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s-E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9" userDrawn="1">
          <p15:clr>
            <a:srgbClr val="A4A3A4"/>
          </p15:clr>
        </p15:guide>
        <p15:guide id="2" pos="7722" userDrawn="1">
          <p15:clr>
            <a:srgbClr val="A4A3A4"/>
          </p15:clr>
        </p15:guide>
        <p15:guide id="3" pos="602" userDrawn="1">
          <p15:clr>
            <a:srgbClr val="A4A3A4"/>
          </p15:clr>
        </p15:guide>
        <p15:guide id="4" orient="horz" pos="329" userDrawn="1">
          <p15:clr>
            <a:srgbClr val="A4A3A4"/>
          </p15:clr>
        </p15:guide>
        <p15:guide id="5" orient="horz" pos="1985" userDrawn="1">
          <p15:clr>
            <a:srgbClr val="A4A3A4"/>
          </p15:clr>
        </p15:guide>
        <p15:guide id="6" orient="horz" pos="5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7770"/>
    <a:srgbClr val="EF4044"/>
    <a:srgbClr val="A9A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C0B7D-9388-48F4-8131-415A6BAE0245}" v="10" dt="2024-04-01T16:10:1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6327"/>
  </p:normalViewPr>
  <p:slideViewPr>
    <p:cSldViewPr snapToGrid="0">
      <p:cViewPr varScale="1">
        <p:scale>
          <a:sx n="31" d="100"/>
          <a:sy n="31" d="100"/>
        </p:scale>
        <p:origin x="1944" y="108"/>
      </p:cViewPr>
      <p:guideLst>
        <p:guide orient="horz" pos="8289"/>
        <p:guide pos="7722"/>
        <p:guide pos="602"/>
        <p:guide orient="horz" pos="329"/>
        <p:guide orient="horz" pos="1985"/>
        <p:guide orient="horz" pos="52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2244727"/>
            <a:ext cx="10287000" cy="47752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15513" y="730252"/>
            <a:ext cx="295751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2976" y="730252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833" y="3419479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5833" y="9178928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297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72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3" y="730252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4763" y="3362327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43726" y="3362327"/>
            <a:ext cx="5831088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2977" y="3651251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297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43427" y="12712702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8692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forms.office.com/r/75FVt2Zf6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square with black lines&#10;&#10;Description automatically generated">
            <a:extLst>
              <a:ext uri="{FF2B5EF4-FFF2-40B4-BE49-F238E27FC236}">
                <a16:creationId xmlns:a16="http://schemas.microsoft.com/office/drawing/2014/main" id="{A72C150B-7696-9ADB-7761-AB7EE59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" y="-474914"/>
            <a:ext cx="11750139" cy="370329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510B7-21EA-B6D7-6CD0-AA74DD67F142}"/>
              </a:ext>
            </a:extLst>
          </p:cNvPr>
          <p:cNvSpPr txBox="1"/>
          <p:nvPr/>
        </p:nvSpPr>
        <p:spPr>
          <a:xfrm>
            <a:off x="818291" y="-41059"/>
            <a:ext cx="11367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 dirty="0">
                <a:solidFill>
                  <a:srgbClr val="FFFFFF"/>
                </a:solidFill>
                <a:latin typeface="Sitka Heading"/>
                <a:cs typeface="Calibri"/>
              </a:rPr>
              <a:t>En el marco del evento de CSAW´24 México, el Departamento de Estudios en Ingeniería para la Innovación y la Coordinación de Ciencia de Datos, invitan a la comunidad universitaria al taller:</a:t>
            </a:r>
            <a:endParaRPr lang="es-MX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E6547-4936-F2CC-8BD8-46F794ACB88E}"/>
              </a:ext>
            </a:extLst>
          </p:cNvPr>
          <p:cNvSpPr txBox="1"/>
          <p:nvPr/>
        </p:nvSpPr>
        <p:spPr>
          <a:xfrm>
            <a:off x="809097" y="1394760"/>
            <a:ext cx="1136723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800" b="1" dirty="0">
                <a:solidFill>
                  <a:schemeClr val="bg1"/>
                </a:solidFill>
                <a:latin typeface="Sitka Heading"/>
                <a:cs typeface="Calibri"/>
              </a:rPr>
              <a:t>Ciberseguridad con Inteligencia Artificial</a:t>
            </a:r>
            <a:endParaRPr lang="es-ES" sz="5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26245-E260-D097-1A7F-11F94846A4EA}"/>
              </a:ext>
            </a:extLst>
          </p:cNvPr>
          <p:cNvSpPr/>
          <p:nvPr/>
        </p:nvSpPr>
        <p:spPr>
          <a:xfrm>
            <a:off x="-25483" y="-50109"/>
            <a:ext cx="554429" cy="8420997"/>
          </a:xfrm>
          <a:prstGeom prst="rect">
            <a:avLst/>
          </a:prstGeom>
          <a:solidFill>
            <a:srgbClr val="A9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3CF0CC-0C66-1C6A-FA6C-90EE8B469B37}"/>
              </a:ext>
            </a:extLst>
          </p:cNvPr>
          <p:cNvSpPr txBox="1"/>
          <p:nvPr/>
        </p:nvSpPr>
        <p:spPr>
          <a:xfrm>
            <a:off x="7950561" y="7156114"/>
            <a:ext cx="4234962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latin typeface="Sitka Heading"/>
                <a:cs typeface="Calibri"/>
              </a:rPr>
              <a:t>Del 8 al 20 de abril 15:00 a 18:00 horas</a:t>
            </a:r>
          </a:p>
          <a:p>
            <a:endParaRPr lang="es-ES" sz="1400" dirty="0">
              <a:solidFill>
                <a:srgbClr val="847770"/>
              </a:solidFill>
              <a:latin typeface="Lucida Sans"/>
              <a:cs typeface="Calibri"/>
            </a:endParaRPr>
          </a:p>
          <a:p>
            <a:r>
              <a:rPr lang="es-ES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Sesiones los martes y jueves, laboratorio DPB-02.</a:t>
            </a:r>
          </a:p>
          <a:p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Cupo limitado a 20 participantes!</a:t>
            </a:r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  <a:p>
            <a:r>
              <a:rPr lang="es-ES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Inscripciones </a:t>
            </a:r>
            <a:r>
              <a:rPr lang="es-ES" sz="2400" b="1" dirty="0">
                <a:solidFill>
                  <a:srgbClr val="847770"/>
                </a:solidFill>
                <a:latin typeface="Lucida Sans"/>
                <a:ea typeface="+mn-lt"/>
                <a:cs typeface="+mn-lt"/>
                <a:hlinkClick r:id="rId3"/>
              </a:rPr>
              <a:t>aquí</a:t>
            </a:r>
            <a:endParaRPr lang="es-ES" sz="2400" b="1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</p:txBody>
      </p:sp>
      <p:pic>
        <p:nvPicPr>
          <p:cNvPr id="20" name="Imagen 20">
            <a:extLst>
              <a:ext uri="{FF2B5EF4-FFF2-40B4-BE49-F238E27FC236}">
                <a16:creationId xmlns:a16="http://schemas.microsoft.com/office/drawing/2014/main" id="{662BDAE2-22FA-71D6-B4AD-D10D403389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046" y="12406616"/>
            <a:ext cx="2656004" cy="119030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A10FCF4-2850-44F0-82C5-09DCA329D8A9}"/>
              </a:ext>
            </a:extLst>
          </p:cNvPr>
          <p:cNvSpPr txBox="1"/>
          <p:nvPr/>
        </p:nvSpPr>
        <p:spPr>
          <a:xfrm>
            <a:off x="3836225" y="3436746"/>
            <a:ext cx="9334500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latin typeface="Sitka Heading"/>
                <a:cs typeface="Calibri"/>
              </a:rPr>
              <a:t>Ponentes</a:t>
            </a:r>
          </a:p>
          <a:p>
            <a:pPr algn="l"/>
            <a:endParaRPr lang="es-ES" sz="2400" b="1" dirty="0">
              <a:latin typeface="Sitka Heading"/>
              <a:cs typeface="Calibri"/>
            </a:endParaRPr>
          </a:p>
          <a:p>
            <a:pPr algn="l"/>
            <a:r>
              <a:rPr lang="es-ES" sz="2400" b="1" dirty="0">
                <a:latin typeface="Sitka Heading"/>
                <a:cs typeface="Calibri"/>
              </a:rPr>
              <a:t>Dr. Vitali Herrera </a:t>
            </a:r>
            <a:r>
              <a:rPr lang="es-ES" sz="2400" b="1" dirty="0" err="1">
                <a:latin typeface="Sitka Heading"/>
                <a:cs typeface="Calibri"/>
              </a:rPr>
              <a:t>Semenets</a:t>
            </a:r>
            <a:r>
              <a:rPr lang="es-ES" sz="2400" b="1" dirty="0">
                <a:latin typeface="Sitka Heading"/>
                <a:cs typeface="Calibri"/>
              </a:rPr>
              <a:t> </a:t>
            </a:r>
            <a:r>
              <a:rPr lang="es-ES" sz="2400" dirty="0">
                <a:latin typeface="Sitka Heading"/>
                <a:cs typeface="Calibri"/>
              </a:rPr>
              <a:t>– CENATAV, La Habana, Cuba</a:t>
            </a:r>
          </a:p>
          <a:p>
            <a:r>
              <a:rPr lang="es-ES" sz="2400" b="1" dirty="0" err="1">
                <a:latin typeface="Sitka Heading"/>
                <a:cs typeface="Calibri"/>
              </a:rPr>
              <a:t>MSc</a:t>
            </a:r>
            <a:r>
              <a:rPr lang="es-ES" sz="2400" b="1" dirty="0">
                <a:latin typeface="Sitka Heading"/>
                <a:cs typeface="Calibri"/>
              </a:rPr>
              <a:t>. Felipe A. Trujillo Fernández </a:t>
            </a:r>
            <a:r>
              <a:rPr lang="es-ES" sz="2400" dirty="0">
                <a:latin typeface="Sitka Heading"/>
                <a:cs typeface="Calibri"/>
              </a:rPr>
              <a:t>– IBERO, Ciudad de México, México</a:t>
            </a:r>
          </a:p>
          <a:p>
            <a:r>
              <a:rPr lang="es-ES" sz="2400" b="1" dirty="0" err="1">
                <a:latin typeface="Sitka Heading"/>
                <a:cs typeface="Calibri"/>
              </a:rPr>
              <a:t>MSc</a:t>
            </a:r>
            <a:r>
              <a:rPr lang="es-ES" sz="2400" b="1" dirty="0">
                <a:latin typeface="Sitka Heading"/>
                <a:cs typeface="Calibri"/>
              </a:rPr>
              <a:t>. Joshua Haase Hernández</a:t>
            </a:r>
            <a:r>
              <a:rPr lang="es-ES" sz="2400" dirty="0">
                <a:latin typeface="Sitka Heading"/>
                <a:cs typeface="Calibri"/>
              </a:rPr>
              <a:t> – IBERO, Ciudad de México, México</a:t>
            </a:r>
          </a:p>
          <a:p>
            <a:r>
              <a:rPr lang="es-ES" sz="2400" b="1" dirty="0">
                <a:latin typeface="Sitka Heading"/>
                <a:cs typeface="Calibri"/>
              </a:rPr>
              <a:t>Dr. Lázaro </a:t>
            </a:r>
            <a:r>
              <a:rPr lang="es-ES" sz="2400" b="1" dirty="0" err="1">
                <a:latin typeface="Sitka Heading"/>
                <a:cs typeface="Calibri"/>
              </a:rPr>
              <a:t>Bustio</a:t>
            </a:r>
            <a:r>
              <a:rPr lang="es-ES" sz="2400" b="1" dirty="0">
                <a:latin typeface="Sitka Heading"/>
                <a:cs typeface="Calibri"/>
              </a:rPr>
              <a:t> Martínez </a:t>
            </a:r>
            <a:r>
              <a:rPr lang="es-ES" sz="2400" dirty="0">
                <a:latin typeface="Sitka Heading"/>
                <a:cs typeface="Calibri"/>
              </a:rPr>
              <a:t>– IBERO, Ciudad de México, México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B89386-64EE-4EE7-8199-D2676B2B5C63}"/>
              </a:ext>
            </a:extLst>
          </p:cNvPr>
          <p:cNvSpPr txBox="1"/>
          <p:nvPr/>
        </p:nvSpPr>
        <p:spPr>
          <a:xfrm>
            <a:off x="809097" y="7156114"/>
            <a:ext cx="648432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latin typeface="Sitka Heading"/>
                <a:cs typeface="Calibri"/>
              </a:rPr>
              <a:t>Objetivo</a:t>
            </a:r>
          </a:p>
          <a:p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Proporcionar a los participantes una comprensión práctica inicial de la aplicación de técnicas de Inteligencia Artificial en la resolución de desafíos de ciberseguridad.</a:t>
            </a:r>
          </a:p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Los participantes explorarán cómo utilizar algoritmos específicos para detectar amenazas, prevenir ataques y fortalecer la seguridad de sistemas y redes informáticas. A través de ejemplos prácticos y ejercicios guiados, se espera que los participantes adquieran habilidades para implementar soluciones innovadoras que protejan la integridad y confidencialidad de la información en entornos digitales.</a:t>
            </a:r>
            <a:endParaRPr lang="es-ES" sz="1600" dirty="0">
              <a:solidFill>
                <a:srgbClr val="847770"/>
              </a:solidFill>
              <a:latin typeface="Lucida Sans"/>
              <a:cs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DD025DC-E024-446A-ADBD-8E3BFFBCE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776" y="12366760"/>
            <a:ext cx="1111854" cy="122957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BEC68C-4194-4474-8BB3-4777EE84E38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5275" y="3229567"/>
            <a:ext cx="3134320" cy="313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1B177E6-3763-C68E-0CB2-2C17ECB28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501" y="11065501"/>
            <a:ext cx="2531422" cy="253142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D7DDEE0-D70C-945A-5165-340E26CB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3356" y="12406616"/>
            <a:ext cx="1542098" cy="1190307"/>
          </a:xfrm>
          <a:prstGeom prst="rect">
            <a:avLst/>
          </a:prstGeom>
          <a:solidFill>
            <a:srgbClr val="E00034"/>
          </a:solidFill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Comunicaciones-IBERO-80" id="{62A782F8-71FD-F747-8E43-A4BB59346028}" vid="{4A7F017C-1715-244D-ACC6-FC534836D3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535</TotalTime>
  <Words>203</Words>
  <Application>Microsoft Office PowerPoint</Application>
  <PresentationFormat>Personalizado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Sitka Heading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 Landa Ernesto</dc:creator>
  <cp:lastModifiedBy>Trujillo Fernández Felipe Antonio</cp:lastModifiedBy>
  <cp:revision>27</cp:revision>
  <dcterms:created xsi:type="dcterms:W3CDTF">2023-11-13T19:03:50Z</dcterms:created>
  <dcterms:modified xsi:type="dcterms:W3CDTF">2024-04-02T22:58:24Z</dcterms:modified>
</cp:coreProperties>
</file>