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34"/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218D2-2A34-4032-B4FA-DD9E0077185E}" v="1" dt="2024-04-01T16:28:1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>
        <p:scale>
          <a:sx n="47" d="100"/>
          <a:sy n="47" d="100"/>
        </p:scale>
        <p:origin x="1997" y="168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o Martínez Lázaro" userId="40a2716d-298b-429a-a0ab-e42e295773ea" providerId="ADAL" clId="{66C218D2-2A34-4032-B4FA-DD9E0077185E}"/>
    <pc:docChg chg="custSel modSld">
      <pc:chgData name="Bustio Martínez Lázaro" userId="40a2716d-298b-429a-a0ab-e42e295773ea" providerId="ADAL" clId="{66C218D2-2A34-4032-B4FA-DD9E0077185E}" dt="2024-04-01T16:28:19.754" v="108" actId="1076"/>
      <pc:docMkLst>
        <pc:docMk/>
      </pc:docMkLst>
      <pc:sldChg chg="addSp delSp modSp mod">
        <pc:chgData name="Bustio Martínez Lázaro" userId="40a2716d-298b-429a-a0ab-e42e295773ea" providerId="ADAL" clId="{66C218D2-2A34-4032-B4FA-DD9E0077185E}" dt="2024-04-01T16:28:19.754" v="108" actId="1076"/>
        <pc:sldMkLst>
          <pc:docMk/>
          <pc:sldMk cId="2406273178" sldId="256"/>
        </pc:sldMkLst>
        <pc:spChg chg="mod">
          <ac:chgData name="Bustio Martínez Lázaro" userId="40a2716d-298b-429a-a0ab-e42e295773ea" providerId="ADAL" clId="{66C218D2-2A34-4032-B4FA-DD9E0077185E}" dt="2024-04-01T16:23:26.915" v="105" actId="1076"/>
          <ac:spMkLst>
            <pc:docMk/>
            <pc:sldMk cId="2406273178" sldId="256"/>
            <ac:spMk id="14" creationId="{E4B89386-64EE-4EE7-8199-D2676B2B5C63}"/>
          </ac:spMkLst>
        </pc:spChg>
        <pc:spChg chg="mod">
          <ac:chgData name="Bustio Martínez Lázaro" userId="40a2716d-298b-429a-a0ab-e42e295773ea" providerId="ADAL" clId="{66C218D2-2A34-4032-B4FA-DD9E0077185E}" dt="2024-04-01T16:23:21.540" v="104" actId="1076"/>
          <ac:spMkLst>
            <pc:docMk/>
            <pc:sldMk cId="2406273178" sldId="256"/>
            <ac:spMk id="15" creationId="{EA10FCF4-2850-44F0-82C5-09DCA329D8A9}"/>
          </ac:spMkLst>
        </pc:spChg>
        <pc:spChg chg="mod">
          <ac:chgData name="Bustio Martínez Lázaro" userId="40a2716d-298b-429a-a0ab-e42e295773ea" providerId="ADAL" clId="{66C218D2-2A34-4032-B4FA-DD9E0077185E}" dt="2024-04-01T16:23:26.915" v="105" actId="1076"/>
          <ac:spMkLst>
            <pc:docMk/>
            <pc:sldMk cId="2406273178" sldId="256"/>
            <ac:spMk id="18" creationId="{AB3CF0CC-0C66-1C6A-FA6C-90EE8B469B37}"/>
          </ac:spMkLst>
        </pc:sp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2" creationId="{D5C0AD9F-5EB9-A9E5-8C20-45014DBDA225}"/>
          </ac:picMkLst>
        </pc:pic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3" creationId="{75FE7A63-2BC6-E936-000B-9278B33C9A45}"/>
          </ac:picMkLst>
        </pc:pic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8" creationId="{A2F27F8B-2B3D-E0D8-8708-E8B1FF02B46C}"/>
          </ac:picMkLst>
        </pc:picChg>
        <pc:picChg chg="mod">
          <ac:chgData name="Bustio Martínez Lázaro" userId="40a2716d-298b-429a-a0ab-e42e295773ea" providerId="ADAL" clId="{66C218D2-2A34-4032-B4FA-DD9E0077185E}" dt="2024-04-01T16:23:15.163" v="103" actId="1035"/>
          <ac:picMkLst>
            <pc:docMk/>
            <pc:sldMk cId="2406273178" sldId="256"/>
            <ac:picMk id="12" creationId="{37D3E3C6-E37A-4C4B-80E2-DFF0A1515AFB}"/>
          </ac:picMkLst>
        </pc:picChg>
        <pc:picChg chg="del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13" creationId="{9DD025DC-E024-446A-ADBD-8E3BFFBCE9B0}"/>
          </ac:picMkLst>
        </pc:picChg>
        <pc:picChg chg="del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20" creationId="{662BDAE2-22FA-71D6-B4AD-D10D403389B8}"/>
          </ac:picMkLst>
        </pc:picChg>
        <pc:picChg chg="del mod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1026" creationId="{6452DACD-E003-CD76-4A03-377CFD001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01/04/2024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2970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El Departamento de Estudios en Ingeniería para la Innovación y la Coordinación de Ciencia de Datos invitan a la comunidad universitaria a la conferencia: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126091"/>
            <a:ext cx="113672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basada en ciencia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49150" y="7367735"/>
            <a:ext cx="4234962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Martes 16 de abril 13:00 a 14:00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ES" sz="2400" dirty="0">
                <a:solidFill>
                  <a:srgbClr val="847770"/>
                </a:solidFill>
                <a:highlight>
                  <a:srgbClr val="FFFF00"/>
                </a:highlight>
                <a:latin typeface="Lucida Sans"/>
                <a:ea typeface="+mn-lt"/>
                <a:cs typeface="+mn-lt"/>
              </a:rPr>
              <a:t>Auditorio Xavier </a:t>
            </a:r>
            <a:r>
              <a:rPr lang="es-ES" sz="2400" dirty="0" err="1">
                <a:solidFill>
                  <a:srgbClr val="847770"/>
                </a:solidFill>
                <a:highlight>
                  <a:srgbClr val="FFFF00"/>
                </a:highlight>
                <a:latin typeface="Lucida Sans"/>
                <a:ea typeface="+mn-lt"/>
                <a:cs typeface="+mn-lt"/>
              </a:rPr>
              <a:t>Schifler</a:t>
            </a:r>
            <a:r>
              <a:rPr lang="es-ES" sz="2400" dirty="0">
                <a:solidFill>
                  <a:srgbClr val="847770"/>
                </a:solidFill>
                <a:highlight>
                  <a:srgbClr val="FFFF00"/>
                </a:highlight>
                <a:latin typeface="Lucida Sans"/>
                <a:ea typeface="+mn-lt"/>
                <a:cs typeface="+mn-lt"/>
              </a:rPr>
              <a:t> y Amezaga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954790-B674-8D63-01EC-C576F55BB7FB}"/>
              </a:ext>
            </a:extLst>
          </p:cNvPr>
          <p:cNvSpPr>
            <a:spLocks noChangeAspect="1"/>
          </p:cNvSpPr>
          <p:nvPr/>
        </p:nvSpPr>
        <p:spPr>
          <a:xfrm>
            <a:off x="10585001" y="6796962"/>
            <a:ext cx="1384788" cy="1384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6097895" y="3255987"/>
            <a:ext cx="6181190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</a:t>
            </a:r>
          </a:p>
          <a:p>
            <a:pPr algn="l"/>
            <a:r>
              <a:rPr lang="es-ES" sz="3600" dirty="0">
                <a:latin typeface="Sitka Heading"/>
                <a:cs typeface="Calibri"/>
              </a:rPr>
              <a:t>Dr. Vitali Herrera </a:t>
            </a:r>
            <a:r>
              <a:rPr lang="es-ES" sz="3600" dirty="0" err="1">
                <a:latin typeface="Sitka Heading"/>
                <a:cs typeface="Calibri"/>
              </a:rPr>
              <a:t>Semenets</a:t>
            </a:r>
            <a:endParaRPr lang="es-ES" sz="3600" dirty="0">
              <a:latin typeface="Sitka Heading"/>
              <a:cs typeface="Calibri"/>
            </a:endParaRPr>
          </a:p>
          <a:p>
            <a:pPr algn="l"/>
            <a:r>
              <a:rPr lang="es-ES" sz="3600" dirty="0">
                <a:latin typeface="Sitka Heading"/>
                <a:cs typeface="Calibri"/>
              </a:rPr>
              <a:t>Centro de Aplicaciones de Tecnologías de Avanzada (CENATAV) - Cuba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79817" y="7367735"/>
            <a:ext cx="64843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Comprender la Ciberseguridad,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explorar la Ciencia de Datos en la seguridad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 inspirar acciones.</a:t>
            </a:r>
          </a:p>
          <a:p>
            <a:pPr algn="l"/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La Minería y Ciencia de Datos, así como el procesamiento de flujos de datos en tiempo real, aplicado a tareas de Ciberseguridad, representan las principales líneas de investigación desarrolladas por el Dr. Herrera </a:t>
            </a:r>
            <a:r>
              <a:rPr lang="es-MX" dirty="0" err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Semenets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. 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Esta conferencia busca promover una mayor conciencia sobre la importancia de la ciberseguridad y cómo la ciencia de datos puede ser nuestra aliada en esta batalla.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7D3E3C6-E37A-4C4B-80E2-DFF0A151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75" y="2838461"/>
            <a:ext cx="5259653" cy="3487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20">
            <a:extLst>
              <a:ext uri="{FF2B5EF4-FFF2-40B4-BE49-F238E27FC236}">
                <a16:creationId xmlns:a16="http://schemas.microsoft.com/office/drawing/2014/main" id="{D5C0AD9F-5EB9-A9E5-8C20-45014DBDA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381" y="12187369"/>
            <a:ext cx="2656004" cy="1190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FE7A63-2BC6-E936-000B-9278B33C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11" y="12147513"/>
            <a:ext cx="1111854" cy="122957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F27F8B-2B3D-E0D8-8708-E8B1FF02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7691" y="12187369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465</TotalTime>
  <Words>144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Bustio Martínez Lázaro</cp:lastModifiedBy>
  <cp:revision>23</cp:revision>
  <dcterms:created xsi:type="dcterms:W3CDTF">2023-11-13T19:03:50Z</dcterms:created>
  <dcterms:modified xsi:type="dcterms:W3CDTF">2024-04-01T16:28:19Z</dcterms:modified>
</cp:coreProperties>
</file>