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DD05-DBFC-4F53-85B1-5A85DB8C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64BAC-8CD5-4FA1-A25D-CE655E40A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4244-F259-4BF0-B67A-613937FD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9CCC-F7D3-4B51-9A39-6E8AFE19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A05B-C627-48BC-B97E-EF53CF40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7AE5-A28C-46E8-8CA2-6A3E7BA7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39EC-8BB2-4057-9C65-FF45B936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F0BC-C5A4-4605-8095-82D63BE6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1928-522C-4CCB-8162-D075F9D5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2829-6062-429A-AAE2-A5F18C6C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9AB15-6418-4375-BF16-D34C2E1F5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63D61-E8F7-4B81-87A1-14EA30FD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A9D3-3CD2-4059-9D96-97A79FB7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457E-0E49-499E-B0A6-060E63F8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83B6-7B45-4F4E-87AF-DD06FE20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F17A-D5BB-4B5A-A1A1-EE6784C0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3A3-ADE1-464E-8AFD-CA7C08BB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F3DE-E3B1-4649-9D8F-140CF809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29CB-B3B2-48CD-85B8-4D57AEB6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8E55-122B-4E0E-AD78-8A5EF45D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DE1F-080B-4642-A4D9-E4041321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1FA1E-8105-4597-820A-0CAEC046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91E3-4787-4568-9DB1-5F27CA8F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EBDB-5031-4146-9EEA-4AE84E8E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8281-1685-4775-9EB1-2D6CEEA8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23FD-EBCD-44C9-AF86-3F9AB12F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65E8-47E7-444D-828D-DDBB5B3D3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0D4E2-213A-4946-90EA-57353B60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890C-B57C-4679-9870-A97C9B53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C693-5573-458F-9504-2D1B78F4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736A-11DF-4B38-9022-DD3CB112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FF65-BF7F-4A3B-9C4F-E5939CAE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83F7F-B044-4494-9885-58F5CDB1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B25E9-E66D-4479-8CEC-A1B4C52A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F0C30-5142-4C6B-B0BF-F8B1965EB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EFFE1-41B7-40F3-846B-B9FDFDD2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B3C4B-D497-478E-87E4-E02F2207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98CAF-1CBC-45DF-8253-93EA1868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7E581-0ED3-4C9E-9341-82BFEE11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40E3-6260-4693-9442-EF752110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B592-8232-49D5-825C-BF79F2CC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7D990-7B86-4DFA-BD72-5CA54A77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9E2D2-5498-432A-8D00-1090A7DD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CF24-2DF6-4343-AF8B-7AD6C9AC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BFA93-B278-4A2B-939F-E8746F9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7343-14D3-404B-875D-E51816EA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3F1A-25D9-412E-AE57-7D383567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E9B7-C93C-463B-B080-A218562B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997C-CCD7-4A0A-BAB4-55E3FF75F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4EE9A-EA88-4D93-BE1B-3F96FD3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10B4-731A-44DC-90B3-87DFE2D2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D22BB-DB47-4F9D-A802-2866CEE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1908-3ABB-4D6F-8142-AC91731D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F3638-4868-4194-8ED9-B44B9EB63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98A12-A0E4-4D08-91B6-1608FD67A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AC36C-28F0-44AD-A1FA-156B112B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6C6A2-A9BF-4CC7-8262-8661A092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A573A-E12C-4B1F-8CC4-42DED24C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9CC24-32AD-423E-A8F0-B5BCF317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EBA3-47BD-4D3C-862E-D11856C8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E9DD-DD56-4D0C-9E60-6D59F24A2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3082-BD76-47C3-AF90-89D8FBFAD47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392C-5C34-4C23-8705-2875842F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8978-0CD0-4493-92C0-A6964CD11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ADA5-5868-40B1-8A3F-1EC4D44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491C7-5C54-45C8-92AF-0C6E0A4D7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43FC1-2A79-48DA-B6F5-3FB47B8F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  <a:t>Press ‘r’ to Restart</a:t>
            </a:r>
            <a:b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  <a:t>or ‘t’ to select a new character</a:t>
            </a:r>
          </a:p>
        </p:txBody>
      </p:sp>
    </p:spTree>
    <p:extLst>
      <p:ext uri="{BB962C8B-B14F-4D97-AF65-F5344CB8AC3E}">
        <p14:creationId xmlns:p14="http://schemas.microsoft.com/office/powerpoint/2010/main" val="309488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Press ‘r’ to Restart or ‘t’ to select a new character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‘r’ to Restart or ‘t’ to select a new character</dc:title>
  <dc:creator>Caroline Wavai</dc:creator>
  <cp:lastModifiedBy>Caroline Wavai</cp:lastModifiedBy>
  <cp:revision>2</cp:revision>
  <dcterms:created xsi:type="dcterms:W3CDTF">2018-05-03T09:37:51Z</dcterms:created>
  <dcterms:modified xsi:type="dcterms:W3CDTF">2018-05-03T17:10:32Z</dcterms:modified>
</cp:coreProperties>
</file>