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27432000" cy="36576000"/>
  <p:notesSz cx="7019925" cy="9305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92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00FF00"/>
    <a:srgbClr val="32D4EA"/>
    <a:srgbClr val="000096"/>
    <a:srgbClr val="61D2E1"/>
    <a:srgbClr val="246172"/>
    <a:srgbClr val="8F8F8C"/>
    <a:srgbClr val="500000"/>
    <a:srgbClr val="998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7" autoAdjust="0"/>
    <p:restoredTop sz="94660"/>
  </p:normalViewPr>
  <p:slideViewPr>
    <p:cSldViewPr>
      <p:cViewPr>
        <p:scale>
          <a:sx n="33" d="100"/>
          <a:sy n="33" d="100"/>
        </p:scale>
        <p:origin x="484" y="16"/>
      </p:cViewPr>
      <p:guideLst>
        <p:guide orient="horz" pos="11692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0168542B-569F-4531-9EF3-74087CF1482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1863" y="698500"/>
            <a:ext cx="2616200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AE226B16-6F2C-43F4-8703-C0E716AAD8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1863" y="698500"/>
            <a:ext cx="2616200" cy="3489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26B16-6F2C-43F4-8703-C0E716AAD8C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7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5765" indent="0" algn="ctr">
              <a:buNone/>
              <a:defRPr sz="4800"/>
            </a:lvl5pPr>
            <a:lvl6pPr marL="6857365" indent="0" algn="ctr">
              <a:buNone/>
              <a:defRPr sz="4800"/>
            </a:lvl6pPr>
            <a:lvl7pPr marL="8228965" indent="0" algn="ctr">
              <a:buNone/>
              <a:defRPr sz="4800"/>
            </a:lvl7pPr>
            <a:lvl8pPr marL="9600565" indent="0" algn="ctr">
              <a:buNone/>
              <a:defRPr sz="4800"/>
            </a:lvl8pPr>
            <a:lvl9pPr marL="10972165" indent="0" algn="ctr">
              <a:buNone/>
              <a:defRPr sz="48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6"/>
            <a:ext cx="5915025" cy="3099646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885952" y="1947336"/>
            <a:ext cx="17402175" cy="3099646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00" y="5985936"/>
            <a:ext cx="20574000" cy="12733867"/>
          </a:xfrm>
        </p:spPr>
        <p:txBody>
          <a:bodyPr anchor="b"/>
          <a:lstStyle>
            <a:lvl1pPr algn="ctr">
              <a:defRPr sz="13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5400"/>
            </a:lvl1pPr>
            <a:lvl2pPr marL="1028700" indent="0" algn="ctr">
              <a:buNone/>
              <a:defRPr sz="4500"/>
            </a:lvl2pPr>
            <a:lvl3pPr marL="2057400" indent="0" algn="ctr">
              <a:buNone/>
              <a:defRPr sz="4050"/>
            </a:lvl3pPr>
            <a:lvl4pPr marL="3086100" indent="0" algn="ctr">
              <a:buNone/>
              <a:defRPr sz="3600"/>
            </a:lvl4pPr>
            <a:lvl5pPr marL="4114800" indent="0" algn="ctr">
              <a:buNone/>
              <a:defRPr sz="3600"/>
            </a:lvl5pPr>
            <a:lvl6pPr marL="5143500" indent="0" algn="ctr">
              <a:buNone/>
              <a:defRPr sz="3600"/>
            </a:lvl6pPr>
            <a:lvl7pPr marL="6172200" indent="0" algn="ctr">
              <a:buNone/>
              <a:defRPr sz="3600"/>
            </a:lvl7pPr>
            <a:lvl8pPr marL="7200900" indent="0" algn="ctr">
              <a:buNone/>
              <a:defRPr sz="3600"/>
            </a:lvl8pPr>
            <a:lvl9pPr marL="8229600" indent="0" algn="ctr">
              <a:buNone/>
              <a:defRPr sz="3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1663" y="9118603"/>
            <a:ext cx="23660100" cy="15214597"/>
          </a:xfrm>
        </p:spPr>
        <p:txBody>
          <a:bodyPr anchor="b"/>
          <a:lstStyle>
            <a:lvl1pPr>
              <a:defRPr sz="13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71663" y="24477136"/>
            <a:ext cx="23660100" cy="8000997"/>
          </a:xfrm>
        </p:spPr>
        <p:txBody>
          <a:bodyPr/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10287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2pPr>
            <a:lvl3pPr marL="2057400" indent="0">
              <a:buNone/>
              <a:defRPr sz="4050">
                <a:solidFill>
                  <a:schemeClr val="tx1">
                    <a:tint val="75000"/>
                  </a:schemeClr>
                </a:solidFill>
              </a:defRPr>
            </a:lvl3pPr>
            <a:lvl4pPr marL="30861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4pPr>
            <a:lvl5pPr marL="4114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5pPr>
            <a:lvl6pPr marL="51435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6pPr>
            <a:lvl7pPr marL="61722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7pPr>
            <a:lvl8pPr marL="72009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8pPr>
            <a:lvl9pPr marL="82296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9523" y="1947333"/>
            <a:ext cx="23660100" cy="706966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70242" y="9485003"/>
            <a:ext cx="10965542" cy="4394197"/>
          </a:xfrm>
        </p:spPr>
        <p:txBody>
          <a:bodyPr anchor="ctr" anchorCtr="0"/>
          <a:lstStyle>
            <a:lvl1pPr marL="0" indent="0">
              <a:buNone/>
              <a:defRPr sz="6300"/>
            </a:lvl1pPr>
            <a:lvl2pPr marL="1028700" indent="0">
              <a:buNone/>
              <a:defRPr sz="5400"/>
            </a:lvl2pPr>
            <a:lvl3pPr marL="2057400" indent="0">
              <a:buNone/>
              <a:defRPr sz="4500"/>
            </a:lvl3pPr>
            <a:lvl4pPr marL="3086100" indent="0">
              <a:buNone/>
              <a:defRPr sz="4050"/>
            </a:lvl4pPr>
            <a:lvl5pPr marL="4114800" indent="0">
              <a:buNone/>
              <a:defRPr sz="4050"/>
            </a:lvl5pPr>
            <a:lvl6pPr marL="5143500" indent="0">
              <a:buNone/>
              <a:defRPr sz="4050"/>
            </a:lvl6pPr>
            <a:lvl7pPr marL="6172200" indent="0">
              <a:buNone/>
              <a:defRPr sz="4050"/>
            </a:lvl7pPr>
            <a:lvl8pPr marL="7200900" indent="0">
              <a:buNone/>
              <a:defRPr sz="4050"/>
            </a:lvl8pPr>
            <a:lvl9pPr marL="8229600" indent="0">
              <a:buNone/>
              <a:defRPr sz="4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70242" y="14215355"/>
            <a:ext cx="10965542" cy="187961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4078111" y="9485003"/>
            <a:ext cx="11019546" cy="4394197"/>
          </a:xfrm>
        </p:spPr>
        <p:txBody>
          <a:bodyPr anchor="ctr" anchorCtr="0"/>
          <a:lstStyle>
            <a:lvl1pPr marL="0" indent="0">
              <a:buNone/>
              <a:defRPr sz="6300"/>
            </a:lvl1pPr>
            <a:lvl2pPr marL="1028700" indent="0">
              <a:buNone/>
              <a:defRPr sz="5400"/>
            </a:lvl2pPr>
            <a:lvl3pPr marL="2057400" indent="0">
              <a:buNone/>
              <a:defRPr sz="4500"/>
            </a:lvl3pPr>
            <a:lvl4pPr marL="3086100" indent="0">
              <a:buNone/>
              <a:defRPr sz="4050"/>
            </a:lvl4pPr>
            <a:lvl5pPr marL="4114800" indent="0">
              <a:buNone/>
              <a:defRPr sz="4050"/>
            </a:lvl5pPr>
            <a:lvl6pPr marL="5143500" indent="0">
              <a:buNone/>
              <a:defRPr sz="4050"/>
            </a:lvl6pPr>
            <a:lvl7pPr marL="6172200" indent="0">
              <a:buNone/>
              <a:defRPr sz="4050"/>
            </a:lvl7pPr>
            <a:lvl8pPr marL="7200900" indent="0">
              <a:buNone/>
              <a:defRPr sz="4050"/>
            </a:lvl8pPr>
            <a:lvl9pPr marL="8229600" indent="0">
              <a:buNone/>
              <a:defRPr sz="4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4078111" y="14215355"/>
            <a:ext cx="11019546" cy="187961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9372035" cy="853440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662173" y="2438405"/>
            <a:ext cx="13887450" cy="28820533"/>
          </a:xfrm>
        </p:spPr>
        <p:txBody>
          <a:bodyPr/>
          <a:lstStyle>
            <a:lvl1pPr marL="0" indent="0">
              <a:buNone/>
              <a:defRPr sz="7200"/>
            </a:lvl1pPr>
            <a:lvl2pPr marL="1028700" indent="0">
              <a:buNone/>
              <a:defRPr sz="6300"/>
            </a:lvl2pPr>
            <a:lvl3pPr marL="2057400" indent="0">
              <a:buNone/>
              <a:defRPr sz="5400"/>
            </a:lvl3pPr>
            <a:lvl4pPr marL="3086100" indent="0">
              <a:buNone/>
              <a:defRPr sz="4500"/>
            </a:lvl4pPr>
            <a:lvl5pPr marL="4114800" indent="0">
              <a:buNone/>
              <a:defRPr sz="4500"/>
            </a:lvl5pPr>
            <a:lvl6pPr marL="5143500" indent="0">
              <a:buNone/>
              <a:defRPr sz="4500"/>
            </a:lvl6pPr>
            <a:lvl7pPr marL="6172200" indent="0">
              <a:buNone/>
              <a:defRPr sz="4500"/>
            </a:lvl7pPr>
            <a:lvl8pPr marL="7200900" indent="0">
              <a:buNone/>
              <a:defRPr sz="4500"/>
            </a:lvl8pPr>
            <a:lvl9pPr marL="8229600" indent="0">
              <a:buNone/>
              <a:defRPr sz="4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9372035" cy="20328469"/>
          </a:xfrm>
        </p:spPr>
        <p:txBody>
          <a:bodyPr/>
          <a:lstStyle>
            <a:lvl1pPr marL="0" indent="0">
              <a:buNone/>
              <a:defRPr sz="4500"/>
            </a:lvl1pPr>
            <a:lvl2pPr marL="1028700" indent="0">
              <a:buNone/>
              <a:defRPr sz="4050"/>
            </a:lvl2pPr>
            <a:lvl3pPr marL="2057400" indent="0">
              <a:buNone/>
              <a:defRPr sz="3600"/>
            </a:lvl3pPr>
            <a:lvl4pPr marL="3086100" indent="0">
              <a:buNone/>
              <a:defRPr sz="3150"/>
            </a:lvl4pPr>
            <a:lvl5pPr marL="4114800" indent="0">
              <a:buNone/>
              <a:defRPr sz="3150"/>
            </a:lvl5pPr>
            <a:lvl6pPr marL="5143500" indent="0">
              <a:buNone/>
              <a:defRPr sz="3150"/>
            </a:lvl6pPr>
            <a:lvl7pPr marL="6172200" indent="0">
              <a:buNone/>
              <a:defRPr sz="3150"/>
            </a:lvl7pPr>
            <a:lvl8pPr marL="7200900" indent="0">
              <a:buNone/>
              <a:defRPr sz="3150"/>
            </a:lvl8pPr>
            <a:lvl9pPr marL="8229600" indent="0">
              <a:buNone/>
              <a:defRPr sz="31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9631025" y="1947333"/>
            <a:ext cx="5915025" cy="3099646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85950" y="1947333"/>
            <a:ext cx="17402175" cy="309964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885950" y="1947333"/>
            <a:ext cx="23660100" cy="30996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2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576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736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896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056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16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3"/>
            <a:ext cx="23660100" cy="706966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89526" y="8966204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5765" indent="0">
              <a:buNone/>
              <a:defRPr sz="4800" b="1"/>
            </a:lvl5pPr>
            <a:lvl6pPr marL="6857365" indent="0">
              <a:buNone/>
              <a:defRPr sz="4800" b="1"/>
            </a:lvl6pPr>
            <a:lvl7pPr marL="8228965" indent="0">
              <a:buNone/>
              <a:defRPr sz="4800" b="1"/>
            </a:lvl7pPr>
            <a:lvl8pPr marL="9600565" indent="0">
              <a:buNone/>
              <a:defRPr sz="4800" b="1"/>
            </a:lvl8pPr>
            <a:lvl9pPr marL="10972165" indent="0">
              <a:buNone/>
              <a:defRPr sz="48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3887452" y="8966204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5765" indent="0">
              <a:buNone/>
              <a:defRPr sz="4800" b="1"/>
            </a:lvl5pPr>
            <a:lvl6pPr marL="6857365" indent="0">
              <a:buNone/>
              <a:defRPr sz="4800" b="1"/>
            </a:lvl6pPr>
            <a:lvl7pPr marL="8228965" indent="0">
              <a:buNone/>
              <a:defRPr sz="4800" b="1"/>
            </a:lvl7pPr>
            <a:lvl8pPr marL="9600565" indent="0">
              <a:buNone/>
              <a:defRPr sz="4800" b="1"/>
            </a:lvl8pPr>
            <a:lvl9pPr marL="10972165" indent="0">
              <a:buNone/>
              <a:defRPr sz="48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662173" y="5266277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5765" indent="0">
              <a:buNone/>
              <a:defRPr sz="3000"/>
            </a:lvl5pPr>
            <a:lvl6pPr marL="6857365" indent="0">
              <a:buNone/>
              <a:defRPr sz="3000"/>
            </a:lvl6pPr>
            <a:lvl7pPr marL="8228965" indent="0">
              <a:buNone/>
              <a:defRPr sz="3000"/>
            </a:lvl7pPr>
            <a:lvl8pPr marL="9600565" indent="0">
              <a:buNone/>
              <a:defRPr sz="3000"/>
            </a:lvl8pPr>
            <a:lvl9pPr marL="10972165" indent="0">
              <a:buNone/>
              <a:defRPr sz="3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7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5765" indent="0">
              <a:buNone/>
              <a:defRPr sz="6000"/>
            </a:lvl5pPr>
            <a:lvl6pPr marL="6857365" indent="0">
              <a:buNone/>
              <a:defRPr sz="6000"/>
            </a:lvl6pPr>
            <a:lvl7pPr marL="8228965" indent="0">
              <a:buNone/>
              <a:defRPr sz="6000"/>
            </a:lvl7pPr>
            <a:lvl8pPr marL="9600565" indent="0">
              <a:buNone/>
              <a:defRPr sz="6000"/>
            </a:lvl8pPr>
            <a:lvl9pPr marL="10972165" indent="0">
              <a:buNone/>
              <a:defRPr sz="6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5765" indent="0">
              <a:buNone/>
              <a:defRPr sz="3000"/>
            </a:lvl5pPr>
            <a:lvl6pPr marL="6857365" indent="0">
              <a:buNone/>
              <a:defRPr sz="3000"/>
            </a:lvl6pPr>
            <a:lvl7pPr marL="8228965" indent="0">
              <a:buNone/>
              <a:defRPr sz="3000"/>
            </a:lvl7pPr>
            <a:lvl8pPr marL="9600565" indent="0">
              <a:buNone/>
              <a:defRPr sz="3000"/>
            </a:lvl8pPr>
            <a:lvl9pPr marL="10972165" indent="0">
              <a:buNone/>
              <a:defRPr sz="3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3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4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4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4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742565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2565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2565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2565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799965" indent="-685800" algn="l" defTabSz="2742565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1565" indent="-685800" algn="l" defTabSz="2742565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165" indent="-685800" algn="l" defTabSz="2742565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4765" indent="-685800" algn="l" defTabSz="2742565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6365" indent="-685800" algn="l" defTabSz="2742565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7965" indent="-685800" algn="l" defTabSz="2742565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256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256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256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256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5765" algn="l" defTabSz="274256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7365" algn="l" defTabSz="274256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8965" algn="l" defTabSz="274256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0565" algn="l" defTabSz="274256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165" algn="l" defTabSz="274256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885950" y="1947333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885950" y="33900533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086850" y="33900533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9373850" y="33900533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2057400" rtl="0" eaLnBrk="1" latinLnBrk="0" hangingPunct="1">
        <a:lnSpc>
          <a:spcPct val="90000"/>
        </a:lnSpc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3715" algn="l" defTabSz="2057400" rtl="0" eaLnBrk="1" latinLnBrk="0" hangingPunct="1">
        <a:lnSpc>
          <a:spcPct val="90000"/>
        </a:lnSpc>
        <a:spcBef>
          <a:spcPct val="451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indent="-513715" algn="l" defTabSz="2057400" rtl="0" eaLnBrk="1" latinLnBrk="0" hangingPunct="1">
        <a:lnSpc>
          <a:spcPct val="90000"/>
        </a:lnSpc>
        <a:spcBef>
          <a:spcPct val="226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indent="-513715" algn="l" defTabSz="2057400" rtl="0" eaLnBrk="1" latinLnBrk="0" hangingPunct="1">
        <a:lnSpc>
          <a:spcPct val="90000"/>
        </a:lnSpc>
        <a:spcBef>
          <a:spcPct val="226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indent="-513715" algn="l" defTabSz="2057400" rtl="0" eaLnBrk="1" latinLnBrk="0" hangingPunct="1">
        <a:lnSpc>
          <a:spcPct val="90000"/>
        </a:lnSpc>
        <a:spcBef>
          <a:spcPct val="226000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4pPr>
      <a:lvl5pPr marL="4629150" indent="-513715" algn="l" defTabSz="2057400" rtl="0" eaLnBrk="1" latinLnBrk="0" hangingPunct="1">
        <a:lnSpc>
          <a:spcPct val="90000"/>
        </a:lnSpc>
        <a:spcBef>
          <a:spcPct val="226000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indent="-513715" algn="l" defTabSz="2057400" rtl="0" eaLnBrk="1" latinLnBrk="0" hangingPunct="1">
        <a:lnSpc>
          <a:spcPct val="90000"/>
        </a:lnSpc>
        <a:spcBef>
          <a:spcPct val="226000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6pPr>
      <a:lvl7pPr marL="6686550" indent="-513715" algn="l" defTabSz="2057400" rtl="0" eaLnBrk="1" latinLnBrk="0" hangingPunct="1">
        <a:lnSpc>
          <a:spcPct val="90000"/>
        </a:lnSpc>
        <a:spcBef>
          <a:spcPct val="226000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7pPr>
      <a:lvl8pPr marL="7715250" indent="-513715" algn="l" defTabSz="2057400" rtl="0" eaLnBrk="1" latinLnBrk="0" hangingPunct="1">
        <a:lnSpc>
          <a:spcPct val="90000"/>
        </a:lnSpc>
        <a:spcBef>
          <a:spcPct val="226000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8pPr>
      <a:lvl9pPr marL="8743950" indent="-513715" algn="l" defTabSz="2057400" rtl="0" eaLnBrk="1" latinLnBrk="0" hangingPunct="1">
        <a:lnSpc>
          <a:spcPct val="90000"/>
        </a:lnSpc>
        <a:spcBef>
          <a:spcPct val="226000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6pPr>
      <a:lvl7pPr marL="61722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8pPr>
      <a:lvl9pPr marL="82296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3"/>
            <a:ext cx="27431999" cy="25383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274320" rIns="91440" bIns="274320" numCol="1" rtlCol="0" anchor="t" anchorCtr="0" compatLnSpc="1"/>
          <a:lstStyle/>
          <a:p>
            <a:pPr algn="ctr">
              <a:spcBef>
                <a:spcPts val="2400"/>
              </a:spcBef>
              <a:spcAft>
                <a:spcPts val="600"/>
              </a:spcAft>
            </a:pPr>
            <a:endParaRPr lang="en-US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 err="1">
                <a:solidFill>
                  <a:schemeClr val="accent3"/>
                </a:solidFill>
              </a:rPr>
              <a:t>Xiaopei</a:t>
            </a:r>
            <a:r>
              <a:rPr lang="en-US" sz="4000" b="1" dirty="0">
                <a:solidFill>
                  <a:schemeClr val="accent3"/>
                </a:solidFill>
              </a:rPr>
              <a:t> Xu, </a:t>
            </a:r>
            <a:r>
              <a:rPr lang="en-US" sz="4000" b="1" dirty="0" err="1">
                <a:solidFill>
                  <a:schemeClr val="accent3"/>
                </a:solidFill>
              </a:rPr>
              <a:t>Jianyu</a:t>
            </a:r>
            <a:r>
              <a:rPr lang="en-US" sz="4000" b="1" dirty="0">
                <a:solidFill>
                  <a:schemeClr val="accent3"/>
                </a:solidFill>
              </a:rPr>
              <a:t> </a:t>
            </a:r>
            <a:r>
              <a:rPr lang="en-US" sz="4000" b="1" dirty="0" err="1">
                <a:solidFill>
                  <a:schemeClr val="accent3"/>
                </a:solidFill>
              </a:rPr>
              <a:t>Zuo</a:t>
            </a:r>
            <a:r>
              <a:rPr lang="en-US" sz="4000" b="1" dirty="0">
                <a:solidFill>
                  <a:schemeClr val="accent3"/>
                </a:solidFill>
              </a:rPr>
              <a:t>, </a:t>
            </a:r>
            <a:r>
              <a:rPr lang="en-US" sz="4000" b="1" dirty="0" err="1">
                <a:solidFill>
                  <a:schemeClr val="accent3"/>
                </a:solidFill>
              </a:rPr>
              <a:t>Wenrui</a:t>
            </a:r>
            <a:r>
              <a:rPr lang="en-US" sz="4000" b="1" dirty="0">
                <a:solidFill>
                  <a:schemeClr val="accent3"/>
                </a:solidFill>
              </a:rPr>
              <a:t> Zhang, Lang </a:t>
            </a:r>
            <a:r>
              <a:rPr lang="en-US" sz="4000" b="1" dirty="0" err="1">
                <a:solidFill>
                  <a:schemeClr val="accent3"/>
                </a:solidFill>
              </a:rPr>
              <a:t>feng</a:t>
            </a:r>
            <a:r>
              <a:rPr lang="en-US" sz="4000" b="1" dirty="0">
                <a:solidFill>
                  <a:schemeClr val="accent3"/>
                </a:solidFill>
              </a:rPr>
              <a:t>, </a:t>
            </a:r>
            <a:r>
              <a:rPr lang="en-US" sz="4000" b="1" dirty="0" err="1">
                <a:solidFill>
                  <a:schemeClr val="accent3"/>
                </a:solidFill>
              </a:rPr>
              <a:t>Yinan</a:t>
            </a:r>
            <a:r>
              <a:rPr lang="en-US" sz="4000" b="1" dirty="0">
                <a:solidFill>
                  <a:schemeClr val="accent3"/>
                </a:solidFill>
              </a:rPr>
              <a:t> Zhu, and Bowen Li</a:t>
            </a:r>
            <a:endParaRPr lang="en-US" sz="4000" b="1" baseline="30000" dirty="0">
              <a:solidFill>
                <a:schemeClr val="accent3"/>
              </a:solidFill>
            </a:endParaRPr>
          </a:p>
          <a:p>
            <a:pPr algn="ctr"/>
            <a:r>
              <a:rPr lang="en-US" altLang="zh-CN" sz="4000" b="1" dirty="0">
                <a:solidFill>
                  <a:schemeClr val="accent3"/>
                </a:solidFill>
              </a:rPr>
              <a:t>Dept. of Electrical and Computer Engineering, </a:t>
            </a:r>
            <a:r>
              <a:rPr lang="en-US" sz="4000" b="1" dirty="0">
                <a:solidFill>
                  <a:schemeClr val="accent3"/>
                </a:solidFill>
              </a:rPr>
              <a:t>Dept. of Computer Science and Engineering, Texas A&amp;M University</a:t>
            </a:r>
          </a:p>
          <a:p>
            <a:pPr algn="ctr"/>
            <a:endParaRPr lang="en-US" sz="4000" b="1" dirty="0">
              <a:solidFill>
                <a:schemeClr val="accent3"/>
              </a:solidFill>
            </a:endParaRPr>
          </a:p>
          <a:p>
            <a:pPr defTabSz="3134360" fontAlgn="base">
              <a:spcBef>
                <a:spcPct val="0"/>
              </a:spcBef>
              <a:spcAft>
                <a:spcPct val="0"/>
              </a:spcAft>
            </a:pPr>
            <a:endParaRPr lang="en-US" sz="4000" b="1" dirty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62"/>
          <p:cNvSpPr>
            <a:spLocks noChangeArrowheads="1"/>
          </p:cNvSpPr>
          <p:nvPr/>
        </p:nvSpPr>
        <p:spPr bwMode="auto">
          <a:xfrm>
            <a:off x="2" y="404569"/>
            <a:ext cx="210766" cy="3823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4332" tIns="52167" rIns="104332" bIns="52167" anchor="ctr">
            <a:spAutoFit/>
          </a:bodyPr>
          <a:lstStyle/>
          <a:p>
            <a:endParaRPr lang="en-US"/>
          </a:p>
        </p:txBody>
      </p:sp>
      <p:sp>
        <p:nvSpPr>
          <p:cNvPr id="74" name="Rectangle 73"/>
          <p:cNvSpPr/>
          <p:nvPr/>
        </p:nvSpPr>
        <p:spPr bwMode="auto">
          <a:xfrm>
            <a:off x="3" y="35844480"/>
            <a:ext cx="27433332" cy="7315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82880" rIns="91440" bIns="45720" numCol="1" rtlCol="0" anchor="t" anchorCtr="0" compatLnSpc="1"/>
          <a:lstStyle/>
          <a:p>
            <a:pPr defTabSz="3134360" fontAlgn="base">
              <a:spcBef>
                <a:spcPct val="0"/>
              </a:spcBef>
              <a:spcAft>
                <a:spcPct val="0"/>
              </a:spcAft>
            </a:pPr>
            <a:endParaRPr lang="en-US" sz="4400" dirty="0">
              <a:latin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36168" y="2850700"/>
            <a:ext cx="10058400" cy="7960487"/>
            <a:chOff x="984159" y="2700528"/>
            <a:chExt cx="10058400" cy="7960487"/>
          </a:xfrm>
        </p:grpSpPr>
        <p:sp>
          <p:nvSpPr>
            <p:cNvPr id="343" name="Rounded Rectangle 342"/>
            <p:cNvSpPr/>
            <p:nvPr/>
          </p:nvSpPr>
          <p:spPr>
            <a:xfrm>
              <a:off x="984159" y="2700528"/>
              <a:ext cx="10058400" cy="80467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B05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04332" tIns="52167" rIns="104332" bIns="52167" anchor="ctr"/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 </a:t>
              </a:r>
            </a:p>
          </p:txBody>
        </p:sp>
        <p:sp>
          <p:nvSpPr>
            <p:cNvPr id="344" name="Text Box 1090"/>
            <p:cNvSpPr txBox="1">
              <a:spLocks noChangeArrowheads="1"/>
            </p:cNvSpPr>
            <p:nvPr/>
          </p:nvSpPr>
          <p:spPr bwMode="auto">
            <a:xfrm>
              <a:off x="1013829" y="3481705"/>
              <a:ext cx="9958420" cy="71793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3437" tIns="46719" rIns="93437" bIns="46719">
              <a:spAutoFit/>
            </a:bodyPr>
            <a:lstStyle>
              <a:defPPr>
                <a:defRPr lang="en-US"/>
              </a:defPPr>
              <a:lvl1pPr marL="342900" indent="-342900" algn="just">
                <a:buFont typeface="Wingdings" panose="05000000000000000000" pitchFamily="2" charset="2"/>
                <a:buChar char="Ø"/>
                <a:defRPr sz="28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</a:lstStyle>
            <a:p>
              <a:pPr>
                <a:spcBef>
                  <a:spcPts val="600"/>
                </a:spcBef>
              </a:pPr>
              <a:r>
                <a:rPr lang="en-US" altLang="zh-CN" sz="4200" b="1" dirty="0">
                  <a:cs typeface="Times New Roman" panose="02020603050405020304" pitchFamily="18" charset="0"/>
                </a:rPr>
                <a:t>The recently advances </a:t>
              </a:r>
              <a:r>
                <a:rPr lang="en-US" altLang="zh-CN" sz="4200" b="1" dirty="0" smtClean="0">
                  <a:cs typeface="Times New Roman" panose="02020603050405020304" pitchFamily="18" charset="0"/>
                </a:rPr>
                <a:t>have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altLang="zh-CN" sz="4200" b="1" dirty="0" smtClean="0">
                  <a:cs typeface="Times New Roman" panose="02020603050405020304" pitchFamily="18" charset="0"/>
                </a:rPr>
                <a:t>  </a:t>
              </a:r>
              <a:r>
                <a:rPr lang="en-US" altLang="zh-CN" sz="4200" b="1" dirty="0">
                  <a:cs typeface="Times New Roman" panose="02020603050405020304" pitchFamily="18" charset="0"/>
                </a:rPr>
                <a:t>enabled the generation of a large 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altLang="zh-CN" sz="4200" b="1" dirty="0">
                  <a:cs typeface="Times New Roman" panose="02020603050405020304" pitchFamily="18" charset="0"/>
                </a:rPr>
                <a:t>  amount of gene expression </a:t>
              </a:r>
              <a:r>
                <a:rPr lang="en-US" altLang="zh-CN" sz="4200" b="1" dirty="0" smtClean="0">
                  <a:cs typeface="Times New Roman" panose="02020603050405020304" pitchFamily="18" charset="0"/>
                </a:rPr>
                <a:t>data</a:t>
              </a:r>
              <a:r>
                <a:rPr lang="en-US" altLang="zh-CN" sz="4200" b="1" dirty="0">
                  <a:cs typeface="Times New Roman" panose="02020603050405020304" pitchFamily="18" charset="0"/>
                </a:rPr>
                <a:t>.</a:t>
              </a:r>
              <a:endParaRPr lang="en-US" sz="4200" b="1" dirty="0" smtClean="0">
                <a:cs typeface="Times New Roman" panose="02020603050405020304" pitchFamily="18" charset="0"/>
              </a:endParaRPr>
            </a:p>
            <a:p>
              <a:pPr>
                <a:spcBef>
                  <a:spcPts val="600"/>
                </a:spcBef>
              </a:pPr>
              <a:r>
                <a:rPr lang="en-US" sz="4200" b="1" dirty="0" smtClean="0">
                  <a:cs typeface="Times New Roman" panose="02020603050405020304" pitchFamily="18" charset="0"/>
                </a:rPr>
                <a:t>Data in these public repositories are 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4200" b="1" dirty="0" smtClean="0">
                  <a:cs typeface="Times New Roman" panose="02020603050405020304" pitchFamily="18" charset="0"/>
                </a:rPr>
                <a:t>   neither well organized making it    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4200" b="1" dirty="0" smtClean="0">
                  <a:cs typeface="Times New Roman" panose="02020603050405020304" pitchFamily="18" charset="0"/>
                </a:rPr>
                <a:t>   difficult to fully unleash the power 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4200" b="1" dirty="0" smtClean="0">
                  <a:cs typeface="Times New Roman" panose="02020603050405020304" pitchFamily="18" charset="0"/>
                </a:rPr>
                <a:t>   of these data.</a:t>
              </a:r>
            </a:p>
            <a:p>
              <a:pPr>
                <a:spcBef>
                  <a:spcPts val="600"/>
                </a:spcBef>
              </a:pPr>
              <a:r>
                <a:rPr lang="en-US" sz="4200" b="1" dirty="0" smtClean="0">
                  <a:cs typeface="Times New Roman" panose="02020603050405020304" pitchFamily="18" charset="0"/>
                </a:rPr>
                <a:t>We will design website </a:t>
              </a:r>
              <a:r>
                <a:rPr lang="en-US" sz="4200" b="1" dirty="0">
                  <a:cs typeface="Times New Roman" panose="02020603050405020304" pitchFamily="18" charset="0"/>
                </a:rPr>
                <a:t>which 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4200" b="1" dirty="0">
                  <a:cs typeface="Times New Roman" panose="02020603050405020304" pitchFamily="18" charset="0"/>
                </a:rPr>
                <a:t>   serves as a basic framework for 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4200" b="1" dirty="0">
                  <a:cs typeface="Times New Roman" panose="02020603050405020304" pitchFamily="18" charset="0"/>
                </a:rPr>
                <a:t>   crowdsourcing of biodata curation.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311453" y="2850700"/>
            <a:ext cx="8360752" cy="7763710"/>
            <a:chOff x="1858319" y="7424929"/>
            <a:chExt cx="6659983" cy="6501792"/>
          </a:xfrm>
          <a:solidFill>
            <a:srgbClr val="00B050"/>
          </a:solidFill>
        </p:grpSpPr>
        <p:sp>
          <p:nvSpPr>
            <p:cNvPr id="431" name="Rounded Rectangle 430"/>
            <p:cNvSpPr/>
            <p:nvPr/>
          </p:nvSpPr>
          <p:spPr>
            <a:xfrm>
              <a:off x="2015951" y="7424929"/>
              <a:ext cx="6324600" cy="673880"/>
            </a:xfrm>
            <a:prstGeom prst="round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04332" tIns="52167" rIns="104332" bIns="52167" anchor="ctr"/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Overall F</a:t>
              </a:r>
              <a:r>
                <a:rPr lang="en-US" altLang="zh-CN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unction</a:t>
              </a:r>
              <a:endPara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9" name="图片 448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9FFFF">
                    <a:alpha val="100000"/>
                  </a:srgbClr>
                </a:clrFrom>
                <a:clrTo>
                  <a:srgbClr val="F9FFFF">
                    <a:alpha val="100000"/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82"/>
            <a:stretch>
              <a:fillRect/>
            </a:stretch>
          </p:blipFill>
          <p:spPr>
            <a:xfrm>
              <a:off x="1858319" y="8113879"/>
              <a:ext cx="6659983" cy="5812842"/>
            </a:xfrm>
            <a:prstGeom prst="rect">
              <a:avLst/>
            </a:prstGeom>
            <a:solidFill>
              <a:schemeClr val="bg2"/>
            </a:solidFill>
          </p:spPr>
        </p:pic>
      </p:grpSp>
      <p:sp>
        <p:nvSpPr>
          <p:cNvPr id="6" name="Rounded Rectangle 5"/>
          <p:cNvSpPr/>
          <p:nvPr/>
        </p:nvSpPr>
        <p:spPr>
          <a:xfrm>
            <a:off x="18701418" y="2827260"/>
            <a:ext cx="8265253" cy="804672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7" rIns="104332" bIns="52167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 functions</a:t>
            </a:r>
          </a:p>
        </p:txBody>
      </p:sp>
      <p:cxnSp>
        <p:nvCxnSpPr>
          <p:cNvPr id="450" name="直接箭头连接符 449"/>
          <p:cNvCxnSpPr/>
          <p:nvPr/>
        </p:nvCxnSpPr>
        <p:spPr>
          <a:xfrm flipV="1">
            <a:off x="23244621" y="5894953"/>
            <a:ext cx="6385" cy="1297398"/>
          </a:xfrm>
          <a:prstGeom prst="straightConnector1">
            <a:avLst/>
          </a:prstGeom>
          <a:solidFill>
            <a:srgbClr val="33CCFF"/>
          </a:solidFill>
          <a:ln w="7620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箭头连接符 450"/>
          <p:cNvCxnSpPr/>
          <p:nvPr/>
        </p:nvCxnSpPr>
        <p:spPr>
          <a:xfrm flipH="1">
            <a:off x="24794813" y="5865232"/>
            <a:ext cx="2980" cy="1284475"/>
          </a:xfrm>
          <a:prstGeom prst="straightConnector1">
            <a:avLst/>
          </a:prstGeom>
          <a:solidFill>
            <a:srgbClr val="33CCFF"/>
          </a:solidFill>
          <a:ln w="7620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下弧形箭头 452"/>
          <p:cNvSpPr/>
          <p:nvPr/>
        </p:nvSpPr>
        <p:spPr>
          <a:xfrm>
            <a:off x="19390155" y="7311343"/>
            <a:ext cx="7807502" cy="2243246"/>
          </a:xfrm>
          <a:prstGeom prst="curvedUpArrow">
            <a:avLst>
              <a:gd name="adj1" fmla="val 16514"/>
              <a:gd name="adj2" fmla="val 54339"/>
              <a:gd name="adj3" fmla="val 228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4" name="上弧形箭头 453"/>
          <p:cNvSpPr/>
          <p:nvPr/>
        </p:nvSpPr>
        <p:spPr>
          <a:xfrm>
            <a:off x="19465359" y="4499104"/>
            <a:ext cx="3249418" cy="1828740"/>
          </a:xfrm>
          <a:prstGeom prst="curved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9" name="Rounded Rectangle 468"/>
          <p:cNvSpPr/>
          <p:nvPr/>
        </p:nvSpPr>
        <p:spPr>
          <a:xfrm>
            <a:off x="18975067" y="24601621"/>
            <a:ext cx="8265253" cy="804672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7" rIns="104332" bIns="52167" anchor="ctr"/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&amp; Answer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Rounded Rectangle 439"/>
          <p:cNvSpPr/>
          <p:nvPr/>
        </p:nvSpPr>
        <p:spPr>
          <a:xfrm>
            <a:off x="316728" y="10739875"/>
            <a:ext cx="18162902" cy="80467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7" rIns="104332" bIns="52167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zh-CN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roup construction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4" name="Text Box 1090"/>
          <p:cNvSpPr txBox="1">
            <a:spLocks noChangeArrowheads="1"/>
          </p:cNvSpPr>
          <p:nvPr/>
        </p:nvSpPr>
        <p:spPr bwMode="auto">
          <a:xfrm>
            <a:off x="304961" y="11576481"/>
            <a:ext cx="18174669" cy="151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437" tIns="46719" rIns="93437" bIns="46719">
            <a:spAutoFit/>
          </a:bodyPr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4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Each </a:t>
            </a:r>
            <a:r>
              <a:rPr lang="en-US" altLang="zh-CN" sz="4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group administrator manages one or more groups.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4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Each user belongs to one or more groups</a:t>
            </a:r>
            <a:r>
              <a:rPr lang="en-US" altLang="zh-CN" sz="4400" b="1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4400" b="1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23926720" y="5250340"/>
            <a:ext cx="11865" cy="2634781"/>
          </a:xfrm>
          <a:prstGeom prst="straightConnector1">
            <a:avLst/>
          </a:prstGeom>
          <a:ln w="107950" cmpd="sng">
            <a:solidFill>
              <a:schemeClr val="accent1">
                <a:shade val="50000"/>
              </a:schemeClr>
            </a:solidFill>
            <a:prstDash val="soli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24297560" y="5230344"/>
            <a:ext cx="7627" cy="2607376"/>
          </a:xfrm>
          <a:prstGeom prst="straightConnector1">
            <a:avLst/>
          </a:prstGeom>
          <a:ln w="107950" cmpd="sng">
            <a:solidFill>
              <a:schemeClr val="accent1">
                <a:shade val="50000"/>
              </a:schemeClr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0624175" y="11273846"/>
            <a:ext cx="1923658" cy="1348408"/>
          </a:xfrm>
          <a:prstGeom prst="straightConnector1">
            <a:avLst/>
          </a:prstGeom>
          <a:ln w="95250" cmpd="sng">
            <a:solidFill>
              <a:schemeClr val="accent1">
                <a:shade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23313987" y="11228425"/>
            <a:ext cx="2065965" cy="1395979"/>
          </a:xfrm>
          <a:prstGeom prst="straightConnector1">
            <a:avLst/>
          </a:prstGeom>
          <a:ln w="95250" cmpd="sng">
            <a:solidFill>
              <a:schemeClr val="accent1">
                <a:shade val="50000"/>
              </a:schemeClr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20997328" y="11435482"/>
            <a:ext cx="993724" cy="982345"/>
          </a:xfrm>
          <a:prstGeom prst="line">
            <a:avLst/>
          </a:prstGeom>
          <a:ln w="952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0624175" y="11820758"/>
            <a:ext cx="1629121" cy="192191"/>
          </a:xfrm>
          <a:prstGeom prst="line">
            <a:avLst/>
          </a:prstGeom>
          <a:ln w="952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Arrow Connector 480"/>
          <p:cNvCxnSpPr>
            <a:cxnSpLocks noChangeShapeType="1"/>
          </p:cNvCxnSpPr>
          <p:nvPr/>
        </p:nvCxnSpPr>
        <p:spPr bwMode="auto">
          <a:xfrm>
            <a:off x="24919735" y="29028255"/>
            <a:ext cx="1" cy="1156074"/>
          </a:xfrm>
          <a:prstGeom prst="straightConnector1">
            <a:avLst/>
          </a:prstGeom>
          <a:solidFill>
            <a:srgbClr val="92D050"/>
          </a:solidFill>
          <a:ln w="101600">
            <a:solidFill>
              <a:schemeClr val="accent6"/>
            </a:solidFill>
            <a:round/>
            <a:tailEnd type="triangle" w="lg" len="med"/>
          </a:ln>
        </p:spPr>
      </p:cxnSp>
      <p:cxnSp>
        <p:nvCxnSpPr>
          <p:cNvPr id="102" name="Straight Arrow Connector 480"/>
          <p:cNvCxnSpPr>
            <a:cxnSpLocks noChangeShapeType="1"/>
          </p:cNvCxnSpPr>
          <p:nvPr/>
        </p:nvCxnSpPr>
        <p:spPr bwMode="auto">
          <a:xfrm>
            <a:off x="24919735" y="31374564"/>
            <a:ext cx="1" cy="1156074"/>
          </a:xfrm>
          <a:prstGeom prst="straightConnector1">
            <a:avLst/>
          </a:prstGeom>
          <a:solidFill>
            <a:srgbClr val="92D050"/>
          </a:solidFill>
          <a:ln w="101600">
            <a:solidFill>
              <a:schemeClr val="accent6"/>
            </a:solidFill>
            <a:round/>
            <a:tailEnd type="triangle" w="lg" len="med"/>
          </a:ln>
        </p:spPr>
      </p:cxnSp>
      <p:cxnSp>
        <p:nvCxnSpPr>
          <p:cNvPr id="104" name="Straight Arrow Connector 480"/>
          <p:cNvCxnSpPr>
            <a:cxnSpLocks noChangeShapeType="1"/>
          </p:cNvCxnSpPr>
          <p:nvPr/>
        </p:nvCxnSpPr>
        <p:spPr bwMode="auto">
          <a:xfrm>
            <a:off x="24896831" y="33717177"/>
            <a:ext cx="1" cy="1156074"/>
          </a:xfrm>
          <a:prstGeom prst="straightConnector1">
            <a:avLst/>
          </a:prstGeom>
          <a:solidFill>
            <a:srgbClr val="92D050"/>
          </a:solidFill>
          <a:ln w="101600">
            <a:solidFill>
              <a:schemeClr val="accent6"/>
            </a:solidFill>
            <a:round/>
            <a:tailEnd type="triangle" w="lg" len="med"/>
          </a:ln>
        </p:spPr>
      </p:cxnSp>
      <p:cxnSp>
        <p:nvCxnSpPr>
          <p:cNvPr id="111" name="Straight Arrow Connector 480"/>
          <p:cNvCxnSpPr>
            <a:cxnSpLocks noChangeShapeType="1"/>
          </p:cNvCxnSpPr>
          <p:nvPr/>
        </p:nvCxnSpPr>
        <p:spPr bwMode="auto">
          <a:xfrm>
            <a:off x="20637256" y="26873772"/>
            <a:ext cx="1" cy="1156074"/>
          </a:xfrm>
          <a:prstGeom prst="straightConnector1">
            <a:avLst/>
          </a:prstGeom>
          <a:solidFill>
            <a:srgbClr val="92D050"/>
          </a:solidFill>
          <a:ln w="101600">
            <a:solidFill>
              <a:schemeClr val="accent6"/>
            </a:solidFill>
            <a:round/>
            <a:tailEnd type="triangle" w="lg" len="med"/>
          </a:ln>
        </p:spPr>
      </p:cxnSp>
      <p:cxnSp>
        <p:nvCxnSpPr>
          <p:cNvPr id="113" name="Straight Arrow Connector 480"/>
          <p:cNvCxnSpPr>
            <a:cxnSpLocks noChangeShapeType="1"/>
          </p:cNvCxnSpPr>
          <p:nvPr/>
        </p:nvCxnSpPr>
        <p:spPr bwMode="auto">
          <a:xfrm>
            <a:off x="20637256" y="29220081"/>
            <a:ext cx="1" cy="1156074"/>
          </a:xfrm>
          <a:prstGeom prst="straightConnector1">
            <a:avLst/>
          </a:prstGeom>
          <a:solidFill>
            <a:srgbClr val="92D050"/>
          </a:solidFill>
          <a:ln w="101600">
            <a:solidFill>
              <a:schemeClr val="accent6"/>
            </a:solidFill>
            <a:round/>
            <a:tailEnd type="triangle" w="lg" len="med"/>
          </a:ln>
        </p:spPr>
      </p:cxnSp>
      <p:cxnSp>
        <p:nvCxnSpPr>
          <p:cNvPr id="115" name="Straight Arrow Connector 480"/>
          <p:cNvCxnSpPr>
            <a:cxnSpLocks noChangeShapeType="1"/>
          </p:cNvCxnSpPr>
          <p:nvPr/>
        </p:nvCxnSpPr>
        <p:spPr bwMode="auto">
          <a:xfrm>
            <a:off x="20614352" y="31562694"/>
            <a:ext cx="1" cy="1156074"/>
          </a:xfrm>
          <a:prstGeom prst="straightConnector1">
            <a:avLst/>
          </a:prstGeom>
          <a:solidFill>
            <a:srgbClr val="92D050"/>
          </a:solidFill>
          <a:ln w="101600">
            <a:solidFill>
              <a:schemeClr val="accent6"/>
            </a:solidFill>
            <a:round/>
            <a:tailEnd type="triangle" w="lg" len="med"/>
          </a:ln>
        </p:spPr>
      </p:cxnSp>
      <p:cxnSp>
        <p:nvCxnSpPr>
          <p:cNvPr id="117" name="Straight Arrow Connector 480"/>
          <p:cNvCxnSpPr>
            <a:cxnSpLocks noChangeShapeType="1"/>
          </p:cNvCxnSpPr>
          <p:nvPr/>
        </p:nvCxnSpPr>
        <p:spPr bwMode="auto">
          <a:xfrm>
            <a:off x="20560149" y="33905307"/>
            <a:ext cx="1" cy="1156074"/>
          </a:xfrm>
          <a:prstGeom prst="straightConnector1">
            <a:avLst/>
          </a:prstGeom>
          <a:solidFill>
            <a:srgbClr val="92D050"/>
          </a:solidFill>
          <a:ln w="101600">
            <a:solidFill>
              <a:schemeClr val="accent6"/>
            </a:solidFill>
            <a:round/>
            <a:tailEnd type="triangle" w="lg" len="med"/>
          </a:ln>
        </p:spPr>
      </p:cxnSp>
      <p:sp>
        <p:nvSpPr>
          <p:cNvPr id="43" name="任意多边形 42"/>
          <p:cNvSpPr/>
          <p:nvPr/>
        </p:nvSpPr>
        <p:spPr>
          <a:xfrm>
            <a:off x="22168631" y="26544116"/>
            <a:ext cx="2742548" cy="9163410"/>
          </a:xfrm>
          <a:custGeom>
            <a:avLst/>
            <a:gdLst>
              <a:gd name="connsiteX0" fmla="*/ 0 w 2641600"/>
              <a:gd name="connsiteY0" fmla="*/ 10472023 h 10472023"/>
              <a:gd name="connsiteX1" fmla="*/ 965200 w 2641600"/>
              <a:gd name="connsiteY1" fmla="*/ 743823 h 10472023"/>
              <a:gd name="connsiteX2" fmla="*/ 2641600 w 2641600"/>
              <a:gd name="connsiteY2" fmla="*/ 1404223 h 1047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1600" h="10472023">
                <a:moveTo>
                  <a:pt x="0" y="10472023"/>
                </a:moveTo>
                <a:cubicBezTo>
                  <a:pt x="262466" y="6363573"/>
                  <a:pt x="524933" y="2255123"/>
                  <a:pt x="965200" y="743823"/>
                </a:cubicBezTo>
                <a:cubicBezTo>
                  <a:pt x="1405467" y="-767477"/>
                  <a:pt x="2023533" y="318373"/>
                  <a:pt x="2641600" y="1404223"/>
                </a:cubicBezTo>
              </a:path>
            </a:pathLst>
          </a:custGeom>
          <a:noFill/>
          <a:ln w="101600">
            <a:solidFill>
              <a:schemeClr val="accent6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9" name="直接箭头连接符 128"/>
          <p:cNvCxnSpPr/>
          <p:nvPr/>
        </p:nvCxnSpPr>
        <p:spPr>
          <a:xfrm>
            <a:off x="23294937" y="15646474"/>
            <a:ext cx="818525" cy="1742154"/>
          </a:xfrm>
          <a:prstGeom prst="straightConnector1">
            <a:avLst/>
          </a:prstGeom>
          <a:ln w="95250" cmpd="sng">
            <a:solidFill>
              <a:schemeClr val="accent1">
                <a:shade val="50000"/>
              </a:schemeClr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 flipH="1">
            <a:off x="21909435" y="15646474"/>
            <a:ext cx="899123" cy="1716698"/>
          </a:xfrm>
          <a:prstGeom prst="straightConnector1">
            <a:avLst/>
          </a:prstGeom>
          <a:ln w="95250" cmpd="sng">
            <a:solidFill>
              <a:schemeClr val="accent1">
                <a:shade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 flipH="1">
            <a:off x="22038853" y="15885443"/>
            <a:ext cx="1180545" cy="553890"/>
          </a:xfrm>
          <a:prstGeom prst="line">
            <a:avLst/>
          </a:prstGeom>
          <a:ln w="952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22161367" y="15688561"/>
            <a:ext cx="860144" cy="871378"/>
          </a:xfrm>
          <a:prstGeom prst="line">
            <a:avLst/>
          </a:prstGeom>
          <a:ln w="952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525" y="18782030"/>
            <a:ext cx="7857490" cy="5732780"/>
          </a:xfrm>
          <a:prstGeom prst="rect">
            <a:avLst/>
          </a:prstGeom>
          <a:solidFill>
            <a:schemeClr val="bg2"/>
          </a:solidFill>
          <a:ln w="50800">
            <a:noFill/>
          </a:ln>
        </p:spPr>
      </p:pic>
      <p:grpSp>
        <p:nvGrpSpPr>
          <p:cNvPr id="30" name="组合 29"/>
          <p:cNvGrpSpPr/>
          <p:nvPr/>
        </p:nvGrpSpPr>
        <p:grpSpPr>
          <a:xfrm>
            <a:off x="265761" y="27538760"/>
            <a:ext cx="18222211" cy="8908874"/>
            <a:chOff x="291328" y="21169584"/>
            <a:chExt cx="18222211" cy="8908874"/>
          </a:xfrm>
        </p:grpSpPr>
        <p:grpSp>
          <p:nvGrpSpPr>
            <p:cNvPr id="22" name="组合 21"/>
            <p:cNvGrpSpPr/>
            <p:nvPr/>
          </p:nvGrpSpPr>
          <p:grpSpPr>
            <a:xfrm>
              <a:off x="12546290" y="21175902"/>
              <a:ext cx="5967249" cy="8893687"/>
              <a:chOff x="12776221" y="27015228"/>
              <a:chExt cx="5967249" cy="8893687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76221" y="28086178"/>
                <a:ext cx="5967249" cy="7822737"/>
              </a:xfrm>
              <a:prstGeom prst="rect">
                <a:avLst/>
              </a:prstGeom>
            </p:spPr>
          </p:pic>
          <p:sp>
            <p:nvSpPr>
              <p:cNvPr id="84" name="Rounded Rectangle 468"/>
              <p:cNvSpPr/>
              <p:nvPr/>
            </p:nvSpPr>
            <p:spPr>
              <a:xfrm>
                <a:off x="12776221" y="27015228"/>
                <a:ext cx="5895985" cy="804672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104332" tIns="52167" rIns="104332" bIns="52167" anchor="ctr"/>
              <a:lstStyle/>
              <a:p>
                <a:pPr algn="ctr"/>
                <a:r>
                  <a:rPr lang="en-US" sz="40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User Informat</a:t>
                </a:r>
                <a:r>
                  <a:rPr lang="en-US" altLang="zh-CN" sz="40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40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</a:t>
                </a:r>
                <a:endPara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328" y="22016924"/>
              <a:ext cx="12022804" cy="8061534"/>
            </a:xfrm>
            <a:prstGeom prst="rect">
              <a:avLst/>
            </a:prstGeom>
          </p:spPr>
        </p:pic>
        <p:sp>
          <p:nvSpPr>
            <p:cNvPr id="88" name="Rounded Rectangle 468"/>
            <p:cNvSpPr/>
            <p:nvPr/>
          </p:nvSpPr>
          <p:spPr>
            <a:xfrm>
              <a:off x="334735" y="21169584"/>
              <a:ext cx="11979398" cy="804672"/>
            </a:xfrm>
            <a:prstGeom prst="round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04332" tIns="52167" rIns="104332" bIns="52167" anchor="ctr"/>
            <a:lstStyle/>
            <a:p>
              <a:pPr algn="ctr"/>
              <a:r>
                <a:rPr lang="en-US" sz="4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Group Creation</a:t>
              </a:r>
              <a:endPara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99084" y="21223715"/>
            <a:ext cx="18233112" cy="6315045"/>
            <a:chOff x="334734" y="30163795"/>
            <a:chExt cx="18233112" cy="6315045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802" y="30955514"/>
              <a:ext cx="12168356" cy="5523326"/>
            </a:xfrm>
            <a:prstGeom prst="rect">
              <a:avLst/>
            </a:prstGeom>
          </p:spPr>
        </p:pic>
        <p:sp>
          <p:nvSpPr>
            <p:cNvPr id="87" name="Rounded Rectangle 468"/>
            <p:cNvSpPr/>
            <p:nvPr/>
          </p:nvSpPr>
          <p:spPr>
            <a:xfrm>
              <a:off x="334734" y="30163795"/>
              <a:ext cx="18144896" cy="804672"/>
            </a:xfrm>
            <a:prstGeom prst="round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04332" tIns="52167" rIns="104332" bIns="52167" anchor="ctr"/>
            <a:lstStyle/>
            <a:p>
              <a:pPr algn="ctr"/>
              <a:r>
                <a:rPr lang="en-US" sz="4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  <a:endPara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32755" y="31522921"/>
              <a:ext cx="5935091" cy="1298773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6" t="32329" r="5838" b="34337"/>
            <a:stretch>
              <a:fillRect/>
            </a:stretch>
          </p:blipFill>
          <p:spPr>
            <a:xfrm>
              <a:off x="12746905" y="33185265"/>
              <a:ext cx="5781359" cy="1220992"/>
            </a:xfrm>
            <a:prstGeom prst="rect">
              <a:avLst/>
            </a:prstGeom>
          </p:spPr>
        </p:pic>
      </p:grpSp>
      <p:sp>
        <p:nvSpPr>
          <p:cNvPr id="11" name="圆角矩形 10"/>
          <p:cNvSpPr/>
          <p:nvPr/>
        </p:nvSpPr>
        <p:spPr>
          <a:xfrm>
            <a:off x="19195602" y="25613912"/>
            <a:ext cx="2982987" cy="1250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Search</a:t>
            </a:r>
          </a:p>
          <a:p>
            <a:pPr lvl="0" algn="ctr"/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85" name="圆角矩形 84"/>
          <p:cNvSpPr/>
          <p:nvPr/>
        </p:nvSpPr>
        <p:spPr>
          <a:xfrm>
            <a:off x="19190623" y="28031493"/>
            <a:ext cx="2982987" cy="1250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Select</a:t>
            </a:r>
          </a:p>
          <a:p>
            <a:pPr lvl="0" algn="ctr"/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89" name="圆角矩形 88"/>
          <p:cNvSpPr/>
          <p:nvPr/>
        </p:nvSpPr>
        <p:spPr>
          <a:xfrm>
            <a:off x="19174210" y="30318168"/>
            <a:ext cx="2982987" cy="1250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Write</a:t>
            </a:r>
          </a:p>
          <a:p>
            <a:pPr lvl="0" algn="ctr"/>
            <a:r>
              <a:rPr lang="en-US" altLang="zh-CN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Question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19140169" y="32716961"/>
            <a:ext cx="2982987" cy="1250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Select</a:t>
            </a:r>
          </a:p>
          <a:p>
            <a:pPr lvl="0" algn="ctr"/>
            <a:r>
              <a:rPr lang="en-US" altLang="zh-CN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Group</a:t>
            </a:r>
          </a:p>
        </p:txBody>
      </p:sp>
      <p:sp>
        <p:nvSpPr>
          <p:cNvPr id="91" name="圆角矩形 90"/>
          <p:cNvSpPr/>
          <p:nvPr/>
        </p:nvSpPr>
        <p:spPr>
          <a:xfrm>
            <a:off x="19059920" y="35076842"/>
            <a:ext cx="2982987" cy="1250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Submit</a:t>
            </a:r>
          </a:p>
        </p:txBody>
      </p:sp>
      <p:sp>
        <p:nvSpPr>
          <p:cNvPr id="92" name="圆角矩形 91"/>
          <p:cNvSpPr/>
          <p:nvPr/>
        </p:nvSpPr>
        <p:spPr>
          <a:xfrm>
            <a:off x="23505348" y="34871029"/>
            <a:ext cx="2982987" cy="1250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Submit</a:t>
            </a:r>
          </a:p>
        </p:txBody>
      </p:sp>
      <p:sp>
        <p:nvSpPr>
          <p:cNvPr id="93" name="圆角矩形 92"/>
          <p:cNvSpPr/>
          <p:nvPr/>
        </p:nvSpPr>
        <p:spPr>
          <a:xfrm>
            <a:off x="23505348" y="32537638"/>
            <a:ext cx="2982987" cy="1250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Answer</a:t>
            </a:r>
          </a:p>
          <a:p>
            <a:pPr lvl="0" algn="ctr"/>
            <a:r>
              <a:rPr lang="en-US" altLang="zh-CN" sz="44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Quesiton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23580093" y="30196185"/>
            <a:ext cx="2982987" cy="1250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Receive</a:t>
            </a:r>
          </a:p>
          <a:p>
            <a:pPr lvl="0" algn="ctr"/>
            <a:r>
              <a:rPr lang="en-US" altLang="zh-CN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Question</a:t>
            </a:r>
          </a:p>
        </p:txBody>
      </p:sp>
      <p:sp>
        <p:nvSpPr>
          <p:cNvPr id="95" name="圆角矩形 94"/>
          <p:cNvSpPr/>
          <p:nvPr/>
        </p:nvSpPr>
        <p:spPr>
          <a:xfrm>
            <a:off x="24113720" y="25858075"/>
            <a:ext cx="2297196" cy="762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96" name="圆角矩形 95"/>
          <p:cNvSpPr/>
          <p:nvPr/>
        </p:nvSpPr>
        <p:spPr>
          <a:xfrm>
            <a:off x="20269717" y="17388628"/>
            <a:ext cx="2466860" cy="1172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User1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23021511" y="17388628"/>
            <a:ext cx="2466860" cy="1172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User2</a:t>
            </a:r>
          </a:p>
        </p:txBody>
      </p:sp>
      <p:sp>
        <p:nvSpPr>
          <p:cNvPr id="98" name="圆角矩形 97"/>
          <p:cNvSpPr/>
          <p:nvPr/>
        </p:nvSpPr>
        <p:spPr>
          <a:xfrm>
            <a:off x="19543770" y="16140173"/>
            <a:ext cx="2297196" cy="762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Delete</a:t>
            </a:r>
          </a:p>
        </p:txBody>
      </p:sp>
      <p:sp>
        <p:nvSpPr>
          <p:cNvPr id="99" name="圆角矩形 98"/>
          <p:cNvSpPr/>
          <p:nvPr/>
        </p:nvSpPr>
        <p:spPr>
          <a:xfrm>
            <a:off x="24243118" y="16123489"/>
            <a:ext cx="2297196" cy="762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</a:t>
            </a:r>
          </a:p>
        </p:txBody>
      </p:sp>
      <p:sp>
        <p:nvSpPr>
          <p:cNvPr id="100" name="圆角矩形 99"/>
          <p:cNvSpPr/>
          <p:nvPr/>
        </p:nvSpPr>
        <p:spPr>
          <a:xfrm>
            <a:off x="21766327" y="14410774"/>
            <a:ext cx="2667990" cy="1207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Group</a:t>
            </a:r>
          </a:p>
          <a:p>
            <a:pPr lvl="0" algn="ctr"/>
            <a:r>
              <a:rPr lang="en-US" altLang="zh-CN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07" name="圆角矩形 106"/>
          <p:cNvSpPr/>
          <p:nvPr/>
        </p:nvSpPr>
        <p:spPr>
          <a:xfrm>
            <a:off x="18619151" y="12153246"/>
            <a:ext cx="2297196" cy="762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Delete</a:t>
            </a:r>
          </a:p>
        </p:txBody>
      </p:sp>
      <p:sp>
        <p:nvSpPr>
          <p:cNvPr id="108" name="圆角矩形 107"/>
          <p:cNvSpPr/>
          <p:nvPr/>
        </p:nvSpPr>
        <p:spPr>
          <a:xfrm>
            <a:off x="24620432" y="11916853"/>
            <a:ext cx="2297196" cy="762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</a:t>
            </a:r>
          </a:p>
        </p:txBody>
      </p:sp>
      <p:sp>
        <p:nvSpPr>
          <p:cNvPr id="119" name="圆角矩形 118"/>
          <p:cNvSpPr/>
          <p:nvPr/>
        </p:nvSpPr>
        <p:spPr>
          <a:xfrm>
            <a:off x="19190113" y="10029297"/>
            <a:ext cx="2667990" cy="1207768"/>
          </a:xfrm>
          <a:prstGeom prst="round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 b="1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Group</a:t>
            </a:r>
          </a:p>
          <a:p>
            <a:pPr lvl="0" algn="ctr"/>
            <a:r>
              <a:rPr lang="en-US" altLang="zh-CN" sz="4400" b="1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Admin1</a:t>
            </a:r>
            <a:endParaRPr lang="en-US" altLang="zh-CN" sz="44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24460822" y="9989301"/>
            <a:ext cx="2667990" cy="1207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Group</a:t>
            </a:r>
          </a:p>
          <a:p>
            <a:pPr lvl="0" algn="ctr"/>
            <a:r>
              <a:rPr lang="en-US" altLang="zh-CN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Admin2</a:t>
            </a:r>
          </a:p>
        </p:txBody>
      </p:sp>
      <p:sp>
        <p:nvSpPr>
          <p:cNvPr id="122" name="圆角矩形 121"/>
          <p:cNvSpPr/>
          <p:nvPr/>
        </p:nvSpPr>
        <p:spPr>
          <a:xfrm>
            <a:off x="21166543" y="6323614"/>
            <a:ext cx="2641066" cy="932613"/>
          </a:xfrm>
          <a:prstGeom prst="round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 b="1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Promote</a:t>
            </a:r>
            <a:endParaRPr lang="en-US" altLang="zh-CN" sz="44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24556591" y="6336579"/>
            <a:ext cx="2641066" cy="932613"/>
          </a:xfrm>
          <a:prstGeom prst="round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</a:t>
            </a:r>
            <a:r>
              <a:rPr lang="en-US" altLang="zh-CN" sz="4400" b="1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emote</a:t>
            </a:r>
            <a:endParaRPr lang="en-US" altLang="zh-CN" sz="44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2678637" y="7906197"/>
            <a:ext cx="2466860" cy="1172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126" name="圆角矩形 125"/>
          <p:cNvSpPr/>
          <p:nvPr/>
        </p:nvSpPr>
        <p:spPr>
          <a:xfrm>
            <a:off x="18476092" y="6336824"/>
            <a:ext cx="2496713" cy="1015987"/>
          </a:xfrm>
          <a:prstGeom prst="round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 b="1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Admin</a:t>
            </a:r>
            <a:endParaRPr lang="en-US" altLang="zh-CN" sz="44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22621661" y="4014563"/>
            <a:ext cx="2667990" cy="1207768"/>
          </a:xfrm>
          <a:prstGeom prst="round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 b="1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Group</a:t>
            </a:r>
          </a:p>
          <a:p>
            <a:pPr lvl="0" algn="ctr"/>
            <a:r>
              <a:rPr lang="en-US" altLang="zh-CN" sz="4400" b="1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Admin</a:t>
            </a:r>
            <a:endParaRPr lang="en-US" altLang="zh-CN" sz="44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9216370" y="10029190"/>
            <a:ext cx="2712085" cy="1289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563080" y="9957435"/>
            <a:ext cx="229806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Group Admin1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1139873" y="6315359"/>
            <a:ext cx="2641066" cy="932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Promote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4529921" y="6328324"/>
            <a:ext cx="2641066" cy="932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</a:t>
            </a:r>
            <a:r>
              <a:rPr lang="en-US" altLang="zh-CN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emote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449422" y="6328569"/>
            <a:ext cx="2496713" cy="1015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 b="1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2594991" y="4006308"/>
            <a:ext cx="2667990" cy="1207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Group</a:t>
            </a:r>
          </a:p>
          <a:p>
            <a:pPr lvl="0" algn="ctr"/>
            <a:r>
              <a:rPr lang="en-US" altLang="zh-CN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1746007" y="12624519"/>
            <a:ext cx="2667990" cy="1207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Group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23505163" y="27778105"/>
            <a:ext cx="2982987" cy="1250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Receive</a:t>
            </a:r>
          </a:p>
          <a:p>
            <a:pPr lvl="0" algn="ctr"/>
            <a:r>
              <a:rPr lang="en-US" altLang="zh-CN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392545" y="0"/>
            <a:ext cx="16826865" cy="13214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8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effectLst/>
              </a:rPr>
              <a:t>Crowdsourcing of biodata curation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7846060" y="13184505"/>
            <a:ext cx="2440940" cy="9258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044815" y="13296900"/>
            <a:ext cx="204279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  <a:latin typeface="Arial" panose="020B0604020202020204" pitchFamily="34" charset="0"/>
              </a:rPr>
              <a:t> Admin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1800731" y="14815928"/>
            <a:ext cx="1898015" cy="12128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800731" y="14840058"/>
            <a:ext cx="207518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</a:rPr>
              <a:t> Group </a:t>
            </a:r>
          </a:p>
          <a:p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</a:rPr>
              <a:t>Admin1</a:t>
            </a:r>
          </a:p>
        </p:txBody>
      </p:sp>
      <p:cxnSp>
        <p:nvCxnSpPr>
          <p:cNvPr id="49" name="肘形连接符 48"/>
          <p:cNvCxnSpPr/>
          <p:nvPr/>
        </p:nvCxnSpPr>
        <p:spPr>
          <a:xfrm rot="5400000">
            <a:off x="5487193" y="11287982"/>
            <a:ext cx="803910" cy="6354445"/>
          </a:xfrm>
          <a:prstGeom prst="bentConnector3">
            <a:avLst>
              <a:gd name="adj1" fmla="val 49961"/>
            </a:avLst>
          </a:prstGeom>
          <a:ln w="793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4875530" y="14938375"/>
            <a:ext cx="1898015" cy="12128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4875530" y="14962505"/>
            <a:ext cx="207518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</a:rPr>
              <a:t> Group </a:t>
            </a:r>
          </a:p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Admin2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2058650" y="14897100"/>
            <a:ext cx="1898015" cy="12128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2058650" y="14921230"/>
            <a:ext cx="207518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</a:rPr>
              <a:t> Group </a:t>
            </a:r>
          </a:p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Admin8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5332710" y="14897100"/>
            <a:ext cx="1898015" cy="12128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5332710" y="14921230"/>
            <a:ext cx="207518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</a:rPr>
              <a:t> Group </a:t>
            </a:r>
          </a:p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Admin9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59" name="肘形连接符 58"/>
          <p:cNvCxnSpPr/>
          <p:nvPr/>
        </p:nvCxnSpPr>
        <p:spPr>
          <a:xfrm rot="5400000">
            <a:off x="7007225" y="12879070"/>
            <a:ext cx="964565" cy="3153410"/>
          </a:xfrm>
          <a:prstGeom prst="bentConnector3">
            <a:avLst>
              <a:gd name="adj1" fmla="val 50943"/>
            </a:avLst>
          </a:prstGeom>
          <a:ln w="666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39" idx="2"/>
            <a:endCxn id="56" idx="0"/>
          </p:cNvCxnSpPr>
          <p:nvPr/>
        </p:nvCxnSpPr>
        <p:spPr>
          <a:xfrm rot="5400000" flipV="1">
            <a:off x="12256770" y="10807700"/>
            <a:ext cx="923290" cy="730377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39" idx="2"/>
            <a:endCxn id="54" idx="0"/>
          </p:cNvCxnSpPr>
          <p:nvPr/>
        </p:nvCxnSpPr>
        <p:spPr>
          <a:xfrm rot="5400000" flipV="1">
            <a:off x="10619740" y="12444730"/>
            <a:ext cx="923290" cy="402971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647065" y="17556480"/>
            <a:ext cx="1720850" cy="34220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742950" y="17850485"/>
            <a:ext cx="1542415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Arial" panose="020B0604020202020204" pitchFamily="34" charset="0"/>
              </a:rPr>
              <a:t>User1</a:t>
            </a:r>
          </a:p>
          <a:p>
            <a:r>
              <a:rPr lang="en-US" altLang="zh-CN" sz="3600" b="1">
                <a:solidFill>
                  <a:schemeClr val="bg1"/>
                </a:solidFill>
                <a:latin typeface="Arial" panose="020B0604020202020204" pitchFamily="34" charset="0"/>
              </a:rPr>
              <a:t>User2</a:t>
            </a:r>
          </a:p>
          <a:p>
            <a:r>
              <a:rPr lang="en-US" altLang="zh-CN" sz="3600" b="1">
                <a:solidFill>
                  <a:schemeClr val="bg1"/>
                </a:solidFill>
                <a:latin typeface="Arial" panose="020B0604020202020204" pitchFamily="34" charset="0"/>
              </a:rPr>
              <a:t>User3</a:t>
            </a:r>
          </a:p>
          <a:p>
            <a:r>
              <a:rPr lang="en-US" altLang="zh-CN" sz="3600" b="1">
                <a:solidFill>
                  <a:schemeClr val="bg1"/>
                </a:solidFill>
                <a:latin typeface="Arial" panose="020B0604020202020204" pitchFamily="34" charset="0"/>
              </a:rPr>
              <a:t>User4</a:t>
            </a:r>
          </a:p>
          <a:p>
            <a:r>
              <a:rPr lang="en-US" altLang="zh-CN" sz="3600" b="1">
                <a:solidFill>
                  <a:schemeClr val="bg1"/>
                </a:solidFill>
                <a:latin typeface="Arial" panose="020B0604020202020204" pitchFamily="34" charset="0"/>
              </a:rPr>
              <a:t>    ...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3564890" y="17557115"/>
            <a:ext cx="1720850" cy="34220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3660775" y="17851120"/>
            <a:ext cx="1542415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Arial" panose="020B0604020202020204" pitchFamily="34" charset="0"/>
              </a:rPr>
              <a:t>User5</a:t>
            </a:r>
          </a:p>
          <a:p>
            <a:r>
              <a:rPr lang="en-US" altLang="zh-CN" sz="3600" b="1">
                <a:solidFill>
                  <a:schemeClr val="bg1"/>
                </a:solidFill>
                <a:latin typeface="Arial" panose="020B0604020202020204" pitchFamily="34" charset="0"/>
              </a:rPr>
              <a:t>User6</a:t>
            </a:r>
          </a:p>
          <a:p>
            <a:r>
              <a:rPr lang="en-US" altLang="zh-CN" sz="3600" b="1">
                <a:solidFill>
                  <a:schemeClr val="bg1"/>
                </a:solidFill>
                <a:latin typeface="Arial" panose="020B0604020202020204" pitchFamily="34" charset="0"/>
              </a:rPr>
              <a:t>User1</a:t>
            </a:r>
          </a:p>
          <a:p>
            <a:r>
              <a:rPr lang="en-US" altLang="zh-CN" sz="3600" b="1">
                <a:solidFill>
                  <a:schemeClr val="bg1"/>
                </a:solidFill>
                <a:latin typeface="Arial" panose="020B0604020202020204" pitchFamily="34" charset="0"/>
              </a:rPr>
              <a:t>User3</a:t>
            </a:r>
          </a:p>
          <a:p>
            <a:r>
              <a:rPr lang="en-US" altLang="zh-CN" sz="3600" b="1">
                <a:solidFill>
                  <a:schemeClr val="bg1"/>
                </a:solidFill>
                <a:latin typeface="Arial" panose="020B0604020202020204" pitchFamily="34" charset="0"/>
              </a:rPr>
              <a:t>   ...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10214610" y="17555845"/>
            <a:ext cx="1720850" cy="34220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10214610" y="17849850"/>
            <a:ext cx="1748155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Arial" panose="020B0604020202020204" pitchFamily="34" charset="0"/>
              </a:rPr>
              <a:t>User40</a:t>
            </a:r>
          </a:p>
          <a:p>
            <a:r>
              <a:rPr lang="en-US" altLang="zh-CN" sz="3600" b="1">
                <a:solidFill>
                  <a:schemeClr val="bg1"/>
                </a:solidFill>
                <a:latin typeface="Arial" panose="020B0604020202020204" pitchFamily="34" charset="0"/>
              </a:rPr>
              <a:t>User41</a:t>
            </a:r>
          </a:p>
          <a:p>
            <a:r>
              <a:rPr lang="en-US" altLang="zh-CN" sz="3600" b="1">
                <a:solidFill>
                  <a:schemeClr val="bg1"/>
                </a:solidFill>
                <a:latin typeface="Arial" panose="020B0604020202020204" pitchFamily="34" charset="0"/>
              </a:rPr>
              <a:t>User42</a:t>
            </a:r>
          </a:p>
          <a:p>
            <a:r>
              <a:rPr lang="en-US" altLang="zh-CN" sz="3600" b="1">
                <a:solidFill>
                  <a:schemeClr val="bg1"/>
                </a:solidFill>
                <a:latin typeface="Arial" panose="020B0604020202020204" pitchFamily="34" charset="0"/>
              </a:rPr>
              <a:t>User43</a:t>
            </a:r>
          </a:p>
          <a:p>
            <a:r>
              <a:rPr lang="en-US" altLang="zh-CN" sz="3600" b="1">
                <a:solidFill>
                  <a:schemeClr val="bg1"/>
                </a:solidFill>
                <a:latin typeface="Arial" panose="020B0604020202020204" pitchFamily="34" charset="0"/>
              </a:rPr>
              <a:t>    ...</a:t>
            </a:r>
          </a:p>
        </p:txBody>
      </p:sp>
      <p:sp>
        <p:nvSpPr>
          <p:cNvPr id="82" name="圆角矩形 81"/>
          <p:cNvSpPr/>
          <p:nvPr/>
        </p:nvSpPr>
        <p:spPr>
          <a:xfrm>
            <a:off x="13096240" y="17557750"/>
            <a:ext cx="1720850" cy="34220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13096240" y="17851755"/>
            <a:ext cx="1748155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Arial" panose="020B0604020202020204" pitchFamily="34" charset="0"/>
              </a:rPr>
              <a:t>User60</a:t>
            </a:r>
          </a:p>
          <a:p>
            <a:r>
              <a:rPr lang="en-US" altLang="zh-CN" sz="3600" b="1">
                <a:solidFill>
                  <a:schemeClr val="bg1"/>
                </a:solidFill>
                <a:latin typeface="Arial" panose="020B0604020202020204" pitchFamily="34" charset="0"/>
              </a:rPr>
              <a:t>User61</a:t>
            </a:r>
          </a:p>
          <a:p>
            <a:r>
              <a:rPr lang="en-US" altLang="zh-CN" sz="3600" b="1">
                <a:solidFill>
                  <a:schemeClr val="bg1"/>
                </a:solidFill>
                <a:latin typeface="Arial" panose="020B0604020202020204" pitchFamily="34" charset="0"/>
              </a:rPr>
              <a:t>User62</a:t>
            </a:r>
          </a:p>
          <a:p>
            <a:r>
              <a:rPr lang="en-US" altLang="zh-CN" sz="3600" b="1">
                <a:solidFill>
                  <a:schemeClr val="bg1"/>
                </a:solidFill>
                <a:latin typeface="Arial" panose="020B0604020202020204" pitchFamily="34" charset="0"/>
              </a:rPr>
              <a:t>User41</a:t>
            </a:r>
          </a:p>
          <a:p>
            <a:r>
              <a:rPr lang="en-US" altLang="zh-CN" sz="3600" b="1">
                <a:solidFill>
                  <a:schemeClr val="bg1"/>
                </a:solidFill>
                <a:latin typeface="Arial" panose="020B0604020202020204" pitchFamily="34" charset="0"/>
              </a:rPr>
              <a:t>     ...</a:t>
            </a:r>
          </a:p>
        </p:txBody>
      </p:sp>
      <p:sp>
        <p:nvSpPr>
          <p:cNvPr id="101" name="圆角矩形 100"/>
          <p:cNvSpPr/>
          <p:nvPr/>
        </p:nvSpPr>
        <p:spPr>
          <a:xfrm>
            <a:off x="15421610" y="17555845"/>
            <a:ext cx="1720850" cy="34220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5421610" y="17849850"/>
            <a:ext cx="1748155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Arial" panose="020B0604020202020204" pitchFamily="34" charset="0"/>
              </a:rPr>
              <a:t>User35</a:t>
            </a:r>
          </a:p>
          <a:p>
            <a:r>
              <a:rPr lang="en-US" altLang="zh-CN" sz="3600" b="1">
                <a:solidFill>
                  <a:schemeClr val="bg1"/>
                </a:solidFill>
                <a:latin typeface="Arial" panose="020B0604020202020204" pitchFamily="34" charset="0"/>
              </a:rPr>
              <a:t>User37</a:t>
            </a:r>
          </a:p>
          <a:p>
            <a:r>
              <a:rPr lang="en-US" altLang="zh-CN" sz="3600" b="1">
                <a:solidFill>
                  <a:schemeClr val="bg1"/>
                </a:solidFill>
                <a:latin typeface="Arial" panose="020B0604020202020204" pitchFamily="34" charset="0"/>
              </a:rPr>
              <a:t>User60</a:t>
            </a:r>
          </a:p>
          <a:p>
            <a:r>
              <a:rPr lang="en-US" altLang="zh-CN" sz="3600" b="1">
                <a:solidFill>
                  <a:schemeClr val="bg1"/>
                </a:solidFill>
                <a:latin typeface="Arial" panose="020B0604020202020204" pitchFamily="34" charset="0"/>
              </a:rPr>
              <a:t>User61</a:t>
            </a:r>
          </a:p>
          <a:p>
            <a:r>
              <a:rPr lang="en-US" altLang="zh-CN" sz="3600" b="1">
                <a:solidFill>
                  <a:schemeClr val="bg1"/>
                </a:solidFill>
                <a:latin typeface="Arial" panose="020B0604020202020204" pitchFamily="34" charset="0"/>
              </a:rPr>
              <a:t>     ...</a:t>
            </a:r>
          </a:p>
        </p:txBody>
      </p:sp>
      <p:sp>
        <p:nvSpPr>
          <p:cNvPr id="106" name="椭圆 105"/>
          <p:cNvSpPr/>
          <p:nvPr/>
        </p:nvSpPr>
        <p:spPr>
          <a:xfrm flipH="1">
            <a:off x="8534400" y="15605125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flipH="1">
            <a:off x="9065895" y="15605125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 flipH="1">
            <a:off x="9612630" y="15596235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flipH="1">
            <a:off x="7137400" y="19034125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 flipH="1">
            <a:off x="7668895" y="19034125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flipH="1">
            <a:off x="8215630" y="19025235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肘形连接符 133"/>
          <p:cNvCxnSpPr/>
          <p:nvPr/>
        </p:nvCxnSpPr>
        <p:spPr>
          <a:xfrm rot="5400000">
            <a:off x="1259205" y="16246475"/>
            <a:ext cx="1758950" cy="1229995"/>
          </a:xfrm>
          <a:prstGeom prst="bentConnector3">
            <a:avLst>
              <a:gd name="adj1" fmla="val 50018"/>
            </a:avLst>
          </a:prstGeom>
          <a:ln w="635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134"/>
          <p:cNvCxnSpPr/>
          <p:nvPr/>
        </p:nvCxnSpPr>
        <p:spPr>
          <a:xfrm rot="5400000" flipV="1">
            <a:off x="2707005" y="16028670"/>
            <a:ext cx="1784350" cy="1691005"/>
          </a:xfrm>
          <a:prstGeom prst="bentConnector3">
            <a:avLst>
              <a:gd name="adj1" fmla="val 48665"/>
            </a:avLst>
          </a:prstGeom>
          <a:ln w="635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肘形连接符 135"/>
          <p:cNvCxnSpPr>
            <a:stCxn id="54" idx="2"/>
            <a:endCxn id="75" idx="0"/>
          </p:cNvCxnSpPr>
          <p:nvPr/>
        </p:nvCxnSpPr>
        <p:spPr>
          <a:xfrm rot="5400000">
            <a:off x="11362690" y="15822295"/>
            <a:ext cx="1445895" cy="2021205"/>
          </a:xfrm>
          <a:prstGeom prst="bentConnector3">
            <a:avLst>
              <a:gd name="adj1" fmla="val 50022"/>
            </a:avLst>
          </a:prstGeom>
          <a:ln w="635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肘形连接符 136"/>
          <p:cNvCxnSpPr>
            <a:stCxn id="82" idx="0"/>
          </p:cNvCxnSpPr>
          <p:nvPr/>
        </p:nvCxnSpPr>
        <p:spPr>
          <a:xfrm rot="16200000" flipV="1">
            <a:off x="12823190" y="16424275"/>
            <a:ext cx="1416685" cy="850265"/>
          </a:xfrm>
          <a:prstGeom prst="bentConnector3">
            <a:avLst>
              <a:gd name="adj1" fmla="val 51770"/>
            </a:avLst>
          </a:prstGeom>
          <a:ln w="635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137"/>
          <p:cNvCxnSpPr/>
          <p:nvPr/>
        </p:nvCxnSpPr>
        <p:spPr>
          <a:xfrm rot="16200000">
            <a:off x="15595600" y="16793845"/>
            <a:ext cx="1371600" cy="3175"/>
          </a:xfrm>
          <a:prstGeom prst="bentConnector2">
            <a:avLst/>
          </a:prstGeom>
          <a:ln w="635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210820" y="16179165"/>
            <a:ext cx="1920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/>
              <a:t>Group1</a:t>
            </a:r>
          </a:p>
        </p:txBody>
      </p:sp>
      <p:sp>
        <p:nvSpPr>
          <p:cNvPr id="140" name="文本框 139"/>
          <p:cNvSpPr txBox="1"/>
          <p:nvPr/>
        </p:nvSpPr>
        <p:spPr>
          <a:xfrm>
            <a:off x="3282315" y="16196310"/>
            <a:ext cx="1920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/>
              <a:t>Group2</a:t>
            </a:r>
          </a:p>
        </p:txBody>
      </p:sp>
      <p:sp>
        <p:nvSpPr>
          <p:cNvPr id="141" name="文本框 140"/>
          <p:cNvSpPr txBox="1"/>
          <p:nvPr/>
        </p:nvSpPr>
        <p:spPr>
          <a:xfrm>
            <a:off x="10014585" y="16196310"/>
            <a:ext cx="1920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/>
              <a:t>Group7</a:t>
            </a:r>
          </a:p>
        </p:txBody>
      </p:sp>
      <p:sp>
        <p:nvSpPr>
          <p:cNvPr id="142" name="文本框 141"/>
          <p:cNvSpPr txBox="1"/>
          <p:nvPr/>
        </p:nvSpPr>
        <p:spPr>
          <a:xfrm>
            <a:off x="13106400" y="16196310"/>
            <a:ext cx="2315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/>
              <a:t>Group10</a:t>
            </a:r>
          </a:p>
        </p:txBody>
      </p:sp>
      <p:sp>
        <p:nvSpPr>
          <p:cNvPr id="143" name="文本框 142"/>
          <p:cNvSpPr txBox="1"/>
          <p:nvPr/>
        </p:nvSpPr>
        <p:spPr>
          <a:xfrm>
            <a:off x="16283305" y="16438880"/>
            <a:ext cx="2160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/>
              <a:t>Group11</a:t>
            </a:r>
          </a:p>
        </p:txBody>
      </p:sp>
      <p:sp>
        <p:nvSpPr>
          <p:cNvPr id="144" name="椭圆 143"/>
          <p:cNvSpPr/>
          <p:nvPr/>
        </p:nvSpPr>
        <p:spPr>
          <a:xfrm>
            <a:off x="12288520" y="19037935"/>
            <a:ext cx="127000" cy="127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12531090" y="19029045"/>
            <a:ext cx="127000" cy="127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12780010" y="19029045"/>
            <a:ext cx="127000" cy="127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227</Words>
  <Application>Microsoft Office PowerPoint</Application>
  <PresentationFormat>自定义</PresentationFormat>
  <Paragraphs>106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Office Theme</vt:lpstr>
      <vt:lpstr>自定义设计方案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 (Tengteng) Zhang</dc:creator>
  <cp:lastModifiedBy>Bowen Li</cp:lastModifiedBy>
  <cp:revision>263</cp:revision>
  <dcterms:created xsi:type="dcterms:W3CDTF">2006-08-16T00:00:00Z</dcterms:created>
  <dcterms:modified xsi:type="dcterms:W3CDTF">2016-12-11T22:57:08Z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