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342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9B572-D85C-4A36-A29D-C91BFE65E67D}" type="datetimeFigureOut">
              <a:rPr lang="zh-CN" altLang="en-US" smtClean="0"/>
              <a:t>2019/12/30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64094-DC69-4D2A-A514-CC649ABF51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9532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9B572-D85C-4A36-A29D-C91BFE65E67D}" type="datetimeFigureOut">
              <a:rPr lang="zh-CN" altLang="en-US" smtClean="0"/>
              <a:t>2019/12/30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64094-DC69-4D2A-A514-CC649ABF51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1635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9B572-D85C-4A36-A29D-C91BFE65E67D}" type="datetimeFigureOut">
              <a:rPr lang="zh-CN" altLang="en-US" smtClean="0"/>
              <a:t>2019/12/30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64094-DC69-4D2A-A514-CC649ABF51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45804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9B572-D85C-4A36-A29D-C91BFE65E67D}" type="datetimeFigureOut">
              <a:rPr lang="zh-CN" altLang="en-US" smtClean="0"/>
              <a:t>2019/12/30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64094-DC69-4D2A-A514-CC649ABF51F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419921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9B572-D85C-4A36-A29D-C91BFE65E67D}" type="datetimeFigureOut">
              <a:rPr lang="zh-CN" altLang="en-US" smtClean="0"/>
              <a:t>2019/12/30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64094-DC69-4D2A-A514-CC649ABF51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70063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9B572-D85C-4A36-A29D-C91BFE65E67D}" type="datetimeFigureOut">
              <a:rPr lang="zh-CN" altLang="en-US" smtClean="0"/>
              <a:t>2019/12/30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64094-DC69-4D2A-A514-CC649ABF51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23685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9B572-D85C-4A36-A29D-C91BFE65E67D}" type="datetimeFigureOut">
              <a:rPr lang="zh-CN" altLang="en-US" smtClean="0"/>
              <a:t>2019/12/30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64094-DC69-4D2A-A514-CC649ABF51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3054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9B572-D85C-4A36-A29D-C91BFE65E67D}" type="datetimeFigureOut">
              <a:rPr lang="zh-CN" altLang="en-US" smtClean="0"/>
              <a:t>2019/12/30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64094-DC69-4D2A-A514-CC649ABF51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39192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9B572-D85C-4A36-A29D-C91BFE65E67D}" type="datetimeFigureOut">
              <a:rPr lang="zh-CN" altLang="en-US" smtClean="0"/>
              <a:t>2019/12/30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64094-DC69-4D2A-A514-CC649ABF51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4018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9B572-D85C-4A36-A29D-C91BFE65E67D}" type="datetimeFigureOut">
              <a:rPr lang="zh-CN" altLang="en-US" smtClean="0"/>
              <a:t>2019/12/30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64094-DC69-4D2A-A514-CC649ABF51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1596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9B572-D85C-4A36-A29D-C91BFE65E67D}" type="datetimeFigureOut">
              <a:rPr lang="zh-CN" altLang="en-US" smtClean="0"/>
              <a:t>2019/12/30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64094-DC69-4D2A-A514-CC649ABF51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4012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9B572-D85C-4A36-A29D-C91BFE65E67D}" type="datetimeFigureOut">
              <a:rPr lang="zh-CN" altLang="en-US" smtClean="0"/>
              <a:t>2019/12/30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64094-DC69-4D2A-A514-CC649ABF51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2954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9B572-D85C-4A36-A29D-C91BFE65E67D}" type="datetimeFigureOut">
              <a:rPr lang="zh-CN" altLang="en-US" smtClean="0"/>
              <a:t>2019/12/30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64094-DC69-4D2A-A514-CC649ABF51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7729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9B572-D85C-4A36-A29D-C91BFE65E67D}" type="datetimeFigureOut">
              <a:rPr lang="zh-CN" altLang="en-US" smtClean="0"/>
              <a:t>2019/12/30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64094-DC69-4D2A-A514-CC649ABF51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033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9B572-D85C-4A36-A29D-C91BFE65E67D}" type="datetimeFigureOut">
              <a:rPr lang="zh-CN" altLang="en-US" smtClean="0"/>
              <a:t>2019/12/30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64094-DC69-4D2A-A514-CC649ABF51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9605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9B572-D85C-4A36-A29D-C91BFE65E67D}" type="datetimeFigureOut">
              <a:rPr lang="zh-CN" altLang="en-US" smtClean="0"/>
              <a:t>2019/12/30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64094-DC69-4D2A-A514-CC649ABF51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6159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9B572-D85C-4A36-A29D-C91BFE65E67D}" type="datetimeFigureOut">
              <a:rPr lang="zh-CN" altLang="en-US" smtClean="0"/>
              <a:t>2019/12/30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64094-DC69-4D2A-A514-CC649ABF51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581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7C9B572-D85C-4A36-A29D-C91BFE65E67D}" type="datetimeFigureOut">
              <a:rPr lang="zh-CN" altLang="en-US" smtClean="0"/>
              <a:t>2019/12/30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764094-DC69-4D2A-A514-CC649ABF51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06717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9590FA-874B-4248-81E7-CB48E9DF04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347731"/>
            <a:ext cx="8825658" cy="3914496"/>
          </a:xfrm>
        </p:spPr>
        <p:txBody>
          <a:bodyPr/>
          <a:lstStyle/>
          <a:p>
            <a:r>
              <a:rPr lang="en-US" altLang="zh-CN" sz="2800" dirty="0"/>
              <a:t>   </a:t>
            </a:r>
            <a:br>
              <a:rPr lang="en-US" altLang="zh-CN" sz="2800" dirty="0"/>
            </a:br>
            <a:br>
              <a:rPr lang="en-US" altLang="zh-CN" sz="2800" dirty="0"/>
            </a:br>
            <a:br>
              <a:rPr lang="en-US" altLang="zh-CN" sz="2800" dirty="0"/>
            </a:br>
            <a:r>
              <a:rPr lang="en-US" altLang="zh-CN" sz="2800" dirty="0"/>
              <a:t> </a:t>
            </a:r>
            <a:endParaRPr lang="zh-CN" altLang="en-US" sz="2800" dirty="0"/>
          </a:p>
        </p:txBody>
      </p:sp>
      <p:sp>
        <p:nvSpPr>
          <p:cNvPr id="4" name="副标题 3">
            <a:extLst>
              <a:ext uri="{FF2B5EF4-FFF2-40B4-BE49-F238E27FC236}">
                <a16:creationId xmlns:a16="http://schemas.microsoft.com/office/drawing/2014/main" id="{78FC0BD7-60FD-4D57-9CEB-DE110D56AB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2072816"/>
            <a:ext cx="8825658" cy="861420"/>
          </a:xfrm>
        </p:spPr>
        <p:txBody>
          <a:bodyPr>
            <a:normAutofit/>
          </a:bodyPr>
          <a:lstStyle/>
          <a:p>
            <a:r>
              <a:rPr lang="en-US" altLang="zh-CN" sz="4400" dirty="0"/>
              <a:t>A   self    introduction  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2598037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073844-F653-493E-A77C-B44396417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7"/>
            <a:ext cx="9404723" cy="6121947"/>
          </a:xfrm>
        </p:spPr>
        <p:txBody>
          <a:bodyPr/>
          <a:lstStyle/>
          <a:p>
            <a:r>
              <a:rPr lang="en-US" altLang="zh-CN" sz="3200" dirty="0"/>
              <a:t>Name : Liu Bowen</a:t>
            </a:r>
            <a:br>
              <a:rPr lang="en-US" altLang="zh-CN" sz="3200" dirty="0"/>
            </a:br>
            <a:br>
              <a:rPr lang="en-US" altLang="zh-CN" sz="3200" dirty="0"/>
            </a:br>
            <a:r>
              <a:rPr lang="en-US" altLang="zh-CN" sz="3200" dirty="0"/>
              <a:t>Gender: Male</a:t>
            </a:r>
            <a:br>
              <a:rPr lang="en-US" altLang="zh-CN" sz="3200" dirty="0"/>
            </a:br>
            <a:br>
              <a:rPr lang="en-US" altLang="zh-CN" sz="3200" dirty="0"/>
            </a:br>
            <a:r>
              <a:rPr lang="en-US" altLang="zh-CN" sz="3200" dirty="0"/>
              <a:t>Nationality: China</a:t>
            </a:r>
            <a:br>
              <a:rPr lang="en-US" altLang="zh-CN" sz="2000" dirty="0"/>
            </a:br>
            <a:br>
              <a:rPr lang="en-US" altLang="zh-CN" sz="2000" dirty="0"/>
            </a:br>
            <a:r>
              <a:rPr lang="en-US" altLang="zh-CN" sz="2800" dirty="0"/>
              <a:t>Hometown: Shenzhen, Guangdong</a:t>
            </a:r>
            <a:br>
              <a:rPr lang="en-US" altLang="zh-CN" sz="2800" dirty="0"/>
            </a:br>
            <a:br>
              <a:rPr lang="en-US" altLang="zh-CN" sz="2800" dirty="0"/>
            </a:br>
            <a:r>
              <a:rPr lang="en-US" altLang="zh-CN" sz="2800" dirty="0"/>
              <a:t>Age:18</a:t>
            </a:r>
            <a:br>
              <a:rPr lang="en-US" altLang="zh-CN" sz="2800" dirty="0"/>
            </a:br>
            <a:br>
              <a:rPr lang="en-US" altLang="zh-CN" sz="2800" dirty="0"/>
            </a:br>
            <a:r>
              <a:rPr lang="en-US" altLang="zh-CN" sz="2800" dirty="0"/>
              <a:t>Now, I am a student in Xiamen university Malaysia, which study  computer science and technology.</a:t>
            </a:r>
            <a:br>
              <a:rPr lang="en-US" altLang="zh-CN" sz="2800" dirty="0"/>
            </a:b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93047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A8943C-C0ED-4459-BBDB-BD2EE23F0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things I do in my spare time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· Listening to music</a:t>
            </a:r>
            <a:br>
              <a:rPr lang="en-US" altLang="zh-CN" dirty="0"/>
            </a:br>
            <a:r>
              <a:rPr lang="en-US" altLang="zh-CN" dirty="0"/>
              <a:t>· Reading books</a:t>
            </a:r>
            <a:br>
              <a:rPr lang="en-US" altLang="zh-CN" dirty="0"/>
            </a:br>
            <a:r>
              <a:rPr lang="en-US" altLang="zh-CN" dirty="0"/>
              <a:t>· playing online games</a:t>
            </a:r>
            <a:br>
              <a:rPr lang="en-US" altLang="zh-CN" dirty="0"/>
            </a:br>
            <a:r>
              <a:rPr lang="en-US" altLang="zh-CN" dirty="0"/>
              <a:t>· sleeping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909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3E837A-5697-45C9-9CA4-C26EF8141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599" y="2126972"/>
            <a:ext cx="9404723" cy="1400530"/>
          </a:xfrm>
        </p:spPr>
        <p:txBody>
          <a:bodyPr/>
          <a:lstStyle/>
          <a:p>
            <a:r>
              <a:rPr lang="en-US" altLang="zh-CN" dirty="0"/>
              <a:t>Thank you </a:t>
            </a:r>
            <a:r>
              <a:rPr lang="en-US" altLang="zh-CN"/>
              <a:t>for watching!!!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16464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</TotalTime>
  <Words>87</Words>
  <Application>Microsoft Office PowerPoint</Application>
  <PresentationFormat>宽屏</PresentationFormat>
  <Paragraphs>5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离子</vt:lpstr>
      <vt:lpstr>       </vt:lpstr>
      <vt:lpstr>Name : Liu Bowen  Gender: Male  Nationality: China  Hometown: Shenzhen, Guangdong  Age:18  Now, I am a student in Xiamen university Malaysia, which study  computer science and technology. </vt:lpstr>
      <vt:lpstr>What things I do in my spare time  · Listening to music · Reading books · playing online games · sleeping </vt:lpstr>
      <vt:lpstr>Thank you for watching!!!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</dc:title>
  <dc:creator>admin</dc:creator>
  <cp:lastModifiedBy>admin</cp:lastModifiedBy>
  <cp:revision>2</cp:revision>
  <dcterms:created xsi:type="dcterms:W3CDTF">2019-12-30T08:07:24Z</dcterms:created>
  <dcterms:modified xsi:type="dcterms:W3CDTF">2019-12-30T08:17:41Z</dcterms:modified>
</cp:coreProperties>
</file>