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 autoAdjust="0"/>
    <p:restoredTop sz="92692" autoAdjust="0"/>
  </p:normalViewPr>
  <p:slideViewPr>
    <p:cSldViewPr snapToGrid="0">
      <p:cViewPr varScale="1">
        <p:scale>
          <a:sx n="69" d="100"/>
          <a:sy n="69" d="100"/>
        </p:scale>
        <p:origin x="864" y="60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06402" y="2741200"/>
            <a:ext cx="634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学期项目</a:t>
            </a:r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众筹网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07" y="685953"/>
            <a:ext cx="3809524" cy="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646600"/>
            <a:ext cx="159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80" y="1121191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5429" y="2442696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3" y="2473473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发起众筹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80" y="2509024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3830529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3" y="3861306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进行支持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80" y="3896857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5429" y="5218362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17923" y="5249139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点赞评论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551880" y="5284690"/>
            <a:ext cx="519388" cy="45211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注册登录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密码的找回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正则要求输入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Md5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轮播图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换页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发起众筹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图片选择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项目具体细节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25788" y="3341395"/>
            <a:ext cx="603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 请多指教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129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Windows 用户</cp:lastModifiedBy>
  <cp:revision>147</cp:revision>
  <dcterms:created xsi:type="dcterms:W3CDTF">2014-10-16T08:35:01Z</dcterms:created>
  <dcterms:modified xsi:type="dcterms:W3CDTF">2019-01-08T01:52:53Z</dcterms:modified>
</cp:coreProperties>
</file>