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9"/>
    <p:restoredTop sz="94681"/>
  </p:normalViewPr>
  <p:slideViewPr>
    <p:cSldViewPr snapToGrid="0" snapToObjects="1">
      <p:cViewPr>
        <p:scale>
          <a:sx n="91" d="100"/>
          <a:sy n="9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3B755-2CE1-F54B-9A35-2302A0D198B4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0452-1B08-D141-8C47-6203EDFDF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4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16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3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1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98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22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12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4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08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91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E0E3-4323-BB40-83AA-4E3FCDC0C42A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6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51580" y="28133"/>
            <a:ext cx="2560321" cy="3465155"/>
            <a:chOff x="-1" y="126609"/>
            <a:chExt cx="2560321" cy="3465155"/>
          </a:xfrm>
        </p:grpSpPr>
        <p:pic>
          <p:nvPicPr>
            <p:cNvPr id="1026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-84407" y="3477253"/>
            <a:ext cx="2560321" cy="3465155"/>
            <a:chOff x="-1" y="126609"/>
            <a:chExt cx="2560321" cy="3465155"/>
          </a:xfrm>
        </p:grpSpPr>
        <p:pic>
          <p:nvPicPr>
            <p:cNvPr id="23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文本框 23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3193364" y="28133"/>
            <a:ext cx="2560321" cy="3465155"/>
            <a:chOff x="-1" y="126609"/>
            <a:chExt cx="2560321" cy="3465155"/>
          </a:xfrm>
        </p:grpSpPr>
        <p:pic>
          <p:nvPicPr>
            <p:cNvPr id="26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文本框 26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6335148" y="12098"/>
            <a:ext cx="2560321" cy="3465155"/>
            <a:chOff x="-1" y="126609"/>
            <a:chExt cx="2560321" cy="3465155"/>
          </a:xfrm>
        </p:grpSpPr>
        <p:pic>
          <p:nvPicPr>
            <p:cNvPr id="29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本框 29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9329222" y="28133"/>
            <a:ext cx="2560321" cy="3465155"/>
            <a:chOff x="-1" y="126609"/>
            <a:chExt cx="2560321" cy="3465155"/>
          </a:xfrm>
        </p:grpSpPr>
        <p:pic>
          <p:nvPicPr>
            <p:cNvPr id="32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文本框 32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3158195" y="3493288"/>
            <a:ext cx="2560321" cy="3465155"/>
            <a:chOff x="-1" y="126609"/>
            <a:chExt cx="2560321" cy="3465155"/>
          </a:xfrm>
        </p:grpSpPr>
        <p:pic>
          <p:nvPicPr>
            <p:cNvPr id="35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文本框 35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400797" y="3477253"/>
            <a:ext cx="2560321" cy="3465155"/>
            <a:chOff x="-1" y="126609"/>
            <a:chExt cx="2560321" cy="3465155"/>
          </a:xfrm>
        </p:grpSpPr>
        <p:pic>
          <p:nvPicPr>
            <p:cNvPr id="38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9362046" y="3477253"/>
            <a:ext cx="2560321" cy="3465155"/>
            <a:chOff x="-1" y="126609"/>
            <a:chExt cx="2560321" cy="3465155"/>
          </a:xfrm>
        </p:grpSpPr>
        <p:pic>
          <p:nvPicPr>
            <p:cNvPr id="41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本框 41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5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51580" y="28133"/>
            <a:ext cx="2560321" cy="3465155"/>
            <a:chOff x="-1" y="126609"/>
            <a:chExt cx="2560321" cy="3465155"/>
          </a:xfrm>
        </p:grpSpPr>
        <p:pic>
          <p:nvPicPr>
            <p:cNvPr id="1026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-84407" y="3477253"/>
            <a:ext cx="2560321" cy="3465155"/>
            <a:chOff x="-1" y="126609"/>
            <a:chExt cx="2560321" cy="3465155"/>
          </a:xfrm>
        </p:grpSpPr>
        <p:pic>
          <p:nvPicPr>
            <p:cNvPr id="23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文本框 23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3193364" y="28133"/>
            <a:ext cx="2560321" cy="3465155"/>
            <a:chOff x="-1" y="126609"/>
            <a:chExt cx="2560321" cy="3465155"/>
          </a:xfrm>
        </p:grpSpPr>
        <p:pic>
          <p:nvPicPr>
            <p:cNvPr id="26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文本框 26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6335148" y="12098"/>
            <a:ext cx="2560321" cy="3465155"/>
            <a:chOff x="-1" y="126609"/>
            <a:chExt cx="2560321" cy="3465155"/>
          </a:xfrm>
        </p:grpSpPr>
        <p:pic>
          <p:nvPicPr>
            <p:cNvPr id="29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本框 29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9329222" y="28133"/>
            <a:ext cx="2560321" cy="3465155"/>
            <a:chOff x="-1" y="126609"/>
            <a:chExt cx="2560321" cy="3465155"/>
          </a:xfrm>
        </p:grpSpPr>
        <p:pic>
          <p:nvPicPr>
            <p:cNvPr id="32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文本框 32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3158195" y="3493288"/>
            <a:ext cx="2560321" cy="3465155"/>
            <a:chOff x="-1" y="126609"/>
            <a:chExt cx="2560321" cy="3465155"/>
          </a:xfrm>
        </p:grpSpPr>
        <p:pic>
          <p:nvPicPr>
            <p:cNvPr id="35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文本框 35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400797" y="3477253"/>
            <a:ext cx="2560321" cy="3465155"/>
            <a:chOff x="-1" y="126609"/>
            <a:chExt cx="2560321" cy="3465155"/>
          </a:xfrm>
        </p:grpSpPr>
        <p:pic>
          <p:nvPicPr>
            <p:cNvPr id="38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9362046" y="3477253"/>
            <a:ext cx="2560321" cy="3465155"/>
            <a:chOff x="-1" y="126609"/>
            <a:chExt cx="2560321" cy="3465155"/>
          </a:xfrm>
        </p:grpSpPr>
        <p:pic>
          <p:nvPicPr>
            <p:cNvPr id="41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26609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本框 41"/>
            <p:cNvSpPr txBox="1"/>
            <p:nvPr/>
          </p:nvSpPr>
          <p:spPr>
            <a:xfrm>
              <a:off x="400927" y="2883878"/>
              <a:ext cx="2159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000" b="1" dirty="0" smtClean="0"/>
                <a:t>1 BTC</a:t>
              </a:r>
              <a:endParaRPr kumimoji="1" lang="zh-CN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8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927291" y="785074"/>
            <a:ext cx="4066739" cy="4574007"/>
            <a:chOff x="-305975" y="267286"/>
            <a:chExt cx="4066739" cy="4574007"/>
          </a:xfrm>
        </p:grpSpPr>
        <p:pic>
          <p:nvPicPr>
            <p:cNvPr id="1026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33" y="267286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-305975" y="3517854"/>
              <a:ext cx="40667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b="1" dirty="0" smtClean="0"/>
                <a:t>100 BTC</a:t>
              </a:r>
              <a:endParaRPr kumimoji="1" lang="zh-CN" altLang="en-US" sz="8000" b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550769" y="4220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6400801" y="785074"/>
            <a:ext cx="4334700" cy="4574007"/>
            <a:chOff x="-573935" y="267286"/>
            <a:chExt cx="4334700" cy="4574007"/>
          </a:xfrm>
        </p:grpSpPr>
        <p:pic>
          <p:nvPicPr>
            <p:cNvPr id="44" name="Picture 2" descr="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33" y="267286"/>
              <a:ext cx="2560321" cy="298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/>
            <p:cNvSpPr txBox="1"/>
            <p:nvPr/>
          </p:nvSpPr>
          <p:spPr>
            <a:xfrm>
              <a:off x="-573935" y="3517854"/>
              <a:ext cx="43347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0" b="1" dirty="0" smtClean="0"/>
                <a:t>12.5 BTC</a:t>
              </a:r>
              <a:endParaRPr kumimoji="1" lang="zh-CN" alt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87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36</Words>
  <Application>Microsoft Macintosh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256</cp:revision>
  <dcterms:created xsi:type="dcterms:W3CDTF">2018-07-12T06:49:44Z</dcterms:created>
  <dcterms:modified xsi:type="dcterms:W3CDTF">2018-10-14T06:17:47Z</dcterms:modified>
</cp:coreProperties>
</file>