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7"/>
    <p:restoredTop sz="94467"/>
  </p:normalViewPr>
  <p:slideViewPr>
    <p:cSldViewPr snapToGrid="0" snapToObjects="1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2D5-5B75-5F45-942F-90954BAD5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B34F-4680-9542-BE0B-E0547AAA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A8-E9CF-2943-9F75-7256E044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5921-1CEF-F445-8D6E-0002EE84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DBCE-3B84-9142-BFBD-99F37C9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E64C-FE9C-3549-B5E1-0D86BB1A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03E9-8CA4-054C-B938-9E188AF0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16C4-41D3-064B-8CB4-6F04B14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33BB-ED8C-FF48-91DA-6FAD85AA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6E86-4EF2-5F4C-A014-13C35E72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47C11-673F-7C47-AEDB-4678BBD6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B0915-21EA-974E-9398-E2C28B81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9EE6-9DC7-6A44-9C41-9447630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3E56-AE35-E645-8F23-3165F6A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7E59-1872-9447-AECE-C04B5437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6AEC-E6CF-2C4B-9D65-C40AB152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6B0-9BFF-DA42-AF62-8B849569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69B50-561E-5A4C-8568-920143FB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3954-E577-3D4D-98E1-C65716D8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DC2E-6275-E544-B833-417798A5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E8B-8280-3147-B699-93167D07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A02D-65C5-DB44-BEA6-BED197A7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626D-F445-0A4B-A5C8-3385922D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20E4-20FE-A348-B6CC-6B655A48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426B-CBF5-1545-8658-CDCA9FA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85BC-F0D7-1A4C-ADFC-FFAF6296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BCC8-1A3A-5740-8F02-24C823B1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A2357-EF85-F74E-AAF9-03C22388F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7AB0-64CD-1347-859C-8A1022A8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EDC2-AA60-334B-AA26-7A620C28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8995-B2DF-1D47-8EE8-99C5658C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0CAC-3BB6-B946-97FD-C77D0897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6F932-610C-BD47-86C4-1001B69B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DEB1-378D-124F-A04D-26F1DA8D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3BA19-F1D7-1D43-986E-D31BD2F96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4909F-8173-184B-A8A7-6D07A7A1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312C5-1761-0D4C-BB6C-1777315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61978-216F-CA42-B32E-0CC325E6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3C5E3-C389-6840-9B52-42FDDD9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D64D-D30F-A840-AF35-D5BEF38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AA530-0DF9-CE44-A304-43113979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AE610-010F-2540-BF87-43EEC7A6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B9AE-6C3E-BC4B-8089-F719AE7E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EDCEB-3CA9-1E43-8972-051E0398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470D8-1AE5-D141-8F58-D671AF83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872D-7F45-2F47-897C-EBA517E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BA2F-A0E7-7347-B8C3-DBEA3C17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EA34-6245-5F4C-BA6A-470B5166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AEC0-A480-E342-BF25-BBA6F02A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FC99D-83BF-0341-874A-A2E17368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1756-03BD-0041-83C3-A2B1D4A7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73CA8-7F5A-ED40-A906-B743EDF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2B58-68C2-5F4B-A657-BD32D692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4DF1-CF53-1647-89EA-B8723D244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8C1AA-4031-AA4E-AA25-CD2A64DE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1704-6B20-7842-8072-BC77D0D1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AE96-97D1-E745-823A-26BE46E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46DF-BC04-8444-A028-6283A43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5B5CD-E0D8-8D4C-ABB1-0EB0017F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E9E3-C06F-7A47-83DD-451753A4D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26F9-08D7-9A42-A99E-2E5039EFA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D5B-247B-7C46-A7F3-8BC0BB0DF75B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2F0-0D76-C440-85CD-1210F19C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0096-8938-A140-B140-A933841AF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4C4-2795-2743-BDFC-D8442F1F5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F75-D033-4E45-805E-098A7A1C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66355"/>
          </a:xfrm>
        </p:spPr>
        <p:txBody>
          <a:bodyPr/>
          <a:lstStyle/>
          <a:p>
            <a:pPr algn="l"/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32282-C441-4242-8EC5-29AE484B03D8}"/>
              </a:ext>
            </a:extLst>
          </p:cNvPr>
          <p:cNvSpPr txBox="1"/>
          <p:nvPr/>
        </p:nvSpPr>
        <p:spPr>
          <a:xfrm>
            <a:off x="72736" y="1028701"/>
            <a:ext cx="108896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The connection abstracts the socket connection, and takes care of protocol version negotiation and authentication and so on for us</a:t>
            </a:r>
          </a:p>
          <a:p>
            <a:endParaRPr lang="en-US" dirty="0"/>
          </a:p>
          <a:p>
            <a:r>
              <a:rPr lang="en-US" altLang="zh-CN" b="1" dirty="0"/>
              <a:t>Channel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connection.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connection.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connection.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separated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altLang="zh-CN" b="1" dirty="0"/>
              <a:t>Queue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on.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on.(declare)</a:t>
            </a:r>
          </a:p>
          <a:p>
            <a:endParaRPr lang="en-US" dirty="0"/>
          </a:p>
          <a:p>
            <a:r>
              <a:rPr lang="en-US" altLang="zh-CN" b="1" dirty="0"/>
              <a:t>Durable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persistent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</a:p>
          <a:p>
            <a:endParaRPr lang="en-US" dirty="0"/>
          </a:p>
          <a:p>
            <a:r>
              <a:rPr lang="en-US" altLang="zh-CN" b="1" dirty="0"/>
              <a:t>Acknowledge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acknowledge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deleted.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 err="1"/>
              <a:t>acked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closed,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re-dispatched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again.</a:t>
            </a:r>
          </a:p>
          <a:p>
            <a:endParaRPr lang="en-US" dirty="0"/>
          </a:p>
          <a:p>
            <a:r>
              <a:rPr lang="en-US" altLang="zh-CN" b="1" dirty="0" err="1"/>
              <a:t>BasicQoS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5A3-AEC7-014F-AD15-28189761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4226-274D-3E4F-B2F9-06F53C6B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/>
              <a:t>Work</a:t>
            </a:r>
            <a:r>
              <a:rPr lang="zh-CN" altLang="en-US" sz="1400" dirty="0"/>
              <a:t> </a:t>
            </a:r>
            <a:r>
              <a:rPr lang="en-US" altLang="zh-CN" sz="1400" dirty="0"/>
              <a:t>like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mediat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producer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queues.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exchange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dispatch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message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queue.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binding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needed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exchange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queues.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build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many</a:t>
            </a:r>
            <a:r>
              <a:rPr lang="zh-CN" altLang="en-US" sz="1400" dirty="0"/>
              <a:t> </a:t>
            </a:r>
            <a:r>
              <a:rPr lang="en-US" altLang="zh-CN" sz="1400" dirty="0"/>
              <a:t>relationship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producer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consumer.</a:t>
            </a:r>
          </a:p>
          <a:p>
            <a:r>
              <a:rPr lang="en-US" sz="2000" dirty="0"/>
              <a:t>Fanout</a:t>
            </a:r>
            <a:br>
              <a:rPr lang="en-US" dirty="0"/>
            </a:br>
            <a:r>
              <a:rPr lang="en-US" sz="1400" dirty="0"/>
              <a:t>di</a:t>
            </a:r>
            <a:r>
              <a:rPr lang="en-US" altLang="zh-CN" sz="1400" dirty="0"/>
              <a:t>spatch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all</a:t>
            </a:r>
            <a:r>
              <a:rPr lang="zh-CN" altLang="en-US" sz="1400" dirty="0"/>
              <a:t> </a:t>
            </a:r>
            <a:r>
              <a:rPr lang="en-US" altLang="zh-CN" sz="1400" dirty="0"/>
              <a:t>binding</a:t>
            </a:r>
            <a:r>
              <a:rPr lang="zh-CN" altLang="en-US" sz="1400" dirty="0"/>
              <a:t> </a:t>
            </a:r>
            <a:r>
              <a:rPr lang="en-US" altLang="zh-CN" sz="1400" dirty="0"/>
              <a:t>queues</a:t>
            </a:r>
            <a:r>
              <a:rPr lang="en-US" altLang="zh-CN" dirty="0"/>
              <a:t>.</a:t>
            </a:r>
          </a:p>
          <a:p>
            <a:r>
              <a:rPr lang="en-US" altLang="zh-CN" sz="2000" dirty="0"/>
              <a:t>Direct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1400" dirty="0"/>
              <a:t>dispatch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message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queues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routingkey</a:t>
            </a:r>
            <a:r>
              <a:rPr lang="zh-CN" altLang="en-US" sz="1400" dirty="0"/>
              <a:t> </a:t>
            </a:r>
            <a:r>
              <a:rPr lang="en-US" altLang="zh-CN" sz="1400" dirty="0"/>
              <a:t>(dispatch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message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queue</a:t>
            </a:r>
            <a:r>
              <a:rPr lang="zh-CN" altLang="en-US" sz="1400" dirty="0"/>
              <a:t> </a:t>
            </a:r>
            <a:r>
              <a:rPr lang="en-US" altLang="zh-CN" sz="1400" dirty="0"/>
              <a:t>matched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routing</a:t>
            </a:r>
            <a:r>
              <a:rPr lang="zh-CN" altLang="en-US" sz="1400" dirty="0"/>
              <a:t> </a:t>
            </a:r>
            <a:r>
              <a:rPr lang="en-US" altLang="zh-CN" sz="1400" dirty="0"/>
              <a:t>key.)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973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179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Basic Concept</vt:lpstr>
      <vt:lpstr>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Jensen</dc:creator>
  <cp:lastModifiedBy>Wang, Jensen</cp:lastModifiedBy>
  <cp:revision>10</cp:revision>
  <dcterms:created xsi:type="dcterms:W3CDTF">2021-05-31T14:22:11Z</dcterms:created>
  <dcterms:modified xsi:type="dcterms:W3CDTF">2021-06-01T14:15:09Z</dcterms:modified>
</cp:coreProperties>
</file>