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handoutMasterIdLst>
    <p:handoutMasterId r:id="rId57"/>
  </p:handoutMasterIdLst>
  <p:sldIdLst>
    <p:sldId id="256" r:id="rId2"/>
    <p:sldId id="452" r:id="rId3"/>
    <p:sldId id="450" r:id="rId4"/>
    <p:sldId id="289" r:id="rId5"/>
    <p:sldId id="454" r:id="rId6"/>
    <p:sldId id="633" r:id="rId7"/>
    <p:sldId id="447" r:id="rId8"/>
    <p:sldId id="446" r:id="rId9"/>
    <p:sldId id="456" r:id="rId10"/>
    <p:sldId id="604" r:id="rId11"/>
    <p:sldId id="556" r:id="rId12"/>
    <p:sldId id="610" r:id="rId13"/>
    <p:sldId id="634" r:id="rId14"/>
    <p:sldId id="612" r:id="rId15"/>
    <p:sldId id="611" r:id="rId16"/>
    <p:sldId id="602" r:id="rId17"/>
    <p:sldId id="666" r:id="rId18"/>
    <p:sldId id="571" r:id="rId19"/>
    <p:sldId id="643" r:id="rId20"/>
    <p:sldId id="644" r:id="rId21"/>
    <p:sldId id="645" r:id="rId22"/>
    <p:sldId id="646" r:id="rId23"/>
    <p:sldId id="601" r:id="rId24"/>
    <p:sldId id="576" r:id="rId25"/>
    <p:sldId id="615" r:id="rId26"/>
    <p:sldId id="616" r:id="rId27"/>
    <p:sldId id="647" r:id="rId28"/>
    <p:sldId id="648" r:id="rId29"/>
    <p:sldId id="649" r:id="rId30"/>
    <p:sldId id="600" r:id="rId31"/>
    <p:sldId id="580" r:id="rId32"/>
    <p:sldId id="599" r:id="rId33"/>
    <p:sldId id="582" r:id="rId34"/>
    <p:sldId id="620" r:id="rId35"/>
    <p:sldId id="621" r:id="rId36"/>
    <p:sldId id="622" r:id="rId37"/>
    <p:sldId id="623" r:id="rId38"/>
    <p:sldId id="650" r:id="rId39"/>
    <p:sldId id="651" r:id="rId40"/>
    <p:sldId id="652" r:id="rId41"/>
    <p:sldId id="653" r:id="rId42"/>
    <p:sldId id="654" r:id="rId43"/>
    <p:sldId id="598" r:id="rId44"/>
    <p:sldId id="584" r:id="rId45"/>
    <p:sldId id="585" r:id="rId46"/>
    <p:sldId id="655" r:id="rId47"/>
    <p:sldId id="656" r:id="rId48"/>
    <p:sldId id="657" r:id="rId49"/>
    <p:sldId id="658" r:id="rId50"/>
    <p:sldId id="659" r:id="rId51"/>
    <p:sldId id="660" r:id="rId52"/>
    <p:sldId id="663" r:id="rId53"/>
    <p:sldId id="554" r:id="rId54"/>
    <p:sldId id="555" r:id="rId55"/>
  </p:sldIdLst>
  <p:sldSz cx="12192000" cy="6858000"/>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F0"/>
    <a:srgbClr val="C8103D"/>
    <a:srgbClr val="D427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346" autoAdjust="0"/>
    <p:restoredTop sz="95964" autoAdjust="0"/>
  </p:normalViewPr>
  <p:slideViewPr>
    <p:cSldViewPr snapToGrid="0">
      <p:cViewPr varScale="1">
        <p:scale>
          <a:sx n="101" d="100"/>
          <a:sy n="101" d="100"/>
        </p:scale>
        <p:origin x="138" y="144"/>
      </p:cViewPr>
      <p:guideLst>
        <p:guide orient="horz" pos="2160"/>
        <p:guide pos="3840"/>
      </p:guideLst>
    </p:cSldViewPr>
  </p:slideViewPr>
  <p:notesTextViewPr>
    <p:cViewPr>
      <p:scale>
        <a:sx n="1" d="1"/>
        <a:sy n="1" d="1"/>
      </p:scale>
      <p:origin x="0" y="0"/>
    </p:cViewPr>
  </p:notesTextViewPr>
  <p:notesViewPr>
    <p:cSldViewPr snapToGrid="0">
      <p:cViewPr>
        <p:scale>
          <a:sx n="196" d="100"/>
          <a:sy n="196" d="100"/>
        </p:scale>
        <p:origin x="-12" y="-174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886CE408-358A-41C5-A77C-43C5B18AE69B}" type="datetimeFigureOut">
              <a:rPr lang="zh-CN" altLang="en-US" smtClean="0"/>
              <a:t>2020/6/23</a:t>
            </a:fld>
            <a:endParaRPr lang="zh-CN" altLang="en-US"/>
          </a:p>
        </p:txBody>
      </p:sp>
      <p:sp>
        <p:nvSpPr>
          <p:cNvPr id="4" name="页脚占位符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6D55D4CF-E4D6-4FCA-9EF4-03B2B8D6552A}"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54674" y="126459"/>
            <a:ext cx="1433075" cy="415683"/>
          </a:xfrm>
          <a:prstGeom prst="rect">
            <a:avLst/>
          </a:prstGeom>
          <a:blipFill dpi="0" rotWithShape="1">
            <a:blip r:embed="rId2">
              <a:alphaModFix amt="80000"/>
            </a:blip>
            <a:srcRect/>
            <a:stretch>
              <a:fillRect/>
            </a:stretch>
          </a:blipFill>
        </p:spPr>
        <p:txBody>
          <a:bodyPr vert="horz" lIns="91440" tIns="45720" rIns="91440" bIns="45720" rtlCol="0"/>
          <a:lstStyle>
            <a:lvl1pPr algn="l">
              <a:defRPr sz="1200" baseline="0"/>
            </a:lvl1pPr>
          </a:lstStyle>
          <a:p>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514600" y="857250"/>
            <a:ext cx="4114800" cy="2314575"/>
          </a:xfrm>
          <a:prstGeom prst="rect">
            <a:avLst/>
          </a:prstGeom>
          <a:noFill/>
          <a:ln w="12700">
            <a:solidFill>
              <a:prstClr val="black"/>
            </a:solidFill>
          </a:ln>
        </p:spPr>
      </p:sp>
      <p:sp>
        <p:nvSpPr>
          <p:cNvPr id="3" name="备注占位符 2"/>
          <p:cNvSpPr>
            <a:spLocks noGrp="1"/>
          </p:cNvSpPr>
          <p:nvPr>
            <p:ph type="body" idx="1"/>
          </p:nvPr>
        </p:nvSpPr>
        <p:spPr>
          <a:xfrm>
            <a:off x="914400" y="3300413"/>
            <a:ext cx="7315200" cy="2700337"/>
          </a:xfrm>
          <a:prstGeom prst="rect">
            <a:avLst/>
          </a:prstGeom>
        </p:spPr>
        <p:txBody>
          <a:bodyPr/>
          <a:lstStyle/>
          <a:p>
            <a:endParaRPr lang="zh-CN" altLang="en-US" dirty="0"/>
          </a:p>
        </p:txBody>
      </p:sp>
    </p:spTree>
    <p:extLst>
      <p:ext uri="{BB962C8B-B14F-4D97-AF65-F5344CB8AC3E}">
        <p14:creationId xmlns:p14="http://schemas.microsoft.com/office/powerpoint/2010/main" val="33898433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每个模块标题-分支">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99583" y="520856"/>
            <a:ext cx="5792834" cy="5816287"/>
          </a:xfrm>
          <a:prstGeom prst="rect">
            <a:avLst/>
          </a:prstGeom>
        </p:spPr>
      </p:pic>
      <p:sp>
        <p:nvSpPr>
          <p:cNvPr id="15" name="标题占位符 1"/>
          <p:cNvSpPr>
            <a:spLocks noGrp="1"/>
          </p:cNvSpPr>
          <p:nvPr>
            <p:ph type="title" hasCustomPrompt="1"/>
          </p:nvPr>
        </p:nvSpPr>
        <p:spPr>
          <a:xfrm>
            <a:off x="838200" y="2652936"/>
            <a:ext cx="10515600" cy="1325563"/>
          </a:xfrm>
          <a:prstGeom prst="rect">
            <a:avLst/>
          </a:prstGeom>
        </p:spPr>
        <p:txBody>
          <a:bodyPr vert="horz" lIns="91440" tIns="45720" rIns="91440" bIns="45720" rtlCol="0" anchor="ctr">
            <a:normAutofit/>
          </a:bodyPr>
          <a:lstStyle>
            <a:lvl1pPr>
              <a:defRPr sz="3200">
                <a:solidFill>
                  <a:srgbClr val="C8103D"/>
                </a:solidFill>
              </a:defRPr>
            </a:lvl1pPr>
          </a:lstStyle>
          <a:p>
            <a:r>
              <a:rPr lang="en-US" altLang="zh-CN" dirty="0"/>
              <a:t>XXXXXXXXXXXXXXXXXXX</a:t>
            </a:r>
            <a:endParaRPr lang="zh-CN" altLang="en-US" dirty="0"/>
          </a:p>
        </p:txBody>
      </p:sp>
      <p:sp>
        <p:nvSpPr>
          <p:cNvPr id="16" name="矩形 6"/>
          <p:cNvSpPr/>
          <p:nvPr userDrawn="1"/>
        </p:nvSpPr>
        <p:spPr>
          <a:xfrm>
            <a:off x="5762765" y="3654744"/>
            <a:ext cx="666468" cy="45719"/>
          </a:xfrm>
          <a:prstGeom prst="rect">
            <a:avLst/>
          </a:prstGeom>
          <a:solidFill>
            <a:srgbClr val="C8103D"/>
          </a:solidFill>
          <a:ln w="9525">
            <a:noFill/>
          </a:ln>
        </p:spPr>
        <p:txBody>
          <a:bodyPr anchor="t"/>
          <a:lstStyle/>
          <a:p>
            <a:pPr algn="ctr" eaLnBrk="0" hangingPunct="0"/>
            <a:endParaRPr lang="zh-CN" altLang="en-US">
              <a:solidFill>
                <a:schemeClr val="bg1"/>
              </a:solidFill>
              <a:latin typeface="Calibri" panose="020F0502020204030204" pitchFamily="34" charset="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纯文案--居中对齐">
    <p:spTree>
      <p:nvGrpSpPr>
        <p:cNvPr id="1" name=""/>
        <p:cNvGrpSpPr/>
        <p:nvPr/>
      </p:nvGrpSpPr>
      <p:grpSpPr>
        <a:xfrm>
          <a:off x="0" y="0"/>
          <a:ext cx="0" cy="0"/>
          <a:chOff x="0" y="0"/>
          <a:chExt cx="0" cy="0"/>
        </a:xfrm>
      </p:grpSpPr>
      <p:sp>
        <p:nvSpPr>
          <p:cNvPr id="5" name="文本占位符 3"/>
          <p:cNvSpPr>
            <a:spLocks noGrp="1"/>
          </p:cNvSpPr>
          <p:nvPr>
            <p:ph type="body" sz="half" idx="2" hasCustomPrompt="1"/>
          </p:nvPr>
        </p:nvSpPr>
        <p:spPr>
          <a:xfrm>
            <a:off x="346511" y="995363"/>
            <a:ext cx="11517084" cy="515803"/>
          </a:xfrm>
          <a:prstGeom prst="rect">
            <a:avLst/>
          </a:prstGeom>
        </p:spPr>
        <p:txBody>
          <a:bodyPr/>
          <a:lstStyle>
            <a:lvl1pPr marL="0" indent="0" algn="ctr">
              <a:buFont typeface="Wingdings" panose="05000000000000000000" pitchFamily="2" charset="2"/>
              <a:buNone/>
              <a:defRPr sz="2000" b="1">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编辑文本样式</a:t>
            </a:r>
          </a:p>
        </p:txBody>
      </p:sp>
      <p:sp>
        <p:nvSpPr>
          <p:cNvPr id="6" name="文本占位符 3"/>
          <p:cNvSpPr>
            <a:spLocks noGrp="1"/>
          </p:cNvSpPr>
          <p:nvPr>
            <p:ph type="body" sz="half" idx="10" hasCustomPrompt="1"/>
          </p:nvPr>
        </p:nvSpPr>
        <p:spPr>
          <a:xfrm>
            <a:off x="346511" y="1511166"/>
            <a:ext cx="11517084" cy="4371408"/>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Wingdings" panose="05000000000000000000" pitchFamily="2" charset="2"/>
              <a:buNone/>
              <a:defRPr sz="1800">
                <a:latin typeface="苹方 中等" panose="020B0400000000000000" pitchFamily="34" charset="-122"/>
                <a:ea typeface="苹方 中等" panose="020B0400000000000000"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编辑文本</a:t>
            </a:r>
            <a:endParaRPr lang="en-US" altLang="zh-CN" dirty="0"/>
          </a:p>
          <a:p>
            <a:pPr marL="285750" marR="0" lvl="0" indent="-285750" algn="ctr" defTabSz="914400" rtl="0" eaLnBrk="1" fontAlgn="auto" latinLnBrk="0" hangingPunct="1">
              <a:lnSpc>
                <a:spcPct val="90000"/>
              </a:lnSpc>
              <a:spcBef>
                <a:spcPts val="1000"/>
              </a:spcBef>
              <a:spcAft>
                <a:spcPts val="0"/>
              </a:spcAft>
              <a:buClrTx/>
              <a:buSzTx/>
              <a:defRPr/>
            </a:pPr>
            <a:r>
              <a:rPr lang="zh-CN" altLang="en-US" dirty="0"/>
              <a:t>编辑文本</a:t>
            </a:r>
            <a:endParaRPr lang="en-US" altLang="zh-CN" dirty="0"/>
          </a:p>
          <a:p>
            <a:pPr marL="285750" marR="0" lvl="0" indent="-285750" algn="ctr" defTabSz="914400" rtl="0" eaLnBrk="1" fontAlgn="auto" latinLnBrk="0" hangingPunct="1">
              <a:lnSpc>
                <a:spcPct val="90000"/>
              </a:lnSpc>
              <a:spcBef>
                <a:spcPts val="1000"/>
              </a:spcBef>
              <a:spcAft>
                <a:spcPts val="0"/>
              </a:spcAft>
              <a:buClrTx/>
              <a:buSzTx/>
              <a:defRPr/>
            </a:pPr>
            <a:r>
              <a:rPr lang="zh-CN" altLang="en-US" dirty="0"/>
              <a:t>编辑文本</a:t>
            </a:r>
            <a:endParaRPr lang="en-US" altLang="zh-CN" dirty="0"/>
          </a:p>
          <a:p>
            <a:pPr marL="285750" marR="0" lvl="0" indent="-285750" algn="ctr" defTabSz="914400" rtl="0" eaLnBrk="1" fontAlgn="auto" latinLnBrk="0" hangingPunct="1">
              <a:lnSpc>
                <a:spcPct val="90000"/>
              </a:lnSpc>
              <a:spcBef>
                <a:spcPts val="1000"/>
              </a:spcBef>
              <a:spcAft>
                <a:spcPts val="0"/>
              </a:spcAft>
              <a:buClrTx/>
              <a:buSzTx/>
              <a:defRPr/>
            </a:pPr>
            <a:r>
              <a:rPr lang="zh-CN" altLang="en-US" dirty="0"/>
              <a:t>编辑文本</a:t>
            </a:r>
            <a:endParaRPr lang="en-US" altLang="zh-CN" dirty="0"/>
          </a:p>
        </p:txBody>
      </p:sp>
      <p:sp>
        <p:nvSpPr>
          <p:cNvPr id="13" name="文本占位符 3"/>
          <p:cNvSpPr>
            <a:spLocks noGrp="1"/>
          </p:cNvSpPr>
          <p:nvPr>
            <p:ph type="body" sz="half" idx="11" hasCustomPrompt="1"/>
          </p:nvPr>
        </p:nvSpPr>
        <p:spPr>
          <a:xfrm>
            <a:off x="6096000" y="180060"/>
            <a:ext cx="5767595" cy="372196"/>
          </a:xfrm>
          <a:prstGeom prst="rect">
            <a:avLst/>
          </a:prstGeom>
        </p:spPr>
        <p:txBody>
          <a:bodyPr/>
          <a:lstStyle>
            <a:lvl1pPr marL="0" indent="0" algn="r">
              <a:buFont typeface="Wingdings" panose="05000000000000000000" pitchFamily="2" charset="2"/>
              <a:buNone/>
              <a:defRPr sz="2400" b="1">
                <a:solidFill>
                  <a:srgbClr val="C8103D"/>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知识点标题</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上方文案--下方图片">
    <p:spTree>
      <p:nvGrpSpPr>
        <p:cNvPr id="1" name=""/>
        <p:cNvGrpSpPr/>
        <p:nvPr/>
      </p:nvGrpSpPr>
      <p:grpSpPr>
        <a:xfrm>
          <a:off x="0" y="0"/>
          <a:ext cx="0" cy="0"/>
          <a:chOff x="0" y="0"/>
          <a:chExt cx="0" cy="0"/>
        </a:xfrm>
      </p:grpSpPr>
      <p:sp>
        <p:nvSpPr>
          <p:cNvPr id="4" name="图片占位符 2"/>
          <p:cNvSpPr>
            <a:spLocks noGrp="1"/>
          </p:cNvSpPr>
          <p:nvPr>
            <p:ph type="pic" idx="1"/>
          </p:nvPr>
        </p:nvSpPr>
        <p:spPr>
          <a:xfrm>
            <a:off x="2507809" y="3438053"/>
            <a:ext cx="7197505" cy="2882188"/>
          </a:xfrm>
          <a:prstGeom prst="rect">
            <a:avLst/>
          </a:prstGeom>
        </p:spPr>
        <p:txBody>
          <a:bodyPr/>
          <a:lstStyle>
            <a:lvl1pPr marL="0" indent="0">
              <a:buNone/>
              <a:defRPr sz="3200">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5" name="文本占位符 3"/>
          <p:cNvSpPr>
            <a:spLocks noGrp="1"/>
          </p:cNvSpPr>
          <p:nvPr>
            <p:ph type="body" sz="half" idx="2" hasCustomPrompt="1"/>
          </p:nvPr>
        </p:nvSpPr>
        <p:spPr>
          <a:xfrm>
            <a:off x="346511" y="899409"/>
            <a:ext cx="11504475" cy="372196"/>
          </a:xfrm>
          <a:prstGeom prst="rect">
            <a:avLst/>
          </a:prstGeom>
        </p:spPr>
        <p:txBody>
          <a:bodyPr/>
          <a:lstStyle>
            <a:lvl1pPr marL="457200" indent="-457200">
              <a:buFont typeface="Wingdings" panose="05000000000000000000" pitchFamily="2" charset="2"/>
              <a:buChar char="Ø"/>
              <a:defRPr sz="2000" b="1">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编辑文本样式</a:t>
            </a:r>
          </a:p>
        </p:txBody>
      </p:sp>
      <p:sp>
        <p:nvSpPr>
          <p:cNvPr id="6" name="文本占位符 3"/>
          <p:cNvSpPr>
            <a:spLocks noGrp="1"/>
          </p:cNvSpPr>
          <p:nvPr>
            <p:ph type="body" sz="half" idx="10" hasCustomPrompt="1"/>
          </p:nvPr>
        </p:nvSpPr>
        <p:spPr>
          <a:xfrm>
            <a:off x="346511" y="1280658"/>
            <a:ext cx="11504475" cy="1809659"/>
          </a:xfrm>
          <a:prstGeom prst="rect">
            <a:avLst/>
          </a:prstGeom>
        </p:spPr>
        <p:txBody>
          <a:bodyPr/>
          <a:lstStyle>
            <a:lvl1pPr marL="457200" marR="0" indent="-4572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sz="1800">
                <a:latin typeface="苹方 中等" panose="020B0400000000000000" pitchFamily="34" charset="-122"/>
                <a:ea typeface="苹方 中等" panose="020B0400000000000000"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编辑文本</a:t>
            </a:r>
            <a:endParaRPr lang="en-US" altLang="zh-CN" dirty="0"/>
          </a:p>
          <a:p>
            <a:pPr marL="457200" marR="0" lvl="0" indent="-4572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lang="zh-CN" altLang="en-US" dirty="0"/>
              <a:t>编辑文本</a:t>
            </a:r>
          </a:p>
          <a:p>
            <a:pPr marL="457200" marR="0" lvl="0" indent="-4572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lang="zh-CN" altLang="en-US" dirty="0"/>
              <a:t>编辑文本</a:t>
            </a:r>
          </a:p>
          <a:p>
            <a:pPr lvl="0"/>
            <a:endParaRPr lang="zh-CN" altLang="en-US" dirty="0"/>
          </a:p>
        </p:txBody>
      </p:sp>
      <p:sp>
        <p:nvSpPr>
          <p:cNvPr id="10" name="文本占位符 3"/>
          <p:cNvSpPr>
            <a:spLocks noGrp="1"/>
          </p:cNvSpPr>
          <p:nvPr>
            <p:ph type="body" sz="half" idx="11" hasCustomPrompt="1"/>
          </p:nvPr>
        </p:nvSpPr>
        <p:spPr>
          <a:xfrm>
            <a:off x="6096000" y="180060"/>
            <a:ext cx="5767595" cy="372196"/>
          </a:xfrm>
          <a:prstGeom prst="rect">
            <a:avLst/>
          </a:prstGeom>
        </p:spPr>
        <p:txBody>
          <a:bodyPr/>
          <a:lstStyle>
            <a:lvl1pPr marL="0" indent="0" algn="r">
              <a:buFont typeface="Wingdings" panose="05000000000000000000" pitchFamily="2" charset="2"/>
              <a:buNone/>
              <a:defRPr sz="2400" b="1">
                <a:solidFill>
                  <a:srgbClr val="C8103D"/>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知识点标题</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上方图片--下方文案">
    <p:spTree>
      <p:nvGrpSpPr>
        <p:cNvPr id="1" name=""/>
        <p:cNvGrpSpPr/>
        <p:nvPr/>
      </p:nvGrpSpPr>
      <p:grpSpPr>
        <a:xfrm>
          <a:off x="0" y="0"/>
          <a:ext cx="0" cy="0"/>
          <a:chOff x="0" y="0"/>
          <a:chExt cx="0" cy="0"/>
        </a:xfrm>
      </p:grpSpPr>
      <p:sp>
        <p:nvSpPr>
          <p:cNvPr id="10" name="文本占位符 3"/>
          <p:cNvSpPr>
            <a:spLocks noGrp="1"/>
          </p:cNvSpPr>
          <p:nvPr>
            <p:ph type="body" sz="half" idx="11" hasCustomPrompt="1"/>
          </p:nvPr>
        </p:nvSpPr>
        <p:spPr>
          <a:xfrm>
            <a:off x="6096000" y="180060"/>
            <a:ext cx="5767595" cy="372196"/>
          </a:xfrm>
          <a:prstGeom prst="rect">
            <a:avLst/>
          </a:prstGeom>
        </p:spPr>
        <p:txBody>
          <a:bodyPr/>
          <a:lstStyle>
            <a:lvl1pPr marL="0" indent="0" algn="r">
              <a:buFont typeface="Wingdings" panose="05000000000000000000" pitchFamily="2" charset="2"/>
              <a:buNone/>
              <a:defRPr sz="2400" b="1">
                <a:solidFill>
                  <a:srgbClr val="C8103D"/>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知识点标题</a:t>
            </a:r>
          </a:p>
        </p:txBody>
      </p:sp>
      <p:sp>
        <p:nvSpPr>
          <p:cNvPr id="11" name="文本占位符 3"/>
          <p:cNvSpPr>
            <a:spLocks noGrp="1"/>
          </p:cNvSpPr>
          <p:nvPr>
            <p:ph type="body" sz="half" idx="2" hasCustomPrompt="1"/>
          </p:nvPr>
        </p:nvSpPr>
        <p:spPr>
          <a:xfrm>
            <a:off x="346511" y="3941376"/>
            <a:ext cx="11504475" cy="372196"/>
          </a:xfrm>
          <a:prstGeom prst="rect">
            <a:avLst/>
          </a:prstGeom>
        </p:spPr>
        <p:txBody>
          <a:bodyPr/>
          <a:lstStyle>
            <a:lvl1pPr marL="457200" indent="-457200">
              <a:buFont typeface="Wingdings" panose="05000000000000000000" pitchFamily="2" charset="2"/>
              <a:buChar char="Ø"/>
              <a:defRPr sz="2000" b="1">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编辑文本样式</a:t>
            </a:r>
          </a:p>
        </p:txBody>
      </p:sp>
      <p:sp>
        <p:nvSpPr>
          <p:cNvPr id="12" name="文本占位符 3"/>
          <p:cNvSpPr>
            <a:spLocks noGrp="1"/>
          </p:cNvSpPr>
          <p:nvPr>
            <p:ph type="body" sz="half" idx="10" hasCustomPrompt="1"/>
          </p:nvPr>
        </p:nvSpPr>
        <p:spPr>
          <a:xfrm>
            <a:off x="346511" y="4331681"/>
            <a:ext cx="11504475" cy="2006666"/>
          </a:xfrm>
          <a:prstGeom prst="rect">
            <a:avLst/>
          </a:prstGeom>
        </p:spPr>
        <p:txBody>
          <a:bodyPr/>
          <a:lstStyle>
            <a:lvl1pPr marL="457200" marR="0" indent="-4572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sz="1800">
                <a:latin typeface="苹方 中等" panose="020B0400000000000000" pitchFamily="34" charset="-122"/>
                <a:ea typeface="苹方 中等" panose="020B0400000000000000"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编辑文本</a:t>
            </a:r>
            <a:endParaRPr lang="en-US" altLang="zh-CN" dirty="0"/>
          </a:p>
          <a:p>
            <a:pPr marL="457200" marR="0" lvl="0" indent="-4572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lang="zh-CN" altLang="en-US" dirty="0"/>
              <a:t>编辑文本</a:t>
            </a:r>
          </a:p>
          <a:p>
            <a:pPr marL="457200" marR="0" lvl="0" indent="-4572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lang="zh-CN" altLang="en-US" dirty="0"/>
              <a:t>编辑文本</a:t>
            </a:r>
          </a:p>
          <a:p>
            <a:pPr lvl="0"/>
            <a:endParaRPr lang="zh-CN" altLang="en-US" dirty="0"/>
          </a:p>
        </p:txBody>
      </p:sp>
      <p:sp>
        <p:nvSpPr>
          <p:cNvPr id="13" name="图片占位符 2"/>
          <p:cNvSpPr>
            <a:spLocks noGrp="1"/>
          </p:cNvSpPr>
          <p:nvPr>
            <p:ph type="pic" idx="12"/>
          </p:nvPr>
        </p:nvSpPr>
        <p:spPr>
          <a:xfrm>
            <a:off x="2507809" y="771469"/>
            <a:ext cx="7197505" cy="2882188"/>
          </a:xfrm>
          <a:prstGeom prst="rect">
            <a:avLst/>
          </a:prstGeom>
        </p:spPr>
        <p:txBody>
          <a:bodyPr/>
          <a:lstStyle>
            <a:lvl1pPr marL="0" indent="0">
              <a:buNone/>
              <a:defRPr sz="3200">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6874" y="1201096"/>
            <a:ext cx="3718252" cy="4455807"/>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94675" y="884420"/>
            <a:ext cx="11242624" cy="5216577"/>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知识点--目录">
    <p:spTree>
      <p:nvGrpSpPr>
        <p:cNvPr id="1" name=""/>
        <p:cNvGrpSpPr/>
        <p:nvPr/>
      </p:nvGrpSpPr>
      <p:grpSpPr>
        <a:xfrm>
          <a:off x="0" y="0"/>
          <a:ext cx="0" cy="0"/>
          <a:chOff x="0" y="0"/>
          <a:chExt cx="0" cy="0"/>
        </a:xfrm>
      </p:grpSpPr>
      <p:pic>
        <p:nvPicPr>
          <p:cNvPr id="14" name="图片 2" descr="iblrak00648723.jpg"/>
          <p:cNvPicPr>
            <a:picLocks noChangeAspect="1"/>
          </p:cNvPicPr>
          <p:nvPr userDrawn="1"/>
        </p:nvPicPr>
        <p:blipFill>
          <a:blip r:embed="rId2">
            <a:grayscl/>
          </a:blip>
          <a:srcRect t="4683"/>
          <a:stretch>
            <a:fillRect/>
          </a:stretch>
        </p:blipFill>
        <p:spPr>
          <a:xfrm>
            <a:off x="0" y="2000816"/>
            <a:ext cx="5408702" cy="3380810"/>
          </a:xfrm>
          <a:prstGeom prst="rect">
            <a:avLst/>
          </a:prstGeom>
          <a:noFill/>
          <a:ln w="9525">
            <a:noFill/>
          </a:ln>
        </p:spPr>
      </p:pic>
      <p:sp>
        <p:nvSpPr>
          <p:cNvPr id="3" name="矩形 2"/>
          <p:cNvSpPr/>
          <p:nvPr userDrawn="1"/>
        </p:nvSpPr>
        <p:spPr>
          <a:xfrm>
            <a:off x="5735655" y="1266682"/>
            <a:ext cx="5400675" cy="4905375"/>
          </a:xfrm>
          <a:prstGeom prst="rect">
            <a:avLst/>
          </a:prstGeom>
          <a:solidFill>
            <a:srgbClr val="D4273E"/>
          </a:solidFill>
          <a:ln w="25400">
            <a:noFill/>
          </a:ln>
        </p:spPr>
        <p:txBody>
          <a:bodyPr lIns="102870" tIns="51435" rIns="102870" bIns="51435" anchor="ctr"/>
          <a:lstStyle/>
          <a:p>
            <a:pPr algn="ctr" eaLnBrk="0" hangingPunct="0"/>
            <a:endParaRPr lang="zh-CN" altLang="zh-CN" sz="1600">
              <a:solidFill>
                <a:srgbClr val="262626"/>
              </a:solidFill>
              <a:latin typeface="宋体" panose="02010600030101010101" pitchFamily="2" charset="-122"/>
              <a:ea typeface="宋体" panose="02010600030101010101" pitchFamily="2" charset="-122"/>
              <a:sym typeface="宋体" panose="02010600030101010101" pitchFamily="2" charset="-122"/>
            </a:endParaRPr>
          </a:p>
        </p:txBody>
      </p:sp>
      <p:sp>
        <p:nvSpPr>
          <p:cNvPr id="15" name="标题 1"/>
          <p:cNvSpPr txBox="1"/>
          <p:nvPr userDrawn="1"/>
        </p:nvSpPr>
        <p:spPr>
          <a:xfrm>
            <a:off x="1076770" y="2714406"/>
            <a:ext cx="3566091" cy="1917417"/>
          </a:xfrm>
          <a:prstGeom prst="rect">
            <a:avLst/>
          </a:prstGeom>
        </p:spPr>
        <p:txBody>
          <a:bodyPr vert="horz" wrap="square" lIns="102870" tIns="51435" rIns="102870" bIns="51435" rtlCol="0" anchor="ctr">
            <a:normAutofit/>
          </a:bodyPr>
          <a:lstStyle>
            <a:lvl1pPr algn="ctr" defTabSz="914400" rtl="0" eaLnBrk="1" latinLnBrk="0" hangingPunct="1">
              <a:lnSpc>
                <a:spcPct val="90000"/>
              </a:lnSpc>
              <a:spcBef>
                <a:spcPct val="0"/>
              </a:spcBef>
              <a:buNone/>
              <a:defRPr sz="3200" b="1" i="0" kern="1200">
                <a:solidFill>
                  <a:srgbClr val="C8103D"/>
                </a:solidFill>
                <a:latin typeface="微软雅黑" panose="020B0503020204020204" pitchFamily="34" charset="-122"/>
                <a:ea typeface="微软雅黑" panose="020B0503020204020204" pitchFamily="34" charset="-122"/>
                <a:cs typeface="+mj-cs"/>
              </a:defRPr>
            </a:lvl1pPr>
          </a:lstStyle>
          <a:p>
            <a:r>
              <a:rPr lang="zh-CN" altLang="en-US" sz="4400">
                <a:solidFill>
                  <a:srgbClr val="C8103D"/>
                </a:solidFill>
                <a:cs typeface="+mn-cs"/>
              </a:rPr>
              <a:t>目录</a:t>
            </a:r>
            <a:br>
              <a:rPr lang="zh-CN" altLang="en-US" sz="4400"/>
            </a:br>
            <a:r>
              <a:rPr lang="zh-CN" altLang="en-US" sz="4400"/>
              <a:t> </a:t>
            </a:r>
            <a:r>
              <a:rPr lang="en-US" altLang="zh-CN" sz="4400" b="0">
                <a:solidFill>
                  <a:srgbClr val="7F7F7F"/>
                </a:solidFill>
                <a:latin typeface="Impact" panose="020B0806030902050204" pitchFamily="34" charset="0"/>
                <a:sym typeface="Impact" panose="020B0806030902050204" pitchFamily="34" charset="0"/>
              </a:rPr>
              <a:t>CONTENTS</a:t>
            </a:r>
            <a:endParaRPr lang="zh-CN" altLang="en-US" sz="4400" b="0">
              <a:solidFill>
                <a:srgbClr val="7F7F7F"/>
              </a:solidFill>
              <a:latin typeface="Impact" panose="020B0806030902050204" pitchFamily="34" charset="0"/>
              <a:sym typeface="Impact" panose="020B0806030902050204" pitchFamily="34" charset="0"/>
            </a:endParaRPr>
          </a:p>
        </p:txBody>
      </p:sp>
      <p:sp>
        <p:nvSpPr>
          <p:cNvPr id="17" name="文本占位符 16"/>
          <p:cNvSpPr>
            <a:spLocks noGrp="1"/>
          </p:cNvSpPr>
          <p:nvPr>
            <p:ph type="body" sz="quarter" idx="12" hasCustomPrompt="1"/>
          </p:nvPr>
        </p:nvSpPr>
        <p:spPr>
          <a:xfrm>
            <a:off x="6002449" y="2000816"/>
            <a:ext cx="5124828" cy="3590502"/>
          </a:xfrm>
          <a:prstGeom prst="rect">
            <a:avLst/>
          </a:prstGeom>
        </p:spPr>
        <p:txBody>
          <a:bodyPr/>
          <a:lstStyle>
            <a:lvl1pPr marL="457200" marR="0" indent="-457200" algn="l" defTabSz="914400" rtl="0" eaLnBrk="1" fontAlgn="auto" latinLnBrk="0" hangingPunct="1">
              <a:lnSpc>
                <a:spcPct val="150000"/>
              </a:lnSpc>
              <a:spcBef>
                <a:spcPts val="1000"/>
              </a:spcBef>
              <a:spcAft>
                <a:spcPts val="0"/>
              </a:spcAft>
              <a:buClrTx/>
              <a:buSzTx/>
              <a:buFont typeface="+mj-lt"/>
              <a:buAutoNum type="arabicPeriod"/>
              <a:defRPr sz="2000" b="1">
                <a:solidFill>
                  <a:schemeClr val="bg1"/>
                </a:solidFill>
                <a:latin typeface="微软雅黑" panose="020B0503020204020204" pitchFamily="34" charset="-122"/>
                <a:ea typeface="微软雅黑" panose="020B0503020204020204" pitchFamily="34" charset="-122"/>
              </a:defRPr>
            </a:lvl1pPr>
            <a:lvl2pPr marL="457200" indent="0" algn="l">
              <a:buNone/>
              <a:defRPr sz="2000">
                <a:latin typeface="微软雅黑" panose="020B0503020204020204" pitchFamily="34" charset="-122"/>
                <a:ea typeface="微软雅黑" panose="020B0503020204020204" pitchFamily="34" charset="-122"/>
              </a:defRPr>
            </a:lvl2pPr>
            <a:lvl3pPr marL="914400" indent="0" algn="l">
              <a:buNone/>
              <a:defRPr sz="2000">
                <a:latin typeface="微软雅黑" panose="020B0503020204020204" pitchFamily="34" charset="-122"/>
                <a:ea typeface="微软雅黑" panose="020B0503020204020204" pitchFamily="34" charset="-122"/>
              </a:defRPr>
            </a:lvl3pPr>
            <a:lvl4pPr marL="1371600" indent="0" algn="l">
              <a:buNone/>
              <a:defRPr sz="2000">
                <a:latin typeface="微软雅黑" panose="020B0503020204020204" pitchFamily="34" charset="-122"/>
                <a:ea typeface="微软雅黑" panose="020B0503020204020204" pitchFamily="34" charset="-122"/>
              </a:defRPr>
            </a:lvl4pPr>
            <a:lvl5pPr marL="1828800" indent="0" algn="l">
              <a:buNone/>
              <a:defRPr sz="2000">
                <a:latin typeface="微软雅黑" panose="020B0503020204020204" pitchFamily="34" charset="-122"/>
                <a:ea typeface="微软雅黑" panose="020B0503020204020204" pitchFamily="34" charset="-122"/>
              </a:defRPr>
            </a:lvl5pPr>
          </a:lstStyle>
          <a:p>
            <a:pPr lvl="0"/>
            <a:r>
              <a:rPr lang="zh-CN" altLang="en-US" dirty="0"/>
              <a:t>编辑文本</a:t>
            </a:r>
            <a:endParaRPr lang="en-US" altLang="zh-CN" dirty="0"/>
          </a:p>
          <a:p>
            <a:pPr lvl="0"/>
            <a:r>
              <a:rPr lang="zh-CN" altLang="en-US" dirty="0"/>
              <a:t>编辑文本</a:t>
            </a:r>
            <a:endParaRPr lang="en-US" altLang="zh-CN" dirty="0"/>
          </a:p>
          <a:p>
            <a:pPr lvl="0"/>
            <a:r>
              <a:rPr lang="zh-CN" altLang="en-US" dirty="0"/>
              <a:t>编辑文本</a:t>
            </a:r>
            <a:endParaRPr lang="en-US" altLang="zh-CN" dirty="0"/>
          </a:p>
          <a:p>
            <a:pPr lvl="0"/>
            <a:r>
              <a:rPr lang="zh-CN" altLang="en-US" dirty="0"/>
              <a:t>编辑文本</a:t>
            </a:r>
            <a:endParaRPr lang="en-US" altLang="zh-CN" dirty="0"/>
          </a:p>
          <a:p>
            <a:pPr lvl="0"/>
            <a:r>
              <a:rPr lang="zh-CN" altLang="en-US" dirty="0"/>
              <a:t>编辑文本</a:t>
            </a:r>
            <a:endParaRPr lang="en-US" altLang="zh-CN" dirty="0"/>
          </a:p>
          <a:p>
            <a:pPr lvl="0"/>
            <a:r>
              <a:rPr lang="zh-CN" altLang="en-US" dirty="0"/>
              <a:t>编辑文本</a:t>
            </a:r>
            <a:endParaRPr lang="en-US" altLang="zh-CN" dirty="0"/>
          </a:p>
          <a:p>
            <a:pPr lvl="0"/>
            <a:endParaRPr lang="en-US" altLang="zh-CN" dirty="0"/>
          </a:p>
          <a:p>
            <a:pPr lvl="0"/>
            <a:endParaRPr lang="en-US" altLang="zh-CN" dirty="0"/>
          </a:p>
          <a:p>
            <a:pPr lvl="0"/>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重点--单">
    <p:spTree>
      <p:nvGrpSpPr>
        <p:cNvPr id="1" name=""/>
        <p:cNvGrpSpPr/>
        <p:nvPr/>
      </p:nvGrpSpPr>
      <p:grpSpPr>
        <a:xfrm>
          <a:off x="0" y="0"/>
          <a:ext cx="0" cy="0"/>
          <a:chOff x="0" y="0"/>
          <a:chExt cx="0" cy="0"/>
        </a:xfrm>
      </p:grpSpPr>
      <p:sp>
        <p:nvSpPr>
          <p:cNvPr id="7" name="标题 1"/>
          <p:cNvSpPr>
            <a:spLocks noGrp="1"/>
          </p:cNvSpPr>
          <p:nvPr>
            <p:ph type="title" hasCustomPrompt="1"/>
          </p:nvPr>
        </p:nvSpPr>
        <p:spPr>
          <a:xfrm>
            <a:off x="1235869" y="929082"/>
            <a:ext cx="9720263" cy="569913"/>
          </a:xfrm>
          <a:noFill/>
          <a:ln w="9525">
            <a:noFill/>
          </a:ln>
        </p:spPr>
        <p:txBody>
          <a:bodyPr lIns="102870" tIns="51435" rIns="102870" bIns="51435" anchor="ctr">
            <a:normAutofit fontScale="90000"/>
          </a:bodyPr>
          <a:lstStyle>
            <a:lvl1pPr>
              <a:defRPr>
                <a:solidFill>
                  <a:srgbClr val="C8103D"/>
                </a:solidFill>
              </a:defRPr>
            </a:lvl1pPr>
          </a:lstStyle>
          <a:p>
            <a:pPr marL="1028700" indent="-1028700" algn="ctr"/>
            <a:r>
              <a:rPr lang="zh-CN" altLang="en-US" sz="3600" dirty="0">
                <a:solidFill>
                  <a:srgbClr val="D4273E"/>
                </a:solidFill>
                <a:latin typeface="微软雅黑" panose="020B0503020204020204" pitchFamily="34" charset="-122"/>
                <a:ea typeface="微软雅黑" panose="020B0503020204020204" pitchFamily="34" charset="-122"/>
                <a:cs typeface="+mn-cs"/>
              </a:rPr>
              <a:t>重点</a:t>
            </a:r>
          </a:p>
        </p:txBody>
      </p:sp>
      <p:sp>
        <p:nvSpPr>
          <p:cNvPr id="25" name="矩形 24"/>
          <p:cNvSpPr/>
          <p:nvPr userDrawn="1"/>
        </p:nvSpPr>
        <p:spPr>
          <a:xfrm>
            <a:off x="5762625" y="1559241"/>
            <a:ext cx="666750" cy="41853"/>
          </a:xfrm>
          <a:prstGeom prst="rect">
            <a:avLst/>
          </a:prstGeom>
          <a:solidFill>
            <a:srgbClr val="D4273E"/>
          </a:solidFill>
          <a:ln w="9525">
            <a:noFill/>
          </a:ln>
        </p:spPr>
        <p:txBody>
          <a:bodyPr anchor="t"/>
          <a:lstStyle/>
          <a:p>
            <a:pPr eaLnBrk="0" hangingPunct="0"/>
            <a:endParaRPr lang="zh-CN" altLang="en-US">
              <a:solidFill>
                <a:srgbClr val="00B050"/>
              </a:solidFill>
              <a:latin typeface="Calibri" panose="020F0502020204030204" pitchFamily="34" charset="0"/>
              <a:ea typeface="宋体" panose="02010600030101010101" pitchFamily="2" charset="-122"/>
            </a:endParaRPr>
          </a:p>
        </p:txBody>
      </p:sp>
      <p:grpSp>
        <p:nvGrpSpPr>
          <p:cNvPr id="38" name="组合 12"/>
          <p:cNvGrpSpPr/>
          <p:nvPr userDrawn="1"/>
        </p:nvGrpSpPr>
        <p:grpSpPr>
          <a:xfrm>
            <a:off x="4948238" y="2356405"/>
            <a:ext cx="2295525" cy="2764151"/>
            <a:chOff x="0" y="20443"/>
            <a:chExt cx="2295525" cy="2764648"/>
          </a:xfrm>
        </p:grpSpPr>
        <p:sp>
          <p:nvSpPr>
            <p:cNvPr id="39" name="AutoShape 18"/>
            <p:cNvSpPr/>
            <p:nvPr/>
          </p:nvSpPr>
          <p:spPr>
            <a:xfrm>
              <a:off x="0" y="168274"/>
              <a:ext cx="2295525" cy="2616817"/>
            </a:xfrm>
            <a:prstGeom prst="roundRect">
              <a:avLst>
                <a:gd name="adj" fmla="val 4690"/>
              </a:avLst>
            </a:prstGeom>
            <a:noFill/>
            <a:ln w="34925" cap="flat" cmpd="sng">
              <a:solidFill>
                <a:srgbClr val="D4273E"/>
              </a:solidFill>
              <a:prstDash val="solid"/>
              <a:bevel/>
              <a:headEnd type="none" w="med" len="med"/>
              <a:tailEnd type="none" w="med" len="med"/>
            </a:ln>
          </p:spPr>
          <p:txBody>
            <a:bodyPr wrap="none" anchor="ctr"/>
            <a:lstStyle/>
            <a:p>
              <a:pPr eaLnBrk="0" hangingPunct="0"/>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40" name="AutoShape 19"/>
            <p:cNvSpPr/>
            <p:nvPr/>
          </p:nvSpPr>
          <p:spPr>
            <a:xfrm>
              <a:off x="215900" y="25405"/>
              <a:ext cx="1863725" cy="287390"/>
            </a:xfrm>
            <a:prstGeom prst="roundRect">
              <a:avLst>
                <a:gd name="adj" fmla="val 50000"/>
              </a:avLst>
            </a:prstGeom>
            <a:solidFill>
              <a:srgbClr val="595959"/>
            </a:solidFill>
            <a:ln w="9525">
              <a:noFill/>
            </a:ln>
          </p:spPr>
          <p:txBody>
            <a:bodyPr wrap="none" anchor="ctr"/>
            <a:lstStyle/>
            <a:p>
              <a:pPr eaLnBrk="0" hangingPunct="0"/>
              <a:endParaRPr lang="zh-CN" altLang="zh-CN">
                <a:solidFill>
                  <a:srgbClr val="000000"/>
                </a:solidFill>
                <a:latin typeface="Arial" panose="020B0604020202020204" pitchFamily="34" charset="0"/>
                <a:ea typeface="宋体" panose="02010600030101010101" pitchFamily="2" charset="-122"/>
                <a:sym typeface="Arial" panose="020B0604020202020204" pitchFamily="34" charset="0"/>
              </a:endParaRPr>
            </a:p>
          </p:txBody>
        </p:sp>
        <p:sp>
          <p:nvSpPr>
            <p:cNvPr id="41" name="AutoShape 20"/>
            <p:cNvSpPr/>
            <p:nvPr/>
          </p:nvSpPr>
          <p:spPr>
            <a:xfrm flipH="1">
              <a:off x="1900238" y="96838"/>
              <a:ext cx="71438" cy="144463"/>
            </a:xfrm>
            <a:prstGeom prst="octagon">
              <a:avLst>
                <a:gd name="adj" fmla="val 29282"/>
              </a:avLst>
            </a:prstGeom>
            <a:solidFill>
              <a:schemeClr val="bg1"/>
            </a:solidFill>
            <a:ln w="9525">
              <a:noFill/>
            </a:ln>
          </p:spPr>
          <p:txBody>
            <a:bodyPr wrap="none" anchor="ctr"/>
            <a:lstStyle/>
            <a:p>
              <a:pPr eaLnBrk="0" hangingPunct="0"/>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42" name="AutoShape 21"/>
            <p:cNvSpPr/>
            <p:nvPr/>
          </p:nvSpPr>
          <p:spPr>
            <a:xfrm flipH="1">
              <a:off x="317500" y="96838"/>
              <a:ext cx="73025" cy="144463"/>
            </a:xfrm>
            <a:prstGeom prst="octagon">
              <a:avLst>
                <a:gd name="adj" fmla="val 29282"/>
              </a:avLst>
            </a:prstGeom>
            <a:solidFill>
              <a:schemeClr val="bg1"/>
            </a:solidFill>
            <a:ln w="9525">
              <a:noFill/>
            </a:ln>
          </p:spPr>
          <p:txBody>
            <a:bodyPr wrap="none" anchor="ctr"/>
            <a:lstStyle/>
            <a:p>
              <a:pPr eaLnBrk="0" hangingPunct="0"/>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43" name="Text Box 22"/>
            <p:cNvSpPr/>
            <p:nvPr/>
          </p:nvSpPr>
          <p:spPr>
            <a:xfrm>
              <a:off x="776492" y="20443"/>
              <a:ext cx="723275" cy="307832"/>
            </a:xfrm>
            <a:prstGeom prst="rect">
              <a:avLst/>
            </a:prstGeom>
            <a:noFill/>
            <a:ln w="9525">
              <a:noFill/>
            </a:ln>
          </p:spPr>
          <p:txBody>
            <a:bodyPr wrap="square" anchor="t">
              <a:spAutoFit/>
            </a:bodyPr>
            <a:lstStyle/>
            <a:p>
              <a:pPr algn="ctr" eaLnBrk="0" hangingPunct="0"/>
              <a:r>
                <a:rPr lang="zh-CN" altLang="en-US" sz="14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知识点</a:t>
              </a:r>
              <a:endParaRPr lang="zh-CN" altLang="en-US">
                <a:latin typeface="Calibri" panose="020F0502020204030204" pitchFamily="34" charset="0"/>
                <a:ea typeface="宋体" panose="02010600030101010101" pitchFamily="2" charset="-122"/>
              </a:endParaRPr>
            </a:p>
          </p:txBody>
        </p:sp>
      </p:grpSp>
      <p:sp>
        <p:nvSpPr>
          <p:cNvPr id="59" name="文本占位符 58"/>
          <p:cNvSpPr>
            <a:spLocks noGrp="1"/>
          </p:cNvSpPr>
          <p:nvPr>
            <p:ph type="body" sz="quarter" idx="10" hasCustomPrompt="1"/>
          </p:nvPr>
        </p:nvSpPr>
        <p:spPr>
          <a:xfrm>
            <a:off x="5127625" y="2851150"/>
            <a:ext cx="1863725" cy="2109788"/>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sz="1800">
                <a:latin typeface="苹方 中等" panose="020B0400000000000000" pitchFamily="34" charset="-122"/>
                <a:ea typeface="苹方 中等" panose="020B0400000000000000" pitchFamily="34" charset="-122"/>
              </a:defRPr>
            </a:lvl1pPr>
          </a:lstStyle>
          <a:p>
            <a:pPr lvl="0"/>
            <a:r>
              <a:rPr lang="zh-CN" altLang="en-US" dirty="0"/>
              <a:t>编辑文本</a:t>
            </a:r>
            <a:endParaRPr lang="en-US" altLang="zh-CN" dirty="0"/>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zh-CN" altLang="en-US" dirty="0"/>
              <a:t>编辑文本</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zh-CN" altLang="en-US" dirty="0"/>
              <a:t>编辑文本</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zh-CN" altLang="en-US" dirty="0"/>
              <a:t>编辑文本</a:t>
            </a:r>
          </a:p>
          <a:p>
            <a:pPr lvl="0"/>
            <a:endParaRPr lang="zh-CN" altLang="en-US" dirty="0"/>
          </a:p>
        </p:txBody>
      </p:sp>
      <p:sp>
        <p:nvSpPr>
          <p:cNvPr id="61" name="文本占位符 58"/>
          <p:cNvSpPr>
            <a:spLocks noGrp="1"/>
          </p:cNvSpPr>
          <p:nvPr>
            <p:ph type="body" sz="quarter" idx="11" hasCustomPrompt="1"/>
          </p:nvPr>
        </p:nvSpPr>
        <p:spPr>
          <a:xfrm>
            <a:off x="4948239" y="1980798"/>
            <a:ext cx="2295524" cy="325133"/>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2000" b="1">
                <a:solidFill>
                  <a:srgbClr val="C8103D"/>
                </a:solidFill>
                <a:latin typeface="微软雅黑" panose="020B0503020204020204" pitchFamily="34" charset="-122"/>
                <a:ea typeface="微软雅黑" panose="020B0503020204020204" pitchFamily="34" charset="-122"/>
              </a:defRPr>
            </a:lvl1pPr>
          </a:lstStyle>
          <a:p>
            <a:pPr lvl="0"/>
            <a:r>
              <a:rPr lang="en-US" altLang="zh-CN" dirty="0"/>
              <a:t>XXXX</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重点--双">
    <p:spTree>
      <p:nvGrpSpPr>
        <p:cNvPr id="1" name=""/>
        <p:cNvGrpSpPr/>
        <p:nvPr/>
      </p:nvGrpSpPr>
      <p:grpSpPr>
        <a:xfrm>
          <a:off x="0" y="0"/>
          <a:ext cx="0" cy="0"/>
          <a:chOff x="0" y="0"/>
          <a:chExt cx="0" cy="0"/>
        </a:xfrm>
      </p:grpSpPr>
      <p:grpSp>
        <p:nvGrpSpPr>
          <p:cNvPr id="58" name="组合 12"/>
          <p:cNvGrpSpPr/>
          <p:nvPr userDrawn="1"/>
        </p:nvGrpSpPr>
        <p:grpSpPr>
          <a:xfrm>
            <a:off x="3070867" y="2356405"/>
            <a:ext cx="2295525" cy="2764151"/>
            <a:chOff x="0" y="20443"/>
            <a:chExt cx="2295525" cy="2764648"/>
          </a:xfrm>
        </p:grpSpPr>
        <p:sp>
          <p:nvSpPr>
            <p:cNvPr id="59" name="AutoShape 18"/>
            <p:cNvSpPr/>
            <p:nvPr/>
          </p:nvSpPr>
          <p:spPr>
            <a:xfrm>
              <a:off x="0" y="168274"/>
              <a:ext cx="2295525" cy="2616817"/>
            </a:xfrm>
            <a:prstGeom prst="roundRect">
              <a:avLst>
                <a:gd name="adj" fmla="val 4690"/>
              </a:avLst>
            </a:prstGeom>
            <a:noFill/>
            <a:ln w="34925" cap="flat" cmpd="sng">
              <a:solidFill>
                <a:srgbClr val="D4273E"/>
              </a:solidFill>
              <a:prstDash val="solid"/>
              <a:bevel/>
              <a:headEnd type="none" w="med" len="med"/>
              <a:tailEnd type="none" w="med" len="med"/>
            </a:ln>
          </p:spPr>
          <p:txBody>
            <a:bodyPr wrap="none" anchor="ctr"/>
            <a:lstStyle/>
            <a:p>
              <a:pPr eaLnBrk="0" hangingPunct="0"/>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60" name="AutoShape 19"/>
            <p:cNvSpPr/>
            <p:nvPr/>
          </p:nvSpPr>
          <p:spPr>
            <a:xfrm>
              <a:off x="215900" y="25405"/>
              <a:ext cx="1863725" cy="287390"/>
            </a:xfrm>
            <a:prstGeom prst="roundRect">
              <a:avLst>
                <a:gd name="adj" fmla="val 50000"/>
              </a:avLst>
            </a:prstGeom>
            <a:solidFill>
              <a:srgbClr val="595959"/>
            </a:solidFill>
            <a:ln w="9525">
              <a:noFill/>
            </a:ln>
          </p:spPr>
          <p:txBody>
            <a:bodyPr wrap="none" anchor="ctr"/>
            <a:lstStyle/>
            <a:p>
              <a:pPr eaLnBrk="0" hangingPunct="0"/>
              <a:endParaRPr lang="zh-CN" altLang="zh-CN">
                <a:solidFill>
                  <a:srgbClr val="000000"/>
                </a:solidFill>
                <a:latin typeface="Arial" panose="020B0604020202020204" pitchFamily="34" charset="0"/>
                <a:ea typeface="宋体" panose="02010600030101010101" pitchFamily="2" charset="-122"/>
                <a:sym typeface="Arial" panose="020B0604020202020204" pitchFamily="34" charset="0"/>
              </a:endParaRPr>
            </a:p>
          </p:txBody>
        </p:sp>
        <p:sp>
          <p:nvSpPr>
            <p:cNvPr id="61" name="AutoShape 20"/>
            <p:cNvSpPr/>
            <p:nvPr/>
          </p:nvSpPr>
          <p:spPr>
            <a:xfrm flipH="1">
              <a:off x="1900238" y="96838"/>
              <a:ext cx="71438" cy="144463"/>
            </a:xfrm>
            <a:prstGeom prst="octagon">
              <a:avLst>
                <a:gd name="adj" fmla="val 29282"/>
              </a:avLst>
            </a:prstGeom>
            <a:solidFill>
              <a:schemeClr val="bg1"/>
            </a:solidFill>
            <a:ln w="9525">
              <a:noFill/>
            </a:ln>
          </p:spPr>
          <p:txBody>
            <a:bodyPr wrap="none" anchor="ctr"/>
            <a:lstStyle/>
            <a:p>
              <a:pPr eaLnBrk="0" hangingPunct="0"/>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62" name="AutoShape 21"/>
            <p:cNvSpPr/>
            <p:nvPr/>
          </p:nvSpPr>
          <p:spPr>
            <a:xfrm flipH="1">
              <a:off x="317500" y="96838"/>
              <a:ext cx="73025" cy="144463"/>
            </a:xfrm>
            <a:prstGeom prst="octagon">
              <a:avLst>
                <a:gd name="adj" fmla="val 29282"/>
              </a:avLst>
            </a:prstGeom>
            <a:solidFill>
              <a:schemeClr val="bg1"/>
            </a:solidFill>
            <a:ln w="9525">
              <a:noFill/>
            </a:ln>
          </p:spPr>
          <p:txBody>
            <a:bodyPr wrap="none" anchor="ctr"/>
            <a:lstStyle/>
            <a:p>
              <a:pPr eaLnBrk="0" hangingPunct="0"/>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63" name="Text Box 22"/>
            <p:cNvSpPr/>
            <p:nvPr/>
          </p:nvSpPr>
          <p:spPr>
            <a:xfrm>
              <a:off x="776492" y="20443"/>
              <a:ext cx="723275" cy="307832"/>
            </a:xfrm>
            <a:prstGeom prst="rect">
              <a:avLst/>
            </a:prstGeom>
            <a:noFill/>
            <a:ln w="9525">
              <a:noFill/>
            </a:ln>
          </p:spPr>
          <p:txBody>
            <a:bodyPr wrap="square" anchor="t">
              <a:spAutoFit/>
            </a:bodyPr>
            <a:lstStyle/>
            <a:p>
              <a:pPr algn="ctr" eaLnBrk="0" hangingPunct="0"/>
              <a:r>
                <a:rPr lang="zh-CN" altLang="en-US" sz="14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知识点</a:t>
              </a:r>
              <a:endParaRPr lang="zh-CN" altLang="en-US">
                <a:latin typeface="Calibri" panose="020F0502020204030204" pitchFamily="34" charset="0"/>
                <a:ea typeface="宋体" panose="02010600030101010101" pitchFamily="2" charset="-122"/>
              </a:endParaRPr>
            </a:p>
          </p:txBody>
        </p:sp>
      </p:grpSp>
      <p:sp>
        <p:nvSpPr>
          <p:cNvPr id="64" name="文本占位符 58"/>
          <p:cNvSpPr>
            <a:spLocks noGrp="1"/>
          </p:cNvSpPr>
          <p:nvPr>
            <p:ph type="body" sz="quarter" idx="10" hasCustomPrompt="1"/>
          </p:nvPr>
        </p:nvSpPr>
        <p:spPr>
          <a:xfrm>
            <a:off x="3250254" y="2851150"/>
            <a:ext cx="1863725" cy="2109788"/>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sz="1800">
                <a:latin typeface="苹方 中等" panose="020B0400000000000000" pitchFamily="34" charset="-122"/>
                <a:ea typeface="苹方 中等" panose="020B0400000000000000" pitchFamily="34" charset="-122"/>
              </a:defRPr>
            </a:lvl1pPr>
          </a:lstStyle>
          <a:p>
            <a:pPr lvl="0"/>
            <a:r>
              <a:rPr lang="zh-CN" altLang="en-US" dirty="0"/>
              <a:t>编辑文本</a:t>
            </a:r>
            <a:endParaRPr lang="en-US" altLang="zh-CN" dirty="0"/>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zh-CN" altLang="en-US" dirty="0"/>
              <a:t>编辑文本</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zh-CN" altLang="en-US" dirty="0"/>
              <a:t>编辑文本</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zh-CN" altLang="en-US" dirty="0"/>
              <a:t>编辑文本</a:t>
            </a:r>
          </a:p>
          <a:p>
            <a:pPr lvl="0"/>
            <a:endParaRPr lang="zh-CN" altLang="en-US" dirty="0"/>
          </a:p>
        </p:txBody>
      </p:sp>
      <p:sp>
        <p:nvSpPr>
          <p:cNvPr id="65" name="文本占位符 58"/>
          <p:cNvSpPr>
            <a:spLocks noGrp="1"/>
          </p:cNvSpPr>
          <p:nvPr>
            <p:ph type="body" sz="quarter" idx="11" hasCustomPrompt="1"/>
          </p:nvPr>
        </p:nvSpPr>
        <p:spPr>
          <a:xfrm>
            <a:off x="3070868" y="1980798"/>
            <a:ext cx="2295524" cy="325133"/>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2000" b="1">
                <a:solidFill>
                  <a:srgbClr val="C8103D"/>
                </a:solidFill>
                <a:latin typeface="微软雅黑" panose="020B0503020204020204" pitchFamily="34" charset="-122"/>
                <a:ea typeface="微软雅黑" panose="020B0503020204020204" pitchFamily="34" charset="-122"/>
              </a:defRPr>
            </a:lvl1pPr>
          </a:lstStyle>
          <a:p>
            <a:pPr lvl="0"/>
            <a:r>
              <a:rPr lang="en-US" altLang="zh-CN" dirty="0"/>
              <a:t>XXXX</a:t>
            </a:r>
            <a:endParaRPr lang="zh-CN" altLang="en-US" dirty="0"/>
          </a:p>
        </p:txBody>
      </p:sp>
      <p:sp>
        <p:nvSpPr>
          <p:cNvPr id="56" name="标题 1"/>
          <p:cNvSpPr>
            <a:spLocks noGrp="1"/>
          </p:cNvSpPr>
          <p:nvPr>
            <p:ph type="title" hasCustomPrompt="1"/>
          </p:nvPr>
        </p:nvSpPr>
        <p:spPr>
          <a:xfrm>
            <a:off x="1235869" y="929082"/>
            <a:ext cx="9720263" cy="569913"/>
          </a:xfrm>
          <a:noFill/>
          <a:ln w="9525">
            <a:noFill/>
          </a:ln>
        </p:spPr>
        <p:txBody>
          <a:bodyPr lIns="102870" tIns="51435" rIns="102870" bIns="51435" anchor="ctr">
            <a:normAutofit fontScale="90000"/>
          </a:bodyPr>
          <a:lstStyle>
            <a:lvl1pPr>
              <a:defRPr>
                <a:solidFill>
                  <a:srgbClr val="C8103D"/>
                </a:solidFill>
              </a:defRPr>
            </a:lvl1pPr>
          </a:lstStyle>
          <a:p>
            <a:pPr marL="1028700" indent="-1028700" algn="ctr"/>
            <a:r>
              <a:rPr lang="zh-CN" altLang="en-US" sz="3600" dirty="0">
                <a:solidFill>
                  <a:srgbClr val="D4273E"/>
                </a:solidFill>
                <a:latin typeface="微软雅黑" panose="020B0503020204020204" pitchFamily="34" charset="-122"/>
                <a:ea typeface="微软雅黑" panose="020B0503020204020204" pitchFamily="34" charset="-122"/>
                <a:cs typeface="+mn-cs"/>
              </a:rPr>
              <a:t>重点</a:t>
            </a:r>
          </a:p>
        </p:txBody>
      </p:sp>
      <p:sp>
        <p:nvSpPr>
          <p:cNvPr id="57" name="矩形 56"/>
          <p:cNvSpPr/>
          <p:nvPr userDrawn="1"/>
        </p:nvSpPr>
        <p:spPr>
          <a:xfrm>
            <a:off x="5762625" y="1559241"/>
            <a:ext cx="666750" cy="41853"/>
          </a:xfrm>
          <a:prstGeom prst="rect">
            <a:avLst/>
          </a:prstGeom>
          <a:solidFill>
            <a:srgbClr val="D4273E"/>
          </a:solidFill>
          <a:ln w="9525">
            <a:noFill/>
          </a:ln>
        </p:spPr>
        <p:txBody>
          <a:bodyPr anchor="t"/>
          <a:lstStyle/>
          <a:p>
            <a:pPr eaLnBrk="0" hangingPunct="0"/>
            <a:endParaRPr lang="zh-CN" altLang="en-US">
              <a:solidFill>
                <a:srgbClr val="00B050"/>
              </a:solidFill>
              <a:latin typeface="Calibri" panose="020F0502020204030204" pitchFamily="34" charset="0"/>
              <a:ea typeface="宋体" panose="02010600030101010101" pitchFamily="2" charset="-122"/>
            </a:endParaRPr>
          </a:p>
        </p:txBody>
      </p:sp>
      <p:grpSp>
        <p:nvGrpSpPr>
          <p:cNvPr id="66" name="组合 12"/>
          <p:cNvGrpSpPr/>
          <p:nvPr userDrawn="1"/>
        </p:nvGrpSpPr>
        <p:grpSpPr>
          <a:xfrm>
            <a:off x="6834663" y="2356405"/>
            <a:ext cx="2295525" cy="2764151"/>
            <a:chOff x="0" y="20443"/>
            <a:chExt cx="2295525" cy="2764648"/>
          </a:xfrm>
        </p:grpSpPr>
        <p:sp>
          <p:nvSpPr>
            <p:cNvPr id="67" name="AutoShape 18"/>
            <p:cNvSpPr/>
            <p:nvPr/>
          </p:nvSpPr>
          <p:spPr>
            <a:xfrm>
              <a:off x="0" y="168274"/>
              <a:ext cx="2295525" cy="2616817"/>
            </a:xfrm>
            <a:prstGeom prst="roundRect">
              <a:avLst>
                <a:gd name="adj" fmla="val 4690"/>
              </a:avLst>
            </a:prstGeom>
            <a:noFill/>
            <a:ln w="34925" cap="flat" cmpd="sng">
              <a:solidFill>
                <a:srgbClr val="D4273E"/>
              </a:solidFill>
              <a:prstDash val="solid"/>
              <a:bevel/>
              <a:headEnd type="none" w="med" len="med"/>
              <a:tailEnd type="none" w="med" len="med"/>
            </a:ln>
          </p:spPr>
          <p:txBody>
            <a:bodyPr wrap="none" anchor="ctr"/>
            <a:lstStyle/>
            <a:p>
              <a:pPr eaLnBrk="0" hangingPunct="0"/>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68" name="AutoShape 19"/>
            <p:cNvSpPr/>
            <p:nvPr/>
          </p:nvSpPr>
          <p:spPr>
            <a:xfrm>
              <a:off x="215900" y="25405"/>
              <a:ext cx="1863725" cy="287390"/>
            </a:xfrm>
            <a:prstGeom prst="roundRect">
              <a:avLst>
                <a:gd name="adj" fmla="val 50000"/>
              </a:avLst>
            </a:prstGeom>
            <a:solidFill>
              <a:srgbClr val="595959"/>
            </a:solidFill>
            <a:ln w="9525">
              <a:noFill/>
            </a:ln>
          </p:spPr>
          <p:txBody>
            <a:bodyPr wrap="none" anchor="ctr"/>
            <a:lstStyle/>
            <a:p>
              <a:pPr eaLnBrk="0" hangingPunct="0"/>
              <a:endParaRPr lang="zh-CN" altLang="zh-CN">
                <a:solidFill>
                  <a:srgbClr val="000000"/>
                </a:solidFill>
                <a:latin typeface="Arial" panose="020B0604020202020204" pitchFamily="34" charset="0"/>
                <a:ea typeface="宋体" panose="02010600030101010101" pitchFamily="2" charset="-122"/>
                <a:sym typeface="Arial" panose="020B0604020202020204" pitchFamily="34" charset="0"/>
              </a:endParaRPr>
            </a:p>
          </p:txBody>
        </p:sp>
        <p:sp>
          <p:nvSpPr>
            <p:cNvPr id="69" name="AutoShape 20"/>
            <p:cNvSpPr/>
            <p:nvPr/>
          </p:nvSpPr>
          <p:spPr>
            <a:xfrm flipH="1">
              <a:off x="1900238" y="96838"/>
              <a:ext cx="71438" cy="144463"/>
            </a:xfrm>
            <a:prstGeom prst="octagon">
              <a:avLst>
                <a:gd name="adj" fmla="val 29282"/>
              </a:avLst>
            </a:prstGeom>
            <a:solidFill>
              <a:schemeClr val="bg1"/>
            </a:solidFill>
            <a:ln w="9525">
              <a:noFill/>
            </a:ln>
          </p:spPr>
          <p:txBody>
            <a:bodyPr wrap="none" anchor="ctr"/>
            <a:lstStyle/>
            <a:p>
              <a:pPr eaLnBrk="0" hangingPunct="0"/>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70" name="AutoShape 21"/>
            <p:cNvSpPr/>
            <p:nvPr/>
          </p:nvSpPr>
          <p:spPr>
            <a:xfrm flipH="1">
              <a:off x="317500" y="96838"/>
              <a:ext cx="73025" cy="144463"/>
            </a:xfrm>
            <a:prstGeom prst="octagon">
              <a:avLst>
                <a:gd name="adj" fmla="val 29282"/>
              </a:avLst>
            </a:prstGeom>
            <a:solidFill>
              <a:schemeClr val="bg1"/>
            </a:solidFill>
            <a:ln w="9525">
              <a:noFill/>
            </a:ln>
          </p:spPr>
          <p:txBody>
            <a:bodyPr wrap="none" anchor="ctr"/>
            <a:lstStyle/>
            <a:p>
              <a:pPr eaLnBrk="0" hangingPunct="0"/>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71" name="Text Box 22"/>
            <p:cNvSpPr/>
            <p:nvPr/>
          </p:nvSpPr>
          <p:spPr>
            <a:xfrm>
              <a:off x="776492" y="20443"/>
              <a:ext cx="723275" cy="307832"/>
            </a:xfrm>
            <a:prstGeom prst="rect">
              <a:avLst/>
            </a:prstGeom>
            <a:noFill/>
            <a:ln w="9525">
              <a:noFill/>
            </a:ln>
          </p:spPr>
          <p:txBody>
            <a:bodyPr wrap="square" anchor="t">
              <a:spAutoFit/>
            </a:bodyPr>
            <a:lstStyle/>
            <a:p>
              <a:pPr algn="ctr" eaLnBrk="0" hangingPunct="0"/>
              <a:r>
                <a:rPr lang="zh-CN" altLang="en-US" sz="14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知识点</a:t>
              </a:r>
              <a:endParaRPr lang="zh-CN" altLang="en-US">
                <a:latin typeface="Calibri" panose="020F0502020204030204" pitchFamily="34" charset="0"/>
                <a:ea typeface="宋体" panose="02010600030101010101" pitchFamily="2" charset="-122"/>
              </a:endParaRPr>
            </a:p>
          </p:txBody>
        </p:sp>
      </p:grpSp>
      <p:sp>
        <p:nvSpPr>
          <p:cNvPr id="72" name="文本占位符 58"/>
          <p:cNvSpPr>
            <a:spLocks noGrp="1"/>
          </p:cNvSpPr>
          <p:nvPr>
            <p:ph type="body" sz="quarter" idx="12" hasCustomPrompt="1"/>
          </p:nvPr>
        </p:nvSpPr>
        <p:spPr>
          <a:xfrm>
            <a:off x="7014050" y="2851150"/>
            <a:ext cx="1863725" cy="2109788"/>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sz="1800">
                <a:latin typeface="苹方 中等" panose="020B0400000000000000" pitchFamily="34" charset="-122"/>
                <a:ea typeface="苹方 中等" panose="020B0400000000000000" pitchFamily="34" charset="-122"/>
              </a:defRPr>
            </a:lvl1pPr>
          </a:lstStyle>
          <a:p>
            <a:pPr lvl="0"/>
            <a:r>
              <a:rPr lang="zh-CN" altLang="en-US" dirty="0"/>
              <a:t>编辑文本</a:t>
            </a:r>
            <a:endParaRPr lang="en-US" altLang="zh-CN" dirty="0"/>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zh-CN" altLang="en-US" dirty="0"/>
              <a:t>编辑文本</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zh-CN" altLang="en-US" dirty="0"/>
              <a:t>编辑文本</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zh-CN" altLang="en-US" dirty="0"/>
              <a:t>编辑文本</a:t>
            </a:r>
          </a:p>
          <a:p>
            <a:pPr lvl="0"/>
            <a:endParaRPr lang="zh-CN" altLang="en-US" dirty="0"/>
          </a:p>
        </p:txBody>
      </p:sp>
      <p:sp>
        <p:nvSpPr>
          <p:cNvPr id="73" name="文本占位符 58"/>
          <p:cNvSpPr>
            <a:spLocks noGrp="1"/>
          </p:cNvSpPr>
          <p:nvPr>
            <p:ph type="body" sz="quarter" idx="13" hasCustomPrompt="1"/>
          </p:nvPr>
        </p:nvSpPr>
        <p:spPr>
          <a:xfrm>
            <a:off x="6834664" y="1980798"/>
            <a:ext cx="2295524" cy="325133"/>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2000" b="1">
                <a:solidFill>
                  <a:srgbClr val="C8103D"/>
                </a:solidFill>
                <a:latin typeface="微软雅黑" panose="020B0503020204020204" pitchFamily="34" charset="-122"/>
                <a:ea typeface="微软雅黑" panose="020B0503020204020204" pitchFamily="34" charset="-122"/>
              </a:defRPr>
            </a:lvl1pPr>
          </a:lstStyle>
          <a:p>
            <a:pPr lvl="0"/>
            <a:r>
              <a:rPr lang="en-US" altLang="zh-CN" dirty="0"/>
              <a:t>XXXX</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难点--单">
    <p:spTree>
      <p:nvGrpSpPr>
        <p:cNvPr id="1" name=""/>
        <p:cNvGrpSpPr/>
        <p:nvPr/>
      </p:nvGrpSpPr>
      <p:grpSpPr>
        <a:xfrm>
          <a:off x="0" y="0"/>
          <a:ext cx="0" cy="0"/>
          <a:chOff x="0" y="0"/>
          <a:chExt cx="0" cy="0"/>
        </a:xfrm>
      </p:grpSpPr>
      <p:sp>
        <p:nvSpPr>
          <p:cNvPr id="7" name="标题 1"/>
          <p:cNvSpPr>
            <a:spLocks noGrp="1"/>
          </p:cNvSpPr>
          <p:nvPr>
            <p:ph type="title" hasCustomPrompt="1"/>
          </p:nvPr>
        </p:nvSpPr>
        <p:spPr>
          <a:xfrm>
            <a:off x="1235869" y="929082"/>
            <a:ext cx="9720263" cy="569913"/>
          </a:xfrm>
          <a:noFill/>
          <a:ln w="9525">
            <a:noFill/>
          </a:ln>
        </p:spPr>
        <p:txBody>
          <a:bodyPr lIns="102870" tIns="51435" rIns="102870" bIns="51435" anchor="ctr">
            <a:normAutofit fontScale="90000"/>
          </a:bodyPr>
          <a:lstStyle>
            <a:lvl1pPr>
              <a:defRPr>
                <a:solidFill>
                  <a:srgbClr val="C8103D"/>
                </a:solidFill>
              </a:defRPr>
            </a:lvl1pPr>
          </a:lstStyle>
          <a:p>
            <a:pPr marL="1028700" indent="-1028700" algn="ctr"/>
            <a:r>
              <a:rPr lang="zh-CN" altLang="en-US" sz="3600" dirty="0">
                <a:solidFill>
                  <a:srgbClr val="D4273E"/>
                </a:solidFill>
                <a:latin typeface="微软雅黑" panose="020B0503020204020204" pitchFamily="34" charset="-122"/>
                <a:ea typeface="微软雅黑" panose="020B0503020204020204" pitchFamily="34" charset="-122"/>
                <a:cs typeface="+mn-cs"/>
              </a:rPr>
              <a:t>难点</a:t>
            </a:r>
          </a:p>
        </p:txBody>
      </p:sp>
      <p:sp>
        <p:nvSpPr>
          <p:cNvPr id="25" name="矩形 24"/>
          <p:cNvSpPr/>
          <p:nvPr userDrawn="1"/>
        </p:nvSpPr>
        <p:spPr>
          <a:xfrm>
            <a:off x="5762625" y="1559241"/>
            <a:ext cx="666750" cy="41853"/>
          </a:xfrm>
          <a:prstGeom prst="rect">
            <a:avLst/>
          </a:prstGeom>
          <a:solidFill>
            <a:srgbClr val="D4273E"/>
          </a:solidFill>
          <a:ln w="9525">
            <a:noFill/>
          </a:ln>
        </p:spPr>
        <p:txBody>
          <a:bodyPr anchor="t"/>
          <a:lstStyle/>
          <a:p>
            <a:pPr eaLnBrk="0" hangingPunct="0"/>
            <a:endParaRPr lang="zh-CN" altLang="en-US">
              <a:solidFill>
                <a:srgbClr val="00B050"/>
              </a:solidFill>
              <a:latin typeface="Calibri" panose="020F0502020204030204" pitchFamily="34" charset="0"/>
              <a:ea typeface="宋体" panose="02010600030101010101" pitchFamily="2" charset="-122"/>
            </a:endParaRPr>
          </a:p>
        </p:txBody>
      </p:sp>
      <p:grpSp>
        <p:nvGrpSpPr>
          <p:cNvPr id="52" name="组合 12"/>
          <p:cNvGrpSpPr/>
          <p:nvPr userDrawn="1"/>
        </p:nvGrpSpPr>
        <p:grpSpPr>
          <a:xfrm>
            <a:off x="4948238" y="2356405"/>
            <a:ext cx="2295525" cy="2764151"/>
            <a:chOff x="0" y="20443"/>
            <a:chExt cx="2295525" cy="2764648"/>
          </a:xfrm>
        </p:grpSpPr>
        <p:sp>
          <p:nvSpPr>
            <p:cNvPr id="53" name="AutoShape 18"/>
            <p:cNvSpPr/>
            <p:nvPr/>
          </p:nvSpPr>
          <p:spPr>
            <a:xfrm>
              <a:off x="0" y="168274"/>
              <a:ext cx="2295525" cy="2616817"/>
            </a:xfrm>
            <a:prstGeom prst="roundRect">
              <a:avLst>
                <a:gd name="adj" fmla="val 4690"/>
              </a:avLst>
            </a:prstGeom>
            <a:noFill/>
            <a:ln w="34925" cap="flat" cmpd="sng">
              <a:solidFill>
                <a:srgbClr val="D4273E"/>
              </a:solidFill>
              <a:prstDash val="solid"/>
              <a:bevel/>
              <a:headEnd type="none" w="med" len="med"/>
              <a:tailEnd type="none" w="med" len="med"/>
            </a:ln>
          </p:spPr>
          <p:txBody>
            <a:bodyPr wrap="none" anchor="ctr"/>
            <a:lstStyle/>
            <a:p>
              <a:pPr eaLnBrk="0" hangingPunct="0"/>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54" name="AutoShape 19"/>
            <p:cNvSpPr/>
            <p:nvPr/>
          </p:nvSpPr>
          <p:spPr>
            <a:xfrm>
              <a:off x="215900" y="25405"/>
              <a:ext cx="1863725" cy="287390"/>
            </a:xfrm>
            <a:prstGeom prst="roundRect">
              <a:avLst>
                <a:gd name="adj" fmla="val 50000"/>
              </a:avLst>
            </a:prstGeom>
            <a:solidFill>
              <a:srgbClr val="595959"/>
            </a:solidFill>
            <a:ln w="9525">
              <a:noFill/>
            </a:ln>
          </p:spPr>
          <p:txBody>
            <a:bodyPr wrap="none" anchor="ctr"/>
            <a:lstStyle/>
            <a:p>
              <a:pPr eaLnBrk="0" hangingPunct="0"/>
              <a:endParaRPr lang="zh-CN" altLang="zh-CN">
                <a:solidFill>
                  <a:srgbClr val="000000"/>
                </a:solidFill>
                <a:latin typeface="Arial" panose="020B0604020202020204" pitchFamily="34" charset="0"/>
                <a:ea typeface="宋体" panose="02010600030101010101" pitchFamily="2" charset="-122"/>
                <a:sym typeface="Arial" panose="020B0604020202020204" pitchFamily="34" charset="0"/>
              </a:endParaRPr>
            </a:p>
          </p:txBody>
        </p:sp>
        <p:sp>
          <p:nvSpPr>
            <p:cNvPr id="55" name="AutoShape 20"/>
            <p:cNvSpPr/>
            <p:nvPr/>
          </p:nvSpPr>
          <p:spPr>
            <a:xfrm flipH="1">
              <a:off x="1900238" y="96838"/>
              <a:ext cx="71438" cy="144463"/>
            </a:xfrm>
            <a:prstGeom prst="octagon">
              <a:avLst>
                <a:gd name="adj" fmla="val 29282"/>
              </a:avLst>
            </a:prstGeom>
            <a:solidFill>
              <a:schemeClr val="bg1"/>
            </a:solidFill>
            <a:ln w="9525">
              <a:noFill/>
            </a:ln>
          </p:spPr>
          <p:txBody>
            <a:bodyPr wrap="none" anchor="ctr"/>
            <a:lstStyle/>
            <a:p>
              <a:pPr eaLnBrk="0" hangingPunct="0"/>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56" name="AutoShape 21"/>
            <p:cNvSpPr/>
            <p:nvPr/>
          </p:nvSpPr>
          <p:spPr>
            <a:xfrm flipH="1">
              <a:off x="317500" y="96838"/>
              <a:ext cx="73025" cy="144463"/>
            </a:xfrm>
            <a:prstGeom prst="octagon">
              <a:avLst>
                <a:gd name="adj" fmla="val 29282"/>
              </a:avLst>
            </a:prstGeom>
            <a:solidFill>
              <a:schemeClr val="bg1"/>
            </a:solidFill>
            <a:ln w="9525">
              <a:noFill/>
            </a:ln>
          </p:spPr>
          <p:txBody>
            <a:bodyPr wrap="none" anchor="ctr"/>
            <a:lstStyle/>
            <a:p>
              <a:pPr eaLnBrk="0" hangingPunct="0"/>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57" name="Text Box 22"/>
            <p:cNvSpPr/>
            <p:nvPr/>
          </p:nvSpPr>
          <p:spPr>
            <a:xfrm>
              <a:off x="776492" y="20443"/>
              <a:ext cx="723275" cy="307832"/>
            </a:xfrm>
            <a:prstGeom prst="rect">
              <a:avLst/>
            </a:prstGeom>
            <a:noFill/>
            <a:ln w="9525">
              <a:noFill/>
            </a:ln>
          </p:spPr>
          <p:txBody>
            <a:bodyPr wrap="square" anchor="t">
              <a:spAutoFit/>
            </a:bodyPr>
            <a:lstStyle/>
            <a:p>
              <a:pPr algn="ctr" eaLnBrk="0" hangingPunct="0"/>
              <a:r>
                <a:rPr lang="zh-CN" altLang="en-US" sz="14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知识点</a:t>
              </a:r>
              <a:endParaRPr lang="zh-CN" altLang="en-US">
                <a:latin typeface="Calibri" panose="020F0502020204030204" pitchFamily="34" charset="0"/>
                <a:ea typeface="宋体" panose="02010600030101010101" pitchFamily="2" charset="-122"/>
              </a:endParaRPr>
            </a:p>
          </p:txBody>
        </p:sp>
      </p:grpSp>
      <p:sp>
        <p:nvSpPr>
          <p:cNvPr id="58" name="文本占位符 58"/>
          <p:cNvSpPr>
            <a:spLocks noGrp="1"/>
          </p:cNvSpPr>
          <p:nvPr>
            <p:ph type="body" sz="quarter" idx="10" hasCustomPrompt="1"/>
          </p:nvPr>
        </p:nvSpPr>
        <p:spPr>
          <a:xfrm>
            <a:off x="5127625" y="2851150"/>
            <a:ext cx="1863725" cy="2109788"/>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sz="1800">
                <a:latin typeface="苹方 中等" panose="020B0400000000000000" pitchFamily="34" charset="-122"/>
                <a:ea typeface="苹方 中等" panose="020B0400000000000000" pitchFamily="34" charset="-122"/>
              </a:defRPr>
            </a:lvl1pPr>
          </a:lstStyle>
          <a:p>
            <a:pPr lvl="0"/>
            <a:r>
              <a:rPr lang="zh-CN" altLang="en-US" dirty="0"/>
              <a:t>编辑文本</a:t>
            </a:r>
            <a:endParaRPr lang="en-US" altLang="zh-CN" dirty="0"/>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zh-CN" altLang="en-US" dirty="0"/>
              <a:t>编辑文本</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zh-CN" altLang="en-US" dirty="0"/>
              <a:t>编辑文本</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zh-CN" altLang="en-US" dirty="0"/>
              <a:t>编辑文本</a:t>
            </a:r>
          </a:p>
          <a:p>
            <a:pPr lvl="0"/>
            <a:endParaRPr lang="zh-CN" altLang="en-US" dirty="0"/>
          </a:p>
        </p:txBody>
      </p:sp>
      <p:sp>
        <p:nvSpPr>
          <p:cNvPr id="59" name="文本占位符 58"/>
          <p:cNvSpPr>
            <a:spLocks noGrp="1"/>
          </p:cNvSpPr>
          <p:nvPr>
            <p:ph type="body" sz="quarter" idx="11" hasCustomPrompt="1"/>
          </p:nvPr>
        </p:nvSpPr>
        <p:spPr>
          <a:xfrm>
            <a:off x="4948239" y="1980798"/>
            <a:ext cx="2295524" cy="325133"/>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2000" b="1">
                <a:solidFill>
                  <a:srgbClr val="C8103D"/>
                </a:solidFill>
                <a:latin typeface="微软雅黑" panose="020B0503020204020204" pitchFamily="34" charset="-122"/>
                <a:ea typeface="微软雅黑" panose="020B0503020204020204" pitchFamily="34" charset="-122"/>
              </a:defRPr>
            </a:lvl1pPr>
          </a:lstStyle>
          <a:p>
            <a:pPr lvl="0"/>
            <a:r>
              <a:rPr lang="en-US" altLang="zh-CN" dirty="0"/>
              <a:t>XXXX</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难点--双">
    <p:spTree>
      <p:nvGrpSpPr>
        <p:cNvPr id="1" name=""/>
        <p:cNvGrpSpPr/>
        <p:nvPr/>
      </p:nvGrpSpPr>
      <p:grpSpPr>
        <a:xfrm>
          <a:off x="0" y="0"/>
          <a:ext cx="0" cy="0"/>
          <a:chOff x="0" y="0"/>
          <a:chExt cx="0" cy="0"/>
        </a:xfrm>
      </p:grpSpPr>
      <p:sp>
        <p:nvSpPr>
          <p:cNvPr id="7" name="标题 1"/>
          <p:cNvSpPr>
            <a:spLocks noGrp="1"/>
          </p:cNvSpPr>
          <p:nvPr>
            <p:ph type="title" hasCustomPrompt="1"/>
          </p:nvPr>
        </p:nvSpPr>
        <p:spPr>
          <a:xfrm>
            <a:off x="1235869" y="929082"/>
            <a:ext cx="9720263" cy="569913"/>
          </a:xfrm>
          <a:noFill/>
          <a:ln w="9525">
            <a:noFill/>
          </a:ln>
        </p:spPr>
        <p:txBody>
          <a:bodyPr lIns="102870" tIns="51435" rIns="102870" bIns="51435" anchor="ctr">
            <a:normAutofit fontScale="90000"/>
          </a:bodyPr>
          <a:lstStyle>
            <a:lvl1pPr>
              <a:defRPr>
                <a:solidFill>
                  <a:srgbClr val="C8103D"/>
                </a:solidFill>
              </a:defRPr>
            </a:lvl1pPr>
          </a:lstStyle>
          <a:p>
            <a:pPr marL="1028700" indent="-1028700" algn="ctr"/>
            <a:r>
              <a:rPr lang="zh-CN" altLang="en-US" sz="3600" dirty="0">
                <a:solidFill>
                  <a:srgbClr val="D4273E"/>
                </a:solidFill>
                <a:latin typeface="微软雅黑" panose="020B0503020204020204" pitchFamily="34" charset="-122"/>
                <a:ea typeface="微软雅黑" panose="020B0503020204020204" pitchFamily="34" charset="-122"/>
                <a:cs typeface="+mn-cs"/>
              </a:rPr>
              <a:t>难点</a:t>
            </a:r>
          </a:p>
        </p:txBody>
      </p:sp>
      <p:sp>
        <p:nvSpPr>
          <p:cNvPr id="25" name="矩形 24"/>
          <p:cNvSpPr/>
          <p:nvPr userDrawn="1"/>
        </p:nvSpPr>
        <p:spPr>
          <a:xfrm>
            <a:off x="5762625" y="1559241"/>
            <a:ext cx="666750" cy="41853"/>
          </a:xfrm>
          <a:prstGeom prst="rect">
            <a:avLst/>
          </a:prstGeom>
          <a:solidFill>
            <a:srgbClr val="D4273E"/>
          </a:solidFill>
          <a:ln w="9525">
            <a:noFill/>
          </a:ln>
        </p:spPr>
        <p:txBody>
          <a:bodyPr anchor="t"/>
          <a:lstStyle/>
          <a:p>
            <a:pPr eaLnBrk="0" hangingPunct="0"/>
            <a:endParaRPr lang="zh-CN" altLang="en-US">
              <a:solidFill>
                <a:srgbClr val="00B050"/>
              </a:solidFill>
              <a:latin typeface="Calibri" panose="020F0502020204030204" pitchFamily="34" charset="0"/>
              <a:ea typeface="宋体" panose="02010600030101010101" pitchFamily="2" charset="-122"/>
            </a:endParaRPr>
          </a:p>
        </p:txBody>
      </p:sp>
      <p:grpSp>
        <p:nvGrpSpPr>
          <p:cNvPr id="50" name="组合 12"/>
          <p:cNvGrpSpPr/>
          <p:nvPr userDrawn="1"/>
        </p:nvGrpSpPr>
        <p:grpSpPr>
          <a:xfrm>
            <a:off x="3070867" y="2356405"/>
            <a:ext cx="2295525" cy="2764151"/>
            <a:chOff x="0" y="20443"/>
            <a:chExt cx="2295525" cy="2764648"/>
          </a:xfrm>
        </p:grpSpPr>
        <p:sp>
          <p:nvSpPr>
            <p:cNvPr id="51" name="AutoShape 18"/>
            <p:cNvSpPr/>
            <p:nvPr/>
          </p:nvSpPr>
          <p:spPr>
            <a:xfrm>
              <a:off x="0" y="168274"/>
              <a:ext cx="2295525" cy="2616817"/>
            </a:xfrm>
            <a:prstGeom prst="roundRect">
              <a:avLst>
                <a:gd name="adj" fmla="val 4690"/>
              </a:avLst>
            </a:prstGeom>
            <a:noFill/>
            <a:ln w="34925" cap="flat" cmpd="sng">
              <a:solidFill>
                <a:srgbClr val="D4273E"/>
              </a:solidFill>
              <a:prstDash val="solid"/>
              <a:bevel/>
              <a:headEnd type="none" w="med" len="med"/>
              <a:tailEnd type="none" w="med" len="med"/>
            </a:ln>
          </p:spPr>
          <p:txBody>
            <a:bodyPr wrap="none" anchor="ctr"/>
            <a:lstStyle/>
            <a:p>
              <a:pPr eaLnBrk="0" hangingPunct="0"/>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52" name="AutoShape 19"/>
            <p:cNvSpPr/>
            <p:nvPr/>
          </p:nvSpPr>
          <p:spPr>
            <a:xfrm>
              <a:off x="215900" y="25405"/>
              <a:ext cx="1863725" cy="287390"/>
            </a:xfrm>
            <a:prstGeom prst="roundRect">
              <a:avLst>
                <a:gd name="adj" fmla="val 50000"/>
              </a:avLst>
            </a:prstGeom>
            <a:solidFill>
              <a:srgbClr val="595959"/>
            </a:solidFill>
            <a:ln w="9525">
              <a:noFill/>
            </a:ln>
          </p:spPr>
          <p:txBody>
            <a:bodyPr wrap="none" anchor="ctr"/>
            <a:lstStyle/>
            <a:p>
              <a:pPr eaLnBrk="0" hangingPunct="0"/>
              <a:endParaRPr lang="zh-CN" altLang="zh-CN">
                <a:solidFill>
                  <a:srgbClr val="000000"/>
                </a:solidFill>
                <a:latin typeface="Arial" panose="020B0604020202020204" pitchFamily="34" charset="0"/>
                <a:ea typeface="宋体" panose="02010600030101010101" pitchFamily="2" charset="-122"/>
                <a:sym typeface="Arial" panose="020B0604020202020204" pitchFamily="34" charset="0"/>
              </a:endParaRPr>
            </a:p>
          </p:txBody>
        </p:sp>
        <p:sp>
          <p:nvSpPr>
            <p:cNvPr id="53" name="AutoShape 20"/>
            <p:cNvSpPr/>
            <p:nvPr/>
          </p:nvSpPr>
          <p:spPr>
            <a:xfrm flipH="1">
              <a:off x="1900238" y="96838"/>
              <a:ext cx="71438" cy="144463"/>
            </a:xfrm>
            <a:prstGeom prst="octagon">
              <a:avLst>
                <a:gd name="adj" fmla="val 29282"/>
              </a:avLst>
            </a:prstGeom>
            <a:solidFill>
              <a:schemeClr val="bg1"/>
            </a:solidFill>
            <a:ln w="9525">
              <a:noFill/>
            </a:ln>
          </p:spPr>
          <p:txBody>
            <a:bodyPr wrap="none" anchor="ctr"/>
            <a:lstStyle/>
            <a:p>
              <a:pPr eaLnBrk="0" hangingPunct="0"/>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54" name="AutoShape 21"/>
            <p:cNvSpPr/>
            <p:nvPr/>
          </p:nvSpPr>
          <p:spPr>
            <a:xfrm flipH="1">
              <a:off x="317500" y="96838"/>
              <a:ext cx="73025" cy="144463"/>
            </a:xfrm>
            <a:prstGeom prst="octagon">
              <a:avLst>
                <a:gd name="adj" fmla="val 29282"/>
              </a:avLst>
            </a:prstGeom>
            <a:solidFill>
              <a:schemeClr val="bg1"/>
            </a:solidFill>
            <a:ln w="9525">
              <a:noFill/>
            </a:ln>
          </p:spPr>
          <p:txBody>
            <a:bodyPr wrap="none" anchor="ctr"/>
            <a:lstStyle/>
            <a:p>
              <a:pPr eaLnBrk="0" hangingPunct="0"/>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55" name="Text Box 22"/>
            <p:cNvSpPr/>
            <p:nvPr/>
          </p:nvSpPr>
          <p:spPr>
            <a:xfrm>
              <a:off x="776492" y="20443"/>
              <a:ext cx="723275" cy="307832"/>
            </a:xfrm>
            <a:prstGeom prst="rect">
              <a:avLst/>
            </a:prstGeom>
            <a:noFill/>
            <a:ln w="9525">
              <a:noFill/>
            </a:ln>
          </p:spPr>
          <p:txBody>
            <a:bodyPr wrap="square" anchor="t">
              <a:spAutoFit/>
            </a:bodyPr>
            <a:lstStyle/>
            <a:p>
              <a:pPr algn="ctr" eaLnBrk="0" hangingPunct="0"/>
              <a:r>
                <a:rPr lang="zh-CN" altLang="en-US" sz="14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知识点</a:t>
              </a:r>
              <a:endParaRPr lang="zh-CN" altLang="en-US">
                <a:latin typeface="Calibri" panose="020F0502020204030204" pitchFamily="34" charset="0"/>
                <a:ea typeface="宋体" panose="02010600030101010101" pitchFamily="2" charset="-122"/>
              </a:endParaRPr>
            </a:p>
          </p:txBody>
        </p:sp>
      </p:grpSp>
      <p:sp>
        <p:nvSpPr>
          <p:cNvPr id="56" name="文本占位符 58"/>
          <p:cNvSpPr>
            <a:spLocks noGrp="1"/>
          </p:cNvSpPr>
          <p:nvPr>
            <p:ph type="body" sz="quarter" idx="10" hasCustomPrompt="1"/>
          </p:nvPr>
        </p:nvSpPr>
        <p:spPr>
          <a:xfrm>
            <a:off x="3250254" y="2851150"/>
            <a:ext cx="1863725" cy="2109788"/>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sz="1800">
                <a:latin typeface="苹方 中等" panose="020B0400000000000000" pitchFamily="34" charset="-122"/>
                <a:ea typeface="苹方 中等" panose="020B0400000000000000" pitchFamily="34" charset="-122"/>
              </a:defRPr>
            </a:lvl1pPr>
          </a:lstStyle>
          <a:p>
            <a:pPr lvl="0"/>
            <a:r>
              <a:rPr lang="zh-CN" altLang="en-US" dirty="0"/>
              <a:t>编辑文本</a:t>
            </a:r>
            <a:endParaRPr lang="en-US" altLang="zh-CN" dirty="0"/>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zh-CN" altLang="en-US" dirty="0"/>
              <a:t>编辑文本</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zh-CN" altLang="en-US" dirty="0"/>
              <a:t>编辑文本</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zh-CN" altLang="en-US" dirty="0"/>
              <a:t>编辑文本</a:t>
            </a:r>
          </a:p>
          <a:p>
            <a:pPr lvl="0"/>
            <a:endParaRPr lang="zh-CN" altLang="en-US" dirty="0"/>
          </a:p>
        </p:txBody>
      </p:sp>
      <p:sp>
        <p:nvSpPr>
          <p:cNvPr id="57" name="文本占位符 58"/>
          <p:cNvSpPr>
            <a:spLocks noGrp="1"/>
          </p:cNvSpPr>
          <p:nvPr>
            <p:ph type="body" sz="quarter" idx="11" hasCustomPrompt="1"/>
          </p:nvPr>
        </p:nvSpPr>
        <p:spPr>
          <a:xfrm>
            <a:off x="3070868" y="1980798"/>
            <a:ext cx="2295524" cy="325133"/>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2000" b="1">
                <a:solidFill>
                  <a:srgbClr val="C8103D"/>
                </a:solidFill>
                <a:latin typeface="微软雅黑" panose="020B0503020204020204" pitchFamily="34" charset="-122"/>
                <a:ea typeface="微软雅黑" panose="020B0503020204020204" pitchFamily="34" charset="-122"/>
              </a:defRPr>
            </a:lvl1pPr>
          </a:lstStyle>
          <a:p>
            <a:pPr lvl="0"/>
            <a:r>
              <a:rPr lang="en-US" altLang="zh-CN" dirty="0"/>
              <a:t>XXXX</a:t>
            </a:r>
            <a:endParaRPr lang="zh-CN" altLang="en-US" dirty="0"/>
          </a:p>
        </p:txBody>
      </p:sp>
      <p:grpSp>
        <p:nvGrpSpPr>
          <p:cNvPr id="58" name="组合 12"/>
          <p:cNvGrpSpPr/>
          <p:nvPr userDrawn="1"/>
        </p:nvGrpSpPr>
        <p:grpSpPr>
          <a:xfrm>
            <a:off x="6834663" y="2356405"/>
            <a:ext cx="2295525" cy="2764151"/>
            <a:chOff x="0" y="20443"/>
            <a:chExt cx="2295525" cy="2764648"/>
          </a:xfrm>
        </p:grpSpPr>
        <p:sp>
          <p:nvSpPr>
            <p:cNvPr id="59" name="AutoShape 18"/>
            <p:cNvSpPr/>
            <p:nvPr/>
          </p:nvSpPr>
          <p:spPr>
            <a:xfrm>
              <a:off x="0" y="168274"/>
              <a:ext cx="2295525" cy="2616817"/>
            </a:xfrm>
            <a:prstGeom prst="roundRect">
              <a:avLst>
                <a:gd name="adj" fmla="val 4690"/>
              </a:avLst>
            </a:prstGeom>
            <a:noFill/>
            <a:ln w="34925" cap="flat" cmpd="sng">
              <a:solidFill>
                <a:srgbClr val="D4273E"/>
              </a:solidFill>
              <a:prstDash val="solid"/>
              <a:bevel/>
              <a:headEnd type="none" w="med" len="med"/>
              <a:tailEnd type="none" w="med" len="med"/>
            </a:ln>
          </p:spPr>
          <p:txBody>
            <a:bodyPr wrap="none" anchor="ctr"/>
            <a:lstStyle/>
            <a:p>
              <a:pPr eaLnBrk="0" hangingPunct="0"/>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60" name="AutoShape 19"/>
            <p:cNvSpPr/>
            <p:nvPr/>
          </p:nvSpPr>
          <p:spPr>
            <a:xfrm>
              <a:off x="215900" y="25405"/>
              <a:ext cx="1863725" cy="287390"/>
            </a:xfrm>
            <a:prstGeom prst="roundRect">
              <a:avLst>
                <a:gd name="adj" fmla="val 50000"/>
              </a:avLst>
            </a:prstGeom>
            <a:solidFill>
              <a:srgbClr val="595959"/>
            </a:solidFill>
            <a:ln w="9525">
              <a:noFill/>
            </a:ln>
          </p:spPr>
          <p:txBody>
            <a:bodyPr wrap="none" anchor="ctr"/>
            <a:lstStyle/>
            <a:p>
              <a:pPr eaLnBrk="0" hangingPunct="0"/>
              <a:endParaRPr lang="zh-CN" altLang="zh-CN">
                <a:solidFill>
                  <a:srgbClr val="000000"/>
                </a:solidFill>
                <a:latin typeface="Arial" panose="020B0604020202020204" pitchFamily="34" charset="0"/>
                <a:ea typeface="宋体" panose="02010600030101010101" pitchFamily="2" charset="-122"/>
                <a:sym typeface="Arial" panose="020B0604020202020204" pitchFamily="34" charset="0"/>
              </a:endParaRPr>
            </a:p>
          </p:txBody>
        </p:sp>
        <p:sp>
          <p:nvSpPr>
            <p:cNvPr id="61" name="AutoShape 20"/>
            <p:cNvSpPr/>
            <p:nvPr/>
          </p:nvSpPr>
          <p:spPr>
            <a:xfrm flipH="1">
              <a:off x="1900238" y="96838"/>
              <a:ext cx="71438" cy="144463"/>
            </a:xfrm>
            <a:prstGeom prst="octagon">
              <a:avLst>
                <a:gd name="adj" fmla="val 29282"/>
              </a:avLst>
            </a:prstGeom>
            <a:solidFill>
              <a:schemeClr val="bg1"/>
            </a:solidFill>
            <a:ln w="9525">
              <a:noFill/>
            </a:ln>
          </p:spPr>
          <p:txBody>
            <a:bodyPr wrap="none" anchor="ctr"/>
            <a:lstStyle/>
            <a:p>
              <a:pPr eaLnBrk="0" hangingPunct="0"/>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62" name="AutoShape 21"/>
            <p:cNvSpPr/>
            <p:nvPr/>
          </p:nvSpPr>
          <p:spPr>
            <a:xfrm flipH="1">
              <a:off x="317500" y="96838"/>
              <a:ext cx="73025" cy="144463"/>
            </a:xfrm>
            <a:prstGeom prst="octagon">
              <a:avLst>
                <a:gd name="adj" fmla="val 29282"/>
              </a:avLst>
            </a:prstGeom>
            <a:solidFill>
              <a:schemeClr val="bg1"/>
            </a:solidFill>
            <a:ln w="9525">
              <a:noFill/>
            </a:ln>
          </p:spPr>
          <p:txBody>
            <a:bodyPr wrap="none" anchor="ctr"/>
            <a:lstStyle/>
            <a:p>
              <a:pPr eaLnBrk="0" hangingPunct="0"/>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63" name="Text Box 22"/>
            <p:cNvSpPr/>
            <p:nvPr/>
          </p:nvSpPr>
          <p:spPr>
            <a:xfrm>
              <a:off x="776492" y="20443"/>
              <a:ext cx="723275" cy="307832"/>
            </a:xfrm>
            <a:prstGeom prst="rect">
              <a:avLst/>
            </a:prstGeom>
            <a:noFill/>
            <a:ln w="9525">
              <a:noFill/>
            </a:ln>
          </p:spPr>
          <p:txBody>
            <a:bodyPr wrap="square" anchor="t">
              <a:spAutoFit/>
            </a:bodyPr>
            <a:lstStyle/>
            <a:p>
              <a:pPr algn="ctr" eaLnBrk="0" hangingPunct="0"/>
              <a:r>
                <a:rPr lang="zh-CN" altLang="en-US" sz="14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知识点</a:t>
              </a:r>
              <a:endParaRPr lang="zh-CN" altLang="en-US">
                <a:latin typeface="Calibri" panose="020F0502020204030204" pitchFamily="34" charset="0"/>
                <a:ea typeface="宋体" panose="02010600030101010101" pitchFamily="2" charset="-122"/>
              </a:endParaRPr>
            </a:p>
          </p:txBody>
        </p:sp>
      </p:grpSp>
      <p:sp>
        <p:nvSpPr>
          <p:cNvPr id="64" name="文本占位符 58"/>
          <p:cNvSpPr>
            <a:spLocks noGrp="1"/>
          </p:cNvSpPr>
          <p:nvPr>
            <p:ph type="body" sz="quarter" idx="12" hasCustomPrompt="1"/>
          </p:nvPr>
        </p:nvSpPr>
        <p:spPr>
          <a:xfrm>
            <a:off x="7014050" y="2851150"/>
            <a:ext cx="1863725" cy="2109788"/>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sz="1800">
                <a:latin typeface="苹方 中等" panose="020B0400000000000000" pitchFamily="34" charset="-122"/>
                <a:ea typeface="苹方 中等" panose="020B0400000000000000" pitchFamily="34" charset="-122"/>
              </a:defRPr>
            </a:lvl1pPr>
          </a:lstStyle>
          <a:p>
            <a:pPr lvl="0"/>
            <a:r>
              <a:rPr lang="zh-CN" altLang="en-US" dirty="0"/>
              <a:t>编辑文本</a:t>
            </a:r>
            <a:endParaRPr lang="en-US" altLang="zh-CN" dirty="0"/>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zh-CN" altLang="en-US" dirty="0"/>
              <a:t>编辑文本</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zh-CN" altLang="en-US" dirty="0"/>
              <a:t>编辑文本</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zh-CN" altLang="en-US" dirty="0"/>
              <a:t>编辑文本</a:t>
            </a:r>
          </a:p>
          <a:p>
            <a:pPr lvl="0"/>
            <a:endParaRPr lang="zh-CN" altLang="en-US" dirty="0"/>
          </a:p>
        </p:txBody>
      </p:sp>
      <p:sp>
        <p:nvSpPr>
          <p:cNvPr id="65" name="文本占位符 58"/>
          <p:cNvSpPr>
            <a:spLocks noGrp="1"/>
          </p:cNvSpPr>
          <p:nvPr>
            <p:ph type="body" sz="quarter" idx="13" hasCustomPrompt="1"/>
          </p:nvPr>
        </p:nvSpPr>
        <p:spPr>
          <a:xfrm>
            <a:off x="6834664" y="1980798"/>
            <a:ext cx="2295524" cy="325133"/>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2000" b="1">
                <a:solidFill>
                  <a:srgbClr val="C8103D"/>
                </a:solidFill>
                <a:latin typeface="微软雅黑" panose="020B0503020204020204" pitchFamily="34" charset="-122"/>
                <a:ea typeface="微软雅黑" panose="020B0503020204020204" pitchFamily="34" charset="-122"/>
              </a:defRPr>
            </a:lvl1pPr>
          </a:lstStyle>
          <a:p>
            <a:pPr lvl="0"/>
            <a:r>
              <a:rPr lang="en-US" altLang="zh-CN" dirty="0"/>
              <a:t>XXXX</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左侧文案--右侧图片">
    <p:spTree>
      <p:nvGrpSpPr>
        <p:cNvPr id="1" name=""/>
        <p:cNvGrpSpPr/>
        <p:nvPr/>
      </p:nvGrpSpPr>
      <p:grpSpPr>
        <a:xfrm>
          <a:off x="0" y="0"/>
          <a:ext cx="0" cy="0"/>
          <a:chOff x="0" y="0"/>
          <a:chExt cx="0" cy="0"/>
        </a:xfrm>
      </p:grpSpPr>
      <p:sp>
        <p:nvSpPr>
          <p:cNvPr id="4" name="图片占位符 2"/>
          <p:cNvSpPr>
            <a:spLocks noGrp="1"/>
          </p:cNvSpPr>
          <p:nvPr>
            <p:ph type="pic" idx="1"/>
          </p:nvPr>
        </p:nvSpPr>
        <p:spPr>
          <a:xfrm>
            <a:off x="6811477" y="1008949"/>
            <a:ext cx="5034012" cy="4873625"/>
          </a:xfrm>
          <a:prstGeom prst="rect">
            <a:avLst/>
          </a:prstGeom>
        </p:spPr>
        <p:txBody>
          <a:bodyPr/>
          <a:lstStyle>
            <a:lvl1pPr marL="0" indent="0">
              <a:buNone/>
              <a:defRPr sz="3200">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5" name="文本占位符 3"/>
          <p:cNvSpPr>
            <a:spLocks noGrp="1"/>
          </p:cNvSpPr>
          <p:nvPr>
            <p:ph type="body" sz="half" idx="2" hasCustomPrompt="1"/>
          </p:nvPr>
        </p:nvSpPr>
        <p:spPr>
          <a:xfrm>
            <a:off x="346511" y="995363"/>
            <a:ext cx="5749489" cy="515803"/>
          </a:xfrm>
          <a:prstGeom prst="rect">
            <a:avLst/>
          </a:prstGeom>
        </p:spPr>
        <p:txBody>
          <a:bodyPr/>
          <a:lstStyle>
            <a:lvl1pPr marL="457200" indent="-457200">
              <a:buFont typeface="Wingdings" panose="05000000000000000000" pitchFamily="2" charset="2"/>
              <a:buChar char="Ø"/>
              <a:defRPr sz="2000" b="1">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编辑文本样式</a:t>
            </a:r>
          </a:p>
        </p:txBody>
      </p:sp>
      <p:sp>
        <p:nvSpPr>
          <p:cNvPr id="6" name="文本占位符 3"/>
          <p:cNvSpPr>
            <a:spLocks noGrp="1"/>
          </p:cNvSpPr>
          <p:nvPr>
            <p:ph type="body" sz="half" idx="10" hasCustomPrompt="1"/>
          </p:nvPr>
        </p:nvSpPr>
        <p:spPr>
          <a:xfrm>
            <a:off x="346511" y="1511166"/>
            <a:ext cx="5749489" cy="4371408"/>
          </a:xfrm>
          <a:prstGeom prst="rect">
            <a:avLst/>
          </a:prstGeom>
        </p:spPr>
        <p:txBody>
          <a:bodyPr/>
          <a:lstStyle>
            <a:lvl1pPr marL="457200" marR="0" indent="-4572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sz="1800">
                <a:latin typeface="苹方 中等" panose="020B0400000000000000" pitchFamily="34" charset="-122"/>
                <a:ea typeface="苹方 中等" panose="020B0400000000000000"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编辑文本</a:t>
            </a:r>
            <a:endParaRPr lang="en-US" altLang="zh-CN" dirty="0"/>
          </a:p>
          <a:p>
            <a:pPr marL="457200" marR="0" lvl="0" indent="-4572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lang="zh-CN" altLang="en-US" dirty="0"/>
              <a:t>编辑文本</a:t>
            </a:r>
          </a:p>
          <a:p>
            <a:pPr marL="457200" marR="0" lvl="0" indent="-4572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lang="zh-CN" altLang="en-US" dirty="0"/>
              <a:t>编辑文本</a:t>
            </a:r>
          </a:p>
          <a:p>
            <a:pPr marL="457200" marR="0" lvl="0" indent="-4572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lang="zh-CN" altLang="en-US" dirty="0"/>
              <a:t>编辑文本</a:t>
            </a:r>
          </a:p>
          <a:p>
            <a:pPr marL="457200" marR="0" lvl="0" indent="-4572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lang="zh-CN" altLang="en-US" dirty="0"/>
              <a:t>编辑文本</a:t>
            </a:r>
          </a:p>
          <a:p>
            <a:pPr marL="457200" marR="0" lvl="0" indent="-4572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lang="zh-CN" altLang="en-US" dirty="0"/>
              <a:t>编辑文本</a:t>
            </a:r>
          </a:p>
          <a:p>
            <a:pPr lvl="0"/>
            <a:endParaRPr lang="zh-CN" altLang="en-US" dirty="0"/>
          </a:p>
        </p:txBody>
      </p:sp>
      <p:sp>
        <p:nvSpPr>
          <p:cNvPr id="13" name="文本占位符 3"/>
          <p:cNvSpPr>
            <a:spLocks noGrp="1"/>
          </p:cNvSpPr>
          <p:nvPr>
            <p:ph type="body" sz="half" idx="11" hasCustomPrompt="1"/>
          </p:nvPr>
        </p:nvSpPr>
        <p:spPr>
          <a:xfrm>
            <a:off x="6096000" y="180060"/>
            <a:ext cx="5767595" cy="372196"/>
          </a:xfrm>
          <a:prstGeom prst="rect">
            <a:avLst/>
          </a:prstGeom>
        </p:spPr>
        <p:txBody>
          <a:bodyPr/>
          <a:lstStyle>
            <a:lvl1pPr marL="0" indent="0" algn="r">
              <a:buFont typeface="Wingdings" panose="05000000000000000000" pitchFamily="2" charset="2"/>
              <a:buNone/>
              <a:defRPr sz="2400" b="1">
                <a:solidFill>
                  <a:srgbClr val="C8103D"/>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知识点标题</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左侧图片--右侧文案">
    <p:spTree>
      <p:nvGrpSpPr>
        <p:cNvPr id="1" name=""/>
        <p:cNvGrpSpPr/>
        <p:nvPr/>
      </p:nvGrpSpPr>
      <p:grpSpPr>
        <a:xfrm>
          <a:off x="0" y="0"/>
          <a:ext cx="0" cy="0"/>
          <a:chOff x="0" y="0"/>
          <a:chExt cx="0" cy="0"/>
        </a:xfrm>
      </p:grpSpPr>
      <p:sp>
        <p:nvSpPr>
          <p:cNvPr id="4" name="图片占位符 2"/>
          <p:cNvSpPr>
            <a:spLocks noGrp="1"/>
          </p:cNvSpPr>
          <p:nvPr>
            <p:ph type="pic" idx="1"/>
          </p:nvPr>
        </p:nvSpPr>
        <p:spPr>
          <a:xfrm>
            <a:off x="346511" y="1008949"/>
            <a:ext cx="5034012" cy="4873625"/>
          </a:xfrm>
          <a:prstGeom prst="rect">
            <a:avLst/>
          </a:prstGeom>
        </p:spPr>
        <p:txBody>
          <a:bodyPr/>
          <a:lstStyle>
            <a:lvl1pPr marL="0" indent="0">
              <a:buNone/>
              <a:defRPr sz="3200">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5" name="文本占位符 3"/>
          <p:cNvSpPr>
            <a:spLocks noGrp="1"/>
          </p:cNvSpPr>
          <p:nvPr>
            <p:ph type="body" sz="half" idx="2" hasCustomPrompt="1"/>
          </p:nvPr>
        </p:nvSpPr>
        <p:spPr>
          <a:xfrm>
            <a:off x="6096000" y="995363"/>
            <a:ext cx="5749489" cy="515803"/>
          </a:xfrm>
          <a:prstGeom prst="rect">
            <a:avLst/>
          </a:prstGeom>
        </p:spPr>
        <p:txBody>
          <a:bodyPr/>
          <a:lstStyle>
            <a:lvl1pPr marL="457200" indent="-457200">
              <a:buFont typeface="Wingdings" panose="05000000000000000000" pitchFamily="2" charset="2"/>
              <a:buChar char="Ø"/>
              <a:defRPr sz="2000" b="1">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编辑文本样式</a:t>
            </a:r>
          </a:p>
        </p:txBody>
      </p:sp>
      <p:sp>
        <p:nvSpPr>
          <p:cNvPr id="6" name="文本占位符 3"/>
          <p:cNvSpPr>
            <a:spLocks noGrp="1"/>
          </p:cNvSpPr>
          <p:nvPr>
            <p:ph type="body" sz="half" idx="10" hasCustomPrompt="1"/>
          </p:nvPr>
        </p:nvSpPr>
        <p:spPr>
          <a:xfrm>
            <a:off x="6096000" y="1511166"/>
            <a:ext cx="5749489" cy="4371408"/>
          </a:xfrm>
          <a:prstGeom prst="rect">
            <a:avLst/>
          </a:prstGeom>
        </p:spPr>
        <p:txBody>
          <a:bodyPr/>
          <a:lstStyle>
            <a:lvl1pPr marL="457200" marR="0" indent="-4572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sz="1800">
                <a:latin typeface="苹方 中等" panose="020B0400000000000000" pitchFamily="34" charset="-122"/>
                <a:ea typeface="苹方 中等" panose="020B0400000000000000"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编辑文本</a:t>
            </a:r>
            <a:endParaRPr lang="en-US" altLang="zh-CN" dirty="0"/>
          </a:p>
          <a:p>
            <a:pPr marL="457200" marR="0" lvl="0" indent="-4572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lang="zh-CN" altLang="en-US" dirty="0"/>
              <a:t>编辑文本</a:t>
            </a:r>
          </a:p>
          <a:p>
            <a:pPr marL="457200" marR="0" lvl="0" indent="-4572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lang="zh-CN" altLang="en-US" dirty="0"/>
              <a:t>编辑文本</a:t>
            </a:r>
          </a:p>
          <a:p>
            <a:pPr marL="457200" marR="0" lvl="0" indent="-4572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lang="zh-CN" altLang="en-US" dirty="0"/>
              <a:t>编辑文本</a:t>
            </a:r>
          </a:p>
          <a:p>
            <a:pPr marL="457200" marR="0" lvl="0" indent="-4572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lang="zh-CN" altLang="en-US" dirty="0"/>
              <a:t>编辑文本</a:t>
            </a:r>
          </a:p>
          <a:p>
            <a:pPr marL="457200" marR="0" lvl="0" indent="-4572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lang="zh-CN" altLang="en-US" dirty="0"/>
              <a:t>编辑文本</a:t>
            </a:r>
          </a:p>
          <a:p>
            <a:pPr lvl="0"/>
            <a:endParaRPr lang="zh-CN" altLang="en-US" dirty="0"/>
          </a:p>
        </p:txBody>
      </p:sp>
      <p:sp>
        <p:nvSpPr>
          <p:cNvPr id="10" name="文本占位符 3"/>
          <p:cNvSpPr>
            <a:spLocks noGrp="1"/>
          </p:cNvSpPr>
          <p:nvPr>
            <p:ph type="body" sz="half" idx="11" hasCustomPrompt="1"/>
          </p:nvPr>
        </p:nvSpPr>
        <p:spPr>
          <a:xfrm>
            <a:off x="6096000" y="180060"/>
            <a:ext cx="5767595" cy="372196"/>
          </a:xfrm>
          <a:prstGeom prst="rect">
            <a:avLst/>
          </a:prstGeom>
        </p:spPr>
        <p:txBody>
          <a:bodyPr/>
          <a:lstStyle>
            <a:lvl1pPr marL="0" indent="0" algn="r">
              <a:buFont typeface="Wingdings" panose="05000000000000000000" pitchFamily="2" charset="2"/>
              <a:buNone/>
              <a:defRPr sz="2400" b="1">
                <a:solidFill>
                  <a:srgbClr val="C8103D"/>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知识点标题</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纯文案--左侧对齐">
    <p:spTree>
      <p:nvGrpSpPr>
        <p:cNvPr id="1" name=""/>
        <p:cNvGrpSpPr/>
        <p:nvPr/>
      </p:nvGrpSpPr>
      <p:grpSpPr>
        <a:xfrm>
          <a:off x="0" y="0"/>
          <a:ext cx="0" cy="0"/>
          <a:chOff x="0" y="0"/>
          <a:chExt cx="0" cy="0"/>
        </a:xfrm>
      </p:grpSpPr>
      <p:sp>
        <p:nvSpPr>
          <p:cNvPr id="5" name="文本占位符 3"/>
          <p:cNvSpPr>
            <a:spLocks noGrp="1"/>
          </p:cNvSpPr>
          <p:nvPr>
            <p:ph type="body" sz="half" idx="2" hasCustomPrompt="1"/>
          </p:nvPr>
        </p:nvSpPr>
        <p:spPr>
          <a:xfrm>
            <a:off x="346511" y="995363"/>
            <a:ext cx="11517084" cy="515803"/>
          </a:xfrm>
          <a:prstGeom prst="rect">
            <a:avLst/>
          </a:prstGeom>
        </p:spPr>
        <p:txBody>
          <a:bodyPr/>
          <a:lstStyle>
            <a:lvl1pPr marL="0" indent="0">
              <a:buFont typeface="Wingdings" panose="05000000000000000000" pitchFamily="2" charset="2"/>
              <a:buNone/>
              <a:defRPr sz="2000" b="1">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编辑文本样式</a:t>
            </a:r>
          </a:p>
        </p:txBody>
      </p:sp>
      <p:sp>
        <p:nvSpPr>
          <p:cNvPr id="6" name="文本占位符 3"/>
          <p:cNvSpPr>
            <a:spLocks noGrp="1"/>
          </p:cNvSpPr>
          <p:nvPr>
            <p:ph type="body" sz="half" idx="10" hasCustomPrompt="1"/>
          </p:nvPr>
        </p:nvSpPr>
        <p:spPr>
          <a:xfrm>
            <a:off x="346511" y="1511166"/>
            <a:ext cx="11517084" cy="437140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Wingdings" panose="05000000000000000000" pitchFamily="2" charset="2"/>
              <a:buNone/>
              <a:defRPr sz="1800">
                <a:latin typeface="苹方 中等" panose="020B0400000000000000" pitchFamily="34" charset="-122"/>
                <a:ea typeface="苹方 中等" panose="020B0400000000000000"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编辑文本</a:t>
            </a:r>
            <a:endParaRPr lang="en-US" altLang="zh-CN" dirty="0"/>
          </a:p>
          <a:p>
            <a:pPr marL="0" marR="0" lvl="0" indent="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lang="zh-CN" altLang="en-US" dirty="0"/>
              <a:t>编辑文本</a:t>
            </a:r>
            <a:endParaRPr lang="en-US" altLang="zh-CN" dirty="0"/>
          </a:p>
          <a:p>
            <a:pPr marL="0" marR="0" lvl="0" indent="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lang="zh-CN" altLang="en-US" dirty="0"/>
              <a:t>编辑文本</a:t>
            </a:r>
            <a:endParaRPr lang="en-US" altLang="zh-CN" dirty="0"/>
          </a:p>
          <a:p>
            <a:pPr marL="0" marR="0" lvl="0" indent="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lang="zh-CN" altLang="en-US" dirty="0"/>
              <a:t>编辑文本</a:t>
            </a:r>
            <a:endParaRPr lang="en-US" altLang="zh-CN" dirty="0"/>
          </a:p>
          <a:p>
            <a:pPr marL="0" marR="0" lvl="0" indent="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lang="zh-CN" altLang="en-US" dirty="0"/>
              <a:t>编辑文本</a:t>
            </a:r>
            <a:endParaRPr lang="en-US" altLang="zh-CN" dirty="0"/>
          </a:p>
          <a:p>
            <a:pPr marL="0" marR="0" lvl="0" indent="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lang="zh-CN" altLang="en-US" dirty="0"/>
              <a:t>编辑文本</a:t>
            </a:r>
            <a:endParaRPr lang="en-US" altLang="zh-CN" dirty="0"/>
          </a:p>
          <a:p>
            <a:pPr lvl="0"/>
            <a:endParaRPr lang="zh-CN" altLang="en-US" dirty="0"/>
          </a:p>
        </p:txBody>
      </p:sp>
      <p:sp>
        <p:nvSpPr>
          <p:cNvPr id="13" name="文本占位符 3"/>
          <p:cNvSpPr>
            <a:spLocks noGrp="1"/>
          </p:cNvSpPr>
          <p:nvPr>
            <p:ph type="body" sz="half" idx="11" hasCustomPrompt="1"/>
          </p:nvPr>
        </p:nvSpPr>
        <p:spPr>
          <a:xfrm>
            <a:off x="6096000" y="180060"/>
            <a:ext cx="5767595" cy="372196"/>
          </a:xfrm>
          <a:prstGeom prst="rect">
            <a:avLst/>
          </a:prstGeom>
        </p:spPr>
        <p:txBody>
          <a:bodyPr/>
          <a:lstStyle>
            <a:lvl1pPr marL="0" indent="0" algn="r">
              <a:buFont typeface="Wingdings" panose="05000000000000000000" pitchFamily="2" charset="2"/>
              <a:buNone/>
              <a:defRPr sz="2400" b="1">
                <a:solidFill>
                  <a:srgbClr val="C8103D"/>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知识点标题</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6"/>
          <a:stretch>
            <a:fillRect/>
          </a:stretch>
        </a:blipFill>
        <a:effectLst/>
      </p:bgPr>
    </p:bg>
    <p:spTree>
      <p:nvGrpSpPr>
        <p:cNvPr id="1" name=""/>
        <p:cNvGrpSpPr/>
        <p:nvPr/>
      </p:nvGrpSpPr>
      <p:grpSpPr>
        <a:xfrm>
          <a:off x="0" y="0"/>
          <a:ext cx="0" cy="0"/>
          <a:chOff x="0" y="0"/>
          <a:chExt cx="0" cy="0"/>
        </a:xfrm>
      </p:grpSpPr>
      <p:sp>
        <p:nvSpPr>
          <p:cNvPr id="7" name="标题占位符 6"/>
          <p:cNvSpPr>
            <a:spLocks noGrp="1"/>
          </p:cNvSpPr>
          <p:nvPr>
            <p:ph type="title"/>
          </p:nvPr>
        </p:nvSpPr>
        <p:spPr>
          <a:xfrm>
            <a:off x="838200" y="2431241"/>
            <a:ext cx="10515600" cy="1325563"/>
          </a:xfrm>
          <a:prstGeom prst="rect">
            <a:avLst/>
          </a:prstGeom>
        </p:spPr>
        <p:txBody>
          <a:bodyPr vert="horz" lIns="91440" tIns="45720" rIns="91440" bIns="45720" rtlCol="0" anchor="ctr">
            <a:normAutofit/>
          </a:bodyPr>
          <a:lstStyle/>
          <a:p>
            <a:r>
              <a:rPr lang="zh-CN" altLang="en-US" dirty="0"/>
              <a:t>课纲标题</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lnSpc>
          <a:spcPct val="90000"/>
        </a:lnSpc>
        <a:spcBef>
          <a:spcPct val="0"/>
        </a:spcBef>
        <a:buNone/>
        <a:defRPr sz="3200" b="1" i="0" kern="1200">
          <a:solidFill>
            <a:srgbClr val="C8103D"/>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9"/>
          <p:cNvGrpSpPr/>
          <p:nvPr/>
        </p:nvGrpSpPr>
        <p:grpSpPr>
          <a:xfrm>
            <a:off x="575292" y="1958930"/>
            <a:ext cx="11039817" cy="2109931"/>
            <a:chOff x="-121009" y="2185987"/>
            <a:chExt cx="11043378" cy="2108923"/>
          </a:xfrm>
        </p:grpSpPr>
        <p:sp>
          <p:nvSpPr>
            <p:cNvPr id="6" name="TextBox 3"/>
            <p:cNvSpPr/>
            <p:nvPr/>
          </p:nvSpPr>
          <p:spPr>
            <a:xfrm>
              <a:off x="5309073" y="3525837"/>
              <a:ext cx="184790" cy="769073"/>
            </a:xfrm>
            <a:prstGeom prst="rect">
              <a:avLst/>
            </a:prstGeom>
            <a:noFill/>
            <a:ln w="9525">
              <a:noFill/>
            </a:ln>
          </p:spPr>
          <p:txBody>
            <a:bodyPr wrap="none" anchor="t">
              <a:spAutoFit/>
            </a:bodyPr>
            <a:lstStyle/>
            <a:p>
              <a:pPr algn="ctr" eaLnBrk="0" hangingPunct="0"/>
              <a:endParaRPr lang="zh-CN" altLang="en-US" sz="440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TextBox 42"/>
            <p:cNvSpPr/>
            <p:nvPr/>
          </p:nvSpPr>
          <p:spPr>
            <a:xfrm>
              <a:off x="-121009" y="2185987"/>
              <a:ext cx="11043378" cy="1457394"/>
            </a:xfrm>
            <a:prstGeom prst="rect">
              <a:avLst/>
            </a:prstGeom>
            <a:noFill/>
            <a:ln w="9525">
              <a:noFill/>
            </a:ln>
          </p:spPr>
          <p:txBody>
            <a:bodyPr wrap="none" lIns="102870" tIns="51435" rIns="102870" bIns="51435" anchor="t">
              <a:spAutoFit/>
            </a:bodyPr>
            <a:lstStyle/>
            <a:p>
              <a:pPr algn="ctr"/>
              <a:r>
                <a:rPr lang="en-US" altLang="zh-CN" sz="8800" b="1"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Python</a:t>
              </a:r>
              <a:r>
                <a:rPr lang="zh-CN" altLang="en-US" sz="8800" b="1"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垃圾回收机制</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微软雅黑" panose="020B0503020204020204" pitchFamily="34" charset="-122"/>
              </a:rPr>
              <a:t>引用计数机制</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39330" y="1021222"/>
            <a:ext cx="2627869" cy="515803"/>
          </a:xfrm>
        </p:spPr>
        <p:txBody>
          <a:bodyPr/>
          <a:lstStyle/>
          <a:p>
            <a:r>
              <a:rPr lang="zh-CN" altLang="en-US" dirty="0"/>
              <a:t>引用计数机制概述</a:t>
            </a:r>
          </a:p>
        </p:txBody>
      </p:sp>
      <p:sp>
        <p:nvSpPr>
          <p:cNvPr id="5" name="文本占位符 4"/>
          <p:cNvSpPr>
            <a:spLocks noGrp="1"/>
          </p:cNvSpPr>
          <p:nvPr>
            <p:ph type="body" sz="half" idx="10"/>
          </p:nvPr>
        </p:nvSpPr>
        <p:spPr>
          <a:xfrm>
            <a:off x="1639331" y="1679242"/>
            <a:ext cx="9885404" cy="4054293"/>
          </a:xfrm>
        </p:spPr>
        <p:txBody>
          <a:bodyPr/>
          <a:lstStyle/>
          <a:p>
            <a:pPr>
              <a:lnSpc>
                <a:spcPct val="150000"/>
              </a:lnSpc>
            </a:pPr>
            <a:r>
              <a:rPr lang="en-US" altLang="zh-CN" dirty="0">
                <a:latin typeface="新宋体" panose="02010609030101010101" pitchFamily="49" charset="-122"/>
                <a:ea typeface="新宋体" panose="02010609030101010101" pitchFamily="49" charset="-122"/>
              </a:rPr>
              <a:t>Garbage collection(GC)</a:t>
            </a:r>
          </a:p>
          <a:p>
            <a:pPr>
              <a:lnSpc>
                <a:spcPct val="150000"/>
              </a:lnSpc>
            </a:pPr>
            <a:r>
              <a:rPr lang="zh-CN" altLang="en-US" dirty="0">
                <a:latin typeface="新宋体" panose="02010609030101010101" pitchFamily="49" charset="-122"/>
                <a:ea typeface="新宋体" panose="02010609030101010101" pitchFamily="49" charset="-122"/>
              </a:rPr>
              <a:t>现在的高级语言如</a:t>
            </a:r>
            <a:r>
              <a:rPr lang="en-US" altLang="zh-CN" dirty="0">
                <a:latin typeface="新宋体" panose="02010609030101010101" pitchFamily="49" charset="-122"/>
                <a:ea typeface="新宋体" panose="02010609030101010101" pitchFamily="49" charset="-122"/>
              </a:rPr>
              <a:t>java</a:t>
            </a:r>
            <a:r>
              <a:rPr lang="zh-CN" altLang="en-US" dirty="0">
                <a:latin typeface="新宋体" panose="02010609030101010101" pitchFamily="49" charset="-122"/>
                <a:ea typeface="新宋体" panose="02010609030101010101" pitchFamily="49" charset="-122"/>
              </a:rPr>
              <a:t>，</a:t>
            </a:r>
            <a:r>
              <a:rPr lang="en-US" altLang="zh-CN" dirty="0" err="1">
                <a:latin typeface="新宋体" panose="02010609030101010101" pitchFamily="49" charset="-122"/>
                <a:ea typeface="新宋体" panose="02010609030101010101" pitchFamily="49" charset="-122"/>
              </a:rPr>
              <a:t>c#</a:t>
            </a:r>
            <a:r>
              <a:rPr lang="zh-CN" altLang="en-US" dirty="0">
                <a:latin typeface="新宋体" panose="02010609030101010101" pitchFamily="49" charset="-122"/>
                <a:ea typeface="新宋体" panose="02010609030101010101" pitchFamily="49" charset="-122"/>
              </a:rPr>
              <a:t>等，都采用了垃圾收集机制，而不再是</a:t>
            </a:r>
            <a:r>
              <a:rPr lang="en-US" altLang="zh-CN" dirty="0">
                <a:latin typeface="新宋体" panose="02010609030101010101" pitchFamily="49" charset="-122"/>
                <a:ea typeface="新宋体" panose="02010609030101010101" pitchFamily="49" charset="-122"/>
              </a:rPr>
              <a:t>c</a:t>
            </a:r>
            <a:r>
              <a:rPr lang="zh-CN" altLang="en-US" dirty="0">
                <a:latin typeface="新宋体" panose="02010609030101010101" pitchFamily="49" charset="-122"/>
                <a:ea typeface="新宋体" panose="02010609030101010101" pitchFamily="49" charset="-122"/>
              </a:rPr>
              <a:t>，</a:t>
            </a:r>
            <a:r>
              <a:rPr lang="en-US" altLang="zh-CN" dirty="0" err="1">
                <a:latin typeface="新宋体" panose="02010609030101010101" pitchFamily="49" charset="-122"/>
                <a:ea typeface="新宋体" panose="02010609030101010101" pitchFamily="49" charset="-122"/>
              </a:rPr>
              <a:t>c++</a:t>
            </a:r>
            <a:r>
              <a:rPr lang="zh-CN" altLang="en-US" dirty="0">
                <a:latin typeface="新宋体" panose="02010609030101010101" pitchFamily="49" charset="-122"/>
                <a:ea typeface="新宋体" panose="02010609030101010101" pitchFamily="49" charset="-122"/>
              </a:rPr>
              <a:t>里用户自己管理维护内存的方式。自己管理内存极其自由，可以任意申请内存，但如同一把双刃剑，为大量内存泄露，悬空指针等</a:t>
            </a:r>
            <a:r>
              <a:rPr lang="en-US" altLang="zh-CN" dirty="0">
                <a:latin typeface="新宋体" panose="02010609030101010101" pitchFamily="49" charset="-122"/>
                <a:ea typeface="新宋体" panose="02010609030101010101" pitchFamily="49" charset="-122"/>
              </a:rPr>
              <a:t>bug</a:t>
            </a:r>
            <a:r>
              <a:rPr lang="zh-CN" altLang="en-US" dirty="0">
                <a:latin typeface="新宋体" panose="02010609030101010101" pitchFamily="49" charset="-122"/>
                <a:ea typeface="新宋体" panose="02010609030101010101" pitchFamily="49" charset="-122"/>
              </a:rPr>
              <a:t>埋下隐患。</a:t>
            </a:r>
          </a:p>
          <a:p>
            <a:pPr>
              <a:lnSpc>
                <a:spcPct val="150000"/>
              </a:lnSpc>
            </a:pPr>
            <a:r>
              <a:rPr lang="zh-CN" altLang="en-US" dirty="0">
                <a:latin typeface="新宋体" panose="02010609030101010101" pitchFamily="49" charset="-122"/>
                <a:ea typeface="新宋体" panose="02010609030101010101" pitchFamily="49" charset="-122"/>
              </a:rPr>
              <a:t>对于一个字符串、列表、类甚至数值都是对象，且定位简单易用的语言，自然不会让用户去处理如何分配回收内存的问题。</a:t>
            </a:r>
          </a:p>
          <a:p>
            <a:pPr>
              <a:lnSpc>
                <a:spcPct val="150000"/>
              </a:lnSpc>
            </a:pPr>
            <a:r>
              <a:rPr lang="en-US" altLang="zh-CN" dirty="0">
                <a:latin typeface="新宋体" panose="02010609030101010101" pitchFamily="49" charset="-122"/>
                <a:ea typeface="新宋体" panose="02010609030101010101" pitchFamily="49" charset="-122"/>
              </a:rPr>
              <a:t>python</a:t>
            </a:r>
            <a:r>
              <a:rPr lang="zh-CN" altLang="en-US" dirty="0">
                <a:latin typeface="新宋体" panose="02010609030101010101" pitchFamily="49" charset="-122"/>
                <a:ea typeface="新宋体" panose="02010609030101010101" pitchFamily="49" charset="-122"/>
              </a:rPr>
              <a:t>里也同</a:t>
            </a:r>
            <a:r>
              <a:rPr lang="en-US" altLang="zh-CN" dirty="0">
                <a:latin typeface="新宋体" panose="02010609030101010101" pitchFamily="49" charset="-122"/>
                <a:ea typeface="新宋体" panose="02010609030101010101" pitchFamily="49" charset="-122"/>
              </a:rPr>
              <a:t>java</a:t>
            </a:r>
            <a:r>
              <a:rPr lang="zh-CN" altLang="en-US" dirty="0">
                <a:latin typeface="新宋体" panose="02010609030101010101" pitchFamily="49" charset="-122"/>
                <a:ea typeface="新宋体" panose="02010609030101010101" pitchFamily="49" charset="-122"/>
              </a:rPr>
              <a:t>一样采用了垃圾收集机制，不过不一样的是</a:t>
            </a:r>
            <a:r>
              <a:rPr lang="en-US" altLang="zh-CN" dirty="0">
                <a:latin typeface="新宋体" panose="02010609030101010101" pitchFamily="49" charset="-122"/>
                <a:ea typeface="新宋体" panose="02010609030101010101" pitchFamily="49" charset="-122"/>
              </a:rPr>
              <a:t>: python</a:t>
            </a:r>
            <a:r>
              <a:rPr lang="zh-CN" altLang="en-US" dirty="0">
                <a:latin typeface="新宋体" panose="02010609030101010101" pitchFamily="49" charset="-122"/>
                <a:ea typeface="新宋体" panose="02010609030101010101" pitchFamily="49" charset="-122"/>
              </a:rPr>
              <a:t>采用的是</a:t>
            </a:r>
            <a:r>
              <a:rPr lang="zh-CN" altLang="en-US" b="1" dirty="0">
                <a:solidFill>
                  <a:srgbClr val="C00000"/>
                </a:solidFill>
                <a:latin typeface="新宋体" panose="02010609030101010101" pitchFamily="49" charset="-122"/>
                <a:ea typeface="新宋体" panose="02010609030101010101" pitchFamily="49" charset="-122"/>
              </a:rPr>
              <a:t>引用计数机制</a:t>
            </a:r>
            <a:r>
              <a:rPr lang="zh-CN" altLang="en-US" dirty="0">
                <a:latin typeface="新宋体" panose="02010609030101010101" pitchFamily="49" charset="-122"/>
                <a:ea typeface="新宋体" panose="02010609030101010101" pitchFamily="49" charset="-122"/>
              </a:rPr>
              <a:t>为主，</a:t>
            </a:r>
            <a:r>
              <a:rPr lang="zh-CN" altLang="en-US" b="1" dirty="0">
                <a:solidFill>
                  <a:srgbClr val="C00000"/>
                </a:solidFill>
                <a:latin typeface="新宋体" panose="02010609030101010101" pitchFamily="49" charset="-122"/>
                <a:ea typeface="新宋体" panose="02010609030101010101" pitchFamily="49" charset="-122"/>
              </a:rPr>
              <a:t>标记</a:t>
            </a:r>
            <a:r>
              <a:rPr lang="en-US" altLang="zh-CN" b="1" dirty="0">
                <a:solidFill>
                  <a:srgbClr val="C00000"/>
                </a:solidFill>
                <a:latin typeface="新宋体" panose="02010609030101010101" pitchFamily="49" charset="-122"/>
                <a:ea typeface="新宋体" panose="02010609030101010101" pitchFamily="49" charset="-122"/>
              </a:rPr>
              <a:t>-</a:t>
            </a:r>
            <a:r>
              <a:rPr lang="zh-CN" altLang="en-US" b="1" dirty="0">
                <a:solidFill>
                  <a:srgbClr val="C00000"/>
                </a:solidFill>
                <a:latin typeface="新宋体" panose="02010609030101010101" pitchFamily="49" charset="-122"/>
                <a:ea typeface="新宋体" panose="02010609030101010101" pitchFamily="49" charset="-122"/>
              </a:rPr>
              <a:t>清除</a:t>
            </a:r>
            <a:r>
              <a:rPr lang="zh-CN" altLang="en-US" dirty="0">
                <a:latin typeface="新宋体" panose="02010609030101010101" pitchFamily="49" charset="-122"/>
                <a:ea typeface="新宋体" panose="02010609030101010101" pitchFamily="49" charset="-122"/>
              </a:rPr>
              <a:t>和</a:t>
            </a:r>
            <a:r>
              <a:rPr lang="zh-CN" altLang="en-US" b="1" dirty="0">
                <a:solidFill>
                  <a:srgbClr val="C00000"/>
                </a:solidFill>
                <a:latin typeface="新宋体" panose="02010609030101010101" pitchFamily="49" charset="-122"/>
                <a:ea typeface="新宋体" panose="02010609030101010101" pitchFamily="49" charset="-122"/>
              </a:rPr>
              <a:t>分代收集</a:t>
            </a:r>
            <a:r>
              <a:rPr lang="zh-CN" altLang="en-US" dirty="0">
                <a:latin typeface="新宋体" panose="02010609030101010101" pitchFamily="49" charset="-122"/>
                <a:ea typeface="新宋体" panose="02010609030101010101" pitchFamily="49" charset="-122"/>
              </a:rPr>
              <a:t>两种机制为辅的策略</a:t>
            </a:r>
          </a:p>
          <a:p>
            <a:pPr>
              <a:lnSpc>
                <a:spcPct val="150000"/>
              </a:lnSpc>
            </a:pPr>
            <a:endParaRPr lang="zh-CN" altLang="en-US" dirty="0">
              <a:latin typeface="新宋体" panose="02010609030101010101" pitchFamily="49" charset="-122"/>
              <a:ea typeface="新宋体" panose="02010609030101010101" pitchFamily="49" charset="-122"/>
            </a:endParaRPr>
          </a:p>
        </p:txBody>
      </p:sp>
      <p:sp>
        <p:nvSpPr>
          <p:cNvPr id="6" name="文本占位符 5"/>
          <p:cNvSpPr>
            <a:spLocks noGrp="1"/>
          </p:cNvSpPr>
          <p:nvPr>
            <p:ph type="body" sz="half" idx="11"/>
          </p:nvPr>
        </p:nvSpPr>
        <p:spPr/>
        <p:txBody>
          <a:bodyPr/>
          <a:lstStyle/>
          <a:p>
            <a:r>
              <a:rPr lang="zh-CN" altLang="en-US" dirty="0"/>
              <a:t>引用计数机制</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33645" y="830607"/>
            <a:ext cx="2058938" cy="515803"/>
          </a:xfrm>
        </p:spPr>
        <p:txBody>
          <a:bodyPr/>
          <a:lstStyle/>
          <a:p>
            <a:r>
              <a:rPr lang="zh-CN" altLang="en-US" dirty="0"/>
              <a:t>引用计数原型</a:t>
            </a:r>
          </a:p>
        </p:txBody>
      </p:sp>
      <p:sp>
        <p:nvSpPr>
          <p:cNvPr id="3" name="文本占位符 2"/>
          <p:cNvSpPr>
            <a:spLocks noGrp="1"/>
          </p:cNvSpPr>
          <p:nvPr>
            <p:ph type="body" sz="half" idx="10"/>
          </p:nvPr>
        </p:nvSpPr>
        <p:spPr>
          <a:xfrm>
            <a:off x="1433645" y="1312981"/>
            <a:ext cx="7874851" cy="403654"/>
          </a:xfrm>
        </p:spPr>
        <p:txBody>
          <a:bodyPr/>
          <a:lstStyle/>
          <a:p>
            <a:r>
              <a:rPr lang="en-US" altLang="zh-CN" dirty="0">
                <a:latin typeface="新宋体" panose="02010609030101010101" pitchFamily="49" charset="-122"/>
                <a:ea typeface="新宋体" panose="02010609030101010101" pitchFamily="49" charset="-122"/>
              </a:rPr>
              <a:t>python</a:t>
            </a:r>
            <a:r>
              <a:rPr lang="zh-CN" altLang="zh-CN" dirty="0">
                <a:latin typeface="新宋体" panose="02010609030101010101" pitchFamily="49" charset="-122"/>
                <a:ea typeface="新宋体" panose="02010609030101010101" pitchFamily="49" charset="-122"/>
              </a:rPr>
              <a:t>里每一个东西都是对象，它们的核心就是一个结构体：</a:t>
            </a:r>
            <a:r>
              <a:rPr lang="en-US" altLang="zh-CN" dirty="0" err="1">
                <a:latin typeface="新宋体" panose="02010609030101010101" pitchFamily="49" charset="-122"/>
                <a:ea typeface="新宋体" panose="02010609030101010101" pitchFamily="49" charset="-122"/>
              </a:rPr>
              <a:t>PyObject</a:t>
            </a:r>
            <a:endParaRPr lang="zh-CN" altLang="zh-CN" dirty="0">
              <a:latin typeface="新宋体" panose="02010609030101010101" pitchFamily="49" charset="-122"/>
              <a:ea typeface="新宋体" panose="02010609030101010101" pitchFamily="49" charset="-122"/>
            </a:endParaRPr>
          </a:p>
          <a:p>
            <a:endParaRPr lang="zh-CN" altLang="en-US" dirty="0">
              <a:solidFill>
                <a:srgbClr val="00B050"/>
              </a:solidFill>
              <a:latin typeface="新宋体" panose="02010609030101010101" pitchFamily="49" charset="-122"/>
              <a:ea typeface="新宋体" panose="02010609030101010101" pitchFamily="49" charset="-122"/>
              <a:cs typeface="Arial" panose="020B0604020202020204" pitchFamily="34" charset="0"/>
            </a:endParaRPr>
          </a:p>
        </p:txBody>
      </p:sp>
      <p:sp>
        <p:nvSpPr>
          <p:cNvPr id="4" name="文本占位符 3"/>
          <p:cNvSpPr>
            <a:spLocks noGrp="1"/>
          </p:cNvSpPr>
          <p:nvPr>
            <p:ph type="body" sz="half" idx="11"/>
          </p:nvPr>
        </p:nvSpPr>
        <p:spPr/>
        <p:txBody>
          <a:bodyPr/>
          <a:lstStyle/>
          <a:p>
            <a:r>
              <a:rPr lang="zh-CN" altLang="en-US" dirty="0"/>
              <a:t>引用计数机制</a:t>
            </a:r>
          </a:p>
        </p:txBody>
      </p:sp>
      <p:sp>
        <p:nvSpPr>
          <p:cNvPr id="6" name="Rectangle 2"/>
          <p:cNvSpPr>
            <a:spLocks noChangeArrowheads="1"/>
          </p:cNvSpPr>
          <p:nvPr/>
        </p:nvSpPr>
        <p:spPr bwMode="auto">
          <a:xfrm>
            <a:off x="1499286" y="2660795"/>
            <a:ext cx="117202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7" name="文本框 2"/>
          <p:cNvSpPr txBox="1">
            <a:spLocks noChangeArrowheads="1"/>
          </p:cNvSpPr>
          <p:nvPr/>
        </p:nvSpPr>
        <p:spPr bwMode="auto">
          <a:xfrm>
            <a:off x="1532236" y="1816117"/>
            <a:ext cx="8616779" cy="954107"/>
          </a:xfrm>
          <a:prstGeom prst="rect">
            <a:avLst/>
          </a:prstGeom>
          <a:solidFill>
            <a:srgbClr val="F2F2F2"/>
          </a:solidFill>
          <a:ln w="9525">
            <a:solidFill>
              <a:srgbClr val="A5A5A5"/>
            </a:solidFill>
            <a:miter lim="800000"/>
          </a:ln>
        </p:spPr>
        <p:txBody>
          <a:bodyPr vert="horz" wrap="square" lIns="91440" tIns="45720" rIns="91440" bIns="45720" numCol="1" anchor="t"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typedef</a:t>
            </a: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struct_object</a:t>
            </a: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b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ob_refcnt</a:t>
            </a:r>
            <a:r>
              <a:rPr kumimoji="0" lang="en-US" altLang="zh-CN" sz="14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b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struct_typeobject</a:t>
            </a: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4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ob_type</a:t>
            </a:r>
            <a:r>
              <a:rPr kumimoji="0" lang="en-US" altLang="zh-CN" sz="14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b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PyObject</a:t>
            </a:r>
            <a:r>
              <a:rPr kumimoji="0" lang="en-US" altLang="zh-CN" sz="14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endParaRPr kumimoji="0" lang="en-US" altLang="zh-CN" sz="1400" b="0" i="0" u="none" strike="noStrike" cap="none" normalizeH="0" baseline="0" dirty="0">
              <a:ln>
                <a:noFill/>
              </a:ln>
              <a:solidFill>
                <a:schemeClr val="tx1"/>
              </a:solidFill>
              <a:effectLst/>
              <a:latin typeface="Arial" panose="020B0604020202020204" pitchFamily="34" charset="0"/>
            </a:endParaRPr>
          </a:p>
        </p:txBody>
      </p:sp>
      <p:sp>
        <p:nvSpPr>
          <p:cNvPr id="8" name="矩形 7"/>
          <p:cNvSpPr/>
          <p:nvPr/>
        </p:nvSpPr>
        <p:spPr>
          <a:xfrm>
            <a:off x="1433645" y="3023971"/>
            <a:ext cx="8896865" cy="590931"/>
          </a:xfrm>
          <a:prstGeom prst="rect">
            <a:avLst/>
          </a:prstGeom>
        </p:spPr>
        <p:txBody>
          <a:bodyPr/>
          <a:lstStyle/>
          <a:p>
            <a:pPr>
              <a:lnSpc>
                <a:spcPct val="90000"/>
              </a:lnSpc>
              <a:spcBef>
                <a:spcPts val="1000"/>
              </a:spcBef>
              <a:buFont typeface="Wingdings" panose="05000000000000000000" pitchFamily="2" charset="2"/>
              <a:buNone/>
            </a:pPr>
            <a:r>
              <a:rPr lang="en-US" altLang="zh-CN" dirty="0" err="1">
                <a:latin typeface="新宋体" panose="02010609030101010101" pitchFamily="49" charset="-122"/>
                <a:ea typeface="新宋体" panose="02010609030101010101" pitchFamily="49" charset="-122"/>
              </a:rPr>
              <a:t>PyObject</a:t>
            </a:r>
            <a:r>
              <a:rPr lang="zh-CN" altLang="zh-CN" dirty="0">
                <a:latin typeface="新宋体" panose="02010609030101010101" pitchFamily="49" charset="-122"/>
                <a:ea typeface="新宋体" panose="02010609030101010101" pitchFamily="49" charset="-122"/>
              </a:rPr>
              <a:t>是每个对象必有的内容，其中</a:t>
            </a:r>
            <a:r>
              <a:rPr lang="en-US" altLang="zh-CN" dirty="0" err="1">
                <a:latin typeface="新宋体" panose="02010609030101010101" pitchFamily="49" charset="-122"/>
                <a:ea typeface="新宋体" panose="02010609030101010101" pitchFamily="49" charset="-122"/>
              </a:rPr>
              <a:t>ob_refcnt</a:t>
            </a:r>
            <a:r>
              <a:rPr lang="zh-CN" altLang="zh-CN" dirty="0">
                <a:latin typeface="新宋体" panose="02010609030101010101" pitchFamily="49" charset="-122"/>
                <a:ea typeface="新宋体" panose="02010609030101010101" pitchFamily="49" charset="-122"/>
              </a:rPr>
              <a:t>就是做为引用计数。当一个对象有新的引用时，它的</a:t>
            </a:r>
            <a:r>
              <a:rPr lang="en-US" altLang="zh-CN" dirty="0" err="1">
                <a:latin typeface="新宋体" panose="02010609030101010101" pitchFamily="49" charset="-122"/>
                <a:ea typeface="新宋体" panose="02010609030101010101" pitchFamily="49" charset="-122"/>
              </a:rPr>
              <a:t>obrefcnt</a:t>
            </a:r>
            <a:r>
              <a:rPr lang="zh-CN" altLang="zh-CN" dirty="0">
                <a:latin typeface="新宋体" panose="02010609030101010101" pitchFamily="49" charset="-122"/>
                <a:ea typeface="新宋体" panose="02010609030101010101" pitchFamily="49" charset="-122"/>
              </a:rPr>
              <a:t>就会增加，当引用它的对象被删除，它的</a:t>
            </a:r>
            <a:r>
              <a:rPr lang="en-US" altLang="zh-CN" dirty="0" err="1">
                <a:latin typeface="新宋体" panose="02010609030101010101" pitchFamily="49" charset="-122"/>
                <a:ea typeface="新宋体" panose="02010609030101010101" pitchFamily="49" charset="-122"/>
              </a:rPr>
              <a:t>ob_refcnt</a:t>
            </a:r>
            <a:r>
              <a:rPr lang="zh-CN" altLang="zh-CN" dirty="0">
                <a:latin typeface="新宋体" panose="02010609030101010101" pitchFamily="49" charset="-122"/>
                <a:ea typeface="新宋体" panose="02010609030101010101" pitchFamily="49" charset="-122"/>
              </a:rPr>
              <a:t>就会减少</a:t>
            </a:r>
            <a:endParaRPr lang="zh-CN" altLang="en-US" dirty="0">
              <a:latin typeface="新宋体" panose="02010609030101010101" pitchFamily="49" charset="-122"/>
              <a:ea typeface="新宋体" panose="02010609030101010101" pitchFamily="49" charset="-122"/>
            </a:endParaRPr>
          </a:p>
        </p:txBody>
      </p:sp>
      <p:sp>
        <p:nvSpPr>
          <p:cNvPr id="9" name="Rectangle 5"/>
          <p:cNvSpPr>
            <a:spLocks noChangeArrowheads="1"/>
          </p:cNvSpPr>
          <p:nvPr/>
        </p:nvSpPr>
        <p:spPr bwMode="auto">
          <a:xfrm>
            <a:off x="2001795" y="44925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文本框 2"/>
          <p:cNvSpPr txBox="1">
            <a:spLocks noChangeArrowheads="1"/>
          </p:cNvSpPr>
          <p:nvPr/>
        </p:nvSpPr>
        <p:spPr bwMode="auto">
          <a:xfrm>
            <a:off x="1532236" y="3878301"/>
            <a:ext cx="8616779" cy="1569660"/>
          </a:xfrm>
          <a:prstGeom prst="rect">
            <a:avLst/>
          </a:prstGeom>
          <a:solidFill>
            <a:srgbClr val="F2F2F2"/>
          </a:solidFill>
          <a:ln w="9525">
            <a:solidFill>
              <a:srgbClr val="A5A5A5"/>
            </a:solidFill>
            <a:miter lim="800000"/>
          </a:ln>
        </p:spPr>
        <p:txBody>
          <a:bodyPr vert="horz" wrap="square" lIns="91440" tIns="45720" rIns="91440" bIns="45720" numCol="1" anchor="t"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#define </a:t>
            </a:r>
            <a:r>
              <a:rPr kumimoji="0" lang="en-US" altLang="zh-CN" sz="1600" b="0" i="1" u="none" strike="noStrike" cap="none" normalizeH="0" baseline="0" dirty="0" err="1">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Py_INCREF</a:t>
            </a:r>
            <a:r>
              <a:rPr kumimoji="0" lang="en-US" altLang="zh-CN" sz="16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(op)   ((op)-&gt;</a:t>
            </a:r>
            <a:r>
              <a:rPr kumimoji="0" lang="en-US" altLang="zh-CN" sz="1600" b="0" i="1" u="none" strike="noStrike" cap="none" normalizeH="0" baseline="0" dirty="0" err="1">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ob_refcnt</a:t>
            </a:r>
            <a:r>
              <a:rPr kumimoji="0" lang="en-US" altLang="zh-CN" sz="16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zh-CN" altLang="en-US" sz="16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增加计数</a:t>
            </a:r>
            <a:br>
              <a:rPr kumimoji="0" lang="zh-CN" altLang="en-US" sz="16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6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#define </a:t>
            </a:r>
            <a:r>
              <a:rPr kumimoji="0" lang="en-US" altLang="zh-CN" sz="1600" b="0" i="1" u="none" strike="noStrike" cap="none" normalizeH="0" baseline="0" dirty="0" err="1">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Py_DECREF</a:t>
            </a:r>
            <a:r>
              <a:rPr kumimoji="0" lang="en-US" altLang="zh-CN" sz="16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(op)  //</a:t>
            </a:r>
            <a:r>
              <a:rPr kumimoji="0" lang="zh-CN" altLang="en-US" sz="16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减少计数</a:t>
            </a:r>
            <a:br>
              <a:rPr kumimoji="0" lang="zh-CN" altLang="en-US" sz="16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zh-CN" altLang="en-US" sz="16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a:ln>
                  <a:noFill/>
                </a:ln>
                <a:solidFill>
                  <a:srgbClr val="007020"/>
                </a:solidFill>
                <a:effectLst/>
                <a:latin typeface="Consolas" panose="020B0609020204030204" pitchFamily="49" charset="0"/>
                <a:ea typeface="宋体" panose="02010600030101010101" pitchFamily="2" charset="-122"/>
                <a:cs typeface="Times New Roman" panose="02020603050405020304" pitchFamily="18" charset="0"/>
              </a:rPr>
              <a:t>if</a:t>
            </a:r>
            <a:r>
              <a:rPr kumimoji="0" lang="en-US" altLang="zh-CN" sz="16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6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(op)</a:t>
            </a:r>
            <a:r>
              <a:rPr kumimoji="0" lang="en-US" altLang="zh-CN" sz="16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-&gt;</a:t>
            </a:r>
            <a:r>
              <a:rPr kumimoji="0" lang="en-US" altLang="zh-CN" sz="16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ob_refcnt</a:t>
            </a:r>
            <a:r>
              <a:rPr kumimoji="0" lang="en-US" altLang="zh-CN" sz="16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6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600" b="0" i="0" u="none" strike="noStrike" cap="none" normalizeH="0" baseline="0" dirty="0">
                <a:ln>
                  <a:noFill/>
                </a:ln>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0</a:t>
            </a:r>
            <a:r>
              <a:rPr kumimoji="0" lang="en-US" altLang="zh-CN" sz="16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br>
              <a:rPr kumimoji="0" lang="en-US" altLang="zh-CN" sz="16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6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6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br>
              <a:rPr kumimoji="0" lang="en-US" altLang="zh-CN" sz="16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6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a:ln>
                  <a:noFill/>
                </a:ln>
                <a:solidFill>
                  <a:srgbClr val="007020"/>
                </a:solidFill>
                <a:effectLst/>
                <a:latin typeface="Consolas" panose="020B0609020204030204" pitchFamily="49" charset="0"/>
                <a:ea typeface="宋体" panose="02010600030101010101" pitchFamily="2" charset="-122"/>
                <a:cs typeface="Times New Roman" panose="02020603050405020304" pitchFamily="18" charset="0"/>
              </a:rPr>
              <a:t>else</a:t>
            </a:r>
            <a:br>
              <a:rPr kumimoji="0" lang="en-US" altLang="zh-CN" sz="16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6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__</a:t>
            </a:r>
            <a:r>
              <a:rPr kumimoji="0" lang="en-US" altLang="zh-CN" sz="16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Py_Dealloc</a:t>
            </a:r>
            <a:r>
              <a:rPr kumimoji="0" lang="en-US" altLang="zh-CN" sz="16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PyObject</a:t>
            </a:r>
            <a:r>
              <a:rPr kumimoji="0" lang="en-US" altLang="zh-CN" sz="16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6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)(op))</a:t>
            </a:r>
            <a:endParaRPr kumimoji="0" lang="en-US" altLang="zh-CN" sz="1600" b="0" i="0" u="none" strike="noStrike" cap="none" normalizeH="0" baseline="0" dirty="0">
              <a:ln>
                <a:noFill/>
              </a:ln>
              <a:solidFill>
                <a:schemeClr val="tx1"/>
              </a:solidFill>
              <a:effectLst/>
            </a:endParaRPr>
          </a:p>
        </p:txBody>
      </p:sp>
      <p:sp>
        <p:nvSpPr>
          <p:cNvPr id="11" name="矩形 10"/>
          <p:cNvSpPr/>
          <p:nvPr/>
        </p:nvSpPr>
        <p:spPr>
          <a:xfrm>
            <a:off x="1433645" y="5732694"/>
            <a:ext cx="4224233" cy="341632"/>
          </a:xfrm>
          <a:prstGeom prst="rect">
            <a:avLst/>
          </a:prstGeom>
        </p:spPr>
        <p:txBody>
          <a:bodyPr/>
          <a:lstStyle/>
          <a:p>
            <a:pPr>
              <a:lnSpc>
                <a:spcPct val="90000"/>
              </a:lnSpc>
              <a:spcBef>
                <a:spcPts val="1000"/>
              </a:spcBef>
              <a:buFont typeface="Wingdings" panose="05000000000000000000" pitchFamily="2" charset="2"/>
              <a:buNone/>
            </a:pPr>
            <a:r>
              <a:rPr lang="zh-CN" altLang="zh-CN" dirty="0">
                <a:latin typeface="新宋体" panose="02010609030101010101" pitchFamily="49" charset="-122"/>
                <a:ea typeface="新宋体" panose="02010609030101010101" pitchFamily="49" charset="-122"/>
              </a:rPr>
              <a:t>当引用计数为</a:t>
            </a:r>
            <a:r>
              <a:rPr lang="en-US" altLang="zh-CN" dirty="0">
                <a:latin typeface="新宋体" panose="02010609030101010101" pitchFamily="49" charset="-122"/>
                <a:ea typeface="新宋体" panose="02010609030101010101" pitchFamily="49" charset="-122"/>
              </a:rPr>
              <a:t>0</a:t>
            </a:r>
            <a:r>
              <a:rPr lang="zh-CN" altLang="zh-CN" dirty="0">
                <a:latin typeface="新宋体" panose="02010609030101010101" pitchFamily="49" charset="-122"/>
                <a:ea typeface="新宋体" panose="02010609030101010101" pitchFamily="49" charset="-122"/>
              </a:rPr>
              <a:t>时，该对象生命就结束了</a:t>
            </a:r>
            <a:endParaRPr lang="zh-CN" altLang="en-US" dirty="0">
              <a:latin typeface="新宋体" panose="02010609030101010101" pitchFamily="49" charset="-122"/>
              <a:ea typeface="新宋体" panose="0201060903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2315093" y="2008618"/>
            <a:ext cx="2058938" cy="515803"/>
          </a:xfrm>
        </p:spPr>
        <p:txBody>
          <a:bodyPr/>
          <a:lstStyle/>
          <a:p>
            <a:r>
              <a:rPr lang="zh-CN" altLang="en-US" dirty="0"/>
              <a:t>引用计数优点</a:t>
            </a:r>
          </a:p>
        </p:txBody>
      </p:sp>
      <p:sp>
        <p:nvSpPr>
          <p:cNvPr id="3" name="文本占位符 2"/>
          <p:cNvSpPr>
            <a:spLocks noGrp="1"/>
          </p:cNvSpPr>
          <p:nvPr>
            <p:ph type="body" sz="half" idx="10"/>
          </p:nvPr>
        </p:nvSpPr>
        <p:spPr>
          <a:xfrm>
            <a:off x="2315093" y="2817342"/>
            <a:ext cx="7874851" cy="1688756"/>
          </a:xfrm>
        </p:spPr>
        <p:txBody>
          <a:bodyPr/>
          <a:lstStyle/>
          <a:p>
            <a:pPr marL="342900" indent="-342900">
              <a:lnSpc>
                <a:spcPct val="150000"/>
              </a:lnSpc>
              <a:buFont typeface="+mj-lt"/>
              <a:buAutoNum type="arabicPeriod"/>
            </a:pPr>
            <a:r>
              <a:rPr lang="zh-CN" altLang="zh-CN" dirty="0">
                <a:latin typeface="新宋体" panose="02010609030101010101" pitchFamily="49" charset="-122"/>
                <a:ea typeface="新宋体" panose="02010609030101010101" pitchFamily="49" charset="-122"/>
              </a:rPr>
              <a:t>简单</a:t>
            </a:r>
          </a:p>
          <a:p>
            <a:pPr marL="342900" indent="-342900">
              <a:lnSpc>
                <a:spcPct val="150000"/>
              </a:lnSpc>
              <a:buFont typeface="+mj-lt"/>
              <a:buAutoNum type="arabicPeriod"/>
            </a:pPr>
            <a:r>
              <a:rPr lang="zh-CN" altLang="zh-CN" dirty="0">
                <a:latin typeface="新宋体" panose="02010609030101010101" pitchFamily="49" charset="-122"/>
                <a:ea typeface="新宋体" panose="02010609030101010101" pitchFamily="49" charset="-122"/>
              </a:rPr>
              <a:t>实时性：一旦没有引用，内存就直接释放了。不用像</a:t>
            </a:r>
            <a:r>
              <a:rPr lang="zh-CN" altLang="zh-CN">
                <a:latin typeface="新宋体" panose="02010609030101010101" pitchFamily="49" charset="-122"/>
                <a:ea typeface="新宋体" panose="02010609030101010101" pitchFamily="49" charset="-122"/>
              </a:rPr>
              <a:t>其他机制</a:t>
            </a:r>
            <a:r>
              <a:rPr lang="zh-CN" altLang="en-US">
                <a:latin typeface="新宋体" panose="02010609030101010101" pitchFamily="49" charset="-122"/>
                <a:ea typeface="新宋体" panose="02010609030101010101" pitchFamily="49" charset="-122"/>
              </a:rPr>
              <a:t>需要</a:t>
            </a:r>
            <a:r>
              <a:rPr lang="zh-CN" altLang="zh-CN">
                <a:latin typeface="新宋体" panose="02010609030101010101" pitchFamily="49" charset="-122"/>
                <a:ea typeface="新宋体" panose="02010609030101010101" pitchFamily="49" charset="-122"/>
              </a:rPr>
              <a:t>等到</a:t>
            </a:r>
            <a:r>
              <a:rPr lang="zh-CN" altLang="zh-CN" dirty="0">
                <a:latin typeface="新宋体" panose="02010609030101010101" pitchFamily="49" charset="-122"/>
                <a:ea typeface="新宋体" panose="02010609030101010101" pitchFamily="49" charset="-122"/>
              </a:rPr>
              <a:t>特定时机。实时性还带来一个好处：处理回收内存的时间分摊到了平时</a:t>
            </a:r>
          </a:p>
        </p:txBody>
      </p:sp>
      <p:sp>
        <p:nvSpPr>
          <p:cNvPr id="4" name="文本占位符 3"/>
          <p:cNvSpPr>
            <a:spLocks noGrp="1"/>
          </p:cNvSpPr>
          <p:nvPr>
            <p:ph type="body" sz="half" idx="11"/>
          </p:nvPr>
        </p:nvSpPr>
        <p:spPr/>
        <p:txBody>
          <a:bodyPr/>
          <a:lstStyle/>
          <a:p>
            <a:r>
              <a:rPr lang="zh-CN" altLang="en-US" dirty="0"/>
              <a:t>引用计数机制</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2158313" y="1215310"/>
            <a:ext cx="2192374" cy="515803"/>
          </a:xfrm>
        </p:spPr>
        <p:txBody>
          <a:bodyPr/>
          <a:lstStyle/>
          <a:p>
            <a:r>
              <a:rPr lang="zh-CN" altLang="en-US" dirty="0"/>
              <a:t>引用计数缺点</a:t>
            </a:r>
          </a:p>
        </p:txBody>
      </p:sp>
      <p:sp>
        <p:nvSpPr>
          <p:cNvPr id="4" name="文本占位符 3"/>
          <p:cNvSpPr>
            <a:spLocks noGrp="1"/>
          </p:cNvSpPr>
          <p:nvPr>
            <p:ph type="body" sz="half" idx="11"/>
          </p:nvPr>
        </p:nvSpPr>
        <p:spPr/>
        <p:txBody>
          <a:bodyPr/>
          <a:lstStyle/>
          <a:p>
            <a:r>
              <a:rPr lang="zh-CN" altLang="en-US" dirty="0"/>
              <a:t>引用计数机制</a:t>
            </a:r>
          </a:p>
        </p:txBody>
      </p:sp>
      <p:sp>
        <p:nvSpPr>
          <p:cNvPr id="3" name="矩形 2"/>
          <p:cNvSpPr/>
          <p:nvPr/>
        </p:nvSpPr>
        <p:spPr>
          <a:xfrm>
            <a:off x="2045136" y="1921727"/>
            <a:ext cx="6096000" cy="877163"/>
          </a:xfrm>
          <a:prstGeom prst="rect">
            <a:avLst/>
          </a:prstGeom>
        </p:spPr>
        <p:txBody>
          <a:bodyPr>
            <a:spAutoFit/>
          </a:bodyPr>
          <a:lstStyle/>
          <a:p>
            <a:pPr marL="342900" indent="-342900">
              <a:spcBef>
                <a:spcPts val="900"/>
              </a:spcBef>
              <a:spcAft>
                <a:spcPts val="900"/>
              </a:spcAft>
              <a:buFont typeface="+mj-lt"/>
              <a:buAutoNum type="arabicPeriod"/>
            </a:pPr>
            <a:r>
              <a:rPr lang="zh-CN" altLang="zh-CN" dirty="0">
                <a:latin typeface="新宋体" panose="02010609030101010101" pitchFamily="49" charset="-122"/>
                <a:ea typeface="新宋体" panose="02010609030101010101" pitchFamily="49" charset="-122"/>
                <a:cs typeface="Times New Roman" panose="02020603050405020304" pitchFamily="18" charset="0"/>
              </a:rPr>
              <a:t>维护</a:t>
            </a:r>
            <a:r>
              <a:rPr lang="zh-CN" altLang="zh-CN">
                <a:latin typeface="新宋体" panose="02010609030101010101" pitchFamily="49" charset="-122"/>
                <a:ea typeface="新宋体" panose="02010609030101010101" pitchFamily="49" charset="-122"/>
                <a:cs typeface="Times New Roman" panose="02020603050405020304" pitchFamily="18" charset="0"/>
              </a:rPr>
              <a:t>引用计数</a:t>
            </a:r>
            <a:r>
              <a:rPr lang="zh-CN" altLang="en-US">
                <a:latin typeface="新宋体" panose="02010609030101010101" pitchFamily="49" charset="-122"/>
                <a:ea typeface="新宋体" panose="02010609030101010101" pitchFamily="49" charset="-122"/>
                <a:cs typeface="Times New Roman" panose="02020603050405020304" pitchFamily="18" charset="0"/>
              </a:rPr>
              <a:t>会</a:t>
            </a:r>
            <a:r>
              <a:rPr lang="zh-CN" altLang="zh-CN">
                <a:latin typeface="新宋体" panose="02010609030101010101" pitchFamily="49" charset="-122"/>
                <a:ea typeface="新宋体" panose="02010609030101010101" pitchFamily="49" charset="-122"/>
                <a:cs typeface="Times New Roman" panose="02020603050405020304" pitchFamily="18" charset="0"/>
              </a:rPr>
              <a:t>消耗</a:t>
            </a:r>
            <a:r>
              <a:rPr lang="zh-CN" altLang="zh-CN" dirty="0">
                <a:latin typeface="新宋体" panose="02010609030101010101" pitchFamily="49" charset="-122"/>
                <a:ea typeface="新宋体" panose="02010609030101010101" pitchFamily="49" charset="-122"/>
                <a:cs typeface="Times New Roman" panose="02020603050405020304" pitchFamily="18" charset="0"/>
              </a:rPr>
              <a:t>资源</a:t>
            </a:r>
          </a:p>
          <a:p>
            <a:pPr marL="342900" indent="-342900">
              <a:spcBef>
                <a:spcPts val="900"/>
              </a:spcBef>
              <a:spcAft>
                <a:spcPts val="900"/>
              </a:spcAft>
              <a:buFont typeface="+mj-lt"/>
              <a:buAutoNum type="arabicPeriod"/>
            </a:pPr>
            <a:r>
              <a:rPr lang="en-US" altLang="zh-CN" dirty="0" err="1">
                <a:latin typeface="新宋体" panose="02010609030101010101" pitchFamily="49" charset="-122"/>
                <a:ea typeface="新宋体" panose="02010609030101010101" pitchFamily="49" charset="-122"/>
                <a:cs typeface="Times New Roman" panose="02020603050405020304" pitchFamily="18" charset="0"/>
              </a:rPr>
              <a:t>循环引用</a:t>
            </a:r>
            <a:endParaRPr lang="zh-CN" altLang="zh-CN" dirty="0">
              <a:latin typeface="新宋体" panose="02010609030101010101" pitchFamily="49" charset="-122"/>
              <a:ea typeface="新宋体" panose="02010609030101010101" pitchFamily="49" charset="-122"/>
              <a:cs typeface="Times New Roman" panose="02020603050405020304" pitchFamily="18" charset="0"/>
            </a:endParaRPr>
          </a:p>
        </p:txBody>
      </p:sp>
      <p:sp>
        <p:nvSpPr>
          <p:cNvPr id="11" name="Rectangle 2"/>
          <p:cNvSpPr>
            <a:spLocks noChangeArrowheads="1"/>
          </p:cNvSpPr>
          <p:nvPr/>
        </p:nvSpPr>
        <p:spPr bwMode="auto">
          <a:xfrm>
            <a:off x="2158313" y="323747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文本框 2"/>
          <p:cNvSpPr txBox="1">
            <a:spLocks noChangeArrowheads="1"/>
          </p:cNvSpPr>
          <p:nvPr/>
        </p:nvSpPr>
        <p:spPr bwMode="auto">
          <a:xfrm>
            <a:off x="2457964" y="3046523"/>
            <a:ext cx="6119813" cy="793750"/>
          </a:xfrm>
          <a:prstGeom prst="rect">
            <a:avLst/>
          </a:prstGeom>
          <a:solidFill>
            <a:srgbClr val="F2F2F2"/>
          </a:solidFill>
          <a:ln w="9525">
            <a:solidFill>
              <a:srgbClr val="A5A5A5"/>
            </a:solidFill>
            <a:miter lim="800000"/>
          </a:ln>
        </p:spPr>
        <p:txBody>
          <a:bodyPr vert="horz" wrap="square" lIns="91440" tIns="45720" rIns="91440" bIns="45720" numCol="1" anchor="t"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list1 = []</a:t>
            </a:r>
            <a:b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list2 = []</a:t>
            </a:r>
            <a:b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list1.append(list2)</a:t>
            </a:r>
            <a:b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list2.append(list1)</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3" name="矩形 12"/>
          <p:cNvSpPr/>
          <p:nvPr/>
        </p:nvSpPr>
        <p:spPr>
          <a:xfrm>
            <a:off x="2055526" y="4123825"/>
            <a:ext cx="8154938" cy="1431161"/>
          </a:xfrm>
          <a:prstGeom prst="rect">
            <a:avLst/>
          </a:prstGeom>
        </p:spPr>
        <p:txBody>
          <a:bodyPr wrap="square">
            <a:spAutoFit/>
          </a:bodyPr>
          <a:lstStyle/>
          <a:p>
            <a:pPr>
              <a:spcBef>
                <a:spcPts val="900"/>
              </a:spcBef>
              <a:spcAft>
                <a:spcPts val="900"/>
              </a:spcAft>
            </a:pPr>
            <a:r>
              <a:rPr lang="en-US" altLang="zh-CN" dirty="0">
                <a:latin typeface="新宋体" panose="02010609030101010101" pitchFamily="49" charset="-122"/>
                <a:ea typeface="新宋体" panose="02010609030101010101" pitchFamily="49" charset="-122"/>
                <a:cs typeface="Times New Roman" panose="02020603050405020304" pitchFamily="18" charset="0"/>
              </a:rPr>
              <a:t>list1</a:t>
            </a:r>
            <a:r>
              <a:rPr lang="zh-CN" altLang="zh-CN" dirty="0">
                <a:latin typeface="新宋体" panose="02010609030101010101" pitchFamily="49" charset="-122"/>
                <a:ea typeface="新宋体" panose="02010609030101010101" pitchFamily="49" charset="-122"/>
                <a:cs typeface="Times New Roman" panose="02020603050405020304" pitchFamily="18" charset="0"/>
              </a:rPr>
              <a:t>与</a:t>
            </a:r>
            <a:r>
              <a:rPr lang="en-US" altLang="zh-CN" dirty="0">
                <a:latin typeface="新宋体" panose="02010609030101010101" pitchFamily="49" charset="-122"/>
                <a:ea typeface="新宋体" panose="02010609030101010101" pitchFamily="49" charset="-122"/>
                <a:cs typeface="Times New Roman" panose="02020603050405020304" pitchFamily="18" charset="0"/>
              </a:rPr>
              <a:t>list2</a:t>
            </a:r>
            <a:r>
              <a:rPr lang="zh-CN" altLang="zh-CN" dirty="0">
                <a:latin typeface="新宋体" panose="02010609030101010101" pitchFamily="49" charset="-122"/>
                <a:ea typeface="新宋体" panose="02010609030101010101" pitchFamily="49" charset="-122"/>
                <a:cs typeface="Times New Roman" panose="02020603050405020304" pitchFamily="18" charset="0"/>
              </a:rPr>
              <a:t>相互引用，如果不存在其他对象对它们的引用，</a:t>
            </a:r>
            <a:r>
              <a:rPr lang="en-US" altLang="zh-CN" dirty="0">
                <a:latin typeface="新宋体" panose="02010609030101010101" pitchFamily="49" charset="-122"/>
                <a:ea typeface="新宋体" panose="02010609030101010101" pitchFamily="49" charset="-122"/>
                <a:cs typeface="Times New Roman" panose="02020603050405020304" pitchFamily="18" charset="0"/>
              </a:rPr>
              <a:t>list1</a:t>
            </a:r>
            <a:r>
              <a:rPr lang="zh-CN" altLang="zh-CN" dirty="0">
                <a:latin typeface="新宋体" panose="02010609030101010101" pitchFamily="49" charset="-122"/>
                <a:ea typeface="新宋体" panose="02010609030101010101" pitchFamily="49" charset="-122"/>
                <a:cs typeface="Times New Roman" panose="02020603050405020304" pitchFamily="18" charset="0"/>
              </a:rPr>
              <a:t>与</a:t>
            </a:r>
            <a:r>
              <a:rPr lang="en-US" altLang="zh-CN" dirty="0">
                <a:latin typeface="新宋体" panose="02010609030101010101" pitchFamily="49" charset="-122"/>
                <a:ea typeface="新宋体" panose="02010609030101010101" pitchFamily="49" charset="-122"/>
                <a:cs typeface="Times New Roman" panose="02020603050405020304" pitchFamily="18" charset="0"/>
              </a:rPr>
              <a:t>list2</a:t>
            </a:r>
            <a:r>
              <a:rPr lang="zh-CN" altLang="zh-CN" dirty="0">
                <a:latin typeface="新宋体" panose="02010609030101010101" pitchFamily="49" charset="-122"/>
                <a:ea typeface="新宋体" panose="02010609030101010101" pitchFamily="49" charset="-122"/>
                <a:cs typeface="Times New Roman" panose="02020603050405020304" pitchFamily="18" charset="0"/>
              </a:rPr>
              <a:t>的引用计数也仍然为</a:t>
            </a:r>
            <a:r>
              <a:rPr lang="en-US" altLang="zh-CN" dirty="0">
                <a:latin typeface="新宋体" panose="02010609030101010101" pitchFamily="49" charset="-122"/>
                <a:ea typeface="新宋体" panose="02010609030101010101" pitchFamily="49" charset="-122"/>
                <a:cs typeface="Times New Roman" panose="02020603050405020304" pitchFamily="18" charset="0"/>
              </a:rPr>
              <a:t>1</a:t>
            </a:r>
            <a:r>
              <a:rPr lang="zh-CN" altLang="zh-CN" dirty="0">
                <a:latin typeface="新宋体" panose="02010609030101010101" pitchFamily="49" charset="-122"/>
                <a:ea typeface="新宋体" panose="02010609030101010101" pitchFamily="49" charset="-122"/>
                <a:cs typeface="Times New Roman" panose="02020603050405020304" pitchFamily="18" charset="0"/>
              </a:rPr>
              <a:t>，所占用的内存永远无法被回收，这将是致命的。</a:t>
            </a:r>
          </a:p>
          <a:p>
            <a:pPr>
              <a:spcBef>
                <a:spcPts val="900"/>
              </a:spcBef>
              <a:spcAft>
                <a:spcPts val="900"/>
              </a:spcAft>
            </a:pPr>
            <a:r>
              <a:rPr lang="zh-CN" altLang="zh-CN" dirty="0">
                <a:latin typeface="新宋体" panose="02010609030101010101" pitchFamily="49" charset="-122"/>
                <a:ea typeface="新宋体" panose="02010609030101010101" pitchFamily="49" charset="-122"/>
                <a:cs typeface="Times New Roman" panose="02020603050405020304" pitchFamily="18" charset="0"/>
              </a:rPr>
              <a:t>对于如今的强大硬件，缺点</a:t>
            </a:r>
            <a:r>
              <a:rPr lang="en-US" altLang="zh-CN" dirty="0">
                <a:latin typeface="新宋体" panose="02010609030101010101" pitchFamily="49" charset="-122"/>
                <a:ea typeface="新宋体" panose="02010609030101010101" pitchFamily="49" charset="-122"/>
                <a:cs typeface="Times New Roman" panose="02020603050405020304" pitchFamily="18" charset="0"/>
              </a:rPr>
              <a:t>1</a:t>
            </a:r>
            <a:r>
              <a:rPr lang="zh-CN" altLang="zh-CN" dirty="0">
                <a:latin typeface="新宋体" panose="02010609030101010101" pitchFamily="49" charset="-122"/>
                <a:ea typeface="新宋体" panose="02010609030101010101" pitchFamily="49" charset="-122"/>
                <a:cs typeface="Times New Roman" panose="02020603050405020304" pitchFamily="18" charset="0"/>
              </a:rPr>
              <a:t>尚可接受，但是循环引用导致内存泄露，注定</a:t>
            </a:r>
            <a:r>
              <a:rPr lang="en-US" altLang="zh-CN" dirty="0">
                <a:latin typeface="新宋体" panose="02010609030101010101" pitchFamily="49" charset="-122"/>
                <a:ea typeface="新宋体" panose="02010609030101010101" pitchFamily="49" charset="-122"/>
                <a:cs typeface="Times New Roman" panose="02020603050405020304" pitchFamily="18" charset="0"/>
              </a:rPr>
              <a:t>python</a:t>
            </a:r>
            <a:r>
              <a:rPr lang="zh-CN" altLang="zh-CN" dirty="0">
                <a:latin typeface="新宋体" panose="02010609030101010101" pitchFamily="49" charset="-122"/>
                <a:ea typeface="新宋体" panose="02010609030101010101" pitchFamily="49" charset="-122"/>
                <a:cs typeface="Times New Roman" panose="02020603050405020304" pitchFamily="18" charset="0"/>
              </a:rPr>
              <a:t>还将引入新的</a:t>
            </a:r>
            <a:r>
              <a:rPr lang="zh-CN" altLang="zh-CN" b="1" dirty="0">
                <a:solidFill>
                  <a:srgbClr val="FF0000"/>
                </a:solidFill>
                <a:latin typeface="新宋体" panose="02010609030101010101" pitchFamily="49" charset="-122"/>
                <a:ea typeface="新宋体" panose="02010609030101010101" pitchFamily="49" charset="-122"/>
                <a:cs typeface="Times New Roman" panose="02020603050405020304" pitchFamily="18" charset="0"/>
              </a:rPr>
              <a:t>回收机制</a:t>
            </a:r>
            <a:r>
              <a:rPr lang="zh-CN" altLang="zh-CN" dirty="0">
                <a:latin typeface="新宋体" panose="02010609030101010101" pitchFamily="49" charset="-122"/>
                <a:ea typeface="新宋体" panose="02010609030101010101" pitchFamily="49" charset="-122"/>
                <a:cs typeface="Times New Roman" panose="02020603050405020304" pitchFamily="18" charset="0"/>
              </a:rPr>
              <a:t>。</a:t>
            </a:r>
            <a:r>
              <a:rPr lang="en-US" altLang="zh-CN" dirty="0">
                <a:latin typeface="新宋体" panose="02010609030101010101" pitchFamily="49" charset="-122"/>
                <a:ea typeface="新宋体" panose="02010609030101010101" pitchFamily="49" charset="-122"/>
                <a:cs typeface="Times New Roman" panose="02020603050405020304" pitchFamily="18" charset="0"/>
              </a:rPr>
              <a:t>(</a:t>
            </a:r>
            <a:r>
              <a:rPr lang="zh-CN" altLang="zh-CN" b="1" dirty="0">
                <a:solidFill>
                  <a:srgbClr val="FF0000"/>
                </a:solidFill>
                <a:latin typeface="新宋体" panose="02010609030101010101" pitchFamily="49" charset="-122"/>
                <a:ea typeface="新宋体" panose="02010609030101010101" pitchFamily="49" charset="-122"/>
                <a:cs typeface="Times New Roman" panose="02020603050405020304" pitchFamily="18" charset="0"/>
              </a:rPr>
              <a:t>标记清除和分代收集</a:t>
            </a:r>
            <a:r>
              <a:rPr lang="en-US" altLang="zh-CN" dirty="0">
                <a:latin typeface="新宋体" panose="02010609030101010101" pitchFamily="49" charset="-122"/>
                <a:ea typeface="新宋体" panose="02010609030101010101" pitchFamily="49" charset="-122"/>
                <a:cs typeface="Times New Roman" panose="02020603050405020304" pitchFamily="18" charset="0"/>
              </a:rPr>
              <a:t>)</a:t>
            </a:r>
            <a:endParaRPr lang="zh-CN" altLang="zh-CN" dirty="0">
              <a:latin typeface="新宋体" panose="02010609030101010101" pitchFamily="49" charset="-122"/>
              <a:ea typeface="新宋体" panose="02010609030101010101" pitchFamily="49" charset="-122"/>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00694" y="1201309"/>
            <a:ext cx="2965360" cy="515803"/>
          </a:xfrm>
        </p:spPr>
        <p:txBody>
          <a:bodyPr/>
          <a:lstStyle/>
          <a:p>
            <a:r>
              <a:rPr lang="en-US" altLang="zh-CN" dirty="0"/>
              <a:t>GC</a:t>
            </a:r>
            <a:r>
              <a:rPr lang="zh-CN" altLang="en-US" dirty="0"/>
              <a:t>负责的主要任务</a:t>
            </a:r>
          </a:p>
        </p:txBody>
      </p:sp>
      <p:sp>
        <p:nvSpPr>
          <p:cNvPr id="4" name="文本占位符 3"/>
          <p:cNvSpPr>
            <a:spLocks noGrp="1"/>
          </p:cNvSpPr>
          <p:nvPr>
            <p:ph type="body" sz="half" idx="11"/>
          </p:nvPr>
        </p:nvSpPr>
        <p:spPr/>
        <p:txBody>
          <a:bodyPr/>
          <a:lstStyle/>
          <a:p>
            <a:r>
              <a:rPr lang="zh-CN" altLang="en-US" dirty="0"/>
              <a:t>引用计数机制</a:t>
            </a:r>
          </a:p>
        </p:txBody>
      </p:sp>
      <p:sp>
        <p:nvSpPr>
          <p:cNvPr id="9" name="文本框 8"/>
          <p:cNvSpPr txBox="1"/>
          <p:nvPr/>
        </p:nvSpPr>
        <p:spPr>
          <a:xfrm>
            <a:off x="1400694" y="4088786"/>
            <a:ext cx="9465014" cy="2031325"/>
          </a:xfrm>
          <a:prstGeom prst="rect">
            <a:avLst/>
          </a:prstGeom>
          <a:noFill/>
        </p:spPr>
        <p:txBody>
          <a:bodyPr wrap="square" rtlCol="0">
            <a:spAutoFit/>
          </a:bodyPr>
          <a:lstStyle/>
          <a:p>
            <a:pPr>
              <a:lnSpc>
                <a:spcPct val="150000"/>
              </a:lnSpc>
            </a:pPr>
            <a:r>
              <a:rPr lang="zh-CN" altLang="en-US" sz="1400" dirty="0">
                <a:latin typeface="新宋体" panose="02010609030101010101" pitchFamily="49" charset="-122"/>
                <a:ea typeface="新宋体" panose="02010609030101010101" pitchFamily="49" charset="-122"/>
              </a:rPr>
              <a:t>    如果将应用程序比作人的身体：所有你所写的那些优雅的代码，业务逻辑，算法，应该就是大脑。以此类推，垃圾回收机制应该是那个身体器官呢？</a:t>
            </a:r>
            <a:endParaRPr lang="en-US" altLang="zh-CN" sz="1400" dirty="0">
              <a:latin typeface="新宋体" panose="02010609030101010101" pitchFamily="49" charset="-122"/>
              <a:ea typeface="新宋体" panose="02010609030101010101" pitchFamily="49" charset="-122"/>
            </a:endParaRPr>
          </a:p>
          <a:p>
            <a:pPr>
              <a:lnSpc>
                <a:spcPct val="150000"/>
              </a:lnSpc>
            </a:pPr>
            <a:endParaRPr lang="zh-CN" altLang="en-US" sz="1400" dirty="0">
              <a:latin typeface="新宋体" panose="02010609030101010101" pitchFamily="49" charset="-122"/>
              <a:ea typeface="新宋体" panose="02010609030101010101" pitchFamily="49" charset="-122"/>
            </a:endParaRPr>
          </a:p>
          <a:p>
            <a:pPr>
              <a:lnSpc>
                <a:spcPct val="150000"/>
              </a:lnSpc>
            </a:pPr>
            <a:r>
              <a:rPr lang="zh-CN" altLang="en-US" sz="1400" dirty="0">
                <a:latin typeface="新宋体" panose="02010609030101010101" pitchFamily="49" charset="-122"/>
                <a:ea typeface="新宋体" panose="02010609030101010101" pitchFamily="49" charset="-122"/>
              </a:rPr>
              <a:t>    垃圾回收就象应用程序的心。像心脏为身体其他器官提供血液和营养物那样，垃圾回收器为你的应该程序提供内存和对象。如果心脏停跳，过不了几秒钟人就完了。如果垃圾回收器停止工作或运行迟缓</a:t>
            </a:r>
            <a:r>
              <a:rPr lang="en-US" altLang="zh-CN" sz="1400" dirty="0">
                <a:latin typeface="新宋体" panose="02010609030101010101" pitchFamily="49" charset="-122"/>
                <a:ea typeface="新宋体" panose="02010609030101010101" pitchFamily="49" charset="-122"/>
              </a:rPr>
              <a:t>,</a:t>
            </a:r>
            <a:r>
              <a:rPr lang="zh-CN" altLang="en-US" sz="1400" dirty="0">
                <a:latin typeface="新宋体" panose="02010609030101010101" pitchFamily="49" charset="-122"/>
                <a:ea typeface="新宋体" panose="02010609030101010101" pitchFamily="49" charset="-122"/>
              </a:rPr>
              <a:t>像动脉阻塞</a:t>
            </a:r>
            <a:r>
              <a:rPr lang="en-US" altLang="zh-CN" sz="1400" dirty="0">
                <a:latin typeface="新宋体" panose="02010609030101010101" pitchFamily="49" charset="-122"/>
                <a:ea typeface="新宋体" panose="02010609030101010101" pitchFamily="49" charset="-122"/>
              </a:rPr>
              <a:t>,</a:t>
            </a:r>
            <a:r>
              <a:rPr lang="zh-CN" altLang="en-US" sz="1400" dirty="0">
                <a:latin typeface="新宋体" panose="02010609030101010101" pitchFamily="49" charset="-122"/>
                <a:ea typeface="新宋体" panose="02010609030101010101" pitchFamily="49" charset="-122"/>
              </a:rPr>
              <a:t>你的应用程序效率也会下降，直至最终死掉。</a:t>
            </a:r>
            <a:endParaRPr lang="en-US" altLang="zh-CN" sz="1400" dirty="0">
              <a:latin typeface="新宋体" panose="02010609030101010101" pitchFamily="49" charset="-122"/>
              <a:ea typeface="新宋体" panose="02010609030101010101" pitchFamily="49" charset="-122"/>
            </a:endParaRPr>
          </a:p>
        </p:txBody>
      </p:sp>
      <p:sp>
        <p:nvSpPr>
          <p:cNvPr id="6" name="文本框 5"/>
          <p:cNvSpPr txBox="1"/>
          <p:nvPr/>
        </p:nvSpPr>
        <p:spPr>
          <a:xfrm>
            <a:off x="1400694" y="1986410"/>
            <a:ext cx="3070071" cy="1338828"/>
          </a:xfrm>
          <a:prstGeom prst="rect">
            <a:avLst/>
          </a:prstGeom>
          <a:noFill/>
        </p:spPr>
        <p:txBody>
          <a:bodyPr wrap="none" rtlCol="0">
            <a:spAutoFit/>
          </a:bodyPr>
          <a:lstStyle/>
          <a:p>
            <a:pPr marL="342900" indent="-342900">
              <a:lnSpc>
                <a:spcPct val="150000"/>
              </a:lnSpc>
              <a:buFont typeface="+mj-lt"/>
              <a:buAutoNum type="arabicPeriod"/>
            </a:pPr>
            <a:r>
              <a:rPr lang="zh-CN" altLang="en-US" dirty="0">
                <a:latin typeface="新宋体" panose="02010609030101010101" pitchFamily="49" charset="-122"/>
                <a:ea typeface="新宋体" panose="02010609030101010101" pitchFamily="49" charset="-122"/>
              </a:rPr>
              <a:t>为新生成的对象分配内存</a:t>
            </a:r>
          </a:p>
          <a:p>
            <a:pPr marL="342900" indent="-342900">
              <a:lnSpc>
                <a:spcPct val="150000"/>
              </a:lnSpc>
              <a:buFont typeface="+mj-lt"/>
              <a:buAutoNum type="arabicPeriod"/>
            </a:pPr>
            <a:r>
              <a:rPr lang="zh-CN" altLang="en-US" dirty="0">
                <a:latin typeface="新宋体" panose="02010609030101010101" pitchFamily="49" charset="-122"/>
                <a:ea typeface="新宋体" panose="02010609030101010101" pitchFamily="49" charset="-122"/>
              </a:rPr>
              <a:t>识别那些垃圾对象</a:t>
            </a:r>
          </a:p>
          <a:p>
            <a:pPr marL="342900" indent="-342900">
              <a:lnSpc>
                <a:spcPct val="150000"/>
              </a:lnSpc>
              <a:buFont typeface="+mj-lt"/>
              <a:buAutoNum type="arabicPeriod"/>
            </a:pPr>
            <a:r>
              <a:rPr lang="zh-CN" altLang="en-US" dirty="0">
                <a:latin typeface="新宋体" panose="02010609030101010101" pitchFamily="49" charset="-122"/>
                <a:ea typeface="新宋体" panose="02010609030101010101" pitchFamily="49" charset="-122"/>
              </a:rPr>
              <a:t>从垃圾对象那回收内存。</a:t>
            </a:r>
          </a:p>
        </p:txBody>
      </p:sp>
      <p:pic>
        <p:nvPicPr>
          <p:cNvPr id="3" name="图片 2"/>
          <p:cNvPicPr>
            <a:picLocks noChangeAspect="1"/>
          </p:cNvPicPr>
          <p:nvPr/>
        </p:nvPicPr>
        <p:blipFill>
          <a:blip r:embed="rId2"/>
          <a:stretch>
            <a:fillRect/>
          </a:stretch>
        </p:blipFill>
        <p:spPr>
          <a:xfrm>
            <a:off x="5749882" y="1459210"/>
            <a:ext cx="4086225" cy="24669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微软雅黑" panose="020B0503020204020204" pitchFamily="34" charset="-122"/>
              </a:rPr>
              <a:t>Python</a:t>
            </a:r>
            <a:r>
              <a:rPr lang="zh-CN" altLang="en-US" dirty="0">
                <a:sym typeface="微软雅黑" panose="020B0503020204020204" pitchFamily="34" charset="-122"/>
              </a:rPr>
              <a:t>中的循环数据结构及引用计数</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half" idx="2"/>
          </p:nvPr>
        </p:nvSpPr>
        <p:spPr>
          <a:xfrm>
            <a:off x="654908" y="980000"/>
            <a:ext cx="4950419" cy="515803"/>
          </a:xfrm>
        </p:spPr>
        <p:txBody>
          <a:bodyPr/>
          <a:lstStyle/>
          <a:p>
            <a:r>
              <a:rPr lang="zh-CN" altLang="en-US" b="0" dirty="0"/>
              <a:t>标记</a:t>
            </a:r>
            <a:r>
              <a:rPr lang="en-US" altLang="zh-CN" b="0" dirty="0"/>
              <a:t>-</a:t>
            </a:r>
            <a:r>
              <a:rPr lang="zh-CN" altLang="en-US" b="0" dirty="0"/>
              <a:t>清除机制</a:t>
            </a:r>
            <a:endParaRPr lang="zh-CN" altLang="en-US" dirty="0"/>
          </a:p>
        </p:txBody>
      </p:sp>
      <p:sp>
        <p:nvSpPr>
          <p:cNvPr id="6" name="文本占位符 5"/>
          <p:cNvSpPr>
            <a:spLocks noGrp="1"/>
          </p:cNvSpPr>
          <p:nvPr>
            <p:ph type="body" sz="half" idx="11"/>
          </p:nvPr>
        </p:nvSpPr>
        <p:spPr/>
        <p:txBody>
          <a:bodyPr/>
          <a:lstStyle/>
          <a:p>
            <a:r>
              <a:rPr lang="en-US" altLang="zh-CN" dirty="0"/>
              <a:t>Python</a:t>
            </a:r>
            <a:r>
              <a:rPr lang="zh-CN" altLang="en-US" dirty="0"/>
              <a:t>中的循环数据结构及引用计数</a:t>
            </a:r>
          </a:p>
        </p:txBody>
      </p:sp>
      <p:sp>
        <p:nvSpPr>
          <p:cNvPr id="3" name="矩形 2"/>
          <p:cNvSpPr/>
          <p:nvPr/>
        </p:nvSpPr>
        <p:spPr>
          <a:xfrm>
            <a:off x="654908" y="1495803"/>
            <a:ext cx="10882184" cy="455894"/>
          </a:xfrm>
          <a:prstGeom prst="rect">
            <a:avLst/>
          </a:prstGeom>
        </p:spPr>
        <p:txBody>
          <a:bodyPr wrap="square">
            <a:spAutoFit/>
          </a:bodyPr>
          <a:lstStyle/>
          <a:p>
            <a:pPr marL="342900" indent="-342900">
              <a:lnSpc>
                <a:spcPct val="150000"/>
              </a:lnSpc>
              <a:buFont typeface="+mj-lt"/>
              <a:buAutoNum type="arabicPeriod"/>
            </a:pPr>
            <a:r>
              <a:rPr lang="zh-CN" altLang="en-US" dirty="0"/>
              <a:t>标记</a:t>
            </a:r>
            <a:r>
              <a:rPr lang="en-US" altLang="zh-CN" dirty="0"/>
              <a:t>-</a:t>
            </a:r>
            <a:r>
              <a:rPr lang="zh-CN" altLang="en-US" dirty="0"/>
              <a:t>清除机制，顾名思义，首先标记对象（垃圾检测），然后清除垃圾（垃圾回收）</a:t>
            </a:r>
            <a:endParaRPr lang="zh-CN" altLang="en-US" dirty="0">
              <a:latin typeface="新宋体" panose="02010609030101010101" pitchFamily="49" charset="-122"/>
              <a:ea typeface="新宋体" panose="02010609030101010101" pitchFamily="49" charset="-122"/>
            </a:endParaRPr>
          </a:p>
        </p:txBody>
      </p:sp>
      <p:sp>
        <p:nvSpPr>
          <p:cNvPr id="2" name="矩形 1"/>
          <p:cNvSpPr/>
          <p:nvPr/>
        </p:nvSpPr>
        <p:spPr>
          <a:xfrm>
            <a:off x="412813" y="4831282"/>
            <a:ext cx="11683937" cy="1011367"/>
          </a:xfrm>
          <a:prstGeom prst="rect">
            <a:avLst/>
          </a:prstGeom>
        </p:spPr>
        <p:txBody>
          <a:bodyPr wrap="square">
            <a:spAutoFit/>
          </a:bodyPr>
          <a:lstStyle/>
          <a:p>
            <a:pPr>
              <a:lnSpc>
                <a:spcPct val="150000"/>
              </a:lnSpc>
            </a:pPr>
            <a:r>
              <a:rPr lang="zh-CN" altLang="en-US" sz="1400" dirty="0">
                <a:latin typeface="新宋体" panose="02010609030101010101" pitchFamily="49" charset="-122"/>
                <a:ea typeface="新宋体" panose="02010609030101010101" pitchFamily="49" charset="-122"/>
              </a:rPr>
              <a:t>    首先初始所有对象标记为白色</a:t>
            </a:r>
            <a:r>
              <a:rPr lang="en-US" altLang="zh-CN" sz="1400" dirty="0">
                <a:latin typeface="新宋体" panose="02010609030101010101" pitchFamily="49" charset="-122"/>
                <a:ea typeface="新宋体" panose="02010609030101010101" pitchFamily="49" charset="-122"/>
              </a:rPr>
              <a:t>,</a:t>
            </a:r>
            <a:r>
              <a:rPr lang="zh-CN" altLang="en-US" sz="1400" dirty="0">
                <a:latin typeface="新宋体" panose="02010609030101010101" pitchFamily="49" charset="-122"/>
                <a:ea typeface="新宋体" panose="02010609030101010101" pitchFamily="49" charset="-122"/>
              </a:rPr>
              <a:t>并确定根节点对象（这些对象是不会被删除）</a:t>
            </a:r>
            <a:r>
              <a:rPr lang="en-US" altLang="zh-CN" sz="1400" dirty="0">
                <a:latin typeface="新宋体" panose="02010609030101010101" pitchFamily="49" charset="-122"/>
                <a:ea typeface="新宋体" panose="02010609030101010101" pitchFamily="49" charset="-122"/>
              </a:rPr>
              <a:t>,</a:t>
            </a:r>
            <a:r>
              <a:rPr lang="zh-CN" altLang="en-US" sz="1400" dirty="0">
                <a:latin typeface="新宋体" panose="02010609030101010101" pitchFamily="49" charset="-122"/>
                <a:ea typeface="新宋体" panose="02010609030101010101" pitchFamily="49" charset="-122"/>
              </a:rPr>
              <a:t>标记它们为黑色（表示对象有效）</a:t>
            </a:r>
            <a:r>
              <a:rPr lang="en-US" altLang="zh-CN" sz="1400" dirty="0">
                <a:latin typeface="新宋体" panose="02010609030101010101" pitchFamily="49" charset="-122"/>
                <a:ea typeface="新宋体" panose="02010609030101010101" pitchFamily="49" charset="-122"/>
              </a:rPr>
              <a:t>,</a:t>
            </a:r>
            <a:r>
              <a:rPr lang="zh-CN" altLang="en-US" sz="1400" dirty="0">
                <a:latin typeface="新宋体" panose="02010609030101010101" pitchFamily="49" charset="-122"/>
                <a:ea typeface="新宋体" panose="02010609030101010101" pitchFamily="49" charset="-122"/>
              </a:rPr>
              <a:t>将有效对象引用的对象标记为灰色（表示对象可达，但它们所引用的对象还没检查），检查完灰色对象引用的对象后，将灰色标记为黑色。重复直到不存在灰色节点为止。最后白色结点都是需要清除的对象。</a:t>
            </a:r>
          </a:p>
        </p:txBody>
      </p:sp>
      <p:pic>
        <p:nvPicPr>
          <p:cNvPr id="4" name="图片 3">
            <a:extLst>
              <a:ext uri="{FF2B5EF4-FFF2-40B4-BE49-F238E27FC236}">
                <a16:creationId xmlns:a16="http://schemas.microsoft.com/office/drawing/2014/main" id="{C2100949-944A-4F45-BDD8-E31FAD7FFC0D}"/>
              </a:ext>
            </a:extLst>
          </p:cNvPr>
          <p:cNvPicPr>
            <a:picLocks noChangeAspect="1"/>
          </p:cNvPicPr>
          <p:nvPr/>
        </p:nvPicPr>
        <p:blipFill>
          <a:blip r:embed="rId2"/>
          <a:stretch>
            <a:fillRect/>
          </a:stretch>
        </p:blipFill>
        <p:spPr>
          <a:xfrm>
            <a:off x="1829077" y="2035166"/>
            <a:ext cx="4438095" cy="2114286"/>
          </a:xfrm>
          <a:prstGeom prst="rect">
            <a:avLst/>
          </a:prstGeom>
        </p:spPr>
      </p:pic>
    </p:spTree>
    <p:extLst>
      <p:ext uri="{BB962C8B-B14F-4D97-AF65-F5344CB8AC3E}">
        <p14:creationId xmlns:p14="http://schemas.microsoft.com/office/powerpoint/2010/main" val="837776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half" idx="2"/>
          </p:nvPr>
        </p:nvSpPr>
        <p:spPr>
          <a:xfrm>
            <a:off x="654908" y="980000"/>
            <a:ext cx="4950419" cy="515803"/>
          </a:xfrm>
        </p:spPr>
        <p:txBody>
          <a:bodyPr/>
          <a:lstStyle/>
          <a:p>
            <a:r>
              <a:rPr lang="zh-CN" altLang="en-US" dirty="0"/>
              <a:t>引用计数不能回收的案例分析</a:t>
            </a:r>
            <a:r>
              <a:rPr lang="en-US" altLang="zh-CN" dirty="0"/>
              <a:t>(1)</a:t>
            </a:r>
            <a:endParaRPr lang="zh-CN" altLang="en-US" dirty="0"/>
          </a:p>
        </p:txBody>
      </p:sp>
      <p:sp>
        <p:nvSpPr>
          <p:cNvPr id="6" name="文本占位符 5"/>
          <p:cNvSpPr>
            <a:spLocks noGrp="1"/>
          </p:cNvSpPr>
          <p:nvPr>
            <p:ph type="body" sz="half" idx="11"/>
          </p:nvPr>
        </p:nvSpPr>
        <p:spPr/>
        <p:txBody>
          <a:bodyPr/>
          <a:lstStyle/>
          <a:p>
            <a:r>
              <a:rPr lang="en-US" altLang="zh-CN" dirty="0"/>
              <a:t>Python</a:t>
            </a:r>
            <a:r>
              <a:rPr lang="zh-CN" altLang="en-US" dirty="0"/>
              <a:t>中的循环数据结构及引用计数</a:t>
            </a:r>
          </a:p>
        </p:txBody>
      </p:sp>
      <p:sp>
        <p:nvSpPr>
          <p:cNvPr id="3" name="矩形 2"/>
          <p:cNvSpPr/>
          <p:nvPr/>
        </p:nvSpPr>
        <p:spPr>
          <a:xfrm>
            <a:off x="654908" y="1355760"/>
            <a:ext cx="10882184" cy="858377"/>
          </a:xfrm>
          <a:prstGeom prst="rect">
            <a:avLst/>
          </a:prstGeom>
        </p:spPr>
        <p:txBody>
          <a:bodyPr wrap="square">
            <a:spAutoFit/>
          </a:bodyPr>
          <a:lstStyle/>
          <a:p>
            <a:pPr>
              <a:lnSpc>
                <a:spcPct val="150000"/>
              </a:lnSpc>
            </a:pPr>
            <a:r>
              <a:rPr lang="zh-CN" altLang="en-US" dirty="0">
                <a:latin typeface="新宋体" panose="02010609030101010101" pitchFamily="49" charset="-122"/>
                <a:ea typeface="新宋体" panose="02010609030101010101" pitchFamily="49" charset="-122"/>
              </a:rPr>
              <a:t>如果一个数据结构引用了它自身，即如果这个数据结构是一个循环数据结构，那么某些引用计数值是肯定无法变成零的。为了更好地理解这个问题，让我们举个例子</a:t>
            </a:r>
          </a:p>
        </p:txBody>
      </p:sp>
      <p:pic>
        <p:nvPicPr>
          <p:cNvPr id="11266" name="Picture" descr="标题: fi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908" y="2469580"/>
            <a:ext cx="3958281" cy="1096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654907" y="3565702"/>
            <a:ext cx="10680357" cy="646331"/>
          </a:xfrm>
          <a:prstGeom prst="rect">
            <a:avLst/>
          </a:prstGeom>
        </p:spPr>
        <p:txBody>
          <a:bodyPr wrap="square">
            <a:spAutoFit/>
          </a:bodyPr>
          <a:lstStyle/>
          <a:p>
            <a:r>
              <a:rPr lang="zh-CN" altLang="en-US" dirty="0">
                <a:latin typeface="新宋体" panose="02010609030101010101" pitchFamily="49" charset="-122"/>
                <a:ea typeface="新宋体" panose="02010609030101010101" pitchFamily="49" charset="-122"/>
              </a:rPr>
              <a:t>两个节点的引用计数都被初始化为1，因为各有两个引用指向各个节点(n1和n2)，现在，让我们在节点中定义两个附加的属性，</a:t>
            </a:r>
            <a:r>
              <a:rPr lang="en-US" altLang="zh-CN" dirty="0">
                <a:latin typeface="新宋体" panose="02010609030101010101" pitchFamily="49" charset="-122"/>
                <a:ea typeface="新宋体" panose="02010609030101010101" pitchFamily="49" charset="-122"/>
              </a:rPr>
              <a:t>next</a:t>
            </a:r>
            <a:r>
              <a:rPr lang="zh-CN" altLang="en-US" dirty="0">
                <a:latin typeface="新宋体" panose="02010609030101010101" pitchFamily="49" charset="-122"/>
                <a:ea typeface="新宋体" panose="02010609030101010101" pitchFamily="49" charset="-122"/>
              </a:rPr>
              <a:t>以及</a:t>
            </a:r>
            <a:r>
              <a:rPr lang="en-US" altLang="zh-CN" dirty="0" err="1">
                <a:latin typeface="新宋体" panose="02010609030101010101" pitchFamily="49" charset="-122"/>
                <a:ea typeface="新宋体" panose="02010609030101010101" pitchFamily="49" charset="-122"/>
              </a:rPr>
              <a:t>prev</a:t>
            </a:r>
            <a:r>
              <a:rPr lang="zh-CN" altLang="en-US" dirty="0">
                <a:latin typeface="新宋体" panose="02010609030101010101" pitchFamily="49" charset="-122"/>
                <a:ea typeface="新宋体" panose="02010609030101010101" pitchFamily="49" charset="-122"/>
              </a:rPr>
              <a:t>：</a:t>
            </a:r>
          </a:p>
        </p:txBody>
      </p:sp>
      <p:pic>
        <p:nvPicPr>
          <p:cNvPr id="11267" name="Picture" descr="标题: fig:"/>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907" y="4467360"/>
            <a:ext cx="4346404" cy="1047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654907" y="5769858"/>
            <a:ext cx="5955476" cy="369332"/>
          </a:xfrm>
          <a:prstGeom prst="rect">
            <a:avLst/>
          </a:prstGeom>
          <a:noFill/>
        </p:spPr>
        <p:txBody>
          <a:bodyPr wrap="none" rtlCol="0">
            <a:spAutoFit/>
          </a:bodyPr>
          <a:lstStyle/>
          <a:p>
            <a:r>
              <a:rPr lang="zh-CN" altLang="en-US" dirty="0">
                <a:latin typeface="新宋体" panose="02010609030101010101" pitchFamily="49" charset="-122"/>
                <a:ea typeface="新宋体" panose="02010609030101010101" pitchFamily="49" charset="-122"/>
              </a:rPr>
              <a:t>我们设置 </a:t>
            </a:r>
            <a:r>
              <a:rPr lang="en-US" altLang="zh-CN" dirty="0">
                <a:latin typeface="新宋体" panose="02010609030101010101" pitchFamily="49" charset="-122"/>
                <a:ea typeface="新宋体" panose="02010609030101010101" pitchFamily="49" charset="-122"/>
              </a:rPr>
              <a:t>n1.next </a:t>
            </a:r>
            <a:r>
              <a:rPr lang="zh-CN" altLang="en-US" dirty="0">
                <a:latin typeface="新宋体" panose="02010609030101010101" pitchFamily="49" charset="-122"/>
                <a:ea typeface="新宋体" panose="02010609030101010101" pitchFamily="49" charset="-122"/>
              </a:rPr>
              <a:t>指向 </a:t>
            </a:r>
            <a:r>
              <a:rPr lang="en-US" altLang="zh-CN" dirty="0">
                <a:latin typeface="新宋体" panose="02010609030101010101" pitchFamily="49" charset="-122"/>
                <a:ea typeface="新宋体" panose="02010609030101010101" pitchFamily="49" charset="-122"/>
              </a:rPr>
              <a:t>n2</a:t>
            </a:r>
            <a:r>
              <a:rPr lang="zh-CN" altLang="en-US" dirty="0">
                <a:latin typeface="新宋体" panose="02010609030101010101" pitchFamily="49" charset="-122"/>
                <a:ea typeface="新宋体" panose="02010609030101010101" pitchFamily="49" charset="-122"/>
              </a:rPr>
              <a:t>，同时设置 </a:t>
            </a:r>
            <a:r>
              <a:rPr lang="en-US" altLang="zh-CN" dirty="0">
                <a:latin typeface="新宋体" panose="02010609030101010101" pitchFamily="49" charset="-122"/>
                <a:ea typeface="新宋体" panose="02010609030101010101" pitchFamily="49" charset="-122"/>
              </a:rPr>
              <a:t>n2.prev </a:t>
            </a:r>
            <a:r>
              <a:rPr lang="zh-CN" altLang="en-US" dirty="0">
                <a:latin typeface="新宋体" panose="02010609030101010101" pitchFamily="49" charset="-122"/>
                <a:ea typeface="新宋体" panose="02010609030101010101" pitchFamily="49" charset="-122"/>
              </a:rPr>
              <a:t>指回 </a:t>
            </a:r>
            <a:r>
              <a:rPr lang="en-US" altLang="zh-CN" dirty="0">
                <a:latin typeface="新宋体" panose="02010609030101010101" pitchFamily="49" charset="-122"/>
                <a:ea typeface="新宋体" panose="02010609030101010101" pitchFamily="49" charset="-122"/>
              </a:rPr>
              <a:t>n1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half" idx="2"/>
          </p:nvPr>
        </p:nvSpPr>
        <p:spPr>
          <a:xfrm>
            <a:off x="654908" y="980000"/>
            <a:ext cx="4950419" cy="515803"/>
          </a:xfrm>
        </p:spPr>
        <p:txBody>
          <a:bodyPr/>
          <a:lstStyle/>
          <a:p>
            <a:r>
              <a:rPr lang="zh-CN" altLang="en-US" dirty="0"/>
              <a:t>引用计数不能回收的案例分析</a:t>
            </a:r>
            <a:r>
              <a:rPr lang="en-US" altLang="zh-CN" dirty="0"/>
              <a:t>(2)</a:t>
            </a:r>
            <a:endParaRPr lang="zh-CN" altLang="en-US" dirty="0"/>
          </a:p>
        </p:txBody>
      </p:sp>
      <p:sp>
        <p:nvSpPr>
          <p:cNvPr id="6" name="文本占位符 5"/>
          <p:cNvSpPr>
            <a:spLocks noGrp="1"/>
          </p:cNvSpPr>
          <p:nvPr>
            <p:ph type="body" sz="half" idx="11"/>
          </p:nvPr>
        </p:nvSpPr>
        <p:spPr/>
        <p:txBody>
          <a:bodyPr/>
          <a:lstStyle/>
          <a:p>
            <a:r>
              <a:rPr lang="en-US" altLang="zh-CN" dirty="0"/>
              <a:t>Python</a:t>
            </a:r>
            <a:r>
              <a:rPr lang="zh-CN" altLang="en-US" dirty="0"/>
              <a:t>中的循环数据结构及引用计数</a:t>
            </a:r>
          </a:p>
        </p:txBody>
      </p:sp>
      <p:sp>
        <p:nvSpPr>
          <p:cNvPr id="3" name="矩形 2"/>
          <p:cNvSpPr/>
          <p:nvPr/>
        </p:nvSpPr>
        <p:spPr>
          <a:xfrm>
            <a:off x="654908" y="1495803"/>
            <a:ext cx="10882184" cy="1689373"/>
          </a:xfrm>
          <a:prstGeom prst="rect">
            <a:avLst/>
          </a:prstGeom>
        </p:spPr>
        <p:txBody>
          <a:bodyPr wrap="square">
            <a:spAutoFit/>
          </a:bodyPr>
          <a:lstStyle/>
          <a:p>
            <a:pPr marL="342900" indent="-342900">
              <a:lnSpc>
                <a:spcPct val="150000"/>
              </a:lnSpc>
              <a:buFont typeface="+mj-lt"/>
              <a:buAutoNum type="arabicPeriod"/>
            </a:pPr>
            <a:r>
              <a:rPr lang="zh-CN" altLang="en-US" dirty="0">
                <a:latin typeface="新宋体" panose="02010609030101010101" pitchFamily="49" charset="-122"/>
                <a:ea typeface="新宋体" panose="02010609030101010101" pitchFamily="49" charset="-122"/>
              </a:rPr>
              <a:t>现在，我们的两个节点使用循环引用的方式构成了一个双端链表</a:t>
            </a:r>
            <a:endParaRPr lang="en-US" altLang="zh-CN" dirty="0">
              <a:latin typeface="新宋体" panose="02010609030101010101" pitchFamily="49" charset="-122"/>
              <a:ea typeface="新宋体" panose="02010609030101010101" pitchFamily="49" charset="-122"/>
            </a:endParaRPr>
          </a:p>
          <a:p>
            <a:pPr marL="342900" indent="-342900">
              <a:lnSpc>
                <a:spcPct val="150000"/>
              </a:lnSpc>
              <a:buFont typeface="+mj-lt"/>
              <a:buAutoNum type="arabicPeriod"/>
            </a:pPr>
            <a:r>
              <a:rPr lang="zh-CN" altLang="en-US" dirty="0">
                <a:latin typeface="新宋体" panose="02010609030101010101" pitchFamily="49" charset="-122"/>
                <a:ea typeface="新宋体" panose="02010609030101010101" pitchFamily="49" charset="-122"/>
              </a:rPr>
              <a:t>同时请注意到 </a:t>
            </a:r>
            <a:r>
              <a:rPr lang="en-US" altLang="zh-CN" dirty="0">
                <a:latin typeface="新宋体" panose="02010609030101010101" pitchFamily="49" charset="-122"/>
                <a:ea typeface="新宋体" panose="02010609030101010101" pitchFamily="49" charset="-122"/>
              </a:rPr>
              <a:t>ABC </a:t>
            </a:r>
            <a:r>
              <a:rPr lang="zh-CN" altLang="en-US" dirty="0">
                <a:latin typeface="新宋体" panose="02010609030101010101" pitchFamily="49" charset="-122"/>
                <a:ea typeface="新宋体" panose="02010609030101010101" pitchFamily="49" charset="-122"/>
              </a:rPr>
              <a:t>以及 </a:t>
            </a:r>
            <a:r>
              <a:rPr lang="en-US" altLang="zh-CN" dirty="0">
                <a:latin typeface="新宋体" panose="02010609030101010101" pitchFamily="49" charset="-122"/>
                <a:ea typeface="新宋体" panose="02010609030101010101" pitchFamily="49" charset="-122"/>
              </a:rPr>
              <a:t>DEF </a:t>
            </a:r>
            <a:r>
              <a:rPr lang="zh-CN" altLang="en-US" dirty="0">
                <a:latin typeface="新宋体" panose="02010609030101010101" pitchFamily="49" charset="-122"/>
                <a:ea typeface="新宋体" panose="02010609030101010101" pitchFamily="49" charset="-122"/>
              </a:rPr>
              <a:t>的引用计数值已经增加到了</a:t>
            </a:r>
            <a:r>
              <a:rPr lang="en-US" altLang="zh-CN" dirty="0">
                <a:latin typeface="新宋体" panose="02010609030101010101" pitchFamily="49" charset="-122"/>
                <a:ea typeface="新宋体" panose="02010609030101010101" pitchFamily="49" charset="-122"/>
              </a:rPr>
              <a:t>2</a:t>
            </a:r>
          </a:p>
          <a:p>
            <a:pPr marL="342900" indent="-342900">
              <a:lnSpc>
                <a:spcPct val="150000"/>
              </a:lnSpc>
              <a:buFont typeface="+mj-lt"/>
              <a:buAutoNum type="arabicPeriod"/>
            </a:pPr>
            <a:r>
              <a:rPr lang="zh-CN" altLang="en-US" dirty="0">
                <a:latin typeface="新宋体" panose="02010609030101010101" pitchFamily="49" charset="-122"/>
                <a:ea typeface="新宋体" panose="02010609030101010101" pitchFamily="49" charset="-122"/>
              </a:rPr>
              <a:t>这里有两个指针指向了每个节点：首先是 </a:t>
            </a:r>
            <a:r>
              <a:rPr lang="en-US" altLang="zh-CN" dirty="0">
                <a:latin typeface="新宋体" panose="02010609030101010101" pitchFamily="49" charset="-122"/>
                <a:ea typeface="新宋体" panose="02010609030101010101" pitchFamily="49" charset="-122"/>
              </a:rPr>
              <a:t>n1 </a:t>
            </a:r>
            <a:r>
              <a:rPr lang="zh-CN" altLang="en-US" dirty="0">
                <a:latin typeface="新宋体" panose="02010609030101010101" pitchFamily="49" charset="-122"/>
                <a:ea typeface="新宋体" panose="02010609030101010101" pitchFamily="49" charset="-122"/>
              </a:rPr>
              <a:t>以及 </a:t>
            </a:r>
            <a:r>
              <a:rPr lang="en-US" altLang="zh-CN" dirty="0">
                <a:latin typeface="新宋体" panose="02010609030101010101" pitchFamily="49" charset="-122"/>
                <a:ea typeface="新宋体" panose="02010609030101010101" pitchFamily="49" charset="-122"/>
              </a:rPr>
              <a:t>n2</a:t>
            </a:r>
            <a:r>
              <a:rPr lang="zh-CN" altLang="en-US" dirty="0">
                <a:latin typeface="新宋体" panose="02010609030101010101" pitchFamily="49" charset="-122"/>
                <a:ea typeface="新宋体" panose="02010609030101010101" pitchFamily="49" charset="-122"/>
              </a:rPr>
              <a:t>，其次就是 </a:t>
            </a:r>
            <a:r>
              <a:rPr lang="en-US" altLang="zh-CN" dirty="0">
                <a:latin typeface="新宋体" panose="02010609030101010101" pitchFamily="49" charset="-122"/>
                <a:ea typeface="新宋体" panose="02010609030101010101" pitchFamily="49" charset="-122"/>
              </a:rPr>
              <a:t>next </a:t>
            </a:r>
            <a:r>
              <a:rPr lang="zh-CN" altLang="en-US" dirty="0">
                <a:latin typeface="新宋体" panose="02010609030101010101" pitchFamily="49" charset="-122"/>
                <a:ea typeface="新宋体" panose="02010609030101010101" pitchFamily="49" charset="-122"/>
              </a:rPr>
              <a:t>以及 </a:t>
            </a:r>
            <a:r>
              <a:rPr lang="en-US" altLang="zh-CN" dirty="0" err="1">
                <a:latin typeface="新宋体" panose="02010609030101010101" pitchFamily="49" charset="-122"/>
                <a:ea typeface="新宋体" panose="02010609030101010101" pitchFamily="49" charset="-122"/>
              </a:rPr>
              <a:t>prev</a:t>
            </a:r>
            <a:endParaRPr lang="en-US" altLang="zh-CN" dirty="0">
              <a:latin typeface="新宋体" panose="02010609030101010101" pitchFamily="49" charset="-122"/>
              <a:ea typeface="新宋体" panose="02010609030101010101" pitchFamily="49" charset="-122"/>
            </a:endParaRPr>
          </a:p>
          <a:p>
            <a:pPr marL="342900" indent="-342900">
              <a:lnSpc>
                <a:spcPct val="150000"/>
              </a:lnSpc>
              <a:buFont typeface="+mj-lt"/>
              <a:buAutoNum type="arabicPeriod"/>
            </a:pPr>
            <a:r>
              <a:rPr lang="zh-CN" altLang="en-US" dirty="0">
                <a:latin typeface="新宋体" panose="02010609030101010101" pitchFamily="49" charset="-122"/>
                <a:ea typeface="新宋体" panose="02010609030101010101" pitchFamily="49" charset="-122"/>
              </a:rPr>
              <a:t>现在，假定我们的程序不再使用这两个节点了，我们将 </a:t>
            </a:r>
            <a:r>
              <a:rPr lang="en-US" altLang="zh-CN" dirty="0">
                <a:latin typeface="新宋体" panose="02010609030101010101" pitchFamily="49" charset="-122"/>
                <a:ea typeface="新宋体" panose="02010609030101010101" pitchFamily="49" charset="-122"/>
              </a:rPr>
              <a:t>n1 </a:t>
            </a:r>
            <a:r>
              <a:rPr lang="zh-CN" altLang="en-US" dirty="0">
                <a:latin typeface="新宋体" panose="02010609030101010101" pitchFamily="49" charset="-122"/>
                <a:ea typeface="新宋体" panose="02010609030101010101" pitchFamily="49" charset="-122"/>
              </a:rPr>
              <a:t>和 </a:t>
            </a:r>
            <a:r>
              <a:rPr lang="en-US" altLang="zh-CN" dirty="0">
                <a:latin typeface="新宋体" panose="02010609030101010101" pitchFamily="49" charset="-122"/>
                <a:ea typeface="新宋体" panose="02010609030101010101" pitchFamily="49" charset="-122"/>
              </a:rPr>
              <a:t>n2 </a:t>
            </a:r>
            <a:r>
              <a:rPr lang="zh-CN" altLang="en-US" dirty="0">
                <a:latin typeface="新宋体" panose="02010609030101010101" pitchFamily="49" charset="-122"/>
                <a:ea typeface="新宋体" panose="02010609030101010101" pitchFamily="49" charset="-122"/>
              </a:rPr>
              <a:t>都设置为</a:t>
            </a:r>
            <a:r>
              <a:rPr lang="en-US" altLang="zh-CN" dirty="0">
                <a:latin typeface="新宋体" panose="02010609030101010101" pitchFamily="49" charset="-122"/>
                <a:ea typeface="新宋体" panose="02010609030101010101" pitchFamily="49" charset="-122"/>
              </a:rPr>
              <a:t>null(Python</a:t>
            </a:r>
            <a:r>
              <a:rPr lang="zh-CN" altLang="en-US" dirty="0">
                <a:latin typeface="新宋体" panose="02010609030101010101" pitchFamily="49" charset="-122"/>
                <a:ea typeface="新宋体" panose="02010609030101010101" pitchFamily="49" charset="-122"/>
              </a:rPr>
              <a:t>中是</a:t>
            </a:r>
            <a:r>
              <a:rPr lang="en-US" altLang="zh-CN" dirty="0">
                <a:latin typeface="新宋体" panose="02010609030101010101" pitchFamily="49" charset="-122"/>
                <a:ea typeface="新宋体" panose="02010609030101010101" pitchFamily="49" charset="-122"/>
              </a:rPr>
              <a:t>None)</a:t>
            </a:r>
            <a:endParaRPr lang="zh-CN" altLang="en-US" dirty="0">
              <a:latin typeface="新宋体" panose="02010609030101010101" pitchFamily="49" charset="-122"/>
              <a:ea typeface="新宋体" panose="02010609030101010101" pitchFamily="49" charset="-122"/>
            </a:endParaRPr>
          </a:p>
        </p:txBody>
      </p:sp>
      <p:pic>
        <p:nvPicPr>
          <p:cNvPr id="1026" name="Picture" descr="标题: fig:"/>
          <p:cNvPicPr>
            <a:picLocks noChangeArrowheads="1"/>
          </p:cNvPicPr>
          <p:nvPr/>
        </p:nvPicPr>
        <p:blipFill>
          <a:blip r:embed="rId2">
            <a:extLst>
              <a:ext uri="{28A0092B-C50C-407E-A947-70E740481C1C}">
                <a14:useLocalDpi xmlns:a14="http://schemas.microsoft.com/office/drawing/2010/main" val="0"/>
              </a:ext>
            </a:extLst>
          </a:blip>
          <a:srcRect r="-119" b="-79"/>
          <a:stretch>
            <a:fillRect/>
          </a:stretch>
        </p:blipFill>
        <p:spPr bwMode="auto">
          <a:xfrm>
            <a:off x="654908" y="3433290"/>
            <a:ext cx="533717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54908" y="4491750"/>
            <a:ext cx="5339923" cy="369332"/>
          </a:xfrm>
          <a:prstGeom prst="rect">
            <a:avLst/>
          </a:prstGeom>
        </p:spPr>
        <p:txBody>
          <a:bodyPr wrap="none">
            <a:spAutoFit/>
          </a:bodyPr>
          <a:lstStyle/>
          <a:p>
            <a:r>
              <a:rPr lang="en-US" altLang="zh-CN" kern="100" dirty="0">
                <a:latin typeface="新宋体" panose="02010609030101010101" pitchFamily="49" charset="-122"/>
                <a:ea typeface="新宋体" panose="02010609030101010101" pitchFamily="49" charset="-122"/>
              </a:rPr>
              <a:t>Python</a:t>
            </a:r>
            <a:r>
              <a:rPr lang="zh-CN" altLang="zh-CN" kern="100" dirty="0">
                <a:latin typeface="新宋体" panose="02010609030101010101" pitchFamily="49" charset="-122"/>
                <a:ea typeface="新宋体" panose="02010609030101010101" pitchFamily="49" charset="-122"/>
                <a:cs typeface="Times New Roman" panose="02020603050405020304" pitchFamily="18" charset="0"/>
              </a:rPr>
              <a:t>会像往常一样将每个节点的引用计数减少到</a:t>
            </a:r>
            <a:r>
              <a:rPr lang="en-US" altLang="zh-CN" kern="100" dirty="0">
                <a:latin typeface="新宋体" panose="02010609030101010101" pitchFamily="49" charset="-122"/>
                <a:ea typeface="新宋体" panose="02010609030101010101" pitchFamily="49" charset="-122"/>
              </a:rPr>
              <a:t>1</a:t>
            </a:r>
            <a:endParaRPr lang="zh-CN" altLang="en-US" dirty="0">
              <a:latin typeface="新宋体" panose="02010609030101010101" pitchFamily="49" charset="-122"/>
              <a:ea typeface="新宋体" panose="02010609030101010101" pitchFamily="49" charset="-122"/>
            </a:endParaRPr>
          </a:p>
        </p:txBody>
      </p:sp>
      <p:sp>
        <p:nvSpPr>
          <p:cNvPr id="5" name="矩形 4"/>
          <p:cNvSpPr/>
          <p:nvPr/>
        </p:nvSpPr>
        <p:spPr>
          <a:xfrm>
            <a:off x="654907" y="5119268"/>
            <a:ext cx="10882185" cy="1011367"/>
          </a:xfrm>
          <a:prstGeom prst="rect">
            <a:avLst/>
          </a:prstGeom>
          <a:solidFill>
            <a:schemeClr val="bg1">
              <a:lumMod val="85000"/>
            </a:schemeClr>
          </a:solidFill>
          <a:ln>
            <a:solidFill>
              <a:schemeClr val="bg1">
                <a:lumMod val="50000"/>
              </a:schemeClr>
            </a:solidFill>
          </a:ln>
        </p:spPr>
        <p:txBody>
          <a:bodyPr wrap="square">
            <a:spAutoFit/>
          </a:bodyPr>
          <a:lstStyle/>
          <a:p>
            <a:pPr>
              <a:lnSpc>
                <a:spcPct val="150000"/>
              </a:lnSpc>
            </a:pPr>
            <a:r>
              <a:rPr lang="zh-CN" altLang="en-US" sz="1400" dirty="0">
                <a:latin typeface="新宋体" panose="02010609030101010101" pitchFamily="49" charset="-122"/>
                <a:ea typeface="新宋体" panose="02010609030101010101" pitchFamily="49" charset="-122"/>
              </a:rPr>
              <a:t>此时上面的例子成了一个“孤岛”或是一组未使用的、互相指向的对象，但是谁都没有外部引用。</a:t>
            </a:r>
            <a:endParaRPr lang="en-US" altLang="zh-CN" sz="1400" dirty="0">
              <a:latin typeface="新宋体" panose="02010609030101010101" pitchFamily="49" charset="-122"/>
              <a:ea typeface="新宋体" panose="02010609030101010101" pitchFamily="49" charset="-122"/>
            </a:endParaRPr>
          </a:p>
          <a:p>
            <a:pPr>
              <a:lnSpc>
                <a:spcPct val="150000"/>
              </a:lnSpc>
            </a:pPr>
            <a:r>
              <a:rPr lang="zh-CN" altLang="en-US" sz="1400" dirty="0">
                <a:latin typeface="新宋体" panose="02010609030101010101" pitchFamily="49" charset="-122"/>
                <a:ea typeface="新宋体" panose="02010609030101010101" pitchFamily="49" charset="-122"/>
              </a:rPr>
              <a:t>换句话说，我们的程序不再使用这些节点对象了，所以我们希望Python的垃圾回收机制能够足够智能去释放这些对象并回收它们占用的内存空间。但是这不可能，因为所有的引用计数都是1而不是0。Python的引用计数算法不能够处理互相指向自己的对象</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38200" y="2652936"/>
            <a:ext cx="10515600" cy="1325563"/>
          </a:xfrm>
        </p:spPr>
        <p:txBody>
          <a:bodyPr/>
          <a:lstStyle/>
          <a:p>
            <a:r>
              <a:rPr lang="zh-CN" altLang="en-US"/>
              <a:t>复习</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half" idx="2"/>
          </p:nvPr>
        </p:nvSpPr>
        <p:spPr>
          <a:xfrm>
            <a:off x="654908" y="980000"/>
            <a:ext cx="4950419" cy="515803"/>
          </a:xfrm>
        </p:spPr>
        <p:txBody>
          <a:bodyPr/>
          <a:lstStyle/>
          <a:p>
            <a:r>
              <a:rPr lang="en-US" altLang="zh-CN" dirty="0"/>
              <a:t>Python</a:t>
            </a:r>
            <a:r>
              <a:rPr lang="zh-CN" altLang="en-US" dirty="0"/>
              <a:t>零代链表（</a:t>
            </a:r>
            <a:r>
              <a:rPr lang="en-US" altLang="zh-CN" dirty="0"/>
              <a:t>1</a:t>
            </a:r>
            <a:r>
              <a:rPr lang="zh-CN" altLang="en-US" dirty="0"/>
              <a:t>）</a:t>
            </a:r>
          </a:p>
        </p:txBody>
      </p:sp>
      <p:sp>
        <p:nvSpPr>
          <p:cNvPr id="6" name="文本占位符 5"/>
          <p:cNvSpPr>
            <a:spLocks noGrp="1"/>
          </p:cNvSpPr>
          <p:nvPr>
            <p:ph type="body" sz="half" idx="11"/>
          </p:nvPr>
        </p:nvSpPr>
        <p:spPr/>
        <p:txBody>
          <a:bodyPr/>
          <a:lstStyle/>
          <a:p>
            <a:r>
              <a:rPr lang="en-US" altLang="zh-CN" dirty="0"/>
              <a:t>Python</a:t>
            </a:r>
            <a:r>
              <a:rPr lang="zh-CN" altLang="en-US" dirty="0"/>
              <a:t>中的循环数据结构及引用计数</a:t>
            </a:r>
          </a:p>
        </p:txBody>
      </p:sp>
      <p:sp>
        <p:nvSpPr>
          <p:cNvPr id="4" name="矩形 3"/>
          <p:cNvSpPr/>
          <p:nvPr/>
        </p:nvSpPr>
        <p:spPr>
          <a:xfrm>
            <a:off x="654908" y="1500557"/>
            <a:ext cx="11067535" cy="1384995"/>
          </a:xfrm>
          <a:prstGeom prst="rect">
            <a:avLst/>
          </a:prstGeom>
        </p:spPr>
        <p:txBody>
          <a:bodyPr wrap="square">
            <a:spAutoFit/>
          </a:bodyPr>
          <a:lstStyle/>
          <a:p>
            <a:pPr marL="342900" indent="-342900">
              <a:lnSpc>
                <a:spcPct val="150000"/>
              </a:lnSpc>
              <a:buFont typeface="+mj-lt"/>
              <a:buAutoNum type="arabicPeriod"/>
            </a:pPr>
            <a:r>
              <a:rPr lang="zh-CN" altLang="en-US" sz="1400" dirty="0">
                <a:latin typeface="新宋体" panose="02010609030101010101" pitchFamily="49" charset="-122"/>
                <a:ea typeface="新宋体" panose="02010609030101010101" pitchFamily="49" charset="-122"/>
              </a:rPr>
              <a:t>上边是一个故意设计的例子，但是你的代码也许会在不经意间包含循环引用并且你并未意识到</a:t>
            </a:r>
            <a:endParaRPr lang="en-US" altLang="zh-CN" sz="1400" dirty="0">
              <a:latin typeface="新宋体" panose="02010609030101010101" pitchFamily="49" charset="-122"/>
              <a:ea typeface="新宋体" panose="02010609030101010101" pitchFamily="49" charset="-122"/>
            </a:endParaRPr>
          </a:p>
          <a:p>
            <a:pPr marL="342900" indent="-342900">
              <a:lnSpc>
                <a:spcPct val="150000"/>
              </a:lnSpc>
              <a:buFont typeface="+mj-lt"/>
              <a:buAutoNum type="arabicPeriod"/>
            </a:pPr>
            <a:r>
              <a:rPr lang="zh-CN" altLang="en-US" sz="1400" dirty="0">
                <a:latin typeface="新宋体" panose="02010609030101010101" pitchFamily="49" charset="-122"/>
                <a:ea typeface="新宋体" panose="02010609030101010101" pitchFamily="49" charset="-122"/>
              </a:rPr>
              <a:t>事实上，Python程序运行的时候它将会建立一定数量的“浮点数垃圾”，Python的GC不能够处理未使用的对象因为应用计数值不会到零</a:t>
            </a:r>
          </a:p>
          <a:p>
            <a:pPr marL="342900" indent="-342900">
              <a:lnSpc>
                <a:spcPct val="150000"/>
              </a:lnSpc>
              <a:buFont typeface="+mj-lt"/>
              <a:buAutoNum type="arabicPeriod"/>
            </a:pPr>
            <a:r>
              <a:rPr lang="zh-CN" altLang="en-US" sz="1400" dirty="0">
                <a:latin typeface="新宋体" panose="02010609030101010101" pitchFamily="49" charset="-122"/>
                <a:ea typeface="新宋体" panose="02010609030101010101" pitchFamily="49" charset="-122"/>
              </a:rPr>
              <a:t>这就是为什么Python要引入Generational GC算法的原因！Python使用一种不同的链表来持续追踪活跃的对象，Python的内部C代码将其称为零代(Generation Zero)。每次当你创建一个对象或其他什么值的时候，Python会将其加入零代链表，如下：</a:t>
            </a:r>
          </a:p>
        </p:txBody>
      </p:sp>
      <p:pic>
        <p:nvPicPr>
          <p:cNvPr id="2050" name="Picture" descr="标题: fi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6" y="3141355"/>
            <a:ext cx="4974268" cy="1674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5271957" y="3141355"/>
            <a:ext cx="6450486" cy="1384995"/>
          </a:xfrm>
          <a:prstGeom prst="rect">
            <a:avLst/>
          </a:prstGeom>
          <a:solidFill>
            <a:schemeClr val="bg1">
              <a:lumMod val="85000"/>
            </a:schemeClr>
          </a:solidFill>
          <a:ln>
            <a:solidFill>
              <a:schemeClr val="bg1">
                <a:lumMod val="65000"/>
              </a:schemeClr>
            </a:solidFill>
          </a:ln>
        </p:spPr>
        <p:txBody>
          <a:bodyPr wrap="square">
            <a:spAutoFit/>
          </a:bodyPr>
          <a:lstStyle/>
          <a:p>
            <a:pPr>
              <a:lnSpc>
                <a:spcPct val="150000"/>
              </a:lnSpc>
            </a:pPr>
            <a:r>
              <a:rPr lang="zh-CN" altLang="en-US" sz="1400" dirty="0">
                <a:latin typeface="新宋体" panose="02010609030101010101" pitchFamily="49" charset="-122"/>
                <a:ea typeface="新宋体" panose="02010609030101010101" pitchFamily="49" charset="-122"/>
              </a:rPr>
              <a:t>从左边可以看到当我们创建ABC节点的时候，Python将其加入零代链表</a:t>
            </a:r>
            <a:endParaRPr lang="en-US" altLang="zh-CN" sz="1400" dirty="0">
              <a:latin typeface="新宋体" panose="02010609030101010101" pitchFamily="49" charset="-122"/>
              <a:ea typeface="新宋体" panose="02010609030101010101" pitchFamily="49" charset="-122"/>
            </a:endParaRPr>
          </a:p>
          <a:p>
            <a:pPr>
              <a:lnSpc>
                <a:spcPct val="150000"/>
              </a:lnSpc>
            </a:pPr>
            <a:r>
              <a:rPr lang="zh-CN" altLang="en-US" sz="1400" dirty="0">
                <a:latin typeface="新宋体" panose="02010609030101010101" pitchFamily="49" charset="-122"/>
                <a:ea typeface="新宋体" panose="02010609030101010101" pitchFamily="49" charset="-122"/>
              </a:rPr>
              <a:t>请注意到这并不是一个真正的列表，并不能直接在你的代码中访问，事实上这个链表是一个完全内部的Python运行时。 相似的，当我们创建DEF节点的时候，Python将其加入同样的链表，如下：</a:t>
            </a:r>
          </a:p>
        </p:txBody>
      </p:sp>
      <p:pic>
        <p:nvPicPr>
          <p:cNvPr id="2051" name="Picture" descr="标题: fig:"/>
          <p:cNvPicPr>
            <a:picLocks noChangeArrowheads="1"/>
          </p:cNvPicPr>
          <p:nvPr/>
        </p:nvPicPr>
        <p:blipFill>
          <a:blip r:embed="rId3">
            <a:extLst>
              <a:ext uri="{28A0092B-C50C-407E-A947-70E740481C1C}">
                <a14:useLocalDpi xmlns:a14="http://schemas.microsoft.com/office/drawing/2010/main" val="0"/>
              </a:ext>
            </a:extLst>
          </a:blip>
          <a:srcRect b="-145"/>
          <a:stretch>
            <a:fillRect/>
          </a:stretch>
        </p:blipFill>
        <p:spPr bwMode="auto">
          <a:xfrm>
            <a:off x="5375400" y="4816212"/>
            <a:ext cx="4344948" cy="1428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half" idx="2"/>
          </p:nvPr>
        </p:nvSpPr>
        <p:spPr>
          <a:xfrm>
            <a:off x="654908" y="980000"/>
            <a:ext cx="4950419" cy="515803"/>
          </a:xfrm>
        </p:spPr>
        <p:txBody>
          <a:bodyPr/>
          <a:lstStyle/>
          <a:p>
            <a:r>
              <a:rPr lang="en-US" altLang="zh-CN" dirty="0"/>
              <a:t>Python</a:t>
            </a:r>
            <a:r>
              <a:rPr lang="zh-CN" altLang="en-US" dirty="0"/>
              <a:t>零代链表（</a:t>
            </a:r>
            <a:r>
              <a:rPr lang="en-US" altLang="zh-CN" dirty="0"/>
              <a:t>2</a:t>
            </a:r>
            <a:r>
              <a:rPr lang="zh-CN" altLang="en-US" dirty="0"/>
              <a:t>）</a:t>
            </a:r>
          </a:p>
        </p:txBody>
      </p:sp>
      <p:sp>
        <p:nvSpPr>
          <p:cNvPr id="6" name="文本占位符 5"/>
          <p:cNvSpPr>
            <a:spLocks noGrp="1"/>
          </p:cNvSpPr>
          <p:nvPr>
            <p:ph type="body" sz="half" idx="11"/>
          </p:nvPr>
        </p:nvSpPr>
        <p:spPr/>
        <p:txBody>
          <a:bodyPr/>
          <a:lstStyle/>
          <a:p>
            <a:r>
              <a:rPr lang="en-US" altLang="zh-CN" dirty="0"/>
              <a:t>Python</a:t>
            </a:r>
            <a:r>
              <a:rPr lang="zh-CN" altLang="en-US" dirty="0"/>
              <a:t>中的循环数据结构及引用计数</a:t>
            </a:r>
          </a:p>
        </p:txBody>
      </p:sp>
      <p:sp>
        <p:nvSpPr>
          <p:cNvPr id="2" name="矩形 1"/>
          <p:cNvSpPr/>
          <p:nvPr/>
        </p:nvSpPr>
        <p:spPr>
          <a:xfrm>
            <a:off x="710775" y="1396947"/>
            <a:ext cx="5078627" cy="1657698"/>
          </a:xfrm>
          <a:prstGeom prst="rect">
            <a:avLst/>
          </a:prstGeom>
          <a:solidFill>
            <a:schemeClr val="bg1">
              <a:lumMod val="85000"/>
            </a:schemeClr>
          </a:solidFill>
          <a:ln>
            <a:solidFill>
              <a:schemeClr val="bg1">
                <a:lumMod val="65000"/>
              </a:schemeClr>
            </a:solidFill>
          </a:ln>
        </p:spPr>
        <p:txBody>
          <a:bodyPr wrap="square">
            <a:spAutoFit/>
          </a:bodyPr>
          <a:lstStyle/>
          <a:p>
            <a:pPr>
              <a:lnSpc>
                <a:spcPct val="150000"/>
              </a:lnSpc>
            </a:pPr>
            <a:r>
              <a:rPr lang="zh-CN" altLang="en-US" sz="1400" dirty="0">
                <a:latin typeface="新宋体" panose="02010609030101010101" pitchFamily="49" charset="-122"/>
                <a:ea typeface="新宋体" panose="02010609030101010101" pitchFamily="49" charset="-122"/>
              </a:rPr>
              <a:t>现在零代包含了两个节点对象</a:t>
            </a:r>
            <a:endParaRPr lang="en-US" altLang="zh-CN" sz="1400" dirty="0">
              <a:latin typeface="新宋体" panose="02010609030101010101" pitchFamily="49" charset="-122"/>
              <a:ea typeface="新宋体" panose="02010609030101010101" pitchFamily="49" charset="-122"/>
            </a:endParaRPr>
          </a:p>
          <a:p>
            <a:pPr>
              <a:lnSpc>
                <a:spcPct val="150000"/>
              </a:lnSpc>
            </a:pPr>
            <a:r>
              <a:rPr lang="zh-CN" altLang="en-US" sz="1400" dirty="0">
                <a:latin typeface="新宋体" panose="02010609030101010101" pitchFamily="49" charset="-122"/>
                <a:ea typeface="新宋体" panose="02010609030101010101" pitchFamily="49" charset="-122"/>
              </a:rPr>
              <a:t>随后，Python会循环遍历零代列表上的每个对象，检查列表中每个互相引用的对象，根据规则减掉其引用计数。在这个过程中，Python会一个接一个的统计内部引用的数量以防过早地释放对象，为了便于理解，来看一个例子：</a:t>
            </a:r>
          </a:p>
        </p:txBody>
      </p:sp>
      <p:pic>
        <p:nvPicPr>
          <p:cNvPr id="3074" name="Picture" descr="标题: fi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775" y="3082997"/>
            <a:ext cx="4585473" cy="1196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646670" y="4279149"/>
            <a:ext cx="5142732" cy="2059678"/>
          </a:xfrm>
          <a:prstGeom prst="rect">
            <a:avLst/>
          </a:prstGeom>
          <a:solidFill>
            <a:schemeClr val="bg1">
              <a:lumMod val="85000"/>
            </a:schemeClr>
          </a:solidFill>
          <a:ln>
            <a:solidFill>
              <a:schemeClr val="bg1">
                <a:lumMod val="65000"/>
              </a:schemeClr>
            </a:solidFill>
          </a:ln>
        </p:spPr>
        <p:txBody>
          <a:bodyPr wrap="square">
            <a:spAutoFit/>
          </a:bodyPr>
          <a:lstStyle/>
          <a:p>
            <a:pPr>
              <a:lnSpc>
                <a:spcPct val="150000"/>
              </a:lnSpc>
            </a:pPr>
            <a:r>
              <a:rPr lang="zh-CN" altLang="en-US" sz="1400" dirty="0">
                <a:latin typeface="新宋体" panose="02010609030101010101" pitchFamily="49" charset="-122"/>
                <a:ea typeface="新宋体" panose="02010609030101010101" pitchFamily="49" charset="-122"/>
              </a:rPr>
              <a:t>从上面可以看到 ABC 和 DEF 节点包含的引用数为1.有三个其他的对象同时存在于零代链表中，蓝色的箭头指示了有一些对象正在被零代链表之外的其他对象所引用。(接下来我们会看到，Python中同时存在另外两个分别被称为一代和二代的链表)这些对象有着更高的引用计数因为它们正在被其他指针所指向着。</a:t>
            </a:r>
          </a:p>
          <a:p>
            <a:pPr>
              <a:lnSpc>
                <a:spcPct val="150000"/>
              </a:lnSpc>
            </a:pPr>
            <a:r>
              <a:rPr lang="zh-CN" altLang="en-US" sz="1400" dirty="0">
                <a:latin typeface="新宋体" panose="02010609030101010101" pitchFamily="49" charset="-122"/>
                <a:ea typeface="新宋体" panose="02010609030101010101" pitchFamily="49" charset="-122"/>
              </a:rPr>
              <a:t>接下来你会看到Python的GC是如何处理零代链表的。</a:t>
            </a:r>
          </a:p>
        </p:txBody>
      </p:sp>
      <p:pic>
        <p:nvPicPr>
          <p:cNvPr id="3075" name="Picture" descr="标题: fig:"/>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6932" y="1256905"/>
            <a:ext cx="3712090" cy="232198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 name="矩形 4"/>
          <p:cNvSpPr/>
          <p:nvPr/>
        </p:nvSpPr>
        <p:spPr>
          <a:xfrm>
            <a:off x="6412511" y="3984679"/>
            <a:ext cx="5306022" cy="2354491"/>
          </a:xfrm>
          <a:prstGeom prst="rect">
            <a:avLst/>
          </a:prstGeom>
          <a:solidFill>
            <a:schemeClr val="bg1">
              <a:lumMod val="85000"/>
            </a:schemeClr>
          </a:solidFill>
          <a:ln>
            <a:solidFill>
              <a:schemeClr val="bg1">
                <a:lumMod val="65000"/>
              </a:schemeClr>
            </a:solidFill>
          </a:ln>
        </p:spPr>
        <p:txBody>
          <a:bodyPr wrap="square">
            <a:spAutoFit/>
          </a:bodyPr>
          <a:lstStyle/>
          <a:p>
            <a:pPr>
              <a:lnSpc>
                <a:spcPct val="150000"/>
              </a:lnSpc>
            </a:pPr>
            <a:r>
              <a:rPr lang="zh-CN" altLang="en-US" sz="1400" dirty="0">
                <a:latin typeface="新宋体" panose="02010609030101010101" pitchFamily="49" charset="-122"/>
                <a:ea typeface="新宋体" panose="02010609030101010101" pitchFamily="49" charset="-122"/>
              </a:rPr>
              <a:t>通过识别内部引用，Python能够减少许多零代链表对象的引用计数。在上图的第一行中你能够看见ABC和DEF的引用计数已经变为零了，这意味着收集器可以释放它们并回收内存空间了。剩下的活跃的对象则被移动到一个新的链表：</a:t>
            </a:r>
            <a:r>
              <a:rPr lang="zh-CN" altLang="en-US" sz="1400" b="1" dirty="0">
                <a:solidFill>
                  <a:srgbClr val="FF0000"/>
                </a:solidFill>
                <a:latin typeface="新宋体" panose="02010609030101010101" pitchFamily="49" charset="-122"/>
                <a:ea typeface="新宋体" panose="02010609030101010101" pitchFamily="49" charset="-122"/>
              </a:rPr>
              <a:t>一代链表</a:t>
            </a:r>
            <a:endParaRPr lang="en-US" altLang="zh-CN" sz="1400" b="1" dirty="0">
              <a:solidFill>
                <a:srgbClr val="FF0000"/>
              </a:solidFill>
              <a:latin typeface="新宋体" panose="02010609030101010101" pitchFamily="49" charset="-122"/>
              <a:ea typeface="新宋体" panose="02010609030101010101" pitchFamily="49" charset="-122"/>
            </a:endParaRPr>
          </a:p>
          <a:p>
            <a:pPr>
              <a:lnSpc>
                <a:spcPct val="150000"/>
              </a:lnSpc>
            </a:pPr>
            <a:r>
              <a:rPr lang="zh-CN" altLang="en-US" sz="1400" dirty="0">
                <a:latin typeface="新宋体" panose="02010609030101010101" pitchFamily="49" charset="-122"/>
                <a:ea typeface="新宋体" panose="02010609030101010101" pitchFamily="49" charset="-122"/>
              </a:rPr>
              <a:t>从某种意义上说，</a:t>
            </a:r>
            <a:r>
              <a:rPr lang="en-US" altLang="zh-CN" sz="1400" dirty="0">
                <a:latin typeface="新宋体" panose="02010609030101010101" pitchFamily="49" charset="-122"/>
                <a:ea typeface="新宋体" panose="02010609030101010101" pitchFamily="49" charset="-122"/>
              </a:rPr>
              <a:t>Python</a:t>
            </a:r>
            <a:r>
              <a:rPr lang="zh-CN" altLang="en-US" sz="1400" dirty="0">
                <a:latin typeface="新宋体" panose="02010609030101010101" pitchFamily="49" charset="-122"/>
                <a:ea typeface="新宋体" panose="02010609030101010101" pitchFamily="49" charset="-122"/>
              </a:rPr>
              <a:t>的</a:t>
            </a:r>
            <a:r>
              <a:rPr lang="en-US" altLang="zh-CN" sz="1400" dirty="0">
                <a:latin typeface="新宋体" panose="02010609030101010101" pitchFamily="49" charset="-122"/>
                <a:ea typeface="新宋体" panose="02010609030101010101" pitchFamily="49" charset="-122"/>
              </a:rPr>
              <a:t>GC</a:t>
            </a:r>
            <a:r>
              <a:rPr lang="zh-CN" altLang="en-US" sz="1400" dirty="0">
                <a:latin typeface="新宋体" panose="02010609030101010101" pitchFamily="49" charset="-122"/>
                <a:ea typeface="新宋体" panose="02010609030101010101" pitchFamily="49" charset="-122"/>
              </a:rPr>
              <a:t>算法类似于</a:t>
            </a:r>
            <a:r>
              <a:rPr lang="en-US" altLang="zh-CN" sz="1400" dirty="0">
                <a:latin typeface="新宋体" panose="02010609030101010101" pitchFamily="49" charset="-122"/>
                <a:ea typeface="新宋体" panose="02010609030101010101" pitchFamily="49" charset="-122"/>
              </a:rPr>
              <a:t>Ruby</a:t>
            </a:r>
            <a:r>
              <a:rPr lang="zh-CN" altLang="en-US" sz="1400" dirty="0">
                <a:latin typeface="新宋体" panose="02010609030101010101" pitchFamily="49" charset="-122"/>
                <a:ea typeface="新宋体" panose="02010609030101010101" pitchFamily="49" charset="-122"/>
              </a:rPr>
              <a:t>所用的标记回收算法。周期性地从一个对象到另一个对象追踪引用以确定对象是否还是活跃的，正在被程序所使用的，这正类似于</a:t>
            </a:r>
            <a:r>
              <a:rPr lang="en-US" altLang="zh-CN" sz="1400" dirty="0">
                <a:latin typeface="新宋体" panose="02010609030101010101" pitchFamily="49" charset="-122"/>
                <a:ea typeface="新宋体" panose="02010609030101010101" pitchFamily="49" charset="-122"/>
              </a:rPr>
              <a:t>Ruby</a:t>
            </a:r>
            <a:r>
              <a:rPr lang="zh-CN" altLang="en-US" sz="1400" dirty="0">
                <a:latin typeface="新宋体" panose="02010609030101010101" pitchFamily="49" charset="-122"/>
                <a:ea typeface="新宋体" panose="02010609030101010101" pitchFamily="49" charset="-122"/>
              </a:rPr>
              <a:t>的标记过程</a:t>
            </a:r>
          </a:p>
        </p:txBody>
      </p:sp>
      <p:cxnSp>
        <p:nvCxnSpPr>
          <p:cNvPr id="9" name="直接箭头连接符 8"/>
          <p:cNvCxnSpPr>
            <a:stCxn id="3" idx="3"/>
            <a:endCxn id="3075" idx="1"/>
          </p:cNvCxnSpPr>
          <p:nvPr/>
        </p:nvCxnSpPr>
        <p:spPr>
          <a:xfrm flipV="1">
            <a:off x="5789402" y="2417900"/>
            <a:ext cx="1127530" cy="2891088"/>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8767592" y="3586342"/>
            <a:ext cx="10770" cy="390889"/>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half" idx="2"/>
          </p:nvPr>
        </p:nvSpPr>
        <p:spPr>
          <a:xfrm>
            <a:off x="654908" y="980000"/>
            <a:ext cx="4950419" cy="515803"/>
          </a:xfrm>
        </p:spPr>
        <p:txBody>
          <a:bodyPr/>
          <a:lstStyle/>
          <a:p>
            <a:r>
              <a:rPr lang="en-US" altLang="zh-CN" dirty="0"/>
              <a:t>Python</a:t>
            </a:r>
            <a:r>
              <a:rPr lang="zh-CN" altLang="en-US" dirty="0"/>
              <a:t>中的</a:t>
            </a:r>
            <a:r>
              <a:rPr lang="en-US" altLang="zh-CN" dirty="0"/>
              <a:t>GC</a:t>
            </a:r>
            <a:r>
              <a:rPr lang="zh-CN" altLang="en-US" dirty="0"/>
              <a:t>阈值</a:t>
            </a:r>
          </a:p>
        </p:txBody>
      </p:sp>
      <p:sp>
        <p:nvSpPr>
          <p:cNvPr id="6" name="文本占位符 5"/>
          <p:cNvSpPr>
            <a:spLocks noGrp="1"/>
          </p:cNvSpPr>
          <p:nvPr>
            <p:ph type="body" sz="half" idx="11"/>
          </p:nvPr>
        </p:nvSpPr>
        <p:spPr/>
        <p:txBody>
          <a:bodyPr/>
          <a:lstStyle/>
          <a:p>
            <a:r>
              <a:rPr lang="en-US" altLang="zh-CN" dirty="0"/>
              <a:t>Python</a:t>
            </a:r>
            <a:r>
              <a:rPr lang="zh-CN" altLang="en-US" dirty="0"/>
              <a:t>中的循环数据结构及引用计数</a:t>
            </a:r>
          </a:p>
        </p:txBody>
      </p:sp>
      <p:sp>
        <p:nvSpPr>
          <p:cNvPr id="4" name="矩形 3"/>
          <p:cNvSpPr/>
          <p:nvPr/>
        </p:nvSpPr>
        <p:spPr>
          <a:xfrm>
            <a:off x="654908" y="1874743"/>
            <a:ext cx="11116962" cy="3647152"/>
          </a:xfrm>
          <a:prstGeom prst="rect">
            <a:avLst/>
          </a:prstGeom>
        </p:spPr>
        <p:txBody>
          <a:bodyPr wrap="square">
            <a:spAutoFit/>
          </a:bodyPr>
          <a:lstStyle/>
          <a:p>
            <a:pPr>
              <a:lnSpc>
                <a:spcPct val="150000"/>
              </a:lnSpc>
            </a:pPr>
            <a:r>
              <a:rPr lang="zh-CN" altLang="en-US" sz="1400" dirty="0">
                <a:latin typeface="新宋体" panose="02010609030101010101" pitchFamily="49" charset="-122"/>
                <a:ea typeface="新宋体" panose="02010609030101010101" pitchFamily="49" charset="-122"/>
              </a:rPr>
              <a:t>Python什么时候会进行这个标记过程？随着你的程序运行，Python解释器保持对新创建的对象，以及因为引用计数为零而被释放掉的对象的追踪。从理论上说，这两个值应该保持一致，因为程序新建的每个对象都应该最终被释放掉。</a:t>
            </a:r>
            <a:endParaRPr lang="en-US" altLang="zh-CN" sz="1400" dirty="0">
              <a:latin typeface="新宋体" panose="02010609030101010101" pitchFamily="49" charset="-122"/>
              <a:ea typeface="新宋体" panose="02010609030101010101" pitchFamily="49" charset="-122"/>
            </a:endParaRPr>
          </a:p>
          <a:p>
            <a:pPr>
              <a:lnSpc>
                <a:spcPct val="150000"/>
              </a:lnSpc>
            </a:pPr>
            <a:endParaRPr lang="zh-CN" altLang="en-US" sz="1400" dirty="0">
              <a:latin typeface="新宋体" panose="02010609030101010101" pitchFamily="49" charset="-122"/>
              <a:ea typeface="新宋体" panose="02010609030101010101" pitchFamily="49" charset="-122"/>
            </a:endParaRPr>
          </a:p>
          <a:p>
            <a:pPr>
              <a:lnSpc>
                <a:spcPct val="150000"/>
              </a:lnSpc>
            </a:pPr>
            <a:r>
              <a:rPr lang="zh-CN" altLang="en-US" sz="1400" dirty="0">
                <a:latin typeface="新宋体" panose="02010609030101010101" pitchFamily="49" charset="-122"/>
                <a:ea typeface="新宋体" panose="02010609030101010101" pitchFamily="49" charset="-122"/>
              </a:rPr>
              <a:t>当然，事实并非如此。因为循环引用的原因，并且因为你的程序使用了一些比其他对象存在时间更长的对象，从而被分配对象的计数值与被释放对象的计数值之间的差异在逐渐增长。一旦这个差异累计超过某个阈值，则Python的收集机制就启动了，并且触发上边所说到的零代算法，释放“浮动的垃圾”，并且将剩下的对象移动到一代列表。</a:t>
            </a:r>
            <a:endParaRPr lang="en-US" altLang="zh-CN" sz="1400" dirty="0">
              <a:latin typeface="新宋体" panose="02010609030101010101" pitchFamily="49" charset="-122"/>
              <a:ea typeface="新宋体" panose="02010609030101010101" pitchFamily="49" charset="-122"/>
            </a:endParaRPr>
          </a:p>
          <a:p>
            <a:pPr>
              <a:lnSpc>
                <a:spcPct val="150000"/>
              </a:lnSpc>
            </a:pPr>
            <a:endParaRPr lang="zh-CN" altLang="en-US" sz="1400" dirty="0">
              <a:latin typeface="新宋体" panose="02010609030101010101" pitchFamily="49" charset="-122"/>
              <a:ea typeface="新宋体" panose="02010609030101010101" pitchFamily="49" charset="-122"/>
            </a:endParaRPr>
          </a:p>
          <a:p>
            <a:pPr>
              <a:lnSpc>
                <a:spcPct val="150000"/>
              </a:lnSpc>
            </a:pPr>
            <a:r>
              <a:rPr lang="zh-CN" altLang="en-US" sz="1400" dirty="0">
                <a:latin typeface="新宋体" panose="02010609030101010101" pitchFamily="49" charset="-122"/>
                <a:ea typeface="新宋体" panose="02010609030101010101" pitchFamily="49" charset="-122"/>
              </a:rPr>
              <a:t>随着时间的推移，程序所使用的对象逐渐从零代列表移动到一代列表。而Python对于一代列表中对象的处理遵循同样的方法，一旦被分配计数值与被释放计数值累计到达一定阈值，Python会将剩下的活跃对象移动到</a:t>
            </a:r>
            <a:r>
              <a:rPr lang="zh-CN" altLang="en-US" sz="1400" b="1" dirty="0">
                <a:solidFill>
                  <a:srgbClr val="FF0000"/>
                </a:solidFill>
                <a:latin typeface="新宋体" panose="02010609030101010101" pitchFamily="49" charset="-122"/>
                <a:ea typeface="新宋体" panose="02010609030101010101" pitchFamily="49" charset="-122"/>
              </a:rPr>
              <a:t>二代列表</a:t>
            </a:r>
            <a:r>
              <a:rPr lang="zh-CN" altLang="en-US" sz="1400" dirty="0">
                <a:latin typeface="新宋体" panose="02010609030101010101" pitchFamily="49" charset="-122"/>
                <a:ea typeface="新宋体" panose="02010609030101010101" pitchFamily="49" charset="-122"/>
              </a:rPr>
              <a:t>。</a:t>
            </a:r>
          </a:p>
          <a:p>
            <a:pPr>
              <a:lnSpc>
                <a:spcPct val="150000"/>
              </a:lnSpc>
            </a:pPr>
            <a:r>
              <a:rPr lang="zh-CN" altLang="en-US" sz="1400" dirty="0">
                <a:latin typeface="新宋体" panose="02010609030101010101" pitchFamily="49" charset="-122"/>
                <a:ea typeface="新宋体" panose="02010609030101010101" pitchFamily="49" charset="-122"/>
              </a:rPr>
              <a:t>通过这种方法，你的代码所长期使用的对象，那些你的代码持续访问的活跃对象，会从零代链表转移到一代再转移到二代。通过不同的阈值设置，Python可以在不同的时间间隔处理这些对象。Python处理零代最为频繁，其次是一代然后才是二代。</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微软雅黑" panose="020B0503020204020204" pitchFamily="34" charset="-122"/>
              </a:rPr>
              <a:t>Python</a:t>
            </a:r>
            <a:r>
              <a:rPr lang="zh-CN" altLang="en-US" dirty="0">
                <a:sym typeface="微软雅黑" panose="020B0503020204020204" pitchFamily="34" charset="-122"/>
              </a:rPr>
              <a:t>中的</a:t>
            </a:r>
            <a:r>
              <a:rPr lang="en-US" altLang="zh-CN" dirty="0">
                <a:sym typeface="微软雅黑" panose="020B0503020204020204" pitchFamily="34" charset="-122"/>
              </a:rPr>
              <a:t>GC</a:t>
            </a:r>
            <a:r>
              <a:rPr lang="zh-CN" altLang="en-US" dirty="0">
                <a:sym typeface="微软雅黑" panose="020B0503020204020204" pitchFamily="34" charset="-122"/>
              </a:rPr>
              <a:t>模块</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half" idx="11"/>
          </p:nvPr>
        </p:nvSpPr>
        <p:spPr/>
        <p:txBody>
          <a:bodyPr/>
          <a:lstStyle/>
          <a:p>
            <a:r>
              <a:rPr lang="en-US" altLang="zh-CN" dirty="0"/>
              <a:t>Python</a:t>
            </a:r>
            <a:r>
              <a:rPr lang="zh-CN" altLang="en-US" dirty="0"/>
              <a:t>中的</a:t>
            </a:r>
            <a:r>
              <a:rPr lang="en-US" altLang="zh-CN" dirty="0"/>
              <a:t>GC</a:t>
            </a:r>
            <a:r>
              <a:rPr lang="zh-CN" altLang="en-US" dirty="0"/>
              <a:t>模块</a:t>
            </a:r>
          </a:p>
        </p:txBody>
      </p:sp>
      <p:sp>
        <p:nvSpPr>
          <p:cNvPr id="7" name="文本占位符 1"/>
          <p:cNvSpPr>
            <a:spLocks noGrp="1"/>
          </p:cNvSpPr>
          <p:nvPr>
            <p:ph type="body" sz="half" idx="2"/>
          </p:nvPr>
        </p:nvSpPr>
        <p:spPr>
          <a:xfrm>
            <a:off x="569192" y="1118928"/>
            <a:ext cx="3080169" cy="515803"/>
          </a:xfrm>
        </p:spPr>
        <p:txBody>
          <a:bodyPr/>
          <a:lstStyle/>
          <a:p>
            <a:r>
              <a:rPr lang="en-US" altLang="zh-CN" dirty="0"/>
              <a:t>Python </a:t>
            </a:r>
            <a:r>
              <a:rPr lang="zh-CN" altLang="en-US" dirty="0"/>
              <a:t>垃圾回收机制</a:t>
            </a:r>
          </a:p>
        </p:txBody>
      </p:sp>
      <p:sp>
        <p:nvSpPr>
          <p:cNvPr id="10" name="矩形 9"/>
          <p:cNvSpPr/>
          <p:nvPr/>
        </p:nvSpPr>
        <p:spPr>
          <a:xfrm>
            <a:off x="569192" y="1552708"/>
            <a:ext cx="5735866" cy="369332"/>
          </a:xfrm>
          <a:prstGeom prst="rect">
            <a:avLst/>
          </a:prstGeom>
        </p:spPr>
        <p:txBody>
          <a:bodyPr wrap="none">
            <a:spAutoFit/>
          </a:bodyPr>
          <a:lstStyle/>
          <a:p>
            <a:pPr>
              <a:spcBef>
                <a:spcPts val="900"/>
              </a:spcBef>
              <a:spcAft>
                <a:spcPts val="900"/>
              </a:spcAft>
            </a:pPr>
            <a:r>
              <a:rPr lang="en-US" altLang="zh-CN" dirty="0">
                <a:latin typeface="新宋体" panose="02010609030101010101" pitchFamily="49" charset="-122"/>
                <a:ea typeface="新宋体" panose="02010609030101010101" pitchFamily="49" charset="-122"/>
                <a:cs typeface="Times New Roman" panose="02020603050405020304" pitchFamily="18" charset="0"/>
              </a:rPr>
              <a:t>Python</a:t>
            </a:r>
            <a:r>
              <a:rPr lang="zh-CN" altLang="zh-CN" dirty="0">
                <a:latin typeface="新宋体" panose="02010609030101010101" pitchFamily="49" charset="-122"/>
                <a:ea typeface="新宋体" panose="02010609030101010101" pitchFamily="49" charset="-122"/>
                <a:cs typeface="Times New Roman" panose="02020603050405020304" pitchFamily="18" charset="0"/>
              </a:rPr>
              <a:t>中的垃圾回收是以</a:t>
            </a:r>
            <a:r>
              <a:rPr lang="zh-CN" altLang="zh-CN" b="1" dirty="0">
                <a:solidFill>
                  <a:srgbClr val="FF0000"/>
                </a:solidFill>
                <a:latin typeface="新宋体" panose="02010609030101010101" pitchFamily="49" charset="-122"/>
                <a:ea typeface="新宋体" panose="02010609030101010101" pitchFamily="49" charset="-122"/>
                <a:cs typeface="Times New Roman" panose="02020603050405020304" pitchFamily="18" charset="0"/>
              </a:rPr>
              <a:t>引用计数</a:t>
            </a:r>
            <a:r>
              <a:rPr lang="zh-CN" altLang="zh-CN" dirty="0">
                <a:latin typeface="新宋体" panose="02010609030101010101" pitchFamily="49" charset="-122"/>
                <a:ea typeface="新宋体" panose="02010609030101010101" pitchFamily="49" charset="-122"/>
                <a:cs typeface="Times New Roman" panose="02020603050405020304" pitchFamily="18" charset="0"/>
              </a:rPr>
              <a:t>为主，</a:t>
            </a:r>
            <a:r>
              <a:rPr lang="zh-CN" altLang="zh-CN" b="1" dirty="0">
                <a:solidFill>
                  <a:srgbClr val="FF0000"/>
                </a:solidFill>
                <a:latin typeface="新宋体" panose="02010609030101010101" pitchFamily="49" charset="-122"/>
                <a:ea typeface="新宋体" panose="02010609030101010101" pitchFamily="49" charset="-122"/>
                <a:cs typeface="Times New Roman" panose="02020603050405020304" pitchFamily="18" charset="0"/>
              </a:rPr>
              <a:t>分代收集</a:t>
            </a:r>
            <a:r>
              <a:rPr lang="zh-CN" altLang="zh-CN" dirty="0">
                <a:latin typeface="新宋体" panose="02010609030101010101" pitchFamily="49" charset="-122"/>
                <a:ea typeface="新宋体" panose="02010609030101010101" pitchFamily="49" charset="-122"/>
                <a:cs typeface="Times New Roman" panose="02020603050405020304" pitchFamily="18" charset="0"/>
              </a:rPr>
              <a:t>为辅</a:t>
            </a:r>
          </a:p>
        </p:txBody>
      </p:sp>
      <p:sp>
        <p:nvSpPr>
          <p:cNvPr id="12" name="文本占位符 1"/>
          <p:cNvSpPr>
            <a:spLocks noGrp="1"/>
          </p:cNvSpPr>
          <p:nvPr>
            <p:ph type="body" sz="half" idx="2"/>
          </p:nvPr>
        </p:nvSpPr>
        <p:spPr>
          <a:xfrm>
            <a:off x="569192" y="2246950"/>
            <a:ext cx="3080169" cy="515803"/>
          </a:xfrm>
        </p:spPr>
        <p:txBody>
          <a:bodyPr/>
          <a:lstStyle/>
          <a:p>
            <a:r>
              <a:rPr lang="zh-CN" altLang="en-US" dirty="0"/>
              <a:t>导致引用计数</a:t>
            </a:r>
            <a:r>
              <a:rPr lang="en-US" altLang="zh-CN" dirty="0"/>
              <a:t>+1</a:t>
            </a:r>
            <a:r>
              <a:rPr lang="zh-CN" altLang="en-US" dirty="0"/>
              <a:t>的情况</a:t>
            </a:r>
          </a:p>
        </p:txBody>
      </p:sp>
      <p:sp>
        <p:nvSpPr>
          <p:cNvPr id="13" name="矩形 12"/>
          <p:cNvSpPr/>
          <p:nvPr/>
        </p:nvSpPr>
        <p:spPr>
          <a:xfrm>
            <a:off x="569192" y="2676364"/>
            <a:ext cx="6096000" cy="1200329"/>
          </a:xfrm>
          <a:prstGeom prst="rect">
            <a:avLst/>
          </a:prstGeom>
        </p:spPr>
        <p:txBody>
          <a:bodyPr>
            <a:spAutoFit/>
          </a:bodyPr>
          <a:lstStyle/>
          <a:p>
            <a:pPr marL="342900" indent="-342900">
              <a:buFont typeface="+mj-lt"/>
              <a:buAutoNum type="arabicPeriod"/>
            </a:pPr>
            <a:r>
              <a:rPr lang="zh-CN" altLang="en-US" dirty="0">
                <a:latin typeface="新宋体" panose="02010609030101010101" pitchFamily="49" charset="-122"/>
                <a:ea typeface="新宋体" panose="02010609030101010101" pitchFamily="49" charset="-122"/>
              </a:rPr>
              <a:t>对象被创建</a:t>
            </a:r>
          </a:p>
          <a:p>
            <a:pPr marL="342900" indent="-342900">
              <a:buFont typeface="+mj-lt"/>
              <a:buAutoNum type="arabicPeriod"/>
            </a:pPr>
            <a:r>
              <a:rPr lang="zh-CN" altLang="en-US" dirty="0">
                <a:latin typeface="新宋体" panose="02010609030101010101" pitchFamily="49" charset="-122"/>
                <a:ea typeface="新宋体" panose="02010609030101010101" pitchFamily="49" charset="-122"/>
              </a:rPr>
              <a:t>对象被引用</a:t>
            </a:r>
          </a:p>
          <a:p>
            <a:pPr marL="342900" indent="-342900">
              <a:buFont typeface="+mj-lt"/>
              <a:buAutoNum type="arabicPeriod"/>
            </a:pPr>
            <a:r>
              <a:rPr lang="zh-CN" altLang="en-US" dirty="0">
                <a:latin typeface="新宋体" panose="02010609030101010101" pitchFamily="49" charset="-122"/>
                <a:ea typeface="新宋体" panose="02010609030101010101" pitchFamily="49" charset="-122"/>
              </a:rPr>
              <a:t>对象被作为参数，传入到一个函数中</a:t>
            </a:r>
          </a:p>
          <a:p>
            <a:pPr marL="342900" indent="-342900">
              <a:buFont typeface="+mj-lt"/>
              <a:buAutoNum type="arabicPeriod"/>
            </a:pPr>
            <a:r>
              <a:rPr lang="zh-CN" altLang="en-US" dirty="0">
                <a:latin typeface="新宋体" panose="02010609030101010101" pitchFamily="49" charset="-122"/>
                <a:ea typeface="新宋体" panose="02010609030101010101" pitchFamily="49" charset="-122"/>
              </a:rPr>
              <a:t>对象作为一个元素，存储在容器中</a:t>
            </a:r>
          </a:p>
        </p:txBody>
      </p:sp>
      <p:sp>
        <p:nvSpPr>
          <p:cNvPr id="14" name="文本占位符 1"/>
          <p:cNvSpPr>
            <a:spLocks noGrp="1"/>
          </p:cNvSpPr>
          <p:nvPr>
            <p:ph type="body" sz="half" idx="2"/>
          </p:nvPr>
        </p:nvSpPr>
        <p:spPr>
          <a:xfrm>
            <a:off x="569192" y="4160581"/>
            <a:ext cx="3080169" cy="515803"/>
          </a:xfrm>
        </p:spPr>
        <p:txBody>
          <a:bodyPr/>
          <a:lstStyle/>
          <a:p>
            <a:r>
              <a:rPr lang="zh-CN" altLang="en-US" dirty="0"/>
              <a:t>导致引用计数</a:t>
            </a:r>
            <a:r>
              <a:rPr lang="en-US" altLang="zh-CN" dirty="0"/>
              <a:t>-1</a:t>
            </a:r>
            <a:r>
              <a:rPr lang="zh-CN" altLang="en-US" dirty="0"/>
              <a:t>的情况</a:t>
            </a:r>
          </a:p>
        </p:txBody>
      </p:sp>
      <p:sp>
        <p:nvSpPr>
          <p:cNvPr id="15" name="矩形 14"/>
          <p:cNvSpPr/>
          <p:nvPr/>
        </p:nvSpPr>
        <p:spPr>
          <a:xfrm>
            <a:off x="601361" y="4638805"/>
            <a:ext cx="6096000" cy="1477328"/>
          </a:xfrm>
          <a:prstGeom prst="rect">
            <a:avLst/>
          </a:prstGeom>
        </p:spPr>
        <p:txBody>
          <a:bodyPr>
            <a:spAutoFit/>
          </a:bodyPr>
          <a:lstStyle/>
          <a:p>
            <a:pPr marL="342900" indent="-342900">
              <a:buFont typeface="+mj-lt"/>
              <a:buAutoNum type="arabicPeriod"/>
            </a:pPr>
            <a:r>
              <a:rPr lang="zh-CN" altLang="en-US" dirty="0">
                <a:latin typeface="新宋体" panose="02010609030101010101" pitchFamily="49" charset="-122"/>
                <a:ea typeface="新宋体" panose="02010609030101010101" pitchFamily="49" charset="-122"/>
              </a:rPr>
              <a:t>对象的别名被显式销毁</a:t>
            </a:r>
          </a:p>
          <a:p>
            <a:pPr marL="342900" indent="-342900">
              <a:buFont typeface="+mj-lt"/>
              <a:buAutoNum type="arabicPeriod"/>
            </a:pPr>
            <a:r>
              <a:rPr lang="zh-CN" altLang="en-US" dirty="0">
                <a:latin typeface="新宋体" panose="02010609030101010101" pitchFamily="49" charset="-122"/>
                <a:ea typeface="新宋体" panose="02010609030101010101" pitchFamily="49" charset="-122"/>
              </a:rPr>
              <a:t>对象的别名被赋予新的对象</a:t>
            </a:r>
          </a:p>
          <a:p>
            <a:pPr marL="342900" indent="-342900">
              <a:buFont typeface="+mj-lt"/>
              <a:buAutoNum type="arabicPeriod"/>
            </a:pPr>
            <a:r>
              <a:rPr lang="zh-CN" altLang="en-US" dirty="0">
                <a:latin typeface="新宋体" panose="02010609030101010101" pitchFamily="49" charset="-122"/>
                <a:ea typeface="新宋体" panose="02010609030101010101" pitchFamily="49" charset="-122"/>
              </a:rPr>
              <a:t>一个对象离开它的作用域，例如f函数执行完毕时，func函数中的局部变量（全局变量不会）</a:t>
            </a:r>
          </a:p>
          <a:p>
            <a:pPr marL="342900" indent="-342900">
              <a:buFont typeface="+mj-lt"/>
              <a:buAutoNum type="arabicPeriod"/>
            </a:pPr>
            <a:r>
              <a:rPr lang="zh-CN" altLang="en-US" dirty="0">
                <a:latin typeface="新宋体" panose="02010609030101010101" pitchFamily="49" charset="-122"/>
                <a:ea typeface="新宋体" panose="02010609030101010101" pitchFamily="49" charset="-122"/>
              </a:rPr>
              <a:t>对象所在的容器被销毁，或从容器中删除对象</a:t>
            </a:r>
          </a:p>
        </p:txBody>
      </p:sp>
      <p:grpSp>
        <p:nvGrpSpPr>
          <p:cNvPr id="34" name="a316144c-69fc-41b4-8617-5b3e1bf0228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599920" y="1746423"/>
            <a:ext cx="3497961" cy="3307878"/>
            <a:chOff x="3554413" y="1025526"/>
            <a:chExt cx="5083175" cy="4806950"/>
          </a:xfrm>
        </p:grpSpPr>
        <p:sp>
          <p:nvSpPr>
            <p:cNvPr id="35" name="ïṡļïḍê"/>
            <p:cNvSpPr/>
            <p:nvPr/>
          </p:nvSpPr>
          <p:spPr bwMode="auto">
            <a:xfrm>
              <a:off x="5424488" y="4021138"/>
              <a:ext cx="1343025" cy="1341438"/>
            </a:xfrm>
            <a:prstGeom prst="rect">
              <a:avLst/>
            </a:prstGeom>
            <a:solidFill>
              <a:srgbClr val="F3B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6" name="îṩļïḓé"/>
            <p:cNvSpPr/>
            <p:nvPr/>
          </p:nvSpPr>
          <p:spPr bwMode="auto">
            <a:xfrm>
              <a:off x="6067425" y="4919663"/>
              <a:ext cx="185738" cy="371475"/>
            </a:xfrm>
            <a:custGeom>
              <a:avLst/>
              <a:gdLst>
                <a:gd name="T0" fmla="*/ 13 w 13"/>
                <a:gd name="T1" fmla="*/ 12 h 26"/>
                <a:gd name="T2" fmla="*/ 13 w 13"/>
                <a:gd name="T3" fmla="*/ 0 h 26"/>
                <a:gd name="T4" fmla="*/ 0 w 13"/>
                <a:gd name="T5" fmla="*/ 0 h 26"/>
                <a:gd name="T6" fmla="*/ 0 w 13"/>
                <a:gd name="T7" fmla="*/ 12 h 26"/>
                <a:gd name="T8" fmla="*/ 5 w 13"/>
                <a:gd name="T9" fmla="*/ 18 h 26"/>
                <a:gd name="T10" fmla="*/ 5 w 13"/>
                <a:gd name="T11" fmla="*/ 24 h 26"/>
                <a:gd name="T12" fmla="*/ 0 w 13"/>
                <a:gd name="T13" fmla="*/ 26 h 26"/>
                <a:gd name="T14" fmla="*/ 13 w 13"/>
                <a:gd name="T15" fmla="*/ 26 h 26"/>
                <a:gd name="T16" fmla="*/ 8 w 13"/>
                <a:gd name="T17" fmla="*/ 24 h 26"/>
                <a:gd name="T18" fmla="*/ 8 w 13"/>
                <a:gd name="T19" fmla="*/ 18 h 26"/>
                <a:gd name="T20" fmla="*/ 13 w 13"/>
                <a:gd name="T21"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6">
                  <a:moveTo>
                    <a:pt x="13" y="12"/>
                  </a:moveTo>
                  <a:cubicBezTo>
                    <a:pt x="13" y="0"/>
                    <a:pt x="13" y="0"/>
                    <a:pt x="13" y="0"/>
                  </a:cubicBezTo>
                  <a:cubicBezTo>
                    <a:pt x="0" y="0"/>
                    <a:pt x="0" y="0"/>
                    <a:pt x="0" y="0"/>
                  </a:cubicBezTo>
                  <a:cubicBezTo>
                    <a:pt x="0" y="12"/>
                    <a:pt x="0" y="12"/>
                    <a:pt x="0" y="12"/>
                  </a:cubicBezTo>
                  <a:cubicBezTo>
                    <a:pt x="0" y="15"/>
                    <a:pt x="2" y="18"/>
                    <a:pt x="5" y="18"/>
                  </a:cubicBezTo>
                  <a:cubicBezTo>
                    <a:pt x="5" y="24"/>
                    <a:pt x="5" y="24"/>
                    <a:pt x="5" y="24"/>
                  </a:cubicBezTo>
                  <a:cubicBezTo>
                    <a:pt x="3" y="24"/>
                    <a:pt x="1" y="25"/>
                    <a:pt x="0" y="26"/>
                  </a:cubicBezTo>
                  <a:cubicBezTo>
                    <a:pt x="13" y="26"/>
                    <a:pt x="13" y="26"/>
                    <a:pt x="13" y="26"/>
                  </a:cubicBezTo>
                  <a:cubicBezTo>
                    <a:pt x="13" y="25"/>
                    <a:pt x="11" y="24"/>
                    <a:pt x="8" y="24"/>
                  </a:cubicBezTo>
                  <a:cubicBezTo>
                    <a:pt x="8" y="18"/>
                    <a:pt x="8" y="18"/>
                    <a:pt x="8" y="18"/>
                  </a:cubicBezTo>
                  <a:cubicBezTo>
                    <a:pt x="11" y="18"/>
                    <a:pt x="13" y="15"/>
                    <a:pt x="13" y="1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 name="ïS1ídê"/>
            <p:cNvSpPr/>
            <p:nvPr/>
          </p:nvSpPr>
          <p:spPr bwMode="auto">
            <a:xfrm>
              <a:off x="6367463" y="5248276"/>
              <a:ext cx="257175" cy="428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8" name="ïśľïďê"/>
            <p:cNvSpPr/>
            <p:nvPr/>
          </p:nvSpPr>
          <p:spPr bwMode="auto">
            <a:xfrm>
              <a:off x="6367463" y="4919663"/>
              <a:ext cx="114300" cy="314325"/>
            </a:xfrm>
            <a:custGeom>
              <a:avLst/>
              <a:gdLst>
                <a:gd name="T0" fmla="*/ 27 w 72"/>
                <a:gd name="T1" fmla="*/ 198 h 198"/>
                <a:gd name="T2" fmla="*/ 45 w 72"/>
                <a:gd name="T3" fmla="*/ 198 h 198"/>
                <a:gd name="T4" fmla="*/ 45 w 72"/>
                <a:gd name="T5" fmla="*/ 36 h 198"/>
                <a:gd name="T6" fmla="*/ 72 w 72"/>
                <a:gd name="T7" fmla="*/ 36 h 198"/>
                <a:gd name="T8" fmla="*/ 36 w 72"/>
                <a:gd name="T9" fmla="*/ 0 h 198"/>
                <a:gd name="T10" fmla="*/ 0 w 72"/>
                <a:gd name="T11" fmla="*/ 36 h 198"/>
                <a:gd name="T12" fmla="*/ 27 w 72"/>
                <a:gd name="T13" fmla="*/ 36 h 198"/>
                <a:gd name="T14" fmla="*/ 27 w 72"/>
                <a:gd name="T15" fmla="*/ 198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98">
                  <a:moveTo>
                    <a:pt x="27" y="198"/>
                  </a:moveTo>
                  <a:lnTo>
                    <a:pt x="45" y="198"/>
                  </a:lnTo>
                  <a:lnTo>
                    <a:pt x="45" y="36"/>
                  </a:lnTo>
                  <a:lnTo>
                    <a:pt x="72" y="36"/>
                  </a:lnTo>
                  <a:lnTo>
                    <a:pt x="36" y="0"/>
                  </a:lnTo>
                  <a:lnTo>
                    <a:pt x="0" y="36"/>
                  </a:lnTo>
                  <a:lnTo>
                    <a:pt x="27" y="36"/>
                  </a:lnTo>
                  <a:lnTo>
                    <a:pt x="27" y="19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 name="ïşliḓe"/>
            <p:cNvSpPr/>
            <p:nvPr/>
          </p:nvSpPr>
          <p:spPr bwMode="auto">
            <a:xfrm>
              <a:off x="6510338" y="4919663"/>
              <a:ext cx="114300" cy="314325"/>
            </a:xfrm>
            <a:custGeom>
              <a:avLst/>
              <a:gdLst>
                <a:gd name="T0" fmla="*/ 18 w 72"/>
                <a:gd name="T1" fmla="*/ 198 h 198"/>
                <a:gd name="T2" fmla="*/ 45 w 72"/>
                <a:gd name="T3" fmla="*/ 198 h 198"/>
                <a:gd name="T4" fmla="*/ 45 w 72"/>
                <a:gd name="T5" fmla="*/ 36 h 198"/>
                <a:gd name="T6" fmla="*/ 72 w 72"/>
                <a:gd name="T7" fmla="*/ 36 h 198"/>
                <a:gd name="T8" fmla="*/ 36 w 72"/>
                <a:gd name="T9" fmla="*/ 0 h 198"/>
                <a:gd name="T10" fmla="*/ 0 w 72"/>
                <a:gd name="T11" fmla="*/ 36 h 198"/>
                <a:gd name="T12" fmla="*/ 18 w 72"/>
                <a:gd name="T13" fmla="*/ 36 h 198"/>
                <a:gd name="T14" fmla="*/ 18 w 72"/>
                <a:gd name="T15" fmla="*/ 198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98">
                  <a:moveTo>
                    <a:pt x="18" y="198"/>
                  </a:moveTo>
                  <a:lnTo>
                    <a:pt x="45" y="198"/>
                  </a:lnTo>
                  <a:lnTo>
                    <a:pt x="45" y="36"/>
                  </a:lnTo>
                  <a:lnTo>
                    <a:pt x="72" y="36"/>
                  </a:lnTo>
                  <a:lnTo>
                    <a:pt x="36" y="0"/>
                  </a:lnTo>
                  <a:lnTo>
                    <a:pt x="0" y="36"/>
                  </a:lnTo>
                  <a:lnTo>
                    <a:pt x="18" y="36"/>
                  </a:lnTo>
                  <a:lnTo>
                    <a:pt x="18" y="19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0" name="ïs1ïḍè"/>
            <p:cNvSpPr/>
            <p:nvPr/>
          </p:nvSpPr>
          <p:spPr bwMode="auto">
            <a:xfrm>
              <a:off x="5953125" y="4021138"/>
              <a:ext cx="300038" cy="357188"/>
            </a:xfrm>
            <a:prstGeom prst="rect">
              <a:avLst/>
            </a:prstGeom>
            <a:solidFill>
              <a:srgbClr val="B684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1" name="í$ḻíḋe"/>
            <p:cNvSpPr/>
            <p:nvPr/>
          </p:nvSpPr>
          <p:spPr bwMode="auto">
            <a:xfrm>
              <a:off x="7053263" y="4021138"/>
              <a:ext cx="1341438" cy="1341438"/>
            </a:xfrm>
            <a:prstGeom prst="rect">
              <a:avLst/>
            </a:prstGeom>
            <a:solidFill>
              <a:srgbClr val="F3B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2" name="iṥľídé"/>
            <p:cNvSpPr/>
            <p:nvPr/>
          </p:nvSpPr>
          <p:spPr bwMode="auto">
            <a:xfrm>
              <a:off x="7694613" y="4919663"/>
              <a:ext cx="185738" cy="371475"/>
            </a:xfrm>
            <a:custGeom>
              <a:avLst/>
              <a:gdLst>
                <a:gd name="T0" fmla="*/ 13 w 13"/>
                <a:gd name="T1" fmla="*/ 12 h 26"/>
                <a:gd name="T2" fmla="*/ 13 w 13"/>
                <a:gd name="T3" fmla="*/ 0 h 26"/>
                <a:gd name="T4" fmla="*/ 0 w 13"/>
                <a:gd name="T5" fmla="*/ 0 h 26"/>
                <a:gd name="T6" fmla="*/ 0 w 13"/>
                <a:gd name="T7" fmla="*/ 12 h 26"/>
                <a:gd name="T8" fmla="*/ 6 w 13"/>
                <a:gd name="T9" fmla="*/ 18 h 26"/>
                <a:gd name="T10" fmla="*/ 6 w 13"/>
                <a:gd name="T11" fmla="*/ 24 h 26"/>
                <a:gd name="T12" fmla="*/ 0 w 13"/>
                <a:gd name="T13" fmla="*/ 26 h 26"/>
                <a:gd name="T14" fmla="*/ 13 w 13"/>
                <a:gd name="T15" fmla="*/ 26 h 26"/>
                <a:gd name="T16" fmla="*/ 8 w 13"/>
                <a:gd name="T17" fmla="*/ 24 h 26"/>
                <a:gd name="T18" fmla="*/ 8 w 13"/>
                <a:gd name="T19" fmla="*/ 18 h 26"/>
                <a:gd name="T20" fmla="*/ 13 w 13"/>
                <a:gd name="T21"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6">
                  <a:moveTo>
                    <a:pt x="13" y="12"/>
                  </a:moveTo>
                  <a:cubicBezTo>
                    <a:pt x="13" y="0"/>
                    <a:pt x="13" y="0"/>
                    <a:pt x="13" y="0"/>
                  </a:cubicBezTo>
                  <a:cubicBezTo>
                    <a:pt x="0" y="0"/>
                    <a:pt x="0" y="0"/>
                    <a:pt x="0" y="0"/>
                  </a:cubicBezTo>
                  <a:cubicBezTo>
                    <a:pt x="0" y="12"/>
                    <a:pt x="0" y="12"/>
                    <a:pt x="0" y="12"/>
                  </a:cubicBezTo>
                  <a:cubicBezTo>
                    <a:pt x="0" y="15"/>
                    <a:pt x="3" y="18"/>
                    <a:pt x="6" y="18"/>
                  </a:cubicBezTo>
                  <a:cubicBezTo>
                    <a:pt x="6" y="24"/>
                    <a:pt x="6" y="24"/>
                    <a:pt x="6" y="24"/>
                  </a:cubicBezTo>
                  <a:cubicBezTo>
                    <a:pt x="3" y="24"/>
                    <a:pt x="1" y="25"/>
                    <a:pt x="0" y="26"/>
                  </a:cubicBezTo>
                  <a:cubicBezTo>
                    <a:pt x="13" y="26"/>
                    <a:pt x="13" y="26"/>
                    <a:pt x="13" y="26"/>
                  </a:cubicBezTo>
                  <a:cubicBezTo>
                    <a:pt x="13" y="25"/>
                    <a:pt x="11" y="24"/>
                    <a:pt x="8" y="24"/>
                  </a:cubicBezTo>
                  <a:cubicBezTo>
                    <a:pt x="8" y="18"/>
                    <a:pt x="8" y="18"/>
                    <a:pt x="8" y="18"/>
                  </a:cubicBezTo>
                  <a:cubicBezTo>
                    <a:pt x="11" y="18"/>
                    <a:pt x="13" y="15"/>
                    <a:pt x="13" y="1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 name="ïSḻîḋê"/>
            <p:cNvSpPr/>
            <p:nvPr/>
          </p:nvSpPr>
          <p:spPr bwMode="auto">
            <a:xfrm>
              <a:off x="7994650" y="5248276"/>
              <a:ext cx="257175" cy="428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4" name="îšľîdé"/>
            <p:cNvSpPr/>
            <p:nvPr/>
          </p:nvSpPr>
          <p:spPr bwMode="auto">
            <a:xfrm>
              <a:off x="7994650" y="4919663"/>
              <a:ext cx="114300" cy="314325"/>
            </a:xfrm>
            <a:custGeom>
              <a:avLst/>
              <a:gdLst>
                <a:gd name="T0" fmla="*/ 27 w 72"/>
                <a:gd name="T1" fmla="*/ 198 h 198"/>
                <a:gd name="T2" fmla="*/ 45 w 72"/>
                <a:gd name="T3" fmla="*/ 198 h 198"/>
                <a:gd name="T4" fmla="*/ 45 w 72"/>
                <a:gd name="T5" fmla="*/ 36 h 198"/>
                <a:gd name="T6" fmla="*/ 72 w 72"/>
                <a:gd name="T7" fmla="*/ 36 h 198"/>
                <a:gd name="T8" fmla="*/ 36 w 72"/>
                <a:gd name="T9" fmla="*/ 0 h 198"/>
                <a:gd name="T10" fmla="*/ 0 w 72"/>
                <a:gd name="T11" fmla="*/ 36 h 198"/>
                <a:gd name="T12" fmla="*/ 27 w 72"/>
                <a:gd name="T13" fmla="*/ 36 h 198"/>
                <a:gd name="T14" fmla="*/ 27 w 72"/>
                <a:gd name="T15" fmla="*/ 198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98">
                  <a:moveTo>
                    <a:pt x="27" y="198"/>
                  </a:moveTo>
                  <a:lnTo>
                    <a:pt x="45" y="198"/>
                  </a:lnTo>
                  <a:lnTo>
                    <a:pt x="45" y="36"/>
                  </a:lnTo>
                  <a:lnTo>
                    <a:pt x="72" y="36"/>
                  </a:lnTo>
                  <a:lnTo>
                    <a:pt x="36" y="0"/>
                  </a:lnTo>
                  <a:lnTo>
                    <a:pt x="0" y="36"/>
                  </a:lnTo>
                  <a:lnTo>
                    <a:pt x="27" y="36"/>
                  </a:lnTo>
                  <a:lnTo>
                    <a:pt x="27" y="19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 name="îṣḷîdé"/>
            <p:cNvSpPr/>
            <p:nvPr/>
          </p:nvSpPr>
          <p:spPr bwMode="auto">
            <a:xfrm>
              <a:off x="8137525" y="4919663"/>
              <a:ext cx="114300" cy="314325"/>
            </a:xfrm>
            <a:custGeom>
              <a:avLst/>
              <a:gdLst>
                <a:gd name="T0" fmla="*/ 27 w 72"/>
                <a:gd name="T1" fmla="*/ 198 h 198"/>
                <a:gd name="T2" fmla="*/ 45 w 72"/>
                <a:gd name="T3" fmla="*/ 198 h 198"/>
                <a:gd name="T4" fmla="*/ 45 w 72"/>
                <a:gd name="T5" fmla="*/ 36 h 198"/>
                <a:gd name="T6" fmla="*/ 72 w 72"/>
                <a:gd name="T7" fmla="*/ 36 h 198"/>
                <a:gd name="T8" fmla="*/ 36 w 72"/>
                <a:gd name="T9" fmla="*/ 0 h 198"/>
                <a:gd name="T10" fmla="*/ 0 w 72"/>
                <a:gd name="T11" fmla="*/ 36 h 198"/>
                <a:gd name="T12" fmla="*/ 27 w 72"/>
                <a:gd name="T13" fmla="*/ 36 h 198"/>
                <a:gd name="T14" fmla="*/ 27 w 72"/>
                <a:gd name="T15" fmla="*/ 198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98">
                  <a:moveTo>
                    <a:pt x="27" y="198"/>
                  </a:moveTo>
                  <a:lnTo>
                    <a:pt x="45" y="198"/>
                  </a:lnTo>
                  <a:lnTo>
                    <a:pt x="45" y="36"/>
                  </a:lnTo>
                  <a:lnTo>
                    <a:pt x="72" y="36"/>
                  </a:lnTo>
                  <a:lnTo>
                    <a:pt x="36" y="0"/>
                  </a:lnTo>
                  <a:lnTo>
                    <a:pt x="0" y="36"/>
                  </a:lnTo>
                  <a:lnTo>
                    <a:pt x="27" y="36"/>
                  </a:lnTo>
                  <a:lnTo>
                    <a:pt x="27" y="19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 name="íšļîḋê"/>
            <p:cNvSpPr/>
            <p:nvPr/>
          </p:nvSpPr>
          <p:spPr bwMode="auto">
            <a:xfrm>
              <a:off x="7580313" y="4021138"/>
              <a:ext cx="300038" cy="357188"/>
            </a:xfrm>
            <a:prstGeom prst="rect">
              <a:avLst/>
            </a:prstGeom>
            <a:solidFill>
              <a:srgbClr val="B684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 name="ïṣ1íďè"/>
            <p:cNvSpPr/>
            <p:nvPr/>
          </p:nvSpPr>
          <p:spPr bwMode="auto">
            <a:xfrm>
              <a:off x="7053263" y="2608263"/>
              <a:ext cx="1341438" cy="1327150"/>
            </a:xfrm>
            <a:prstGeom prst="rect">
              <a:avLst/>
            </a:prstGeom>
            <a:solidFill>
              <a:srgbClr val="F3B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8" name="íśḷîḋé"/>
            <p:cNvSpPr/>
            <p:nvPr/>
          </p:nvSpPr>
          <p:spPr bwMode="auto">
            <a:xfrm>
              <a:off x="7694613" y="3494088"/>
              <a:ext cx="185738" cy="384175"/>
            </a:xfrm>
            <a:custGeom>
              <a:avLst/>
              <a:gdLst>
                <a:gd name="T0" fmla="*/ 13 w 13"/>
                <a:gd name="T1" fmla="*/ 12 h 27"/>
                <a:gd name="T2" fmla="*/ 13 w 13"/>
                <a:gd name="T3" fmla="*/ 0 h 27"/>
                <a:gd name="T4" fmla="*/ 0 w 13"/>
                <a:gd name="T5" fmla="*/ 0 h 27"/>
                <a:gd name="T6" fmla="*/ 0 w 13"/>
                <a:gd name="T7" fmla="*/ 12 h 27"/>
                <a:gd name="T8" fmla="*/ 6 w 13"/>
                <a:gd name="T9" fmla="*/ 19 h 27"/>
                <a:gd name="T10" fmla="*/ 6 w 13"/>
                <a:gd name="T11" fmla="*/ 25 h 27"/>
                <a:gd name="T12" fmla="*/ 0 w 13"/>
                <a:gd name="T13" fmla="*/ 27 h 27"/>
                <a:gd name="T14" fmla="*/ 13 w 13"/>
                <a:gd name="T15" fmla="*/ 27 h 27"/>
                <a:gd name="T16" fmla="*/ 8 w 13"/>
                <a:gd name="T17" fmla="*/ 25 h 27"/>
                <a:gd name="T18" fmla="*/ 8 w 13"/>
                <a:gd name="T19" fmla="*/ 19 h 27"/>
                <a:gd name="T20" fmla="*/ 13 w 13"/>
                <a:gd name="T21"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7">
                  <a:moveTo>
                    <a:pt x="13" y="12"/>
                  </a:moveTo>
                  <a:cubicBezTo>
                    <a:pt x="13" y="0"/>
                    <a:pt x="13" y="0"/>
                    <a:pt x="13" y="0"/>
                  </a:cubicBezTo>
                  <a:cubicBezTo>
                    <a:pt x="0" y="0"/>
                    <a:pt x="0" y="0"/>
                    <a:pt x="0" y="0"/>
                  </a:cubicBezTo>
                  <a:cubicBezTo>
                    <a:pt x="0" y="12"/>
                    <a:pt x="0" y="12"/>
                    <a:pt x="0" y="12"/>
                  </a:cubicBezTo>
                  <a:cubicBezTo>
                    <a:pt x="0" y="15"/>
                    <a:pt x="3" y="18"/>
                    <a:pt x="6" y="19"/>
                  </a:cubicBezTo>
                  <a:cubicBezTo>
                    <a:pt x="6" y="25"/>
                    <a:pt x="6" y="25"/>
                    <a:pt x="6" y="25"/>
                  </a:cubicBezTo>
                  <a:cubicBezTo>
                    <a:pt x="3" y="25"/>
                    <a:pt x="1" y="26"/>
                    <a:pt x="0" y="27"/>
                  </a:cubicBezTo>
                  <a:cubicBezTo>
                    <a:pt x="13" y="27"/>
                    <a:pt x="13" y="27"/>
                    <a:pt x="13" y="27"/>
                  </a:cubicBezTo>
                  <a:cubicBezTo>
                    <a:pt x="13" y="26"/>
                    <a:pt x="11" y="25"/>
                    <a:pt x="8" y="25"/>
                  </a:cubicBezTo>
                  <a:cubicBezTo>
                    <a:pt x="8" y="19"/>
                    <a:pt x="8" y="19"/>
                    <a:pt x="8" y="19"/>
                  </a:cubicBezTo>
                  <a:cubicBezTo>
                    <a:pt x="11" y="18"/>
                    <a:pt x="13" y="15"/>
                    <a:pt x="13" y="1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9" name="í$ḷiḍé"/>
            <p:cNvSpPr/>
            <p:nvPr/>
          </p:nvSpPr>
          <p:spPr bwMode="auto">
            <a:xfrm>
              <a:off x="7994650" y="3835401"/>
              <a:ext cx="257175" cy="428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0" name="ïṣlíḑé"/>
            <p:cNvSpPr/>
            <p:nvPr/>
          </p:nvSpPr>
          <p:spPr bwMode="auto">
            <a:xfrm>
              <a:off x="7994650" y="3494088"/>
              <a:ext cx="114300" cy="327025"/>
            </a:xfrm>
            <a:custGeom>
              <a:avLst/>
              <a:gdLst>
                <a:gd name="T0" fmla="*/ 27 w 72"/>
                <a:gd name="T1" fmla="*/ 206 h 206"/>
                <a:gd name="T2" fmla="*/ 45 w 72"/>
                <a:gd name="T3" fmla="*/ 206 h 206"/>
                <a:gd name="T4" fmla="*/ 45 w 72"/>
                <a:gd name="T5" fmla="*/ 44 h 206"/>
                <a:gd name="T6" fmla="*/ 72 w 72"/>
                <a:gd name="T7" fmla="*/ 44 h 206"/>
                <a:gd name="T8" fmla="*/ 36 w 72"/>
                <a:gd name="T9" fmla="*/ 0 h 206"/>
                <a:gd name="T10" fmla="*/ 0 w 72"/>
                <a:gd name="T11" fmla="*/ 44 h 206"/>
                <a:gd name="T12" fmla="*/ 27 w 72"/>
                <a:gd name="T13" fmla="*/ 44 h 206"/>
                <a:gd name="T14" fmla="*/ 27 w 72"/>
                <a:gd name="T15" fmla="*/ 206 h 2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206">
                  <a:moveTo>
                    <a:pt x="27" y="206"/>
                  </a:moveTo>
                  <a:lnTo>
                    <a:pt x="45" y="206"/>
                  </a:lnTo>
                  <a:lnTo>
                    <a:pt x="45" y="44"/>
                  </a:lnTo>
                  <a:lnTo>
                    <a:pt x="72" y="44"/>
                  </a:lnTo>
                  <a:lnTo>
                    <a:pt x="36" y="0"/>
                  </a:lnTo>
                  <a:lnTo>
                    <a:pt x="0" y="44"/>
                  </a:lnTo>
                  <a:lnTo>
                    <a:pt x="27" y="44"/>
                  </a:lnTo>
                  <a:lnTo>
                    <a:pt x="27" y="20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1" name="iṥľïďè"/>
            <p:cNvSpPr/>
            <p:nvPr/>
          </p:nvSpPr>
          <p:spPr bwMode="auto">
            <a:xfrm>
              <a:off x="8137525" y="3494088"/>
              <a:ext cx="114300" cy="327025"/>
            </a:xfrm>
            <a:custGeom>
              <a:avLst/>
              <a:gdLst>
                <a:gd name="T0" fmla="*/ 27 w 72"/>
                <a:gd name="T1" fmla="*/ 206 h 206"/>
                <a:gd name="T2" fmla="*/ 45 w 72"/>
                <a:gd name="T3" fmla="*/ 206 h 206"/>
                <a:gd name="T4" fmla="*/ 45 w 72"/>
                <a:gd name="T5" fmla="*/ 44 h 206"/>
                <a:gd name="T6" fmla="*/ 72 w 72"/>
                <a:gd name="T7" fmla="*/ 44 h 206"/>
                <a:gd name="T8" fmla="*/ 36 w 72"/>
                <a:gd name="T9" fmla="*/ 0 h 206"/>
                <a:gd name="T10" fmla="*/ 0 w 72"/>
                <a:gd name="T11" fmla="*/ 44 h 206"/>
                <a:gd name="T12" fmla="*/ 27 w 72"/>
                <a:gd name="T13" fmla="*/ 44 h 206"/>
                <a:gd name="T14" fmla="*/ 27 w 72"/>
                <a:gd name="T15" fmla="*/ 206 h 2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206">
                  <a:moveTo>
                    <a:pt x="27" y="206"/>
                  </a:moveTo>
                  <a:lnTo>
                    <a:pt x="45" y="206"/>
                  </a:lnTo>
                  <a:lnTo>
                    <a:pt x="45" y="44"/>
                  </a:lnTo>
                  <a:lnTo>
                    <a:pt x="72" y="44"/>
                  </a:lnTo>
                  <a:lnTo>
                    <a:pt x="36" y="0"/>
                  </a:lnTo>
                  <a:lnTo>
                    <a:pt x="0" y="44"/>
                  </a:lnTo>
                  <a:lnTo>
                    <a:pt x="27" y="44"/>
                  </a:lnTo>
                  <a:lnTo>
                    <a:pt x="27" y="20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2" name="i$ḻiďé"/>
            <p:cNvSpPr/>
            <p:nvPr/>
          </p:nvSpPr>
          <p:spPr bwMode="auto">
            <a:xfrm>
              <a:off x="7580313" y="2608263"/>
              <a:ext cx="300038" cy="357188"/>
            </a:xfrm>
            <a:prstGeom prst="rect">
              <a:avLst/>
            </a:prstGeom>
            <a:solidFill>
              <a:srgbClr val="B684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ïsḻïḋé"/>
            <p:cNvSpPr/>
            <p:nvPr/>
          </p:nvSpPr>
          <p:spPr bwMode="auto">
            <a:xfrm>
              <a:off x="5181600" y="5362576"/>
              <a:ext cx="3455988" cy="114300"/>
            </a:xfrm>
            <a:prstGeom prst="rect">
              <a:avLst/>
            </a:prstGeom>
            <a:solidFill>
              <a:srgbClr val="F8D06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îsľiḋê"/>
            <p:cNvSpPr/>
            <p:nvPr/>
          </p:nvSpPr>
          <p:spPr bwMode="auto">
            <a:xfrm>
              <a:off x="5181600" y="5718176"/>
              <a:ext cx="3455988" cy="114300"/>
            </a:xfrm>
            <a:prstGeom prst="rect">
              <a:avLst/>
            </a:prstGeom>
            <a:solidFill>
              <a:srgbClr val="F8D06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ïṡľïḓé"/>
            <p:cNvSpPr/>
            <p:nvPr/>
          </p:nvSpPr>
          <p:spPr bwMode="auto">
            <a:xfrm>
              <a:off x="6767513" y="5476876"/>
              <a:ext cx="285750" cy="241300"/>
            </a:xfrm>
            <a:prstGeom prst="rect">
              <a:avLst/>
            </a:prstGeom>
            <a:solidFill>
              <a:srgbClr val="BA9C4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îṡḻídè"/>
            <p:cNvSpPr/>
            <p:nvPr/>
          </p:nvSpPr>
          <p:spPr bwMode="auto">
            <a:xfrm>
              <a:off x="5181600" y="5476876"/>
              <a:ext cx="300038" cy="241300"/>
            </a:xfrm>
            <a:prstGeom prst="rect">
              <a:avLst/>
            </a:prstGeom>
            <a:solidFill>
              <a:srgbClr val="BA9C4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ïṩlîḍe"/>
            <p:cNvSpPr/>
            <p:nvPr/>
          </p:nvSpPr>
          <p:spPr bwMode="auto">
            <a:xfrm>
              <a:off x="8351838" y="5476876"/>
              <a:ext cx="285750" cy="241300"/>
            </a:xfrm>
            <a:prstGeom prst="rect">
              <a:avLst/>
            </a:prstGeom>
            <a:solidFill>
              <a:srgbClr val="BA9C4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8" name="ï$ľiḋè"/>
            <p:cNvSpPr/>
            <p:nvPr/>
          </p:nvSpPr>
          <p:spPr bwMode="auto">
            <a:xfrm>
              <a:off x="5267325" y="1981201"/>
              <a:ext cx="1328738" cy="1341438"/>
            </a:xfrm>
            <a:prstGeom prst="rect">
              <a:avLst/>
            </a:prstGeom>
            <a:solidFill>
              <a:srgbClr val="F3B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îšlíḓè"/>
            <p:cNvSpPr/>
            <p:nvPr/>
          </p:nvSpPr>
          <p:spPr bwMode="auto">
            <a:xfrm>
              <a:off x="5895975" y="2879726"/>
              <a:ext cx="200025" cy="371475"/>
            </a:xfrm>
            <a:custGeom>
              <a:avLst/>
              <a:gdLst>
                <a:gd name="T0" fmla="*/ 14 w 14"/>
                <a:gd name="T1" fmla="*/ 12 h 26"/>
                <a:gd name="T2" fmla="*/ 14 w 14"/>
                <a:gd name="T3" fmla="*/ 0 h 26"/>
                <a:gd name="T4" fmla="*/ 0 w 14"/>
                <a:gd name="T5" fmla="*/ 0 h 26"/>
                <a:gd name="T6" fmla="*/ 0 w 14"/>
                <a:gd name="T7" fmla="*/ 12 h 26"/>
                <a:gd name="T8" fmla="*/ 6 w 14"/>
                <a:gd name="T9" fmla="*/ 18 h 26"/>
                <a:gd name="T10" fmla="*/ 6 w 14"/>
                <a:gd name="T11" fmla="*/ 25 h 26"/>
                <a:gd name="T12" fmla="*/ 1 w 14"/>
                <a:gd name="T13" fmla="*/ 26 h 26"/>
                <a:gd name="T14" fmla="*/ 13 w 14"/>
                <a:gd name="T15" fmla="*/ 26 h 26"/>
                <a:gd name="T16" fmla="*/ 8 w 14"/>
                <a:gd name="T17" fmla="*/ 25 h 26"/>
                <a:gd name="T18" fmla="*/ 8 w 14"/>
                <a:gd name="T19" fmla="*/ 18 h 26"/>
                <a:gd name="T20" fmla="*/ 14 w 14"/>
                <a:gd name="T21"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6">
                  <a:moveTo>
                    <a:pt x="14" y="12"/>
                  </a:moveTo>
                  <a:cubicBezTo>
                    <a:pt x="14" y="0"/>
                    <a:pt x="14" y="0"/>
                    <a:pt x="14" y="0"/>
                  </a:cubicBezTo>
                  <a:cubicBezTo>
                    <a:pt x="0" y="0"/>
                    <a:pt x="0" y="0"/>
                    <a:pt x="0" y="0"/>
                  </a:cubicBezTo>
                  <a:cubicBezTo>
                    <a:pt x="0" y="12"/>
                    <a:pt x="0" y="12"/>
                    <a:pt x="0" y="12"/>
                  </a:cubicBezTo>
                  <a:cubicBezTo>
                    <a:pt x="0" y="15"/>
                    <a:pt x="3" y="18"/>
                    <a:pt x="6" y="18"/>
                  </a:cubicBezTo>
                  <a:cubicBezTo>
                    <a:pt x="6" y="25"/>
                    <a:pt x="6" y="25"/>
                    <a:pt x="6" y="25"/>
                  </a:cubicBezTo>
                  <a:cubicBezTo>
                    <a:pt x="3" y="25"/>
                    <a:pt x="1" y="25"/>
                    <a:pt x="1" y="26"/>
                  </a:cubicBezTo>
                  <a:cubicBezTo>
                    <a:pt x="13" y="26"/>
                    <a:pt x="13" y="26"/>
                    <a:pt x="13" y="26"/>
                  </a:cubicBezTo>
                  <a:cubicBezTo>
                    <a:pt x="13" y="25"/>
                    <a:pt x="11" y="25"/>
                    <a:pt x="8" y="25"/>
                  </a:cubicBezTo>
                  <a:cubicBezTo>
                    <a:pt x="8" y="18"/>
                    <a:pt x="8" y="18"/>
                    <a:pt x="8" y="18"/>
                  </a:cubicBezTo>
                  <a:cubicBezTo>
                    <a:pt x="11" y="18"/>
                    <a:pt x="14" y="15"/>
                    <a:pt x="14" y="1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0" name="işlîdé"/>
            <p:cNvSpPr/>
            <p:nvPr/>
          </p:nvSpPr>
          <p:spPr bwMode="auto">
            <a:xfrm>
              <a:off x="6196013" y="3222626"/>
              <a:ext cx="257175" cy="285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ïśľiḍè"/>
            <p:cNvSpPr/>
            <p:nvPr/>
          </p:nvSpPr>
          <p:spPr bwMode="auto">
            <a:xfrm>
              <a:off x="6196013" y="2879726"/>
              <a:ext cx="114300" cy="328613"/>
            </a:xfrm>
            <a:custGeom>
              <a:avLst/>
              <a:gdLst>
                <a:gd name="T0" fmla="*/ 27 w 72"/>
                <a:gd name="T1" fmla="*/ 207 h 207"/>
                <a:gd name="T2" fmla="*/ 45 w 72"/>
                <a:gd name="T3" fmla="*/ 207 h 207"/>
                <a:gd name="T4" fmla="*/ 45 w 72"/>
                <a:gd name="T5" fmla="*/ 36 h 207"/>
                <a:gd name="T6" fmla="*/ 72 w 72"/>
                <a:gd name="T7" fmla="*/ 36 h 207"/>
                <a:gd name="T8" fmla="*/ 36 w 72"/>
                <a:gd name="T9" fmla="*/ 0 h 207"/>
                <a:gd name="T10" fmla="*/ 0 w 72"/>
                <a:gd name="T11" fmla="*/ 36 h 207"/>
                <a:gd name="T12" fmla="*/ 27 w 72"/>
                <a:gd name="T13" fmla="*/ 36 h 207"/>
                <a:gd name="T14" fmla="*/ 27 w 72"/>
                <a:gd name="T15" fmla="*/ 207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207">
                  <a:moveTo>
                    <a:pt x="27" y="207"/>
                  </a:moveTo>
                  <a:lnTo>
                    <a:pt x="45" y="207"/>
                  </a:lnTo>
                  <a:lnTo>
                    <a:pt x="45" y="36"/>
                  </a:lnTo>
                  <a:lnTo>
                    <a:pt x="72" y="36"/>
                  </a:lnTo>
                  <a:lnTo>
                    <a:pt x="36" y="0"/>
                  </a:lnTo>
                  <a:lnTo>
                    <a:pt x="0" y="36"/>
                  </a:lnTo>
                  <a:lnTo>
                    <a:pt x="27" y="36"/>
                  </a:lnTo>
                  <a:lnTo>
                    <a:pt x="27" y="20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2" name="îṩ1îdê"/>
            <p:cNvSpPr/>
            <p:nvPr/>
          </p:nvSpPr>
          <p:spPr bwMode="auto">
            <a:xfrm>
              <a:off x="6338888" y="2879726"/>
              <a:ext cx="114300" cy="328613"/>
            </a:xfrm>
            <a:custGeom>
              <a:avLst/>
              <a:gdLst>
                <a:gd name="T0" fmla="*/ 27 w 72"/>
                <a:gd name="T1" fmla="*/ 207 h 207"/>
                <a:gd name="T2" fmla="*/ 45 w 72"/>
                <a:gd name="T3" fmla="*/ 207 h 207"/>
                <a:gd name="T4" fmla="*/ 45 w 72"/>
                <a:gd name="T5" fmla="*/ 36 h 207"/>
                <a:gd name="T6" fmla="*/ 72 w 72"/>
                <a:gd name="T7" fmla="*/ 36 h 207"/>
                <a:gd name="T8" fmla="*/ 36 w 72"/>
                <a:gd name="T9" fmla="*/ 0 h 207"/>
                <a:gd name="T10" fmla="*/ 0 w 72"/>
                <a:gd name="T11" fmla="*/ 36 h 207"/>
                <a:gd name="T12" fmla="*/ 27 w 72"/>
                <a:gd name="T13" fmla="*/ 36 h 207"/>
                <a:gd name="T14" fmla="*/ 27 w 72"/>
                <a:gd name="T15" fmla="*/ 207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207">
                  <a:moveTo>
                    <a:pt x="27" y="207"/>
                  </a:moveTo>
                  <a:lnTo>
                    <a:pt x="45" y="207"/>
                  </a:lnTo>
                  <a:lnTo>
                    <a:pt x="45" y="36"/>
                  </a:lnTo>
                  <a:lnTo>
                    <a:pt x="72" y="36"/>
                  </a:lnTo>
                  <a:lnTo>
                    <a:pt x="36" y="0"/>
                  </a:lnTo>
                  <a:lnTo>
                    <a:pt x="0" y="36"/>
                  </a:lnTo>
                  <a:lnTo>
                    <a:pt x="27" y="36"/>
                  </a:lnTo>
                  <a:lnTo>
                    <a:pt x="27" y="20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3" name="í$ḷíḍe"/>
            <p:cNvSpPr/>
            <p:nvPr/>
          </p:nvSpPr>
          <p:spPr bwMode="auto">
            <a:xfrm>
              <a:off x="5781675" y="1981201"/>
              <a:ext cx="300038" cy="371475"/>
            </a:xfrm>
            <a:prstGeom prst="rect">
              <a:avLst/>
            </a:prstGeom>
            <a:solidFill>
              <a:srgbClr val="B684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4" name="íŝ1iḋê"/>
            <p:cNvSpPr/>
            <p:nvPr/>
          </p:nvSpPr>
          <p:spPr bwMode="auto">
            <a:xfrm>
              <a:off x="3568700" y="2508251"/>
              <a:ext cx="985838" cy="3167063"/>
            </a:xfrm>
            <a:custGeom>
              <a:avLst/>
              <a:gdLst>
                <a:gd name="T0" fmla="*/ 65 w 69"/>
                <a:gd name="T1" fmla="*/ 23 h 222"/>
                <a:gd name="T2" fmla="*/ 47 w 69"/>
                <a:gd name="T3" fmla="*/ 0 h 222"/>
                <a:gd name="T4" fmla="*/ 47 w 69"/>
                <a:gd name="T5" fmla="*/ 58 h 222"/>
                <a:gd name="T6" fmla="*/ 24 w 69"/>
                <a:gd name="T7" fmla="*/ 72 h 222"/>
                <a:gd name="T8" fmla="*/ 1 w 69"/>
                <a:gd name="T9" fmla="*/ 58 h 222"/>
                <a:gd name="T10" fmla="*/ 1 w 69"/>
                <a:gd name="T11" fmla="*/ 94 h 222"/>
                <a:gd name="T12" fmla="*/ 0 w 69"/>
                <a:gd name="T13" fmla="*/ 147 h 222"/>
                <a:gd name="T14" fmla="*/ 1 w 69"/>
                <a:gd name="T15" fmla="*/ 219 h 222"/>
                <a:gd name="T16" fmla="*/ 4 w 69"/>
                <a:gd name="T17" fmla="*/ 222 h 222"/>
                <a:gd name="T18" fmla="*/ 23 w 69"/>
                <a:gd name="T19" fmla="*/ 222 h 222"/>
                <a:gd name="T20" fmla="*/ 27 w 69"/>
                <a:gd name="T21" fmla="*/ 219 h 222"/>
                <a:gd name="T22" fmla="*/ 32 w 69"/>
                <a:gd name="T23" fmla="*/ 148 h 222"/>
                <a:gd name="T24" fmla="*/ 32 w 69"/>
                <a:gd name="T25" fmla="*/ 148 h 222"/>
                <a:gd name="T26" fmla="*/ 33 w 69"/>
                <a:gd name="T27" fmla="*/ 101 h 222"/>
                <a:gd name="T28" fmla="*/ 37 w 69"/>
                <a:gd name="T29" fmla="*/ 145 h 222"/>
                <a:gd name="T30" fmla="*/ 38 w 69"/>
                <a:gd name="T31" fmla="*/ 219 h 222"/>
                <a:gd name="T32" fmla="*/ 42 w 69"/>
                <a:gd name="T33" fmla="*/ 222 h 222"/>
                <a:gd name="T34" fmla="*/ 61 w 69"/>
                <a:gd name="T35" fmla="*/ 222 h 222"/>
                <a:gd name="T36" fmla="*/ 64 w 69"/>
                <a:gd name="T37" fmla="*/ 219 h 222"/>
                <a:gd name="T38" fmla="*/ 69 w 69"/>
                <a:gd name="T39" fmla="*/ 146 h 222"/>
                <a:gd name="T40" fmla="*/ 69 w 69"/>
                <a:gd name="T41" fmla="*/ 143 h 222"/>
                <a:gd name="T42" fmla="*/ 65 w 69"/>
                <a:gd name="T43" fmla="*/ 94 h 222"/>
                <a:gd name="T44" fmla="*/ 65 w 69"/>
                <a:gd name="T45" fmla="*/ 2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 h="222">
                  <a:moveTo>
                    <a:pt x="65" y="23"/>
                  </a:moveTo>
                  <a:cubicBezTo>
                    <a:pt x="47" y="0"/>
                    <a:pt x="47" y="0"/>
                    <a:pt x="47" y="0"/>
                  </a:cubicBezTo>
                  <a:cubicBezTo>
                    <a:pt x="47" y="58"/>
                    <a:pt x="47" y="58"/>
                    <a:pt x="47" y="58"/>
                  </a:cubicBezTo>
                  <a:cubicBezTo>
                    <a:pt x="47" y="66"/>
                    <a:pt x="37" y="72"/>
                    <a:pt x="24" y="72"/>
                  </a:cubicBezTo>
                  <a:cubicBezTo>
                    <a:pt x="11" y="72"/>
                    <a:pt x="1" y="66"/>
                    <a:pt x="1" y="58"/>
                  </a:cubicBezTo>
                  <a:cubicBezTo>
                    <a:pt x="1" y="94"/>
                    <a:pt x="1" y="94"/>
                    <a:pt x="1" y="94"/>
                  </a:cubicBezTo>
                  <a:cubicBezTo>
                    <a:pt x="0" y="147"/>
                    <a:pt x="0" y="147"/>
                    <a:pt x="0" y="147"/>
                  </a:cubicBezTo>
                  <a:cubicBezTo>
                    <a:pt x="1" y="219"/>
                    <a:pt x="1" y="219"/>
                    <a:pt x="1" y="219"/>
                  </a:cubicBezTo>
                  <a:cubicBezTo>
                    <a:pt x="1" y="221"/>
                    <a:pt x="2" y="222"/>
                    <a:pt x="4" y="222"/>
                  </a:cubicBezTo>
                  <a:cubicBezTo>
                    <a:pt x="23" y="222"/>
                    <a:pt x="23" y="222"/>
                    <a:pt x="23" y="222"/>
                  </a:cubicBezTo>
                  <a:cubicBezTo>
                    <a:pt x="25" y="222"/>
                    <a:pt x="26" y="221"/>
                    <a:pt x="27" y="219"/>
                  </a:cubicBezTo>
                  <a:cubicBezTo>
                    <a:pt x="32" y="148"/>
                    <a:pt x="32" y="148"/>
                    <a:pt x="32" y="148"/>
                  </a:cubicBezTo>
                  <a:cubicBezTo>
                    <a:pt x="32" y="148"/>
                    <a:pt x="32" y="148"/>
                    <a:pt x="32" y="148"/>
                  </a:cubicBezTo>
                  <a:cubicBezTo>
                    <a:pt x="33" y="101"/>
                    <a:pt x="33" y="101"/>
                    <a:pt x="33" y="101"/>
                  </a:cubicBezTo>
                  <a:cubicBezTo>
                    <a:pt x="37" y="145"/>
                    <a:pt x="37" y="145"/>
                    <a:pt x="37" y="145"/>
                  </a:cubicBezTo>
                  <a:cubicBezTo>
                    <a:pt x="38" y="219"/>
                    <a:pt x="38" y="219"/>
                    <a:pt x="38" y="219"/>
                  </a:cubicBezTo>
                  <a:cubicBezTo>
                    <a:pt x="38" y="221"/>
                    <a:pt x="40" y="222"/>
                    <a:pt x="42" y="222"/>
                  </a:cubicBezTo>
                  <a:cubicBezTo>
                    <a:pt x="61" y="222"/>
                    <a:pt x="61" y="222"/>
                    <a:pt x="61" y="222"/>
                  </a:cubicBezTo>
                  <a:cubicBezTo>
                    <a:pt x="62" y="222"/>
                    <a:pt x="64" y="221"/>
                    <a:pt x="64" y="219"/>
                  </a:cubicBezTo>
                  <a:cubicBezTo>
                    <a:pt x="69" y="146"/>
                    <a:pt x="69" y="146"/>
                    <a:pt x="69" y="146"/>
                  </a:cubicBezTo>
                  <a:cubicBezTo>
                    <a:pt x="69" y="145"/>
                    <a:pt x="69" y="144"/>
                    <a:pt x="69" y="143"/>
                  </a:cubicBezTo>
                  <a:cubicBezTo>
                    <a:pt x="65" y="94"/>
                    <a:pt x="65" y="94"/>
                    <a:pt x="65" y="94"/>
                  </a:cubicBezTo>
                  <a:lnTo>
                    <a:pt x="65" y="23"/>
                  </a:lnTo>
                  <a:close/>
                </a:path>
              </a:pathLst>
            </a:custGeom>
            <a:solidFill>
              <a:srgbClr val="336BA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5" name="ísļíḋe"/>
            <p:cNvSpPr/>
            <p:nvPr/>
          </p:nvSpPr>
          <p:spPr bwMode="auto">
            <a:xfrm>
              <a:off x="3568700" y="4605338"/>
              <a:ext cx="14288" cy="1041400"/>
            </a:xfrm>
            <a:custGeom>
              <a:avLst/>
              <a:gdLst>
                <a:gd name="T0" fmla="*/ 1 w 1"/>
                <a:gd name="T1" fmla="*/ 71 h 73"/>
                <a:gd name="T2" fmla="*/ 1 w 1"/>
                <a:gd name="T3" fmla="*/ 71 h 73"/>
                <a:gd name="T4" fmla="*/ 0 w 1"/>
                <a:gd name="T5" fmla="*/ 0 h 73"/>
                <a:gd name="T6" fmla="*/ 1 w 1"/>
                <a:gd name="T7" fmla="*/ 71 h 73"/>
              </a:gdLst>
              <a:ahLst/>
              <a:cxnLst>
                <a:cxn ang="0">
                  <a:pos x="T0" y="T1"/>
                </a:cxn>
                <a:cxn ang="0">
                  <a:pos x="T2" y="T3"/>
                </a:cxn>
                <a:cxn ang="0">
                  <a:pos x="T4" y="T5"/>
                </a:cxn>
                <a:cxn ang="0">
                  <a:pos x="T6" y="T7"/>
                </a:cxn>
              </a:cxnLst>
              <a:rect l="0" t="0" r="r" b="b"/>
              <a:pathLst>
                <a:path w="1" h="73">
                  <a:moveTo>
                    <a:pt x="1" y="71"/>
                  </a:moveTo>
                  <a:cubicBezTo>
                    <a:pt x="1" y="73"/>
                    <a:pt x="1" y="73"/>
                    <a:pt x="1" y="71"/>
                  </a:cubicBezTo>
                  <a:cubicBezTo>
                    <a:pt x="0" y="0"/>
                    <a:pt x="0" y="0"/>
                    <a:pt x="0" y="0"/>
                  </a:cubicBezTo>
                  <a:lnTo>
                    <a:pt x="1" y="71"/>
                  </a:lnTo>
                  <a:close/>
                </a:path>
              </a:pathLst>
            </a:custGeom>
            <a:solidFill>
              <a:srgbClr val="D84E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6" name="ïṡľîḓe"/>
            <p:cNvSpPr/>
            <p:nvPr/>
          </p:nvSpPr>
          <p:spPr bwMode="auto">
            <a:xfrm>
              <a:off x="4097338" y="4576763"/>
              <a:ext cx="14288" cy="1069975"/>
            </a:xfrm>
            <a:custGeom>
              <a:avLst/>
              <a:gdLst>
                <a:gd name="T0" fmla="*/ 1 w 1"/>
                <a:gd name="T1" fmla="*/ 73 h 75"/>
                <a:gd name="T2" fmla="*/ 1 w 1"/>
                <a:gd name="T3" fmla="*/ 73 h 75"/>
                <a:gd name="T4" fmla="*/ 0 w 1"/>
                <a:gd name="T5" fmla="*/ 0 h 75"/>
                <a:gd name="T6" fmla="*/ 1 w 1"/>
                <a:gd name="T7" fmla="*/ 73 h 75"/>
              </a:gdLst>
              <a:ahLst/>
              <a:cxnLst>
                <a:cxn ang="0">
                  <a:pos x="T0" y="T1"/>
                </a:cxn>
                <a:cxn ang="0">
                  <a:pos x="T2" y="T3"/>
                </a:cxn>
                <a:cxn ang="0">
                  <a:pos x="T4" y="T5"/>
                </a:cxn>
                <a:cxn ang="0">
                  <a:pos x="T6" y="T7"/>
                </a:cxn>
              </a:cxnLst>
              <a:rect l="0" t="0" r="r" b="b"/>
              <a:pathLst>
                <a:path w="1" h="75">
                  <a:moveTo>
                    <a:pt x="1" y="73"/>
                  </a:moveTo>
                  <a:cubicBezTo>
                    <a:pt x="1" y="75"/>
                    <a:pt x="1" y="75"/>
                    <a:pt x="1" y="73"/>
                  </a:cubicBezTo>
                  <a:cubicBezTo>
                    <a:pt x="0" y="0"/>
                    <a:pt x="0" y="0"/>
                    <a:pt x="0" y="0"/>
                  </a:cubicBezTo>
                  <a:lnTo>
                    <a:pt x="1" y="73"/>
                  </a:lnTo>
                  <a:close/>
                </a:path>
              </a:pathLst>
            </a:custGeom>
            <a:solidFill>
              <a:srgbClr val="D84E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7" name="îṥḷïḍê"/>
            <p:cNvSpPr/>
            <p:nvPr/>
          </p:nvSpPr>
          <p:spPr bwMode="auto">
            <a:xfrm>
              <a:off x="3940175" y="4619626"/>
              <a:ext cx="85725" cy="1027113"/>
            </a:xfrm>
            <a:custGeom>
              <a:avLst/>
              <a:gdLst>
                <a:gd name="T0" fmla="*/ 1 w 6"/>
                <a:gd name="T1" fmla="*/ 70 h 72"/>
                <a:gd name="T2" fmla="*/ 6 w 6"/>
                <a:gd name="T3" fmla="*/ 0 h 72"/>
                <a:gd name="T4" fmla="*/ 1 w 6"/>
                <a:gd name="T5" fmla="*/ 70 h 72"/>
                <a:gd name="T6" fmla="*/ 1 w 6"/>
                <a:gd name="T7" fmla="*/ 70 h 72"/>
              </a:gdLst>
              <a:ahLst/>
              <a:cxnLst>
                <a:cxn ang="0">
                  <a:pos x="T0" y="T1"/>
                </a:cxn>
                <a:cxn ang="0">
                  <a:pos x="T2" y="T3"/>
                </a:cxn>
                <a:cxn ang="0">
                  <a:pos x="T4" y="T5"/>
                </a:cxn>
                <a:cxn ang="0">
                  <a:pos x="T6" y="T7"/>
                </a:cxn>
              </a:cxnLst>
              <a:rect l="0" t="0" r="r" b="b"/>
              <a:pathLst>
                <a:path w="6" h="72">
                  <a:moveTo>
                    <a:pt x="1" y="70"/>
                  </a:moveTo>
                  <a:cubicBezTo>
                    <a:pt x="6" y="0"/>
                    <a:pt x="6" y="0"/>
                    <a:pt x="6" y="0"/>
                  </a:cubicBezTo>
                  <a:cubicBezTo>
                    <a:pt x="1" y="70"/>
                    <a:pt x="1" y="70"/>
                    <a:pt x="1" y="70"/>
                  </a:cubicBezTo>
                  <a:cubicBezTo>
                    <a:pt x="0" y="72"/>
                    <a:pt x="0" y="72"/>
                    <a:pt x="1" y="70"/>
                  </a:cubicBezTo>
                  <a:close/>
                </a:path>
              </a:pathLst>
            </a:custGeom>
            <a:solidFill>
              <a:srgbClr val="D84E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8" name="iSḻídé"/>
            <p:cNvSpPr/>
            <p:nvPr/>
          </p:nvSpPr>
          <p:spPr bwMode="auto">
            <a:xfrm>
              <a:off x="3582988" y="2138363"/>
              <a:ext cx="1884363" cy="1397000"/>
            </a:xfrm>
            <a:custGeom>
              <a:avLst/>
              <a:gdLst>
                <a:gd name="T0" fmla="*/ 95 w 132"/>
                <a:gd name="T1" fmla="*/ 48 h 98"/>
                <a:gd name="T2" fmla="*/ 63 w 132"/>
                <a:gd name="T3" fmla="*/ 5 h 98"/>
                <a:gd name="T4" fmla="*/ 50 w 132"/>
                <a:gd name="T5" fmla="*/ 0 h 98"/>
                <a:gd name="T6" fmla="*/ 48 w 132"/>
                <a:gd name="T7" fmla="*/ 0 h 98"/>
                <a:gd name="T8" fmla="*/ 16 w 132"/>
                <a:gd name="T9" fmla="*/ 0 h 98"/>
                <a:gd name="T10" fmla="*/ 0 w 132"/>
                <a:gd name="T11" fmla="*/ 16 h 98"/>
                <a:gd name="T12" fmla="*/ 0 w 132"/>
                <a:gd name="T13" fmla="*/ 84 h 98"/>
                <a:gd name="T14" fmla="*/ 23 w 132"/>
                <a:gd name="T15" fmla="*/ 98 h 98"/>
                <a:gd name="T16" fmla="*/ 46 w 132"/>
                <a:gd name="T17" fmla="*/ 84 h 98"/>
                <a:gd name="T18" fmla="*/ 46 w 132"/>
                <a:gd name="T19" fmla="*/ 26 h 98"/>
                <a:gd name="T20" fmla="*/ 64 w 132"/>
                <a:gd name="T21" fmla="*/ 49 h 98"/>
                <a:gd name="T22" fmla="*/ 78 w 132"/>
                <a:gd name="T23" fmla="*/ 68 h 98"/>
                <a:gd name="T24" fmla="*/ 88 w 132"/>
                <a:gd name="T25" fmla="*/ 73 h 98"/>
                <a:gd name="T26" fmla="*/ 132 w 132"/>
                <a:gd name="T27" fmla="*/ 73 h 98"/>
                <a:gd name="T28" fmla="*/ 132 w 132"/>
                <a:gd name="T29" fmla="*/ 48 h 98"/>
                <a:gd name="T30" fmla="*/ 95 w 132"/>
                <a:gd name="T31" fmla="*/ 4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98">
                  <a:moveTo>
                    <a:pt x="95" y="48"/>
                  </a:moveTo>
                  <a:cubicBezTo>
                    <a:pt x="63" y="5"/>
                    <a:pt x="63" y="5"/>
                    <a:pt x="63" y="5"/>
                  </a:cubicBezTo>
                  <a:cubicBezTo>
                    <a:pt x="60" y="1"/>
                    <a:pt x="55" y="0"/>
                    <a:pt x="50" y="0"/>
                  </a:cubicBezTo>
                  <a:cubicBezTo>
                    <a:pt x="49" y="0"/>
                    <a:pt x="49" y="0"/>
                    <a:pt x="48" y="0"/>
                  </a:cubicBezTo>
                  <a:cubicBezTo>
                    <a:pt x="16" y="0"/>
                    <a:pt x="16" y="0"/>
                    <a:pt x="16" y="0"/>
                  </a:cubicBezTo>
                  <a:cubicBezTo>
                    <a:pt x="7" y="0"/>
                    <a:pt x="0" y="7"/>
                    <a:pt x="0" y="16"/>
                  </a:cubicBezTo>
                  <a:cubicBezTo>
                    <a:pt x="0" y="84"/>
                    <a:pt x="0" y="84"/>
                    <a:pt x="0" y="84"/>
                  </a:cubicBezTo>
                  <a:cubicBezTo>
                    <a:pt x="0" y="92"/>
                    <a:pt x="10" y="98"/>
                    <a:pt x="23" y="98"/>
                  </a:cubicBezTo>
                  <a:cubicBezTo>
                    <a:pt x="36" y="98"/>
                    <a:pt x="46" y="92"/>
                    <a:pt x="46" y="84"/>
                  </a:cubicBezTo>
                  <a:cubicBezTo>
                    <a:pt x="46" y="26"/>
                    <a:pt x="46" y="26"/>
                    <a:pt x="46" y="26"/>
                  </a:cubicBezTo>
                  <a:cubicBezTo>
                    <a:pt x="64" y="49"/>
                    <a:pt x="64" y="49"/>
                    <a:pt x="64" y="49"/>
                  </a:cubicBezTo>
                  <a:cubicBezTo>
                    <a:pt x="78" y="68"/>
                    <a:pt x="78" y="68"/>
                    <a:pt x="78" y="68"/>
                  </a:cubicBezTo>
                  <a:cubicBezTo>
                    <a:pt x="81" y="71"/>
                    <a:pt x="84" y="73"/>
                    <a:pt x="88" y="73"/>
                  </a:cubicBezTo>
                  <a:cubicBezTo>
                    <a:pt x="132" y="73"/>
                    <a:pt x="132" y="73"/>
                    <a:pt x="132" y="73"/>
                  </a:cubicBezTo>
                  <a:cubicBezTo>
                    <a:pt x="132" y="48"/>
                    <a:pt x="132" y="48"/>
                    <a:pt x="132" y="48"/>
                  </a:cubicBezTo>
                  <a:lnTo>
                    <a:pt x="95" y="48"/>
                  </a:lnTo>
                  <a:close/>
                </a:path>
              </a:pathLst>
            </a:custGeom>
            <a:solidFill>
              <a:srgbClr val="D84E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 name="îŝļídè"/>
            <p:cNvSpPr/>
            <p:nvPr/>
          </p:nvSpPr>
          <p:spPr bwMode="auto">
            <a:xfrm>
              <a:off x="4483100" y="4591051"/>
              <a:ext cx="71438" cy="1055688"/>
            </a:xfrm>
            <a:custGeom>
              <a:avLst/>
              <a:gdLst>
                <a:gd name="T0" fmla="*/ 0 w 5"/>
                <a:gd name="T1" fmla="*/ 72 h 74"/>
                <a:gd name="T2" fmla="*/ 5 w 5"/>
                <a:gd name="T3" fmla="*/ 0 h 74"/>
                <a:gd name="T4" fmla="*/ 0 w 5"/>
                <a:gd name="T5" fmla="*/ 72 h 74"/>
                <a:gd name="T6" fmla="*/ 0 w 5"/>
                <a:gd name="T7" fmla="*/ 72 h 74"/>
              </a:gdLst>
              <a:ahLst/>
              <a:cxnLst>
                <a:cxn ang="0">
                  <a:pos x="T0" y="T1"/>
                </a:cxn>
                <a:cxn ang="0">
                  <a:pos x="T2" y="T3"/>
                </a:cxn>
                <a:cxn ang="0">
                  <a:pos x="T4" y="T5"/>
                </a:cxn>
                <a:cxn ang="0">
                  <a:pos x="T6" y="T7"/>
                </a:cxn>
              </a:cxnLst>
              <a:rect l="0" t="0" r="r" b="b"/>
              <a:pathLst>
                <a:path w="5" h="74">
                  <a:moveTo>
                    <a:pt x="0" y="72"/>
                  </a:moveTo>
                  <a:cubicBezTo>
                    <a:pt x="5" y="0"/>
                    <a:pt x="5" y="0"/>
                    <a:pt x="5" y="0"/>
                  </a:cubicBezTo>
                  <a:cubicBezTo>
                    <a:pt x="0" y="72"/>
                    <a:pt x="0" y="72"/>
                    <a:pt x="0" y="72"/>
                  </a:cubicBezTo>
                  <a:cubicBezTo>
                    <a:pt x="0" y="74"/>
                    <a:pt x="0" y="74"/>
                    <a:pt x="0" y="72"/>
                  </a:cubicBezTo>
                  <a:close/>
                </a:path>
              </a:pathLst>
            </a:custGeom>
            <a:solidFill>
              <a:srgbClr val="D84E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 name="îŝ1íďè"/>
            <p:cNvSpPr/>
            <p:nvPr/>
          </p:nvSpPr>
          <p:spPr bwMode="auto">
            <a:xfrm>
              <a:off x="5467350" y="2736851"/>
              <a:ext cx="514350" cy="400050"/>
            </a:xfrm>
            <a:custGeom>
              <a:avLst/>
              <a:gdLst>
                <a:gd name="T0" fmla="*/ 33 w 36"/>
                <a:gd name="T1" fmla="*/ 14 h 28"/>
                <a:gd name="T2" fmla="*/ 30 w 36"/>
                <a:gd name="T3" fmla="*/ 14 h 28"/>
                <a:gd name="T4" fmla="*/ 32 w 36"/>
                <a:gd name="T5" fmla="*/ 11 h 28"/>
                <a:gd name="T6" fmla="*/ 30 w 36"/>
                <a:gd name="T7" fmla="*/ 9 h 28"/>
                <a:gd name="T8" fmla="*/ 15 w 36"/>
                <a:gd name="T9" fmla="*/ 9 h 28"/>
                <a:gd name="T10" fmla="*/ 21 w 36"/>
                <a:gd name="T11" fmla="*/ 5 h 28"/>
                <a:gd name="T12" fmla="*/ 22 w 36"/>
                <a:gd name="T13" fmla="*/ 2 h 28"/>
                <a:gd name="T14" fmla="*/ 19 w 36"/>
                <a:gd name="T15" fmla="*/ 1 h 28"/>
                <a:gd name="T16" fmla="*/ 2 w 36"/>
                <a:gd name="T17" fmla="*/ 8 h 28"/>
                <a:gd name="T18" fmla="*/ 2 w 36"/>
                <a:gd name="T19" fmla="*/ 9 h 28"/>
                <a:gd name="T20" fmla="*/ 1 w 36"/>
                <a:gd name="T21" fmla="*/ 9 h 28"/>
                <a:gd name="T22" fmla="*/ 0 w 36"/>
                <a:gd name="T23" fmla="*/ 9 h 28"/>
                <a:gd name="T24" fmla="*/ 0 w 36"/>
                <a:gd name="T25" fmla="*/ 28 h 28"/>
                <a:gd name="T26" fmla="*/ 6 w 36"/>
                <a:gd name="T27" fmla="*/ 28 h 28"/>
                <a:gd name="T28" fmla="*/ 7 w 36"/>
                <a:gd name="T29" fmla="*/ 28 h 28"/>
                <a:gd name="T30" fmla="*/ 27 w 36"/>
                <a:gd name="T31" fmla="*/ 28 h 28"/>
                <a:gd name="T32" fmla="*/ 29 w 36"/>
                <a:gd name="T33" fmla="*/ 26 h 28"/>
                <a:gd name="T34" fmla="*/ 27 w 36"/>
                <a:gd name="T35" fmla="*/ 23 h 28"/>
                <a:gd name="T36" fmla="*/ 30 w 36"/>
                <a:gd name="T37" fmla="*/ 23 h 28"/>
                <a:gd name="T38" fmla="*/ 32 w 36"/>
                <a:gd name="T39" fmla="*/ 21 h 28"/>
                <a:gd name="T40" fmla="*/ 30 w 36"/>
                <a:gd name="T41" fmla="*/ 18 h 28"/>
                <a:gd name="T42" fmla="*/ 33 w 36"/>
                <a:gd name="T43" fmla="*/ 18 h 28"/>
                <a:gd name="T44" fmla="*/ 36 w 36"/>
                <a:gd name="T45" fmla="*/ 16 h 28"/>
                <a:gd name="T46" fmla="*/ 33 w 36"/>
                <a:gd name="T47"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28">
                  <a:moveTo>
                    <a:pt x="33" y="14"/>
                  </a:moveTo>
                  <a:cubicBezTo>
                    <a:pt x="30" y="14"/>
                    <a:pt x="30" y="14"/>
                    <a:pt x="30" y="14"/>
                  </a:cubicBezTo>
                  <a:cubicBezTo>
                    <a:pt x="31" y="14"/>
                    <a:pt x="32" y="13"/>
                    <a:pt x="32" y="11"/>
                  </a:cubicBezTo>
                  <a:cubicBezTo>
                    <a:pt x="32" y="10"/>
                    <a:pt x="31" y="9"/>
                    <a:pt x="30" y="9"/>
                  </a:cubicBezTo>
                  <a:cubicBezTo>
                    <a:pt x="15" y="9"/>
                    <a:pt x="15" y="9"/>
                    <a:pt x="15" y="9"/>
                  </a:cubicBezTo>
                  <a:cubicBezTo>
                    <a:pt x="21" y="5"/>
                    <a:pt x="21" y="5"/>
                    <a:pt x="21" y="5"/>
                  </a:cubicBezTo>
                  <a:cubicBezTo>
                    <a:pt x="22" y="4"/>
                    <a:pt x="22" y="3"/>
                    <a:pt x="22" y="2"/>
                  </a:cubicBezTo>
                  <a:cubicBezTo>
                    <a:pt x="21" y="0"/>
                    <a:pt x="20" y="0"/>
                    <a:pt x="19" y="1"/>
                  </a:cubicBezTo>
                  <a:cubicBezTo>
                    <a:pt x="2" y="8"/>
                    <a:pt x="2" y="8"/>
                    <a:pt x="2" y="8"/>
                  </a:cubicBezTo>
                  <a:cubicBezTo>
                    <a:pt x="2" y="8"/>
                    <a:pt x="2" y="8"/>
                    <a:pt x="2" y="9"/>
                  </a:cubicBezTo>
                  <a:cubicBezTo>
                    <a:pt x="1" y="9"/>
                    <a:pt x="1" y="9"/>
                    <a:pt x="1" y="9"/>
                  </a:cubicBezTo>
                  <a:cubicBezTo>
                    <a:pt x="0" y="9"/>
                    <a:pt x="0" y="9"/>
                    <a:pt x="0" y="9"/>
                  </a:cubicBezTo>
                  <a:cubicBezTo>
                    <a:pt x="0" y="28"/>
                    <a:pt x="0" y="28"/>
                    <a:pt x="0" y="28"/>
                  </a:cubicBezTo>
                  <a:cubicBezTo>
                    <a:pt x="6" y="28"/>
                    <a:pt x="6" y="28"/>
                    <a:pt x="6" y="28"/>
                  </a:cubicBezTo>
                  <a:cubicBezTo>
                    <a:pt x="7" y="28"/>
                    <a:pt x="7" y="28"/>
                    <a:pt x="7" y="28"/>
                  </a:cubicBezTo>
                  <a:cubicBezTo>
                    <a:pt x="27" y="28"/>
                    <a:pt x="27" y="28"/>
                    <a:pt x="27" y="28"/>
                  </a:cubicBezTo>
                  <a:cubicBezTo>
                    <a:pt x="28" y="28"/>
                    <a:pt x="29" y="27"/>
                    <a:pt x="29" y="26"/>
                  </a:cubicBezTo>
                  <a:cubicBezTo>
                    <a:pt x="29" y="24"/>
                    <a:pt x="28" y="23"/>
                    <a:pt x="27" y="23"/>
                  </a:cubicBezTo>
                  <a:cubicBezTo>
                    <a:pt x="30" y="23"/>
                    <a:pt x="30" y="23"/>
                    <a:pt x="30" y="23"/>
                  </a:cubicBezTo>
                  <a:cubicBezTo>
                    <a:pt x="31" y="23"/>
                    <a:pt x="32" y="22"/>
                    <a:pt x="32" y="21"/>
                  </a:cubicBezTo>
                  <a:cubicBezTo>
                    <a:pt x="32" y="20"/>
                    <a:pt x="31" y="18"/>
                    <a:pt x="30" y="18"/>
                  </a:cubicBezTo>
                  <a:cubicBezTo>
                    <a:pt x="33" y="18"/>
                    <a:pt x="33" y="18"/>
                    <a:pt x="33" y="18"/>
                  </a:cubicBezTo>
                  <a:cubicBezTo>
                    <a:pt x="35" y="18"/>
                    <a:pt x="36" y="17"/>
                    <a:pt x="36" y="16"/>
                  </a:cubicBezTo>
                  <a:cubicBezTo>
                    <a:pt x="36" y="15"/>
                    <a:pt x="35" y="14"/>
                    <a:pt x="33" y="14"/>
                  </a:cubicBezTo>
                  <a:close/>
                </a:path>
              </a:pathLst>
            </a:custGeom>
            <a:solidFill>
              <a:srgbClr val="F8D06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 name="ïślïḑé"/>
            <p:cNvSpPr/>
            <p:nvPr/>
          </p:nvSpPr>
          <p:spPr bwMode="auto">
            <a:xfrm>
              <a:off x="5724525" y="2922588"/>
              <a:ext cx="171450" cy="14288"/>
            </a:xfrm>
            <a:custGeom>
              <a:avLst/>
              <a:gdLst>
                <a:gd name="T0" fmla="*/ 108 w 108"/>
                <a:gd name="T1" fmla="*/ 9 h 9"/>
                <a:gd name="T2" fmla="*/ 0 w 108"/>
                <a:gd name="T3" fmla="*/ 9 h 9"/>
                <a:gd name="T4" fmla="*/ 0 w 108"/>
                <a:gd name="T5" fmla="*/ 0 h 9"/>
                <a:gd name="T6" fmla="*/ 108 w 108"/>
                <a:gd name="T7" fmla="*/ 9 h 9"/>
              </a:gdLst>
              <a:ahLst/>
              <a:cxnLst>
                <a:cxn ang="0">
                  <a:pos x="T0" y="T1"/>
                </a:cxn>
                <a:cxn ang="0">
                  <a:pos x="T2" y="T3"/>
                </a:cxn>
                <a:cxn ang="0">
                  <a:pos x="T4" y="T5"/>
                </a:cxn>
                <a:cxn ang="0">
                  <a:pos x="T6" y="T7"/>
                </a:cxn>
              </a:cxnLst>
              <a:rect l="0" t="0" r="r" b="b"/>
              <a:pathLst>
                <a:path w="108" h="9">
                  <a:moveTo>
                    <a:pt x="108" y="9"/>
                  </a:moveTo>
                  <a:lnTo>
                    <a:pt x="0" y="9"/>
                  </a:lnTo>
                  <a:lnTo>
                    <a:pt x="0" y="0"/>
                  </a:lnTo>
                  <a:lnTo>
                    <a:pt x="108" y="9"/>
                  </a:lnTo>
                  <a:close/>
                </a:path>
              </a:pathLst>
            </a:custGeom>
            <a:solidFill>
              <a:srgbClr val="BA9C4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 name="íŝľîḓê"/>
            <p:cNvSpPr/>
            <p:nvPr/>
          </p:nvSpPr>
          <p:spPr bwMode="auto">
            <a:xfrm>
              <a:off x="5724525" y="2994026"/>
              <a:ext cx="171450" cy="14288"/>
            </a:xfrm>
            <a:custGeom>
              <a:avLst/>
              <a:gdLst>
                <a:gd name="T0" fmla="*/ 108 w 108"/>
                <a:gd name="T1" fmla="*/ 0 h 9"/>
                <a:gd name="T2" fmla="*/ 0 w 108"/>
                <a:gd name="T3" fmla="*/ 9 h 9"/>
                <a:gd name="T4" fmla="*/ 0 w 108"/>
                <a:gd name="T5" fmla="*/ 0 h 9"/>
                <a:gd name="T6" fmla="*/ 108 w 108"/>
                <a:gd name="T7" fmla="*/ 0 h 9"/>
              </a:gdLst>
              <a:ahLst/>
              <a:cxnLst>
                <a:cxn ang="0">
                  <a:pos x="T0" y="T1"/>
                </a:cxn>
                <a:cxn ang="0">
                  <a:pos x="T2" y="T3"/>
                </a:cxn>
                <a:cxn ang="0">
                  <a:pos x="T4" y="T5"/>
                </a:cxn>
                <a:cxn ang="0">
                  <a:pos x="T6" y="T7"/>
                </a:cxn>
              </a:cxnLst>
              <a:rect l="0" t="0" r="r" b="b"/>
              <a:pathLst>
                <a:path w="108" h="9">
                  <a:moveTo>
                    <a:pt x="108" y="0"/>
                  </a:moveTo>
                  <a:lnTo>
                    <a:pt x="0" y="9"/>
                  </a:lnTo>
                  <a:lnTo>
                    <a:pt x="0" y="0"/>
                  </a:lnTo>
                  <a:lnTo>
                    <a:pt x="108" y="0"/>
                  </a:lnTo>
                  <a:close/>
                </a:path>
              </a:pathLst>
            </a:custGeom>
            <a:solidFill>
              <a:srgbClr val="BA9C4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 name="íṥľíďe"/>
            <p:cNvSpPr/>
            <p:nvPr/>
          </p:nvSpPr>
          <p:spPr bwMode="auto">
            <a:xfrm>
              <a:off x="5724525" y="3065463"/>
              <a:ext cx="128588" cy="14288"/>
            </a:xfrm>
            <a:custGeom>
              <a:avLst/>
              <a:gdLst>
                <a:gd name="T0" fmla="*/ 81 w 81"/>
                <a:gd name="T1" fmla="*/ 0 h 9"/>
                <a:gd name="T2" fmla="*/ 0 w 81"/>
                <a:gd name="T3" fmla="*/ 9 h 9"/>
                <a:gd name="T4" fmla="*/ 0 w 81"/>
                <a:gd name="T5" fmla="*/ 0 h 9"/>
                <a:gd name="T6" fmla="*/ 81 w 81"/>
                <a:gd name="T7" fmla="*/ 0 h 9"/>
              </a:gdLst>
              <a:ahLst/>
              <a:cxnLst>
                <a:cxn ang="0">
                  <a:pos x="T0" y="T1"/>
                </a:cxn>
                <a:cxn ang="0">
                  <a:pos x="T2" y="T3"/>
                </a:cxn>
                <a:cxn ang="0">
                  <a:pos x="T4" y="T5"/>
                </a:cxn>
                <a:cxn ang="0">
                  <a:pos x="T6" y="T7"/>
                </a:cxn>
              </a:cxnLst>
              <a:rect l="0" t="0" r="r" b="b"/>
              <a:pathLst>
                <a:path w="81" h="9">
                  <a:moveTo>
                    <a:pt x="81" y="0"/>
                  </a:moveTo>
                  <a:lnTo>
                    <a:pt x="0" y="9"/>
                  </a:lnTo>
                  <a:lnTo>
                    <a:pt x="0" y="0"/>
                  </a:lnTo>
                  <a:lnTo>
                    <a:pt x="81" y="0"/>
                  </a:lnTo>
                  <a:close/>
                </a:path>
              </a:pathLst>
            </a:custGeom>
            <a:solidFill>
              <a:srgbClr val="BA9C4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 name="ïš1iḓé"/>
            <p:cNvSpPr/>
            <p:nvPr/>
          </p:nvSpPr>
          <p:spPr bwMode="auto">
            <a:xfrm>
              <a:off x="4111625" y="5632451"/>
              <a:ext cx="628650" cy="200025"/>
            </a:xfrm>
            <a:custGeom>
              <a:avLst/>
              <a:gdLst>
                <a:gd name="T0" fmla="*/ 3 w 44"/>
                <a:gd name="T1" fmla="*/ 14 h 14"/>
                <a:gd name="T2" fmla="*/ 0 w 44"/>
                <a:gd name="T3" fmla="*/ 10 h 14"/>
                <a:gd name="T4" fmla="*/ 0 w 44"/>
                <a:gd name="T5" fmla="*/ 3 h 14"/>
                <a:gd name="T6" fmla="*/ 3 w 44"/>
                <a:gd name="T7" fmla="*/ 0 h 14"/>
                <a:gd name="T8" fmla="*/ 24 w 44"/>
                <a:gd name="T9" fmla="*/ 0 h 14"/>
                <a:gd name="T10" fmla="*/ 44 w 44"/>
                <a:gd name="T11" fmla="*/ 8 h 14"/>
                <a:gd name="T12" fmla="*/ 44 w 44"/>
                <a:gd name="T13" fmla="*/ 10 h 14"/>
                <a:gd name="T14" fmla="*/ 40 w 44"/>
                <a:gd name="T15" fmla="*/ 14 h 14"/>
                <a:gd name="T16" fmla="*/ 3 w 44"/>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
                  <a:moveTo>
                    <a:pt x="3" y="14"/>
                  </a:moveTo>
                  <a:cubicBezTo>
                    <a:pt x="2" y="14"/>
                    <a:pt x="0" y="12"/>
                    <a:pt x="0" y="10"/>
                  </a:cubicBezTo>
                  <a:cubicBezTo>
                    <a:pt x="0" y="3"/>
                    <a:pt x="0" y="3"/>
                    <a:pt x="0" y="3"/>
                  </a:cubicBezTo>
                  <a:cubicBezTo>
                    <a:pt x="0" y="1"/>
                    <a:pt x="2" y="0"/>
                    <a:pt x="3" y="0"/>
                  </a:cubicBezTo>
                  <a:cubicBezTo>
                    <a:pt x="3" y="0"/>
                    <a:pt x="12" y="0"/>
                    <a:pt x="24" y="0"/>
                  </a:cubicBezTo>
                  <a:cubicBezTo>
                    <a:pt x="35" y="0"/>
                    <a:pt x="44" y="4"/>
                    <a:pt x="44" y="8"/>
                  </a:cubicBezTo>
                  <a:cubicBezTo>
                    <a:pt x="44" y="10"/>
                    <a:pt x="44" y="10"/>
                    <a:pt x="44" y="10"/>
                  </a:cubicBezTo>
                  <a:cubicBezTo>
                    <a:pt x="44" y="12"/>
                    <a:pt x="42" y="14"/>
                    <a:pt x="40" y="14"/>
                  </a:cubicBezTo>
                  <a:lnTo>
                    <a:pt x="3" y="14"/>
                  </a:ln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 name="îŝlidê"/>
            <p:cNvSpPr/>
            <p:nvPr/>
          </p:nvSpPr>
          <p:spPr bwMode="auto">
            <a:xfrm>
              <a:off x="4097338" y="5618163"/>
              <a:ext cx="642938" cy="214313"/>
            </a:xfrm>
            <a:custGeom>
              <a:avLst/>
              <a:gdLst>
                <a:gd name="T0" fmla="*/ 41 w 45"/>
                <a:gd name="T1" fmla="*/ 15 h 15"/>
                <a:gd name="T2" fmla="*/ 4 w 45"/>
                <a:gd name="T3" fmla="*/ 15 h 15"/>
                <a:gd name="T4" fmla="*/ 0 w 45"/>
                <a:gd name="T5" fmla="*/ 11 h 15"/>
                <a:gd name="T6" fmla="*/ 0 w 45"/>
                <a:gd name="T7" fmla="*/ 4 h 15"/>
                <a:gd name="T8" fmla="*/ 4 w 45"/>
                <a:gd name="T9" fmla="*/ 0 h 15"/>
                <a:gd name="T10" fmla="*/ 25 w 45"/>
                <a:gd name="T11" fmla="*/ 0 h 15"/>
                <a:gd name="T12" fmla="*/ 45 w 45"/>
                <a:gd name="T13" fmla="*/ 9 h 15"/>
                <a:gd name="T14" fmla="*/ 45 w 45"/>
                <a:gd name="T15" fmla="*/ 11 h 15"/>
                <a:gd name="T16" fmla="*/ 41 w 45"/>
                <a:gd name="T17" fmla="*/ 15 h 15"/>
                <a:gd name="T18" fmla="*/ 4 w 45"/>
                <a:gd name="T19" fmla="*/ 2 h 15"/>
                <a:gd name="T20" fmla="*/ 2 w 45"/>
                <a:gd name="T21" fmla="*/ 4 h 15"/>
                <a:gd name="T22" fmla="*/ 2 w 45"/>
                <a:gd name="T23" fmla="*/ 11 h 15"/>
                <a:gd name="T24" fmla="*/ 4 w 45"/>
                <a:gd name="T25" fmla="*/ 14 h 15"/>
                <a:gd name="T26" fmla="*/ 41 w 45"/>
                <a:gd name="T27" fmla="*/ 14 h 15"/>
                <a:gd name="T28" fmla="*/ 44 w 45"/>
                <a:gd name="T29" fmla="*/ 11 h 15"/>
                <a:gd name="T30" fmla="*/ 44 w 45"/>
                <a:gd name="T31" fmla="*/ 9 h 15"/>
                <a:gd name="T32" fmla="*/ 25 w 45"/>
                <a:gd name="T33" fmla="*/ 2 h 15"/>
                <a:gd name="T34" fmla="*/ 4 w 45"/>
                <a:gd name="T35"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15">
                  <a:moveTo>
                    <a:pt x="41" y="15"/>
                  </a:moveTo>
                  <a:cubicBezTo>
                    <a:pt x="4" y="15"/>
                    <a:pt x="4" y="15"/>
                    <a:pt x="4" y="15"/>
                  </a:cubicBezTo>
                  <a:cubicBezTo>
                    <a:pt x="2" y="15"/>
                    <a:pt x="0" y="14"/>
                    <a:pt x="0" y="11"/>
                  </a:cubicBezTo>
                  <a:cubicBezTo>
                    <a:pt x="0" y="4"/>
                    <a:pt x="0" y="4"/>
                    <a:pt x="0" y="4"/>
                  </a:cubicBezTo>
                  <a:cubicBezTo>
                    <a:pt x="0" y="2"/>
                    <a:pt x="2" y="0"/>
                    <a:pt x="4" y="0"/>
                  </a:cubicBezTo>
                  <a:cubicBezTo>
                    <a:pt x="25" y="0"/>
                    <a:pt x="25" y="0"/>
                    <a:pt x="25" y="0"/>
                  </a:cubicBezTo>
                  <a:cubicBezTo>
                    <a:pt x="36" y="0"/>
                    <a:pt x="45" y="4"/>
                    <a:pt x="45" y="9"/>
                  </a:cubicBezTo>
                  <a:cubicBezTo>
                    <a:pt x="45" y="11"/>
                    <a:pt x="45" y="11"/>
                    <a:pt x="45" y="11"/>
                  </a:cubicBezTo>
                  <a:cubicBezTo>
                    <a:pt x="45" y="14"/>
                    <a:pt x="44" y="15"/>
                    <a:pt x="41" y="15"/>
                  </a:cubicBezTo>
                  <a:close/>
                  <a:moveTo>
                    <a:pt x="4" y="2"/>
                  </a:moveTo>
                  <a:cubicBezTo>
                    <a:pt x="3" y="2"/>
                    <a:pt x="2" y="3"/>
                    <a:pt x="2" y="4"/>
                  </a:cubicBezTo>
                  <a:cubicBezTo>
                    <a:pt x="2" y="11"/>
                    <a:pt x="2" y="11"/>
                    <a:pt x="2" y="11"/>
                  </a:cubicBezTo>
                  <a:cubicBezTo>
                    <a:pt x="2" y="13"/>
                    <a:pt x="3" y="14"/>
                    <a:pt x="4" y="14"/>
                  </a:cubicBezTo>
                  <a:cubicBezTo>
                    <a:pt x="41" y="14"/>
                    <a:pt x="41" y="14"/>
                    <a:pt x="41" y="14"/>
                  </a:cubicBezTo>
                  <a:cubicBezTo>
                    <a:pt x="43" y="14"/>
                    <a:pt x="44" y="13"/>
                    <a:pt x="44" y="11"/>
                  </a:cubicBezTo>
                  <a:cubicBezTo>
                    <a:pt x="44" y="9"/>
                    <a:pt x="44" y="9"/>
                    <a:pt x="44" y="9"/>
                  </a:cubicBezTo>
                  <a:cubicBezTo>
                    <a:pt x="44" y="5"/>
                    <a:pt x="35" y="2"/>
                    <a:pt x="25" y="2"/>
                  </a:cubicBezTo>
                  <a:lnTo>
                    <a:pt x="4" y="2"/>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 name="isļíde"/>
            <p:cNvSpPr/>
            <p:nvPr/>
          </p:nvSpPr>
          <p:spPr bwMode="auto">
            <a:xfrm>
              <a:off x="4111625" y="5761038"/>
              <a:ext cx="628650" cy="71438"/>
            </a:xfrm>
            <a:custGeom>
              <a:avLst/>
              <a:gdLst>
                <a:gd name="T0" fmla="*/ 0 w 44"/>
                <a:gd name="T1" fmla="*/ 0 h 5"/>
                <a:gd name="T2" fmla="*/ 0 w 44"/>
                <a:gd name="T3" fmla="*/ 1 h 5"/>
                <a:gd name="T4" fmla="*/ 3 w 44"/>
                <a:gd name="T5" fmla="*/ 5 h 5"/>
                <a:gd name="T6" fmla="*/ 40 w 44"/>
                <a:gd name="T7" fmla="*/ 5 h 5"/>
                <a:gd name="T8" fmla="*/ 44 w 44"/>
                <a:gd name="T9" fmla="*/ 1 h 5"/>
                <a:gd name="T10" fmla="*/ 44 w 44"/>
                <a:gd name="T11" fmla="*/ 0 h 5"/>
                <a:gd name="T12" fmla="*/ 0 w 4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44" h="5">
                  <a:moveTo>
                    <a:pt x="0" y="0"/>
                  </a:moveTo>
                  <a:cubicBezTo>
                    <a:pt x="0" y="1"/>
                    <a:pt x="0" y="1"/>
                    <a:pt x="0" y="1"/>
                  </a:cubicBezTo>
                  <a:cubicBezTo>
                    <a:pt x="0" y="3"/>
                    <a:pt x="2" y="5"/>
                    <a:pt x="3" y="5"/>
                  </a:cubicBezTo>
                  <a:cubicBezTo>
                    <a:pt x="40" y="5"/>
                    <a:pt x="40" y="5"/>
                    <a:pt x="40" y="5"/>
                  </a:cubicBezTo>
                  <a:cubicBezTo>
                    <a:pt x="42" y="5"/>
                    <a:pt x="44" y="3"/>
                    <a:pt x="44" y="1"/>
                  </a:cubicBezTo>
                  <a:cubicBezTo>
                    <a:pt x="44" y="0"/>
                    <a:pt x="44" y="0"/>
                    <a:pt x="44" y="0"/>
                  </a:cubicBez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7" name="îṡľidè"/>
            <p:cNvSpPr/>
            <p:nvPr/>
          </p:nvSpPr>
          <p:spPr bwMode="auto">
            <a:xfrm>
              <a:off x="3568700" y="5632451"/>
              <a:ext cx="614363" cy="200025"/>
            </a:xfrm>
            <a:custGeom>
              <a:avLst/>
              <a:gdLst>
                <a:gd name="T0" fmla="*/ 3 w 43"/>
                <a:gd name="T1" fmla="*/ 14 h 14"/>
                <a:gd name="T2" fmla="*/ 0 w 43"/>
                <a:gd name="T3" fmla="*/ 10 h 14"/>
                <a:gd name="T4" fmla="*/ 0 w 43"/>
                <a:gd name="T5" fmla="*/ 3 h 14"/>
                <a:gd name="T6" fmla="*/ 3 w 43"/>
                <a:gd name="T7" fmla="*/ 0 h 14"/>
                <a:gd name="T8" fmla="*/ 23 w 43"/>
                <a:gd name="T9" fmla="*/ 0 h 14"/>
                <a:gd name="T10" fmla="*/ 43 w 43"/>
                <a:gd name="T11" fmla="*/ 8 h 14"/>
                <a:gd name="T12" fmla="*/ 43 w 43"/>
                <a:gd name="T13" fmla="*/ 10 h 14"/>
                <a:gd name="T14" fmla="*/ 40 w 43"/>
                <a:gd name="T15" fmla="*/ 14 h 14"/>
                <a:gd name="T16" fmla="*/ 3 w 43"/>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14">
                  <a:moveTo>
                    <a:pt x="3" y="14"/>
                  </a:moveTo>
                  <a:cubicBezTo>
                    <a:pt x="1" y="14"/>
                    <a:pt x="0" y="12"/>
                    <a:pt x="0" y="10"/>
                  </a:cubicBezTo>
                  <a:cubicBezTo>
                    <a:pt x="0" y="3"/>
                    <a:pt x="0" y="3"/>
                    <a:pt x="0" y="3"/>
                  </a:cubicBezTo>
                  <a:cubicBezTo>
                    <a:pt x="0" y="1"/>
                    <a:pt x="1" y="0"/>
                    <a:pt x="3" y="0"/>
                  </a:cubicBezTo>
                  <a:cubicBezTo>
                    <a:pt x="3" y="0"/>
                    <a:pt x="12" y="0"/>
                    <a:pt x="23" y="0"/>
                  </a:cubicBezTo>
                  <a:cubicBezTo>
                    <a:pt x="34" y="0"/>
                    <a:pt x="43" y="4"/>
                    <a:pt x="43" y="8"/>
                  </a:cubicBezTo>
                  <a:cubicBezTo>
                    <a:pt x="43" y="10"/>
                    <a:pt x="43" y="10"/>
                    <a:pt x="43" y="10"/>
                  </a:cubicBezTo>
                  <a:cubicBezTo>
                    <a:pt x="43" y="12"/>
                    <a:pt x="42" y="14"/>
                    <a:pt x="40" y="14"/>
                  </a:cubicBezTo>
                  <a:lnTo>
                    <a:pt x="3" y="14"/>
                  </a:ln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8" name="iSḻîďé"/>
            <p:cNvSpPr/>
            <p:nvPr/>
          </p:nvSpPr>
          <p:spPr bwMode="auto">
            <a:xfrm>
              <a:off x="3554413" y="5618163"/>
              <a:ext cx="642938" cy="214313"/>
            </a:xfrm>
            <a:custGeom>
              <a:avLst/>
              <a:gdLst>
                <a:gd name="T0" fmla="*/ 41 w 45"/>
                <a:gd name="T1" fmla="*/ 15 h 15"/>
                <a:gd name="T2" fmla="*/ 4 w 45"/>
                <a:gd name="T3" fmla="*/ 15 h 15"/>
                <a:gd name="T4" fmla="*/ 0 w 45"/>
                <a:gd name="T5" fmla="*/ 11 h 15"/>
                <a:gd name="T6" fmla="*/ 0 w 45"/>
                <a:gd name="T7" fmla="*/ 4 h 15"/>
                <a:gd name="T8" fmla="*/ 4 w 45"/>
                <a:gd name="T9" fmla="*/ 0 h 15"/>
                <a:gd name="T10" fmla="*/ 24 w 45"/>
                <a:gd name="T11" fmla="*/ 0 h 15"/>
                <a:gd name="T12" fmla="*/ 45 w 45"/>
                <a:gd name="T13" fmla="*/ 9 h 15"/>
                <a:gd name="T14" fmla="*/ 45 w 45"/>
                <a:gd name="T15" fmla="*/ 11 h 15"/>
                <a:gd name="T16" fmla="*/ 41 w 45"/>
                <a:gd name="T17" fmla="*/ 15 h 15"/>
                <a:gd name="T18" fmla="*/ 4 w 45"/>
                <a:gd name="T19" fmla="*/ 2 h 15"/>
                <a:gd name="T20" fmla="*/ 2 w 45"/>
                <a:gd name="T21" fmla="*/ 4 h 15"/>
                <a:gd name="T22" fmla="*/ 2 w 45"/>
                <a:gd name="T23" fmla="*/ 11 h 15"/>
                <a:gd name="T24" fmla="*/ 4 w 45"/>
                <a:gd name="T25" fmla="*/ 14 h 15"/>
                <a:gd name="T26" fmla="*/ 41 w 45"/>
                <a:gd name="T27" fmla="*/ 14 h 15"/>
                <a:gd name="T28" fmla="*/ 44 w 45"/>
                <a:gd name="T29" fmla="*/ 11 h 15"/>
                <a:gd name="T30" fmla="*/ 44 w 45"/>
                <a:gd name="T31" fmla="*/ 9 h 15"/>
                <a:gd name="T32" fmla="*/ 24 w 45"/>
                <a:gd name="T33" fmla="*/ 2 h 15"/>
                <a:gd name="T34" fmla="*/ 4 w 45"/>
                <a:gd name="T35"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15">
                  <a:moveTo>
                    <a:pt x="41" y="15"/>
                  </a:moveTo>
                  <a:cubicBezTo>
                    <a:pt x="4" y="15"/>
                    <a:pt x="4" y="15"/>
                    <a:pt x="4" y="15"/>
                  </a:cubicBezTo>
                  <a:cubicBezTo>
                    <a:pt x="2" y="15"/>
                    <a:pt x="0" y="14"/>
                    <a:pt x="0" y="11"/>
                  </a:cubicBezTo>
                  <a:cubicBezTo>
                    <a:pt x="0" y="4"/>
                    <a:pt x="0" y="4"/>
                    <a:pt x="0" y="4"/>
                  </a:cubicBezTo>
                  <a:cubicBezTo>
                    <a:pt x="0" y="2"/>
                    <a:pt x="2" y="0"/>
                    <a:pt x="4" y="0"/>
                  </a:cubicBezTo>
                  <a:cubicBezTo>
                    <a:pt x="24" y="0"/>
                    <a:pt x="24" y="0"/>
                    <a:pt x="24" y="0"/>
                  </a:cubicBezTo>
                  <a:cubicBezTo>
                    <a:pt x="36" y="0"/>
                    <a:pt x="45" y="4"/>
                    <a:pt x="45" y="9"/>
                  </a:cubicBezTo>
                  <a:cubicBezTo>
                    <a:pt x="45" y="11"/>
                    <a:pt x="45" y="11"/>
                    <a:pt x="45" y="11"/>
                  </a:cubicBezTo>
                  <a:cubicBezTo>
                    <a:pt x="45" y="14"/>
                    <a:pt x="43" y="15"/>
                    <a:pt x="41" y="15"/>
                  </a:cubicBezTo>
                  <a:close/>
                  <a:moveTo>
                    <a:pt x="4" y="2"/>
                  </a:moveTo>
                  <a:cubicBezTo>
                    <a:pt x="3" y="2"/>
                    <a:pt x="2" y="3"/>
                    <a:pt x="2" y="4"/>
                  </a:cubicBezTo>
                  <a:cubicBezTo>
                    <a:pt x="2" y="11"/>
                    <a:pt x="2" y="11"/>
                    <a:pt x="2" y="11"/>
                  </a:cubicBezTo>
                  <a:cubicBezTo>
                    <a:pt x="2" y="13"/>
                    <a:pt x="3" y="14"/>
                    <a:pt x="4" y="14"/>
                  </a:cubicBezTo>
                  <a:cubicBezTo>
                    <a:pt x="41" y="14"/>
                    <a:pt x="41" y="14"/>
                    <a:pt x="41" y="14"/>
                  </a:cubicBezTo>
                  <a:cubicBezTo>
                    <a:pt x="42" y="14"/>
                    <a:pt x="44" y="13"/>
                    <a:pt x="44" y="11"/>
                  </a:cubicBezTo>
                  <a:cubicBezTo>
                    <a:pt x="44" y="9"/>
                    <a:pt x="44" y="9"/>
                    <a:pt x="44" y="9"/>
                  </a:cubicBezTo>
                  <a:cubicBezTo>
                    <a:pt x="44" y="5"/>
                    <a:pt x="35" y="2"/>
                    <a:pt x="24" y="2"/>
                  </a:cubicBezTo>
                  <a:lnTo>
                    <a:pt x="4" y="2"/>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9" name="i$ḻïḍe"/>
            <p:cNvSpPr/>
            <p:nvPr/>
          </p:nvSpPr>
          <p:spPr bwMode="auto">
            <a:xfrm>
              <a:off x="3568700" y="5761038"/>
              <a:ext cx="614363" cy="71438"/>
            </a:xfrm>
            <a:custGeom>
              <a:avLst/>
              <a:gdLst>
                <a:gd name="T0" fmla="*/ 0 w 43"/>
                <a:gd name="T1" fmla="*/ 0 h 5"/>
                <a:gd name="T2" fmla="*/ 0 w 43"/>
                <a:gd name="T3" fmla="*/ 1 h 5"/>
                <a:gd name="T4" fmla="*/ 3 w 43"/>
                <a:gd name="T5" fmla="*/ 5 h 5"/>
                <a:gd name="T6" fmla="*/ 40 w 43"/>
                <a:gd name="T7" fmla="*/ 5 h 5"/>
                <a:gd name="T8" fmla="*/ 43 w 43"/>
                <a:gd name="T9" fmla="*/ 1 h 5"/>
                <a:gd name="T10" fmla="*/ 43 w 43"/>
                <a:gd name="T11" fmla="*/ 0 h 5"/>
                <a:gd name="T12" fmla="*/ 0 w 4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43" h="5">
                  <a:moveTo>
                    <a:pt x="0" y="0"/>
                  </a:moveTo>
                  <a:cubicBezTo>
                    <a:pt x="0" y="1"/>
                    <a:pt x="0" y="1"/>
                    <a:pt x="0" y="1"/>
                  </a:cubicBezTo>
                  <a:cubicBezTo>
                    <a:pt x="0" y="3"/>
                    <a:pt x="1" y="5"/>
                    <a:pt x="3" y="5"/>
                  </a:cubicBezTo>
                  <a:cubicBezTo>
                    <a:pt x="40" y="5"/>
                    <a:pt x="40" y="5"/>
                    <a:pt x="40" y="5"/>
                  </a:cubicBezTo>
                  <a:cubicBezTo>
                    <a:pt x="42" y="5"/>
                    <a:pt x="43" y="3"/>
                    <a:pt x="43" y="1"/>
                  </a:cubicBezTo>
                  <a:cubicBezTo>
                    <a:pt x="43" y="0"/>
                    <a:pt x="43" y="0"/>
                    <a:pt x="43" y="0"/>
                  </a:cubicBez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0" name="íṣļîḋê"/>
            <p:cNvSpPr/>
            <p:nvPr/>
          </p:nvSpPr>
          <p:spPr bwMode="auto">
            <a:xfrm>
              <a:off x="3654425" y="1268413"/>
              <a:ext cx="771525" cy="869950"/>
            </a:xfrm>
            <a:custGeom>
              <a:avLst/>
              <a:gdLst>
                <a:gd name="T0" fmla="*/ 11 w 54"/>
                <a:gd name="T1" fmla="*/ 48 h 61"/>
                <a:gd name="T2" fmla="*/ 14 w 54"/>
                <a:gd name="T3" fmla="*/ 53 h 61"/>
                <a:gd name="T4" fmla="*/ 14 w 54"/>
                <a:gd name="T5" fmla="*/ 61 h 61"/>
                <a:gd name="T6" fmla="*/ 40 w 54"/>
                <a:gd name="T7" fmla="*/ 61 h 61"/>
                <a:gd name="T8" fmla="*/ 40 w 54"/>
                <a:gd name="T9" fmla="*/ 53 h 61"/>
                <a:gd name="T10" fmla="*/ 42 w 54"/>
                <a:gd name="T11" fmla="*/ 48 h 61"/>
                <a:gd name="T12" fmla="*/ 54 w 54"/>
                <a:gd name="T13" fmla="*/ 26 h 61"/>
                <a:gd name="T14" fmla="*/ 27 w 54"/>
                <a:gd name="T15" fmla="*/ 0 h 61"/>
                <a:gd name="T16" fmla="*/ 0 w 54"/>
                <a:gd name="T17" fmla="*/ 26 h 61"/>
                <a:gd name="T18" fmla="*/ 11 w 54"/>
                <a:gd name="T19" fmla="*/ 4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61">
                  <a:moveTo>
                    <a:pt x="11" y="48"/>
                  </a:moveTo>
                  <a:cubicBezTo>
                    <a:pt x="13" y="49"/>
                    <a:pt x="14" y="51"/>
                    <a:pt x="14" y="53"/>
                  </a:cubicBezTo>
                  <a:cubicBezTo>
                    <a:pt x="14" y="61"/>
                    <a:pt x="14" y="61"/>
                    <a:pt x="14" y="61"/>
                  </a:cubicBezTo>
                  <a:cubicBezTo>
                    <a:pt x="40" y="61"/>
                    <a:pt x="40" y="61"/>
                    <a:pt x="40" y="61"/>
                  </a:cubicBezTo>
                  <a:cubicBezTo>
                    <a:pt x="40" y="53"/>
                    <a:pt x="40" y="53"/>
                    <a:pt x="40" y="53"/>
                  </a:cubicBezTo>
                  <a:cubicBezTo>
                    <a:pt x="40" y="51"/>
                    <a:pt x="41" y="49"/>
                    <a:pt x="42" y="48"/>
                  </a:cubicBezTo>
                  <a:cubicBezTo>
                    <a:pt x="49" y="43"/>
                    <a:pt x="54" y="35"/>
                    <a:pt x="54" y="26"/>
                  </a:cubicBezTo>
                  <a:cubicBezTo>
                    <a:pt x="54" y="12"/>
                    <a:pt x="42" y="0"/>
                    <a:pt x="27" y="0"/>
                  </a:cubicBezTo>
                  <a:cubicBezTo>
                    <a:pt x="12" y="0"/>
                    <a:pt x="0" y="12"/>
                    <a:pt x="0" y="26"/>
                  </a:cubicBezTo>
                  <a:cubicBezTo>
                    <a:pt x="0" y="35"/>
                    <a:pt x="5" y="43"/>
                    <a:pt x="11" y="48"/>
                  </a:cubicBezTo>
                  <a:close/>
                </a:path>
              </a:pathLst>
            </a:custGeom>
            <a:solidFill>
              <a:srgbClr val="F8D06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1" name="íśļîḑé"/>
            <p:cNvSpPr/>
            <p:nvPr/>
          </p:nvSpPr>
          <p:spPr bwMode="auto">
            <a:xfrm>
              <a:off x="3654425" y="1268413"/>
              <a:ext cx="771525" cy="869950"/>
            </a:xfrm>
            <a:custGeom>
              <a:avLst/>
              <a:gdLst>
                <a:gd name="T0" fmla="*/ 11 w 54"/>
                <a:gd name="T1" fmla="*/ 48 h 61"/>
                <a:gd name="T2" fmla="*/ 14 w 54"/>
                <a:gd name="T3" fmla="*/ 53 h 61"/>
                <a:gd name="T4" fmla="*/ 14 w 54"/>
                <a:gd name="T5" fmla="*/ 61 h 61"/>
                <a:gd name="T6" fmla="*/ 40 w 54"/>
                <a:gd name="T7" fmla="*/ 61 h 61"/>
                <a:gd name="T8" fmla="*/ 40 w 54"/>
                <a:gd name="T9" fmla="*/ 53 h 61"/>
                <a:gd name="T10" fmla="*/ 42 w 54"/>
                <a:gd name="T11" fmla="*/ 48 h 61"/>
                <a:gd name="T12" fmla="*/ 54 w 54"/>
                <a:gd name="T13" fmla="*/ 26 h 61"/>
                <a:gd name="T14" fmla="*/ 27 w 54"/>
                <a:gd name="T15" fmla="*/ 0 h 61"/>
                <a:gd name="T16" fmla="*/ 0 w 54"/>
                <a:gd name="T17" fmla="*/ 26 h 61"/>
                <a:gd name="T18" fmla="*/ 11 w 54"/>
                <a:gd name="T19" fmla="*/ 4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61">
                  <a:moveTo>
                    <a:pt x="11" y="48"/>
                  </a:moveTo>
                  <a:cubicBezTo>
                    <a:pt x="13" y="49"/>
                    <a:pt x="14" y="51"/>
                    <a:pt x="14" y="53"/>
                  </a:cubicBezTo>
                  <a:cubicBezTo>
                    <a:pt x="14" y="61"/>
                    <a:pt x="14" y="61"/>
                    <a:pt x="14" y="61"/>
                  </a:cubicBezTo>
                  <a:cubicBezTo>
                    <a:pt x="40" y="61"/>
                    <a:pt x="40" y="61"/>
                    <a:pt x="40" y="61"/>
                  </a:cubicBezTo>
                  <a:cubicBezTo>
                    <a:pt x="40" y="53"/>
                    <a:pt x="40" y="53"/>
                    <a:pt x="40" y="53"/>
                  </a:cubicBezTo>
                  <a:cubicBezTo>
                    <a:pt x="40" y="51"/>
                    <a:pt x="41" y="49"/>
                    <a:pt x="42" y="48"/>
                  </a:cubicBezTo>
                  <a:cubicBezTo>
                    <a:pt x="49" y="43"/>
                    <a:pt x="54" y="35"/>
                    <a:pt x="54" y="26"/>
                  </a:cubicBezTo>
                  <a:cubicBezTo>
                    <a:pt x="54" y="12"/>
                    <a:pt x="42" y="0"/>
                    <a:pt x="27" y="0"/>
                  </a:cubicBezTo>
                  <a:cubicBezTo>
                    <a:pt x="12" y="0"/>
                    <a:pt x="0" y="12"/>
                    <a:pt x="0" y="26"/>
                  </a:cubicBezTo>
                  <a:cubicBezTo>
                    <a:pt x="0" y="35"/>
                    <a:pt x="5" y="43"/>
                    <a:pt x="11" y="48"/>
                  </a:cubicBezTo>
                  <a:close/>
                </a:path>
              </a:pathLst>
            </a:custGeom>
            <a:solidFill>
              <a:srgbClr val="F8D06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2" name="íşľiḓé"/>
            <p:cNvSpPr/>
            <p:nvPr/>
          </p:nvSpPr>
          <p:spPr bwMode="auto">
            <a:xfrm>
              <a:off x="3640138" y="1254126"/>
              <a:ext cx="871538" cy="755650"/>
            </a:xfrm>
            <a:custGeom>
              <a:avLst/>
              <a:gdLst>
                <a:gd name="T0" fmla="*/ 29 w 61"/>
                <a:gd name="T1" fmla="*/ 0 h 53"/>
                <a:gd name="T2" fmla="*/ 0 w 61"/>
                <a:gd name="T3" fmla="*/ 29 h 53"/>
                <a:gd name="T4" fmla="*/ 10 w 61"/>
                <a:gd name="T5" fmla="*/ 51 h 53"/>
                <a:gd name="T6" fmla="*/ 15 w 61"/>
                <a:gd name="T7" fmla="*/ 31 h 53"/>
                <a:gd name="T8" fmla="*/ 14 w 61"/>
                <a:gd name="T9" fmla="*/ 25 h 53"/>
                <a:gd name="T10" fmla="*/ 21 w 61"/>
                <a:gd name="T11" fmla="*/ 16 h 53"/>
                <a:gd name="T12" fmla="*/ 25 w 61"/>
                <a:gd name="T13" fmla="*/ 18 h 53"/>
                <a:gd name="T14" fmla="*/ 47 w 61"/>
                <a:gd name="T15" fmla="*/ 15 h 53"/>
                <a:gd name="T16" fmla="*/ 55 w 61"/>
                <a:gd name="T17" fmla="*/ 16 h 53"/>
                <a:gd name="T18" fmla="*/ 29 w 61"/>
                <a:gd name="T1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53">
                  <a:moveTo>
                    <a:pt x="29" y="0"/>
                  </a:moveTo>
                  <a:cubicBezTo>
                    <a:pt x="13" y="0"/>
                    <a:pt x="0" y="13"/>
                    <a:pt x="0" y="29"/>
                  </a:cubicBezTo>
                  <a:cubicBezTo>
                    <a:pt x="0" y="38"/>
                    <a:pt x="2" y="53"/>
                    <a:pt x="10" y="51"/>
                  </a:cubicBezTo>
                  <a:cubicBezTo>
                    <a:pt x="15" y="49"/>
                    <a:pt x="15" y="31"/>
                    <a:pt x="15" y="31"/>
                  </a:cubicBezTo>
                  <a:cubicBezTo>
                    <a:pt x="15" y="29"/>
                    <a:pt x="14" y="27"/>
                    <a:pt x="14" y="25"/>
                  </a:cubicBezTo>
                  <a:cubicBezTo>
                    <a:pt x="14" y="20"/>
                    <a:pt x="17" y="16"/>
                    <a:pt x="21" y="16"/>
                  </a:cubicBezTo>
                  <a:cubicBezTo>
                    <a:pt x="22" y="16"/>
                    <a:pt x="24" y="17"/>
                    <a:pt x="25" y="18"/>
                  </a:cubicBezTo>
                  <a:cubicBezTo>
                    <a:pt x="30" y="16"/>
                    <a:pt x="38" y="15"/>
                    <a:pt x="47" y="15"/>
                  </a:cubicBezTo>
                  <a:cubicBezTo>
                    <a:pt x="50" y="15"/>
                    <a:pt x="54" y="18"/>
                    <a:pt x="55" y="16"/>
                  </a:cubicBezTo>
                  <a:cubicBezTo>
                    <a:pt x="61" y="7"/>
                    <a:pt x="41" y="0"/>
                    <a:pt x="29" y="0"/>
                  </a:cubicBezTo>
                  <a:close/>
                </a:path>
              </a:pathLst>
            </a:custGeom>
            <a:solidFill>
              <a:srgbClr val="7C683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3" name="îṧḷîdé"/>
            <p:cNvSpPr/>
            <p:nvPr/>
          </p:nvSpPr>
          <p:spPr bwMode="auto">
            <a:xfrm>
              <a:off x="3554413" y="1025526"/>
              <a:ext cx="957263" cy="598488"/>
            </a:xfrm>
            <a:custGeom>
              <a:avLst/>
              <a:gdLst>
                <a:gd name="T0" fmla="*/ 67 w 67"/>
                <a:gd name="T1" fmla="*/ 17 h 42"/>
                <a:gd name="T2" fmla="*/ 63 w 67"/>
                <a:gd name="T3" fmla="*/ 15 h 42"/>
                <a:gd name="T4" fmla="*/ 58 w 67"/>
                <a:gd name="T5" fmla="*/ 16 h 42"/>
                <a:gd name="T6" fmla="*/ 31 w 67"/>
                <a:gd name="T7" fmla="*/ 0 h 42"/>
                <a:gd name="T8" fmla="*/ 0 w 67"/>
                <a:gd name="T9" fmla="*/ 31 h 42"/>
                <a:gd name="T10" fmla="*/ 1 w 67"/>
                <a:gd name="T11" fmla="*/ 37 h 42"/>
                <a:gd name="T12" fmla="*/ 0 w 67"/>
                <a:gd name="T13" fmla="*/ 40 h 42"/>
                <a:gd name="T14" fmla="*/ 3 w 67"/>
                <a:gd name="T15" fmla="*/ 42 h 42"/>
                <a:gd name="T16" fmla="*/ 4 w 67"/>
                <a:gd name="T17" fmla="*/ 42 h 42"/>
                <a:gd name="T18" fmla="*/ 65 w 67"/>
                <a:gd name="T19" fmla="*/ 21 h 42"/>
                <a:gd name="T20" fmla="*/ 67 w 67"/>
                <a:gd name="T21" fmla="*/ 1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42">
                  <a:moveTo>
                    <a:pt x="67" y="17"/>
                  </a:moveTo>
                  <a:cubicBezTo>
                    <a:pt x="66" y="15"/>
                    <a:pt x="64" y="14"/>
                    <a:pt x="63" y="15"/>
                  </a:cubicBezTo>
                  <a:cubicBezTo>
                    <a:pt x="58" y="16"/>
                    <a:pt x="58" y="16"/>
                    <a:pt x="58" y="16"/>
                  </a:cubicBezTo>
                  <a:cubicBezTo>
                    <a:pt x="53" y="7"/>
                    <a:pt x="43" y="0"/>
                    <a:pt x="31" y="0"/>
                  </a:cubicBezTo>
                  <a:cubicBezTo>
                    <a:pt x="14" y="0"/>
                    <a:pt x="0" y="14"/>
                    <a:pt x="0" y="31"/>
                  </a:cubicBezTo>
                  <a:cubicBezTo>
                    <a:pt x="0" y="33"/>
                    <a:pt x="0" y="35"/>
                    <a:pt x="1" y="37"/>
                  </a:cubicBezTo>
                  <a:cubicBezTo>
                    <a:pt x="0" y="38"/>
                    <a:pt x="0" y="39"/>
                    <a:pt x="0" y="40"/>
                  </a:cubicBezTo>
                  <a:cubicBezTo>
                    <a:pt x="1" y="41"/>
                    <a:pt x="2" y="42"/>
                    <a:pt x="3" y="42"/>
                  </a:cubicBezTo>
                  <a:cubicBezTo>
                    <a:pt x="4" y="42"/>
                    <a:pt x="4" y="42"/>
                    <a:pt x="4" y="42"/>
                  </a:cubicBezTo>
                  <a:cubicBezTo>
                    <a:pt x="65" y="21"/>
                    <a:pt x="65" y="21"/>
                    <a:pt x="65" y="21"/>
                  </a:cubicBezTo>
                  <a:cubicBezTo>
                    <a:pt x="67" y="20"/>
                    <a:pt x="67" y="19"/>
                    <a:pt x="67" y="17"/>
                  </a:cubicBezTo>
                  <a:close/>
                </a:path>
              </a:pathLst>
            </a:custGeom>
            <a:solidFill>
              <a:srgbClr val="E88D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half" idx="11"/>
          </p:nvPr>
        </p:nvSpPr>
        <p:spPr/>
        <p:txBody>
          <a:bodyPr/>
          <a:lstStyle/>
          <a:p>
            <a:r>
              <a:rPr lang="en-US" altLang="zh-CN" dirty="0"/>
              <a:t>Python</a:t>
            </a:r>
            <a:r>
              <a:rPr lang="zh-CN" altLang="en-US" dirty="0"/>
              <a:t>中的</a:t>
            </a:r>
            <a:r>
              <a:rPr lang="en-US" altLang="zh-CN" dirty="0"/>
              <a:t>GC</a:t>
            </a:r>
            <a:r>
              <a:rPr lang="zh-CN" altLang="en-US" dirty="0"/>
              <a:t>模块</a:t>
            </a:r>
          </a:p>
        </p:txBody>
      </p:sp>
      <p:sp>
        <p:nvSpPr>
          <p:cNvPr id="7" name="文本占位符 1"/>
          <p:cNvSpPr>
            <a:spLocks noGrp="1"/>
          </p:cNvSpPr>
          <p:nvPr>
            <p:ph type="body" sz="half" idx="2"/>
          </p:nvPr>
        </p:nvSpPr>
        <p:spPr>
          <a:xfrm>
            <a:off x="1219199" y="1491049"/>
            <a:ext cx="3426941" cy="515803"/>
          </a:xfrm>
        </p:spPr>
        <p:txBody>
          <a:bodyPr/>
          <a:lstStyle/>
          <a:p>
            <a:r>
              <a:rPr lang="zh-CN" altLang="en-US" dirty="0"/>
              <a:t>查看一个对象的引用计数</a:t>
            </a:r>
          </a:p>
        </p:txBody>
      </p:sp>
      <p:sp>
        <p:nvSpPr>
          <p:cNvPr id="2" name="Rectangle 2"/>
          <p:cNvSpPr>
            <a:spLocks noChangeArrowheads="1"/>
          </p:cNvSpPr>
          <p:nvPr/>
        </p:nvSpPr>
        <p:spPr bwMode="auto">
          <a:xfrm>
            <a:off x="1293340" y="149104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文本框 2"/>
          <p:cNvSpPr txBox="1">
            <a:spLocks noChangeArrowheads="1"/>
          </p:cNvSpPr>
          <p:nvPr/>
        </p:nvSpPr>
        <p:spPr bwMode="auto">
          <a:xfrm>
            <a:off x="1293340" y="2074359"/>
            <a:ext cx="10015020" cy="830997"/>
          </a:xfrm>
          <a:prstGeom prst="rect">
            <a:avLst/>
          </a:prstGeom>
          <a:solidFill>
            <a:srgbClr val="F2F2F2"/>
          </a:solidFill>
          <a:ln w="9525">
            <a:solidFill>
              <a:srgbClr val="A5A5A5"/>
            </a:solidFill>
            <a:miter lim="800000"/>
          </a:ln>
        </p:spPr>
        <p:txBody>
          <a:bodyPr vert="horz" wrap="square" lIns="91440" tIns="45720" rIns="91440" bIns="45720" numCol="1" anchor="t"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import sys</a:t>
            </a:r>
            <a:br>
              <a:rPr kumimoji="0" lang="en-US" altLang="zh-CN" sz="16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6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 </a:t>
            </a:r>
            <a:r>
              <a:rPr kumimoji="0" lang="en-US" altLang="zh-CN" sz="16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600" b="0" i="0" u="none" strike="noStrike" cap="none" normalizeH="0" baseline="0" dirty="0">
                <a:ln>
                  <a:noFill/>
                </a:ln>
                <a:solidFill>
                  <a:srgbClr val="4070A0"/>
                </a:solidFill>
                <a:effectLst/>
                <a:latin typeface="Consolas" panose="020B0609020204030204" pitchFamily="49" charset="0"/>
                <a:ea typeface="宋体" panose="02010600030101010101" pitchFamily="2" charset="-122"/>
                <a:cs typeface="Times New Roman" panose="02020603050405020304" pitchFamily="18" charset="0"/>
              </a:rPr>
              <a:t>"hello world"</a:t>
            </a:r>
            <a:br>
              <a:rPr kumimoji="0" lang="en-US" altLang="zh-CN" sz="16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6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sys.getrefcount</a:t>
            </a:r>
            <a:r>
              <a:rPr kumimoji="0" lang="en-US" altLang="zh-CN" sz="16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a:t>
            </a:r>
            <a:endParaRPr kumimoji="0" lang="en-US" altLang="zh-CN" sz="1600" b="0" i="0" u="none" strike="noStrike" cap="none" normalizeH="0" baseline="0" dirty="0">
              <a:ln>
                <a:noFill/>
              </a:ln>
              <a:solidFill>
                <a:schemeClr val="tx1"/>
              </a:solidFill>
              <a:effectLst/>
              <a:latin typeface="Arial" panose="020B0604020202020204" pitchFamily="34" charset="0"/>
            </a:endParaRPr>
          </a:p>
        </p:txBody>
      </p:sp>
      <p:sp>
        <p:nvSpPr>
          <p:cNvPr id="5" name="矩形 4"/>
          <p:cNvSpPr/>
          <p:nvPr/>
        </p:nvSpPr>
        <p:spPr>
          <a:xfrm>
            <a:off x="1219199" y="3113821"/>
            <a:ext cx="10391164" cy="369332"/>
          </a:xfrm>
          <a:prstGeom prst="rect">
            <a:avLst/>
          </a:prstGeom>
        </p:spPr>
        <p:txBody>
          <a:bodyPr wrap="square">
            <a:spAutoFit/>
          </a:bodyPr>
          <a:lstStyle/>
          <a:p>
            <a:pPr>
              <a:spcBef>
                <a:spcPts val="900"/>
              </a:spcBef>
              <a:spcAft>
                <a:spcPts val="900"/>
              </a:spcAft>
            </a:pPr>
            <a:r>
              <a:rPr lang="zh-CN" altLang="zh-CN" dirty="0">
                <a:latin typeface="新宋体" panose="02010609030101010101" pitchFamily="49" charset="-122"/>
                <a:ea typeface="新宋体" panose="02010609030101010101" pitchFamily="49" charset="-122"/>
                <a:cs typeface="Times New Roman" panose="02020603050405020304" pitchFamily="18" charset="0"/>
              </a:rPr>
              <a:t>可以查看</a:t>
            </a:r>
            <a:r>
              <a:rPr lang="en-US" altLang="zh-CN" dirty="0">
                <a:latin typeface="新宋体" panose="02010609030101010101" pitchFamily="49" charset="-122"/>
                <a:ea typeface="新宋体" panose="02010609030101010101" pitchFamily="49" charset="-122"/>
                <a:cs typeface="Times New Roman" panose="02020603050405020304" pitchFamily="18" charset="0"/>
              </a:rPr>
              <a:t>a</a:t>
            </a:r>
            <a:r>
              <a:rPr lang="zh-CN" altLang="zh-CN" dirty="0">
                <a:latin typeface="新宋体" panose="02010609030101010101" pitchFamily="49" charset="-122"/>
                <a:ea typeface="新宋体" panose="02010609030101010101" pitchFamily="49" charset="-122"/>
                <a:cs typeface="Times New Roman" panose="02020603050405020304" pitchFamily="18" charset="0"/>
              </a:rPr>
              <a:t>对象的引用计数，但是比正常计数大</a:t>
            </a:r>
            <a:r>
              <a:rPr lang="en-US" altLang="zh-CN" dirty="0">
                <a:latin typeface="新宋体" panose="02010609030101010101" pitchFamily="49" charset="-122"/>
                <a:ea typeface="新宋体" panose="02010609030101010101" pitchFamily="49" charset="-122"/>
                <a:cs typeface="Times New Roman" panose="02020603050405020304" pitchFamily="18" charset="0"/>
              </a:rPr>
              <a:t>1</a:t>
            </a:r>
            <a:r>
              <a:rPr lang="zh-CN" altLang="zh-CN" dirty="0">
                <a:latin typeface="新宋体" panose="02010609030101010101" pitchFamily="49" charset="-122"/>
                <a:ea typeface="新宋体" panose="02010609030101010101" pitchFamily="49" charset="-122"/>
                <a:cs typeface="Times New Roman" panose="02020603050405020304" pitchFamily="18" charset="0"/>
              </a:rPr>
              <a:t>，因为调用函数的时候传入</a:t>
            </a:r>
            <a:r>
              <a:rPr lang="en-US" altLang="zh-CN" dirty="0">
                <a:latin typeface="新宋体" panose="02010609030101010101" pitchFamily="49" charset="-122"/>
                <a:ea typeface="新宋体" panose="02010609030101010101" pitchFamily="49" charset="-122"/>
                <a:cs typeface="Times New Roman" panose="02020603050405020304" pitchFamily="18" charset="0"/>
              </a:rPr>
              <a:t>a</a:t>
            </a:r>
            <a:r>
              <a:rPr lang="zh-CN" altLang="zh-CN" dirty="0">
                <a:latin typeface="新宋体" panose="02010609030101010101" pitchFamily="49" charset="-122"/>
                <a:ea typeface="新宋体" panose="02010609030101010101" pitchFamily="49" charset="-122"/>
                <a:cs typeface="Times New Roman" panose="02020603050405020304" pitchFamily="18" charset="0"/>
              </a:rPr>
              <a:t>，这会让</a:t>
            </a:r>
            <a:r>
              <a:rPr lang="en-US" altLang="zh-CN" dirty="0">
                <a:latin typeface="新宋体" panose="02010609030101010101" pitchFamily="49" charset="-122"/>
                <a:ea typeface="新宋体" panose="02010609030101010101" pitchFamily="49" charset="-122"/>
                <a:cs typeface="Times New Roman" panose="02020603050405020304" pitchFamily="18" charset="0"/>
              </a:rPr>
              <a:t>a</a:t>
            </a:r>
            <a:r>
              <a:rPr lang="zh-CN" altLang="zh-CN" dirty="0">
                <a:latin typeface="新宋体" panose="02010609030101010101" pitchFamily="49" charset="-122"/>
                <a:ea typeface="新宋体" panose="02010609030101010101" pitchFamily="49" charset="-122"/>
                <a:cs typeface="Times New Roman" panose="02020603050405020304" pitchFamily="18" charset="0"/>
              </a:rPr>
              <a:t>的引用计数</a:t>
            </a:r>
            <a:r>
              <a:rPr lang="en-US" altLang="zh-CN" dirty="0">
                <a:latin typeface="新宋体" panose="02010609030101010101" pitchFamily="49" charset="-122"/>
                <a:ea typeface="新宋体" panose="02010609030101010101" pitchFamily="49" charset="-122"/>
                <a:cs typeface="Times New Roman" panose="02020603050405020304" pitchFamily="18" charset="0"/>
              </a:rPr>
              <a:t>+1</a:t>
            </a:r>
            <a:endParaRPr lang="zh-CN" altLang="zh-CN" dirty="0">
              <a:latin typeface="新宋体" panose="02010609030101010101" pitchFamily="49" charset="-122"/>
              <a:ea typeface="新宋体" panose="02010609030101010101" pitchFamily="49" charset="-122"/>
              <a:cs typeface="Times New Roman" panose="02020603050405020304" pitchFamily="18" charset="0"/>
            </a:endParaRPr>
          </a:p>
        </p:txBody>
      </p:sp>
      <p:sp>
        <p:nvSpPr>
          <p:cNvPr id="15" name="文本占位符 1"/>
          <p:cNvSpPr>
            <a:spLocks noGrp="1"/>
          </p:cNvSpPr>
          <p:nvPr>
            <p:ph type="body" sz="half" idx="2"/>
          </p:nvPr>
        </p:nvSpPr>
        <p:spPr>
          <a:xfrm>
            <a:off x="1219199" y="3691618"/>
            <a:ext cx="3426941" cy="515803"/>
          </a:xfrm>
        </p:spPr>
        <p:txBody>
          <a:bodyPr/>
          <a:lstStyle/>
          <a:p>
            <a:r>
              <a:rPr lang="zh-CN" altLang="zh-CN" dirty="0"/>
              <a:t>内存泄漏</a:t>
            </a:r>
            <a:endParaRPr lang="zh-CN" altLang="en-US" dirty="0"/>
          </a:p>
        </p:txBody>
      </p:sp>
      <p:sp>
        <p:nvSpPr>
          <p:cNvPr id="8" name="矩形 7"/>
          <p:cNvSpPr/>
          <p:nvPr/>
        </p:nvSpPr>
        <p:spPr>
          <a:xfrm>
            <a:off x="1219199" y="4207421"/>
            <a:ext cx="10089161" cy="369332"/>
          </a:xfrm>
          <a:prstGeom prst="rect">
            <a:avLst/>
          </a:prstGeom>
        </p:spPr>
        <p:txBody>
          <a:bodyPr wrap="square">
            <a:spAutoFit/>
          </a:bodyPr>
          <a:lstStyle/>
          <a:p>
            <a:pPr>
              <a:spcBef>
                <a:spcPts val="900"/>
              </a:spcBef>
              <a:spcAft>
                <a:spcPts val="900"/>
              </a:spcAft>
            </a:pPr>
            <a:r>
              <a:rPr lang="zh-CN" altLang="zh-CN" dirty="0">
                <a:latin typeface="新宋体" panose="02010609030101010101" pitchFamily="49" charset="-122"/>
                <a:ea typeface="新宋体" panose="02010609030101010101" pitchFamily="49" charset="-122"/>
                <a:cs typeface="Times New Roman" panose="02020603050405020304" pitchFamily="18" charset="0"/>
              </a:rPr>
              <a:t>申请了某些内存，但是忘记了释放，那么这就造成了内存的浪费，久而久之内存就不够用了</a:t>
            </a:r>
            <a:endParaRPr lang="zh-CN" altLang="en-US" dirty="0">
              <a:latin typeface="新宋体" panose="02010609030101010101" pitchFamily="49" charset="-122"/>
              <a:ea typeface="新宋体" panose="02010609030101010101" pitchFamily="49" charset="-122"/>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half" idx="11"/>
          </p:nvPr>
        </p:nvSpPr>
        <p:spPr/>
        <p:txBody>
          <a:bodyPr/>
          <a:lstStyle/>
          <a:p>
            <a:r>
              <a:rPr lang="en-US" altLang="zh-CN" dirty="0"/>
              <a:t>Python</a:t>
            </a:r>
            <a:r>
              <a:rPr lang="zh-CN" altLang="en-US" dirty="0"/>
              <a:t>中的</a:t>
            </a:r>
            <a:r>
              <a:rPr lang="en-US" altLang="zh-CN" dirty="0"/>
              <a:t>GC</a:t>
            </a:r>
            <a:r>
              <a:rPr lang="zh-CN" altLang="en-US" dirty="0"/>
              <a:t>模块</a:t>
            </a:r>
          </a:p>
        </p:txBody>
      </p:sp>
      <p:sp>
        <p:nvSpPr>
          <p:cNvPr id="7" name="文本占位符 1"/>
          <p:cNvSpPr>
            <a:spLocks noGrp="1"/>
          </p:cNvSpPr>
          <p:nvPr>
            <p:ph type="body" sz="half" idx="2"/>
          </p:nvPr>
        </p:nvSpPr>
        <p:spPr>
          <a:xfrm>
            <a:off x="695379" y="1034112"/>
            <a:ext cx="2223434" cy="515803"/>
          </a:xfrm>
        </p:spPr>
        <p:txBody>
          <a:bodyPr/>
          <a:lstStyle/>
          <a:p>
            <a:r>
              <a:rPr lang="zh-CN" altLang="en-US" dirty="0"/>
              <a:t>内存泄露演示</a:t>
            </a:r>
          </a:p>
        </p:txBody>
      </p:sp>
      <p:sp>
        <p:nvSpPr>
          <p:cNvPr id="4" name="Rectangle 2"/>
          <p:cNvSpPr>
            <a:spLocks noChangeArrowheads="1"/>
          </p:cNvSpPr>
          <p:nvPr/>
        </p:nvSpPr>
        <p:spPr bwMode="auto">
          <a:xfrm>
            <a:off x="1090568" y="16925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文本框 2"/>
          <p:cNvSpPr txBox="1">
            <a:spLocks noChangeArrowheads="1"/>
          </p:cNvSpPr>
          <p:nvPr/>
        </p:nvSpPr>
        <p:spPr bwMode="auto">
          <a:xfrm>
            <a:off x="771787" y="1564645"/>
            <a:ext cx="10499314" cy="2400657"/>
          </a:xfrm>
          <a:prstGeom prst="rect">
            <a:avLst/>
          </a:prstGeom>
          <a:solidFill>
            <a:srgbClr val="F2F2F2"/>
          </a:solidFill>
          <a:ln w="9525">
            <a:solidFill>
              <a:srgbClr val="A5A5A5"/>
            </a:solidFill>
            <a:miter lim="800000"/>
          </a:ln>
        </p:spPr>
        <p:txBody>
          <a:bodyPr vert="horz" wrap="square" lIns="91440" tIns="45720" rIns="91440" bIns="45720" numCol="1" anchor="t" anchorCtr="0" compatLnSpc="1">
            <a:spAutoFit/>
          </a:bodyPr>
          <a:lstStyle>
            <a:lvl1pPr eaLnBrk="0" fontAlgn="base" hangingPunct="0">
              <a:spcBef>
                <a:spcPct val="0"/>
              </a:spcBef>
              <a:spcAft>
                <a:spcPct val="0"/>
              </a:spcAft>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zh-CN" sz="1000" b="0" i="0" u="none" strike="noStrike" cap="none" normalizeH="0" baseline="0" dirty="0">
                <a:ln>
                  <a:noFill/>
                </a:ln>
                <a:solidFill>
                  <a:srgbClr val="8959A8"/>
                </a:solidFill>
                <a:effectLst/>
                <a:latin typeface="Consolas" panose="020B0609020204030204" pitchFamily="49" charset="0"/>
                <a:ea typeface="宋体" panose="02010600030101010101" pitchFamily="2" charset="-122"/>
                <a:cs typeface="宋体" panose="02010600030101010101" pitchFamily="2" charset="-122"/>
              </a:rPr>
              <a:t>import</a:t>
            </a:r>
            <a:r>
              <a:rPr kumimoji="0" lang="en-US" altLang="zh-CN" sz="1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kumimoji="0" lang="en-US" altLang="zh-CN" sz="1000" b="0" i="0" u="none" strike="noStrike" cap="none" normalizeH="0" baseline="0" dirty="0" err="1">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gc</a:t>
            </a:r>
            <a:endParaRPr kumimoji="0" lang="en-US"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zh-CN" sz="1000" b="0" i="0" u="none" strike="noStrike" cap="none" normalizeH="0" baseline="0" dirty="0">
                <a:ln>
                  <a:noFill/>
                </a:ln>
                <a:solidFill>
                  <a:srgbClr val="8959A8"/>
                </a:solidFill>
                <a:effectLst/>
                <a:latin typeface="Consolas" panose="020B0609020204030204" pitchFamily="49" charset="0"/>
                <a:ea typeface="宋体" panose="02010600030101010101" pitchFamily="2" charset="-122"/>
                <a:cs typeface="宋体" panose="02010600030101010101" pitchFamily="2" charset="-122"/>
              </a:rPr>
              <a:t>class</a:t>
            </a:r>
            <a:r>
              <a:rPr kumimoji="0" lang="en-US" altLang="zh-CN" sz="1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kumimoji="0" lang="en-US" altLang="zh-CN" sz="1000" b="0" i="0" u="none" strike="noStrike" cap="none" normalizeH="0" baseline="0" dirty="0" err="1">
                <a:ln>
                  <a:noFill/>
                </a:ln>
                <a:solidFill>
                  <a:srgbClr val="4271AE"/>
                </a:solidFill>
                <a:effectLst/>
                <a:latin typeface="Consolas" panose="020B0609020204030204" pitchFamily="49" charset="0"/>
                <a:ea typeface="宋体" panose="02010600030101010101" pitchFamily="2" charset="-122"/>
                <a:cs typeface="宋体" panose="02010600030101010101" pitchFamily="2" charset="-122"/>
              </a:rPr>
              <a:t>ClassA</a:t>
            </a:r>
            <a:r>
              <a:rPr kumimoji="0" lang="en-US" altLang="zh-CN" sz="1000" b="0" i="0" u="none" strike="noStrike" cap="none" normalizeH="0" baseline="0" dirty="0">
                <a:ln>
                  <a:noFill/>
                </a:ln>
                <a:solidFill>
                  <a:srgbClr val="F5871F"/>
                </a:solidFill>
                <a:effectLst/>
                <a:latin typeface="Consolas" panose="020B0609020204030204" pitchFamily="49" charset="0"/>
                <a:ea typeface="宋体" panose="02010600030101010101" pitchFamily="2" charset="-122"/>
                <a:cs typeface="宋体" panose="02010600030101010101" pitchFamily="2" charset="-122"/>
              </a:rPr>
              <a:t>()</a:t>
            </a:r>
            <a:r>
              <a:rPr kumimoji="0" lang="en-US" altLang="zh-CN" sz="1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kumimoji="0" lang="en-US"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zh-CN" sz="1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kumimoji="0" lang="en-US" altLang="zh-CN" sz="1000" b="0" i="0" u="none" strike="noStrike" cap="none" normalizeH="0" baseline="0" dirty="0" err="1">
                <a:ln>
                  <a:noFill/>
                </a:ln>
                <a:solidFill>
                  <a:srgbClr val="8959A8"/>
                </a:solidFill>
                <a:effectLst/>
                <a:latin typeface="Consolas" panose="020B0609020204030204" pitchFamily="49" charset="0"/>
                <a:ea typeface="宋体" panose="02010600030101010101" pitchFamily="2" charset="-122"/>
                <a:cs typeface="宋体" panose="02010600030101010101" pitchFamily="2" charset="-122"/>
              </a:rPr>
              <a:t>def</a:t>
            </a:r>
            <a:r>
              <a:rPr kumimoji="0" lang="en-US" altLang="zh-CN" sz="1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kumimoji="0" lang="en-US" altLang="zh-CN" sz="1000" b="0" i="0" u="none" strike="noStrike" cap="none" normalizeH="0" baseline="0" dirty="0">
                <a:ln>
                  <a:noFill/>
                </a:ln>
                <a:solidFill>
                  <a:srgbClr val="4271AE"/>
                </a:solidFill>
                <a:effectLst/>
                <a:latin typeface="Consolas" panose="020B0609020204030204" pitchFamily="49" charset="0"/>
                <a:ea typeface="宋体" panose="02010600030101010101" pitchFamily="2" charset="-122"/>
                <a:cs typeface="宋体" panose="02010600030101010101" pitchFamily="2" charset="-122"/>
              </a:rPr>
              <a:t>__</a:t>
            </a:r>
            <a:r>
              <a:rPr kumimoji="0" lang="en-US" altLang="zh-CN" sz="1000" b="0" i="0" u="none" strike="noStrike" cap="none" normalizeH="0" baseline="0" dirty="0" err="1">
                <a:ln>
                  <a:noFill/>
                </a:ln>
                <a:solidFill>
                  <a:srgbClr val="4271AE"/>
                </a:solidFill>
                <a:effectLst/>
                <a:latin typeface="Consolas" panose="020B0609020204030204" pitchFamily="49" charset="0"/>
                <a:ea typeface="宋体" panose="02010600030101010101" pitchFamily="2" charset="-122"/>
                <a:cs typeface="宋体" panose="02010600030101010101" pitchFamily="2" charset="-122"/>
              </a:rPr>
              <a:t>init</a:t>
            </a:r>
            <a:r>
              <a:rPr kumimoji="0" lang="en-US" altLang="zh-CN" sz="1000" b="0" i="0" u="none" strike="noStrike" cap="none" normalizeH="0" baseline="0" dirty="0">
                <a:ln>
                  <a:noFill/>
                </a:ln>
                <a:solidFill>
                  <a:srgbClr val="4271AE"/>
                </a:solidFill>
                <a:effectLst/>
                <a:latin typeface="Consolas" panose="020B0609020204030204" pitchFamily="49" charset="0"/>
                <a:ea typeface="宋体" panose="02010600030101010101" pitchFamily="2" charset="-122"/>
                <a:cs typeface="宋体" panose="02010600030101010101" pitchFamily="2" charset="-122"/>
              </a:rPr>
              <a:t>__</a:t>
            </a:r>
            <a:r>
              <a:rPr kumimoji="0" lang="en-US" altLang="zh-CN" sz="1000" b="0" i="0" u="none" strike="noStrike" cap="none" normalizeH="0" baseline="0" dirty="0">
                <a:ln>
                  <a:noFill/>
                </a:ln>
                <a:solidFill>
                  <a:srgbClr val="F5871F"/>
                </a:solidFill>
                <a:effectLst/>
                <a:latin typeface="Consolas" panose="020B0609020204030204" pitchFamily="49" charset="0"/>
                <a:ea typeface="宋体" panose="02010600030101010101" pitchFamily="2" charset="-122"/>
                <a:cs typeface="宋体" panose="02010600030101010101" pitchFamily="2" charset="-122"/>
              </a:rPr>
              <a:t>(self)</a:t>
            </a:r>
            <a:r>
              <a:rPr kumimoji="0" lang="en-US" altLang="zh-CN" sz="1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kumimoji="0" lang="en-US"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zh-CN" sz="1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        print(</a:t>
            </a:r>
            <a:r>
              <a:rPr kumimoji="0" lang="en-US" altLang="zh-CN" sz="1000" b="0" i="0" u="none" strike="noStrike" cap="none" normalizeH="0" baseline="0" dirty="0">
                <a:ln>
                  <a:noFill/>
                </a:ln>
                <a:solidFill>
                  <a:srgbClr val="718C00"/>
                </a:solidFill>
                <a:effectLst/>
                <a:latin typeface="Consolas" panose="020B0609020204030204" pitchFamily="49" charset="0"/>
                <a:ea typeface="宋体" panose="02010600030101010101" pitchFamily="2" charset="-122"/>
                <a:cs typeface="宋体" panose="02010600030101010101" pitchFamily="2" charset="-122"/>
              </a:rPr>
              <a:t>'object </a:t>
            </a:r>
            <a:r>
              <a:rPr kumimoji="0" lang="en-US" altLang="zh-CN" sz="1000" b="0" i="0" u="none" strike="noStrike" cap="none" normalizeH="0" baseline="0" dirty="0" err="1">
                <a:ln>
                  <a:noFill/>
                </a:ln>
                <a:solidFill>
                  <a:srgbClr val="718C00"/>
                </a:solidFill>
                <a:effectLst/>
                <a:latin typeface="Consolas" panose="020B0609020204030204" pitchFamily="49" charset="0"/>
                <a:ea typeface="宋体" panose="02010600030101010101" pitchFamily="2" charset="-122"/>
                <a:cs typeface="宋体" panose="02010600030101010101" pitchFamily="2" charset="-122"/>
              </a:rPr>
              <a:t>born,id</a:t>
            </a:r>
            <a:r>
              <a:rPr kumimoji="0" lang="en-US" altLang="zh-CN" sz="1000" b="0" i="0" u="none" strike="noStrike" cap="none" normalizeH="0" baseline="0" dirty="0">
                <a:ln>
                  <a:noFill/>
                </a:ln>
                <a:solidFill>
                  <a:srgbClr val="718C00"/>
                </a:solidFill>
                <a:effectLst/>
                <a:latin typeface="Consolas" panose="020B0609020204030204" pitchFamily="49" charset="0"/>
                <a:ea typeface="宋体" panose="02010600030101010101" pitchFamily="2" charset="-122"/>
                <a:cs typeface="宋体" panose="02010600030101010101" pitchFamily="2" charset="-122"/>
              </a:rPr>
              <a:t>:%s'</a:t>
            </a:r>
            <a:r>
              <a:rPr kumimoji="0" lang="en-US" altLang="zh-CN" sz="1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r>
              <a:rPr kumimoji="0" lang="en-US" altLang="zh-CN" sz="1000" b="0" i="0" u="none" strike="noStrike" cap="none" normalizeH="0" baseline="0" dirty="0" err="1">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str</a:t>
            </a:r>
            <a:r>
              <a:rPr kumimoji="0" lang="en-US" altLang="zh-CN" sz="1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(id(self)))</a:t>
            </a:r>
            <a:endParaRPr kumimoji="0" lang="en-US"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zh-CN" sz="1000" b="0" i="0" u="none" strike="noStrike" cap="none" normalizeH="0" baseline="0" dirty="0" err="1">
                <a:ln>
                  <a:noFill/>
                </a:ln>
                <a:solidFill>
                  <a:srgbClr val="8959A8"/>
                </a:solidFill>
                <a:effectLst/>
                <a:latin typeface="Consolas" panose="020B0609020204030204" pitchFamily="49" charset="0"/>
                <a:ea typeface="宋体" panose="02010600030101010101" pitchFamily="2" charset="-122"/>
                <a:cs typeface="宋体" panose="02010600030101010101" pitchFamily="2" charset="-122"/>
              </a:rPr>
              <a:t>def</a:t>
            </a:r>
            <a:r>
              <a:rPr kumimoji="0" lang="en-US" altLang="zh-CN" sz="1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kumimoji="0" lang="en-US" altLang="zh-CN" sz="1000" b="0" i="0" u="none" strike="noStrike" cap="none" normalizeH="0" baseline="0" dirty="0">
                <a:ln>
                  <a:noFill/>
                </a:ln>
                <a:solidFill>
                  <a:srgbClr val="4271AE"/>
                </a:solidFill>
                <a:effectLst/>
                <a:latin typeface="Consolas" panose="020B0609020204030204" pitchFamily="49" charset="0"/>
                <a:ea typeface="宋体" panose="02010600030101010101" pitchFamily="2" charset="-122"/>
                <a:cs typeface="宋体" panose="02010600030101010101" pitchFamily="2" charset="-122"/>
              </a:rPr>
              <a:t>f2</a:t>
            </a:r>
            <a:r>
              <a:rPr kumimoji="0" lang="en-US" altLang="zh-CN" sz="1000" b="0" i="0" u="none" strike="noStrike" cap="none" normalizeH="0" baseline="0" dirty="0">
                <a:ln>
                  <a:noFill/>
                </a:ln>
                <a:solidFill>
                  <a:srgbClr val="F5871F"/>
                </a:solidFill>
                <a:effectLst/>
                <a:latin typeface="Consolas" panose="020B0609020204030204" pitchFamily="49" charset="0"/>
                <a:ea typeface="宋体" panose="02010600030101010101" pitchFamily="2" charset="-122"/>
                <a:cs typeface="宋体" panose="02010600030101010101" pitchFamily="2" charset="-122"/>
              </a:rPr>
              <a:t>()</a:t>
            </a:r>
            <a:r>
              <a:rPr kumimoji="0" lang="en-US" altLang="zh-CN" sz="1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kumimoji="0" lang="en-US"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zh-CN" sz="1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kumimoji="0" lang="en-US" altLang="zh-CN" sz="1000" b="0" i="0" u="none" strike="noStrike" cap="none" normalizeH="0" baseline="0" dirty="0">
                <a:ln>
                  <a:noFill/>
                </a:ln>
                <a:solidFill>
                  <a:srgbClr val="8959A8"/>
                </a:solidFill>
                <a:effectLst/>
                <a:latin typeface="Consolas" panose="020B0609020204030204" pitchFamily="49" charset="0"/>
                <a:ea typeface="宋体" panose="02010600030101010101" pitchFamily="2" charset="-122"/>
                <a:cs typeface="宋体" panose="02010600030101010101" pitchFamily="2" charset="-122"/>
              </a:rPr>
              <a:t>while</a:t>
            </a:r>
            <a:r>
              <a:rPr kumimoji="0" lang="en-US" altLang="zh-CN" sz="1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kumimoji="0" lang="en-US" altLang="zh-CN" sz="1000" b="0" i="0" u="none" strike="noStrike" cap="none" normalizeH="0" baseline="0" dirty="0">
                <a:ln>
                  <a:noFill/>
                </a:ln>
                <a:solidFill>
                  <a:srgbClr val="8959A8"/>
                </a:solidFill>
                <a:effectLst/>
                <a:latin typeface="Consolas" panose="020B0609020204030204" pitchFamily="49" charset="0"/>
                <a:ea typeface="宋体" panose="02010600030101010101" pitchFamily="2" charset="-122"/>
                <a:cs typeface="宋体" panose="02010600030101010101" pitchFamily="2" charset="-122"/>
              </a:rPr>
              <a:t>True</a:t>
            </a:r>
            <a:r>
              <a:rPr kumimoji="0" lang="en-US" altLang="zh-CN" sz="1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kumimoji="0" lang="en-US"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zh-CN" sz="1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        c1 = </a:t>
            </a:r>
            <a:r>
              <a:rPr kumimoji="0" lang="en-US" altLang="zh-CN" sz="1000" b="0" i="0" u="none" strike="noStrike" cap="none" normalizeH="0" baseline="0" dirty="0" err="1">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ClassA</a:t>
            </a:r>
            <a:r>
              <a:rPr kumimoji="0" lang="en-US" altLang="zh-CN" sz="1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kumimoji="0" lang="en-US"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zh-CN" sz="1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        c2 = </a:t>
            </a:r>
            <a:r>
              <a:rPr kumimoji="0" lang="en-US" altLang="zh-CN" sz="1000" b="0" i="0" u="none" strike="noStrike" cap="none" normalizeH="0" baseline="0" dirty="0" err="1">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ClassA</a:t>
            </a:r>
            <a:r>
              <a:rPr kumimoji="0" lang="en-US" altLang="zh-CN" sz="1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kumimoji="0" lang="en-US"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zh-CN" sz="1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        c1.t = c2</a:t>
            </a:r>
            <a:endParaRPr kumimoji="0" lang="en-US"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zh-CN" sz="1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        c2.t = c1</a:t>
            </a:r>
            <a:endParaRPr kumimoji="0" lang="en-US"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zh-CN" sz="1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kumimoji="0" lang="en-US" altLang="zh-CN" sz="1000" b="0" i="0" u="none" strike="noStrike" cap="none" normalizeH="0" baseline="0" dirty="0">
                <a:ln>
                  <a:noFill/>
                </a:ln>
                <a:solidFill>
                  <a:srgbClr val="8959A8"/>
                </a:solidFill>
                <a:effectLst/>
                <a:latin typeface="Consolas" panose="020B0609020204030204" pitchFamily="49" charset="0"/>
                <a:ea typeface="宋体" panose="02010600030101010101" pitchFamily="2" charset="-122"/>
                <a:cs typeface="宋体" panose="02010600030101010101" pitchFamily="2" charset="-122"/>
              </a:rPr>
              <a:t>del</a:t>
            </a:r>
            <a:r>
              <a:rPr kumimoji="0" lang="en-US" altLang="zh-CN" sz="1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 c1</a:t>
            </a:r>
            <a:endParaRPr kumimoji="0" lang="en-US"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zh-CN" sz="1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kumimoji="0" lang="en-US" altLang="zh-CN" sz="1000" b="0" i="0" u="none" strike="noStrike" cap="none" normalizeH="0" baseline="0" dirty="0">
                <a:ln>
                  <a:noFill/>
                </a:ln>
                <a:solidFill>
                  <a:srgbClr val="8959A8"/>
                </a:solidFill>
                <a:effectLst/>
                <a:latin typeface="Consolas" panose="020B0609020204030204" pitchFamily="49" charset="0"/>
                <a:ea typeface="宋体" panose="02010600030101010101" pitchFamily="2" charset="-122"/>
                <a:cs typeface="宋体" panose="02010600030101010101" pitchFamily="2" charset="-122"/>
              </a:rPr>
              <a:t>del</a:t>
            </a:r>
            <a:r>
              <a:rPr kumimoji="0" lang="en-US" altLang="zh-CN" sz="1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 c2</a:t>
            </a:r>
            <a:endParaRPr kumimoji="0" lang="en-US"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zh-CN" sz="1000" b="0" i="0" u="none" strike="noStrike" cap="none" normalizeH="0" baseline="0" dirty="0">
                <a:ln>
                  <a:noFill/>
                </a:ln>
                <a:solidFill>
                  <a:srgbClr val="8E908C"/>
                </a:solidFill>
                <a:effectLst/>
                <a:latin typeface="Consolas" panose="020B0609020204030204" pitchFamily="49" charset="0"/>
                <a:ea typeface="宋体" panose="02010600030101010101" pitchFamily="2" charset="-122"/>
                <a:cs typeface="宋体" panose="02010600030101010101" pitchFamily="2" charset="-122"/>
              </a:rPr>
              <a:t>#python</a:t>
            </a:r>
            <a:r>
              <a:rPr kumimoji="0" lang="zh-CN" altLang="en-US" sz="1000" b="0" i="0" u="none" strike="noStrike" cap="none" normalizeH="0" baseline="0" dirty="0">
                <a:ln>
                  <a:noFill/>
                </a:ln>
                <a:solidFill>
                  <a:srgbClr val="8E908C"/>
                </a:solidFill>
                <a:effectLst/>
                <a:latin typeface="Consolas" panose="020B0609020204030204" pitchFamily="49" charset="0"/>
                <a:ea typeface="宋体" panose="02010600030101010101" pitchFamily="2" charset="-122"/>
                <a:cs typeface="宋体" panose="02010600030101010101" pitchFamily="2" charset="-122"/>
              </a:rPr>
              <a:t>默认是开启垃圾回收的，可以通过下面代码来将其关闭</a:t>
            </a:r>
            <a:endParaRPr kumimoji="0" lang="zh-CN"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zh-CN" sz="1000" b="0" i="0" u="none" strike="noStrike" cap="none" normalizeH="0" baseline="0" dirty="0" err="1">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gc.disable</a:t>
            </a:r>
            <a:r>
              <a:rPr kumimoji="0" lang="en-US" altLang="zh-CN" sz="1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kumimoji="0" lang="en-US"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zh-CN" sz="1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f2()</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8" name="矩形 7"/>
          <p:cNvSpPr/>
          <p:nvPr/>
        </p:nvSpPr>
        <p:spPr>
          <a:xfrm>
            <a:off x="695379" y="4053138"/>
            <a:ext cx="10575722" cy="2104872"/>
          </a:xfrm>
          <a:prstGeom prst="rect">
            <a:avLst/>
          </a:prstGeom>
        </p:spPr>
        <p:txBody>
          <a:bodyPr wrap="square">
            <a:spAutoFit/>
          </a:bodyPr>
          <a:lstStyle/>
          <a:p>
            <a:pPr>
              <a:lnSpc>
                <a:spcPct val="150000"/>
              </a:lnSpc>
            </a:pPr>
            <a:r>
              <a:rPr lang="zh-CN" altLang="en-US" dirty="0">
                <a:latin typeface="新宋体" panose="02010609030101010101" pitchFamily="49" charset="-122"/>
                <a:ea typeface="新宋体" panose="02010609030101010101" pitchFamily="49" charset="-122"/>
              </a:rPr>
              <a:t>执行f2()，进程占用的内存会不断增大。</a:t>
            </a:r>
          </a:p>
          <a:p>
            <a:pPr>
              <a:lnSpc>
                <a:spcPct val="150000"/>
              </a:lnSpc>
            </a:pPr>
            <a:r>
              <a:rPr lang="zh-CN" altLang="en-US" dirty="0">
                <a:latin typeface="新宋体" panose="02010609030101010101" pitchFamily="49" charset="-122"/>
                <a:ea typeface="新宋体" panose="02010609030101010101" pitchFamily="49" charset="-122"/>
              </a:rPr>
              <a:t>创建了c1，c2后这两块内存的引用计数都是1，执行c1.t=c2和c2.t=c1后，这两块内存的引用计数变成2.</a:t>
            </a:r>
          </a:p>
          <a:p>
            <a:pPr>
              <a:lnSpc>
                <a:spcPct val="150000"/>
              </a:lnSpc>
            </a:pPr>
            <a:r>
              <a:rPr lang="zh-CN" altLang="en-US" dirty="0">
                <a:latin typeface="新宋体" panose="02010609030101010101" pitchFamily="49" charset="-122"/>
                <a:ea typeface="新宋体" panose="02010609030101010101" pitchFamily="49" charset="-122"/>
              </a:rPr>
              <a:t>在del c1后，引用计数变为1，由于不是为0，所以c1对象不会被销毁;同理，c2对象的引用数也是1。</a:t>
            </a:r>
          </a:p>
          <a:p>
            <a:pPr>
              <a:lnSpc>
                <a:spcPct val="150000"/>
              </a:lnSpc>
            </a:pPr>
            <a:r>
              <a:rPr lang="zh-CN" altLang="en-US" dirty="0">
                <a:latin typeface="新宋体" panose="02010609030101010101" pitchFamily="49" charset="-122"/>
                <a:ea typeface="新宋体" panose="02010609030101010101" pitchFamily="49" charset="-122"/>
              </a:rPr>
              <a:t>python默认是开启垃圾回收功能的，但是由于以上程序已经将其关闭，因此导致垃圾回收器都不会回收它们，所以就会导致内存泄露</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half" idx="11"/>
          </p:nvPr>
        </p:nvSpPr>
        <p:spPr/>
        <p:txBody>
          <a:bodyPr/>
          <a:lstStyle/>
          <a:p>
            <a:r>
              <a:rPr lang="en-US" altLang="zh-CN" dirty="0"/>
              <a:t>Python</a:t>
            </a:r>
            <a:r>
              <a:rPr lang="zh-CN" altLang="en-US" dirty="0"/>
              <a:t>中的</a:t>
            </a:r>
            <a:r>
              <a:rPr lang="en-US" altLang="zh-CN" dirty="0"/>
              <a:t>GC</a:t>
            </a:r>
            <a:r>
              <a:rPr lang="zh-CN" altLang="en-US" dirty="0"/>
              <a:t>模块</a:t>
            </a:r>
          </a:p>
        </p:txBody>
      </p:sp>
      <p:sp>
        <p:nvSpPr>
          <p:cNvPr id="7" name="文本占位符 1"/>
          <p:cNvSpPr>
            <a:spLocks noGrp="1"/>
          </p:cNvSpPr>
          <p:nvPr>
            <p:ph type="body" sz="half" idx="2"/>
          </p:nvPr>
        </p:nvSpPr>
        <p:spPr>
          <a:xfrm>
            <a:off x="695378" y="1034112"/>
            <a:ext cx="3291735" cy="515803"/>
          </a:xfrm>
        </p:spPr>
        <p:txBody>
          <a:bodyPr/>
          <a:lstStyle/>
          <a:p>
            <a:r>
              <a:rPr lang="zh-CN" altLang="en-US" dirty="0"/>
              <a:t>手动调用</a:t>
            </a:r>
            <a:r>
              <a:rPr lang="en-US" altLang="zh-CN" dirty="0" err="1"/>
              <a:t>gc</a:t>
            </a:r>
            <a:r>
              <a:rPr lang="zh-CN" altLang="en-US" dirty="0"/>
              <a:t>回收垃圾</a:t>
            </a:r>
          </a:p>
        </p:txBody>
      </p:sp>
      <p:sp>
        <p:nvSpPr>
          <p:cNvPr id="4" name="Rectangle 2"/>
          <p:cNvSpPr>
            <a:spLocks noChangeArrowheads="1"/>
          </p:cNvSpPr>
          <p:nvPr/>
        </p:nvSpPr>
        <p:spPr bwMode="auto">
          <a:xfrm>
            <a:off x="1090568" y="16925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378940" y="10341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文本框 2"/>
          <p:cNvSpPr txBox="1">
            <a:spLocks noChangeArrowheads="1"/>
          </p:cNvSpPr>
          <p:nvPr/>
        </p:nvSpPr>
        <p:spPr bwMode="auto">
          <a:xfrm>
            <a:off x="788617" y="1446307"/>
            <a:ext cx="10434182" cy="3046988"/>
          </a:xfrm>
          <a:prstGeom prst="rect">
            <a:avLst/>
          </a:prstGeom>
          <a:solidFill>
            <a:srgbClr val="F2F2F2"/>
          </a:solidFill>
          <a:ln w="9525">
            <a:solidFill>
              <a:srgbClr val="A5A5A5"/>
            </a:solidFill>
            <a:miter lim="800000"/>
          </a:ln>
        </p:spPr>
        <p:txBody>
          <a:bodyPr vert="horz" wrap="square" lIns="91440" tIns="45720" rIns="91440" bIns="45720" numCol="1" anchor="t"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7020"/>
                </a:solidFill>
                <a:effectLst/>
                <a:latin typeface="微软雅黑" panose="020B0503020204020204" pitchFamily="34" charset="-122"/>
                <a:ea typeface="微软雅黑" panose="020B0503020204020204" pitchFamily="34" charset="-122"/>
                <a:cs typeface="Times New Roman" panose="02020603050405020304" pitchFamily="18" charset="0"/>
              </a:rPr>
              <a:t>class</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20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ClassA</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b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200" b="1" i="0" u="none" strike="noStrike" cap="none" normalizeH="0" baseline="0" dirty="0" err="1">
                <a:ln>
                  <a:noFill/>
                </a:ln>
                <a:solidFill>
                  <a:srgbClr val="007020"/>
                </a:solidFill>
                <a:effectLst/>
                <a:latin typeface="微软雅黑" panose="020B0503020204020204" pitchFamily="34" charset="-122"/>
                <a:ea typeface="微软雅黑" panose="020B0503020204020204" pitchFamily="34" charset="-122"/>
                <a:cs typeface="Times New Roman" panose="02020603050405020304" pitchFamily="18" charset="0"/>
              </a:rPr>
              <a:t>def</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200" b="0" i="0" u="none" strike="noStrike" cap="none" normalizeH="0" baseline="0" dirty="0">
                <a:ln>
                  <a:noFill/>
                </a:ln>
                <a:solidFill>
                  <a:srgbClr val="06287E"/>
                </a:solidFill>
                <a:effectLst/>
                <a:latin typeface="微软雅黑" panose="020B0503020204020204" pitchFamily="34" charset="-122"/>
                <a:ea typeface="微软雅黑" panose="020B0503020204020204" pitchFamily="34" charset="-122"/>
                <a:cs typeface="Times New Roman" panose="02020603050405020304" pitchFamily="18" charset="0"/>
              </a:rPr>
              <a:t>__</a:t>
            </a:r>
            <a:r>
              <a:rPr kumimoji="0" lang="en-US" altLang="zh-CN" sz="1200" b="0" i="0" u="none" strike="noStrike" cap="none" normalizeH="0" baseline="0" dirty="0" err="1">
                <a:ln>
                  <a:noFill/>
                </a:ln>
                <a:solidFill>
                  <a:srgbClr val="06287E"/>
                </a:solidFill>
                <a:effectLst/>
                <a:latin typeface="微软雅黑" panose="020B0503020204020204" pitchFamily="34" charset="-122"/>
                <a:ea typeface="微软雅黑" panose="020B0503020204020204" pitchFamily="34" charset="-122"/>
                <a:cs typeface="Times New Roman" panose="02020603050405020304" pitchFamily="18" charset="0"/>
              </a:rPr>
              <a:t>init</a:t>
            </a:r>
            <a:r>
              <a:rPr kumimoji="0" lang="en-US" altLang="zh-CN" sz="1200" b="0" i="0" u="none" strike="noStrike" cap="none" normalizeH="0" baseline="0" dirty="0">
                <a:ln>
                  <a:noFill/>
                </a:ln>
                <a:solidFill>
                  <a:srgbClr val="06287E"/>
                </a:solidFill>
                <a:effectLst/>
                <a:latin typeface="微软雅黑" panose="020B0503020204020204" pitchFamily="34" charset="-122"/>
                <a:ea typeface="微软雅黑" panose="020B0503020204020204" pitchFamily="34" charset="-122"/>
                <a:cs typeface="Times New Roman" panose="02020603050405020304" pitchFamily="18" charset="0"/>
              </a:rPr>
              <a:t>__</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200" b="0" i="0" u="none" strike="noStrike" cap="none" normalizeH="0" baseline="0" dirty="0">
                <a:ln>
                  <a:noFill/>
                </a:ln>
                <a:solidFill>
                  <a:srgbClr val="19177C"/>
                </a:solidFill>
                <a:effectLst/>
                <a:latin typeface="微软雅黑" panose="020B0503020204020204" pitchFamily="34" charset="-122"/>
                <a:ea typeface="微软雅黑" panose="020B0503020204020204" pitchFamily="34" charset="-122"/>
                <a:cs typeface="Times New Roman" panose="02020603050405020304" pitchFamily="18" charset="0"/>
              </a:rPr>
              <a:t>self</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b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print(</a:t>
            </a:r>
            <a:r>
              <a:rPr kumimoji="0" lang="en-US" altLang="zh-CN" sz="1200" b="0" i="0" u="none" strike="noStrike" cap="none" normalizeH="0" baseline="0" dirty="0">
                <a:ln>
                  <a:noFill/>
                </a:ln>
                <a:solidFill>
                  <a:srgbClr val="4070A0"/>
                </a:solidFill>
                <a:effectLst/>
                <a:latin typeface="微软雅黑" panose="020B0503020204020204" pitchFamily="34" charset="-122"/>
                <a:ea typeface="微软雅黑" panose="020B0503020204020204" pitchFamily="34" charset="-122"/>
                <a:cs typeface="Times New Roman" panose="02020603050405020304" pitchFamily="18" charset="0"/>
              </a:rPr>
              <a:t>'id = %s'</a:t>
            </a:r>
            <a:r>
              <a:rPr kumimoji="0" lang="en-US" altLang="zh-CN" sz="1200" b="0" i="0" u="none" strike="noStrike" cap="none" normalizeH="0" baseline="0" dirty="0">
                <a:ln>
                  <a:noFill/>
                </a:ln>
                <a:solidFill>
                  <a:srgbClr val="666666"/>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20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str</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(id(</a:t>
            </a:r>
            <a:r>
              <a:rPr kumimoji="0" lang="en-US" altLang="zh-CN" sz="1200" b="0" i="0" u="none" strike="noStrike" cap="none" normalizeH="0" baseline="0" dirty="0">
                <a:ln>
                  <a:noFill/>
                </a:ln>
                <a:solidFill>
                  <a:srgbClr val="19177C"/>
                </a:solidFill>
                <a:effectLst/>
                <a:latin typeface="微软雅黑" panose="020B0503020204020204" pitchFamily="34" charset="-122"/>
                <a:ea typeface="微软雅黑" panose="020B0503020204020204" pitchFamily="34" charset="-122"/>
                <a:cs typeface="Times New Roman" panose="02020603050405020304" pitchFamily="18" charset="0"/>
              </a:rPr>
              <a:t>self</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b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en-US" altLang="zh-CN" sz="1200" b="1" i="0" u="none" strike="noStrike" cap="none" normalizeH="0" baseline="0" dirty="0" err="1">
                <a:ln>
                  <a:noFill/>
                </a:ln>
                <a:solidFill>
                  <a:srgbClr val="007020"/>
                </a:solidFill>
                <a:effectLst/>
                <a:latin typeface="微软雅黑" panose="020B0503020204020204" pitchFamily="34" charset="-122"/>
                <a:ea typeface="微软雅黑" panose="020B0503020204020204" pitchFamily="34" charset="-122"/>
                <a:cs typeface="Times New Roman" panose="02020603050405020304" pitchFamily="18" charset="0"/>
              </a:rPr>
              <a:t>def</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f2():</a:t>
            </a:r>
            <a:b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200" b="1" i="0" u="none" strike="noStrike" cap="none" normalizeH="0" baseline="0" dirty="0">
                <a:ln>
                  <a:noFill/>
                </a:ln>
                <a:solidFill>
                  <a:srgbClr val="007020"/>
                </a:solidFill>
                <a:effectLst/>
                <a:latin typeface="微软雅黑" panose="020B0503020204020204" pitchFamily="34" charset="-122"/>
                <a:ea typeface="微软雅黑" panose="020B0503020204020204" pitchFamily="34" charset="-122"/>
                <a:cs typeface="Times New Roman" panose="02020603050405020304" pitchFamily="18" charset="0"/>
              </a:rPr>
              <a:t>while</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200" b="0" i="0" u="none" strike="noStrike" cap="none" normalizeH="0" baseline="0" dirty="0">
                <a:ln>
                  <a:noFill/>
                </a:ln>
                <a:solidFill>
                  <a:srgbClr val="19177C"/>
                </a:solidFill>
                <a:effectLst/>
                <a:latin typeface="微软雅黑" panose="020B0503020204020204" pitchFamily="34" charset="-122"/>
                <a:ea typeface="微软雅黑" panose="020B0503020204020204" pitchFamily="34" charset="-122"/>
                <a:cs typeface="Times New Roman" panose="02020603050405020304" pitchFamily="18" charset="0"/>
              </a:rPr>
              <a:t>True</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b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c1 </a:t>
            </a:r>
            <a:r>
              <a:rPr kumimoji="0" lang="en-US" altLang="zh-CN" sz="1200" b="0" i="0" u="none" strike="noStrike" cap="none" normalizeH="0" baseline="0" dirty="0">
                <a:ln>
                  <a:noFill/>
                </a:ln>
                <a:solidFill>
                  <a:srgbClr val="666666"/>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20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ClassA</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b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c2 </a:t>
            </a:r>
            <a:r>
              <a:rPr kumimoji="0" lang="en-US" altLang="zh-CN" sz="1200" b="0" i="0" u="none" strike="noStrike" cap="none" normalizeH="0" baseline="0" dirty="0">
                <a:ln>
                  <a:noFill/>
                </a:ln>
                <a:solidFill>
                  <a:srgbClr val="666666"/>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20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ClassA</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b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c1.t </a:t>
            </a:r>
            <a:r>
              <a:rPr kumimoji="0" lang="en-US" altLang="zh-CN" sz="1200" b="0" i="0" u="none" strike="noStrike" cap="none" normalizeH="0" baseline="0" dirty="0">
                <a:ln>
                  <a:noFill/>
                </a:ln>
                <a:solidFill>
                  <a:srgbClr val="666666"/>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c2</a:t>
            </a:r>
            <a:b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c2.t </a:t>
            </a:r>
            <a:r>
              <a:rPr kumimoji="0" lang="en-US" altLang="zh-CN" sz="1200" b="0" i="0" u="none" strike="noStrike" cap="none" normalizeH="0" baseline="0" dirty="0">
                <a:ln>
                  <a:noFill/>
                </a:ln>
                <a:solidFill>
                  <a:srgbClr val="666666"/>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c1</a:t>
            </a:r>
            <a:b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200" b="1" i="0" u="none" strike="noStrike" cap="none" normalizeH="0" baseline="0" dirty="0">
                <a:ln>
                  <a:noFill/>
                </a:ln>
                <a:solidFill>
                  <a:srgbClr val="007020"/>
                </a:solidFill>
                <a:effectLst/>
                <a:latin typeface="微软雅黑" panose="020B0503020204020204" pitchFamily="34" charset="-122"/>
                <a:ea typeface="微软雅黑" panose="020B0503020204020204" pitchFamily="34" charset="-122"/>
                <a:cs typeface="Times New Roman" panose="02020603050405020304" pitchFamily="18" charset="0"/>
              </a:rPr>
              <a:t>del</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c1</a:t>
            </a:r>
            <a:b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200" b="1" i="0" u="none" strike="noStrike" cap="none" normalizeH="0" baseline="0" dirty="0">
                <a:ln>
                  <a:noFill/>
                </a:ln>
                <a:solidFill>
                  <a:srgbClr val="007020"/>
                </a:solidFill>
                <a:effectLst/>
                <a:latin typeface="微软雅黑" panose="020B0503020204020204" pitchFamily="34" charset="-122"/>
                <a:ea typeface="微软雅黑" panose="020B0503020204020204" pitchFamily="34" charset="-122"/>
                <a:cs typeface="Times New Roman" panose="02020603050405020304" pitchFamily="18" charset="0"/>
              </a:rPr>
              <a:t>del</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c2</a:t>
            </a:r>
            <a:b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20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gc.collect</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200" b="0" i="1" u="none" strike="noStrike" cap="none" normalizeH="0" baseline="0" dirty="0">
                <a:ln>
                  <a:noFill/>
                </a:ln>
                <a:solidFill>
                  <a:srgbClr val="60A0B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1200" b="0" i="1" u="none" strike="noStrike" cap="none" normalizeH="0" baseline="0" dirty="0">
                <a:ln>
                  <a:noFill/>
                </a:ln>
                <a:solidFill>
                  <a:srgbClr val="60A0B0"/>
                </a:solidFill>
                <a:effectLst/>
                <a:latin typeface="微软雅黑" panose="020B0503020204020204" pitchFamily="34" charset="-122"/>
                <a:ea typeface="微软雅黑" panose="020B0503020204020204" pitchFamily="34" charset="-122"/>
                <a:cs typeface="Times New Roman" panose="02020603050405020304" pitchFamily="18" charset="0"/>
              </a:rPr>
              <a:t>手动调用垃圾回收功能，这样在自动垃圾回收被关闭的情况下，也会进行回收</a:t>
            </a:r>
            <a:br>
              <a:rPr kumimoji="0" lang="zh-CN" altLang="en-US"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br>
              <a:rPr kumimoji="0" lang="zh-CN" altLang="en-US"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en-US" altLang="zh-CN" sz="1200" b="0" i="1" u="none" strike="noStrike" cap="none" normalizeH="0" baseline="0" dirty="0">
                <a:ln>
                  <a:noFill/>
                </a:ln>
                <a:solidFill>
                  <a:srgbClr val="60A0B0"/>
                </a:solidFill>
                <a:effectLst/>
                <a:latin typeface="微软雅黑" panose="020B0503020204020204" pitchFamily="34" charset="-122"/>
                <a:ea typeface="微软雅黑" panose="020B0503020204020204" pitchFamily="34" charset="-122"/>
                <a:cs typeface="Times New Roman" panose="02020603050405020304" pitchFamily="18" charset="0"/>
              </a:rPr>
              <a:t>#python</a:t>
            </a:r>
            <a:r>
              <a:rPr kumimoji="0" lang="zh-CN" altLang="en-US" sz="1200" b="0" i="1" u="none" strike="noStrike" cap="none" normalizeH="0" baseline="0" dirty="0">
                <a:ln>
                  <a:noFill/>
                </a:ln>
                <a:solidFill>
                  <a:srgbClr val="60A0B0"/>
                </a:solidFill>
                <a:effectLst/>
                <a:latin typeface="微软雅黑" panose="020B0503020204020204" pitchFamily="34" charset="-122"/>
                <a:ea typeface="微软雅黑" panose="020B0503020204020204" pitchFamily="34" charset="-122"/>
                <a:cs typeface="Times New Roman" panose="02020603050405020304" pitchFamily="18" charset="0"/>
              </a:rPr>
              <a:t>默认是开启垃圾回收的，可以通过下面代码来将其关闭</a:t>
            </a:r>
            <a:br>
              <a:rPr kumimoji="0" lang="zh-CN" altLang="en-US"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en-US" altLang="zh-CN" sz="120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gc.disable</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b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f2()</a:t>
            </a:r>
            <a:endPar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1" name="矩形 10"/>
          <p:cNvSpPr/>
          <p:nvPr/>
        </p:nvSpPr>
        <p:spPr>
          <a:xfrm>
            <a:off x="695378" y="4493295"/>
            <a:ext cx="6829168" cy="1754326"/>
          </a:xfrm>
          <a:prstGeom prst="rect">
            <a:avLst/>
          </a:prstGeom>
        </p:spPr>
        <p:txBody>
          <a:bodyPr wrap="square">
            <a:spAutoFit/>
          </a:bodyPr>
          <a:lstStyle/>
          <a:p>
            <a:pPr>
              <a:lnSpc>
                <a:spcPct val="150000"/>
              </a:lnSpc>
            </a:pPr>
            <a:r>
              <a:rPr lang="zh-CN" altLang="en-US" dirty="0">
                <a:latin typeface="新宋体" panose="02010609030101010101" pitchFamily="49" charset="-122"/>
                <a:ea typeface="新宋体" panose="02010609030101010101" pitchFamily="49" charset="-122"/>
              </a:rPr>
              <a:t>有三种情况会触发垃圾回收：</a:t>
            </a:r>
          </a:p>
          <a:p>
            <a:pPr marL="800100" lvl="1" indent="-342900">
              <a:lnSpc>
                <a:spcPct val="150000"/>
              </a:lnSpc>
              <a:buFont typeface="+mj-lt"/>
              <a:buAutoNum type="arabicPeriod"/>
            </a:pPr>
            <a:r>
              <a:rPr lang="zh-CN" altLang="en-US" dirty="0">
                <a:latin typeface="新宋体" panose="02010609030101010101" pitchFamily="49" charset="-122"/>
                <a:ea typeface="新宋体" panose="02010609030101010101" pitchFamily="49" charset="-122"/>
              </a:rPr>
              <a:t>当gc模块的计数器达到阀值的时候，自动回收垃圾</a:t>
            </a:r>
          </a:p>
          <a:p>
            <a:pPr marL="800100" lvl="1" indent="-342900">
              <a:lnSpc>
                <a:spcPct val="150000"/>
              </a:lnSpc>
              <a:buFont typeface="+mj-lt"/>
              <a:buAutoNum type="arabicPeriod"/>
            </a:pPr>
            <a:r>
              <a:rPr lang="zh-CN" altLang="en-US" dirty="0">
                <a:latin typeface="新宋体" panose="02010609030101010101" pitchFamily="49" charset="-122"/>
                <a:ea typeface="新宋体" panose="02010609030101010101" pitchFamily="49" charset="-122"/>
              </a:rPr>
              <a:t>调用gc.collect()，手动回收垃圾</a:t>
            </a:r>
          </a:p>
          <a:p>
            <a:pPr marL="800100" lvl="1" indent="-342900">
              <a:lnSpc>
                <a:spcPct val="150000"/>
              </a:lnSpc>
              <a:buFont typeface="+mj-lt"/>
              <a:buAutoNum type="arabicPeriod"/>
            </a:pPr>
            <a:r>
              <a:rPr lang="zh-CN" altLang="en-US" dirty="0">
                <a:latin typeface="新宋体" panose="02010609030101010101" pitchFamily="49" charset="-122"/>
                <a:ea typeface="新宋体" panose="02010609030101010101" pitchFamily="49" charset="-122"/>
              </a:rPr>
              <a:t>程序退出的时候，python解释器来回收垃圾</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half" idx="11"/>
          </p:nvPr>
        </p:nvSpPr>
        <p:spPr/>
        <p:txBody>
          <a:bodyPr/>
          <a:lstStyle/>
          <a:p>
            <a:r>
              <a:rPr lang="en-US" altLang="zh-CN" dirty="0"/>
              <a:t>Python</a:t>
            </a:r>
            <a:r>
              <a:rPr lang="zh-CN" altLang="en-US" dirty="0"/>
              <a:t>中的</a:t>
            </a:r>
            <a:r>
              <a:rPr lang="en-US" altLang="zh-CN" dirty="0"/>
              <a:t>GC</a:t>
            </a:r>
            <a:r>
              <a:rPr lang="zh-CN" altLang="en-US" dirty="0"/>
              <a:t>模块</a:t>
            </a:r>
          </a:p>
        </p:txBody>
      </p:sp>
      <p:sp>
        <p:nvSpPr>
          <p:cNvPr id="7" name="文本占位符 1"/>
          <p:cNvSpPr>
            <a:spLocks noGrp="1"/>
          </p:cNvSpPr>
          <p:nvPr>
            <p:ph type="body" sz="half" idx="2"/>
          </p:nvPr>
        </p:nvSpPr>
        <p:spPr>
          <a:xfrm>
            <a:off x="695378" y="1034112"/>
            <a:ext cx="4041379" cy="515803"/>
          </a:xfrm>
        </p:spPr>
        <p:txBody>
          <a:bodyPr/>
          <a:lstStyle/>
          <a:p>
            <a:r>
              <a:rPr lang="en-US" altLang="zh-CN" dirty="0" err="1"/>
              <a:t>gc</a:t>
            </a:r>
            <a:r>
              <a:rPr lang="zh-CN" altLang="en-US" dirty="0"/>
              <a:t>模块的自动垃圾回收触发机制</a:t>
            </a:r>
            <a:r>
              <a:rPr lang="en-US" altLang="zh-CN" dirty="0"/>
              <a:t>(1)</a:t>
            </a:r>
            <a:endParaRPr lang="zh-CN" altLang="en-US" dirty="0"/>
          </a:p>
        </p:txBody>
      </p:sp>
      <p:sp>
        <p:nvSpPr>
          <p:cNvPr id="4" name="Rectangle 2"/>
          <p:cNvSpPr>
            <a:spLocks noChangeArrowheads="1"/>
          </p:cNvSpPr>
          <p:nvPr/>
        </p:nvSpPr>
        <p:spPr bwMode="auto">
          <a:xfrm>
            <a:off x="1090568" y="16925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378940" y="10341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矩形 2"/>
          <p:cNvSpPr/>
          <p:nvPr/>
        </p:nvSpPr>
        <p:spPr>
          <a:xfrm>
            <a:off x="695378" y="1586367"/>
            <a:ext cx="5499476" cy="4293483"/>
          </a:xfrm>
          <a:prstGeom prst="rect">
            <a:avLst/>
          </a:prstGeom>
        </p:spPr>
        <p:txBody>
          <a:bodyPr wrap="square">
            <a:spAutoFit/>
          </a:bodyPr>
          <a:lstStyle/>
          <a:p>
            <a:pPr marL="342900" indent="-342900">
              <a:lnSpc>
                <a:spcPct val="150000"/>
              </a:lnSpc>
              <a:buFont typeface="+mj-lt"/>
              <a:buAutoNum type="arabicPeriod"/>
            </a:pPr>
            <a:r>
              <a:rPr lang="zh-CN" altLang="en-US" sz="1400" dirty="0">
                <a:latin typeface="新宋体" panose="02010609030101010101" pitchFamily="49" charset="-122"/>
                <a:ea typeface="新宋体" panose="02010609030101010101" pitchFamily="49" charset="-122"/>
              </a:rPr>
              <a:t>在Python中，采用分代收集的方法。把对象分为三代，一开始，对象在创建的时候，放在一代中，如果在一次一代的垃圾检查中，该对象存活下来，就会被放到二代中，同理在一次二代的垃圾检查中，该对象存活下来，就会被放到三代中</a:t>
            </a:r>
            <a:endParaRPr lang="en-US" altLang="zh-CN" sz="1400" dirty="0">
              <a:latin typeface="新宋体" panose="02010609030101010101" pitchFamily="49" charset="-122"/>
              <a:ea typeface="新宋体" panose="02010609030101010101" pitchFamily="49" charset="-122"/>
            </a:endParaRPr>
          </a:p>
          <a:p>
            <a:pPr marL="342900" indent="-342900">
              <a:lnSpc>
                <a:spcPct val="150000"/>
              </a:lnSpc>
              <a:buFont typeface="+mj-lt"/>
              <a:buAutoNum type="arabicPeriod"/>
            </a:pPr>
            <a:endParaRPr lang="zh-CN" altLang="en-US" sz="1400" dirty="0">
              <a:latin typeface="新宋体" panose="02010609030101010101" pitchFamily="49" charset="-122"/>
              <a:ea typeface="新宋体" panose="02010609030101010101" pitchFamily="49" charset="-122"/>
            </a:endParaRPr>
          </a:p>
          <a:p>
            <a:pPr marL="342900" indent="-342900">
              <a:lnSpc>
                <a:spcPct val="150000"/>
              </a:lnSpc>
              <a:buFont typeface="+mj-lt"/>
              <a:buAutoNum type="arabicPeriod"/>
            </a:pPr>
            <a:r>
              <a:rPr lang="zh-CN" altLang="en-US" sz="1400" dirty="0">
                <a:latin typeface="新宋体" panose="02010609030101010101" pitchFamily="49" charset="-122"/>
                <a:ea typeface="新宋体" panose="02010609030101010101" pitchFamily="49" charset="-122"/>
              </a:rPr>
              <a:t>gc模块里面会有一个长度为3的列表的计数器，可以通过gc.get_count()获取</a:t>
            </a:r>
            <a:endParaRPr lang="en-US" altLang="zh-CN" sz="1400" dirty="0">
              <a:latin typeface="新宋体" panose="02010609030101010101" pitchFamily="49" charset="-122"/>
              <a:ea typeface="新宋体" panose="02010609030101010101" pitchFamily="49" charset="-122"/>
            </a:endParaRPr>
          </a:p>
          <a:p>
            <a:pPr marL="342900" indent="-342900">
              <a:lnSpc>
                <a:spcPct val="150000"/>
              </a:lnSpc>
              <a:buFont typeface="+mj-lt"/>
              <a:buAutoNum type="arabicPeriod"/>
            </a:pPr>
            <a:endParaRPr lang="zh-CN" altLang="en-US" sz="1400" dirty="0">
              <a:latin typeface="新宋体" panose="02010609030101010101" pitchFamily="49" charset="-122"/>
              <a:ea typeface="新宋体" panose="02010609030101010101" pitchFamily="49" charset="-122"/>
            </a:endParaRPr>
          </a:p>
          <a:p>
            <a:pPr marL="342900" indent="-342900">
              <a:lnSpc>
                <a:spcPct val="150000"/>
              </a:lnSpc>
              <a:buFont typeface="+mj-lt"/>
              <a:buAutoNum type="arabicPeriod"/>
            </a:pPr>
            <a:r>
              <a:rPr lang="zh-CN" altLang="en-US" sz="1400" dirty="0">
                <a:latin typeface="新宋体" panose="02010609030101010101" pitchFamily="49" charset="-122"/>
                <a:ea typeface="新宋体" panose="02010609030101010101" pitchFamily="49" charset="-122"/>
              </a:rPr>
              <a:t>例如(200, 8, 3)，其中200是指距离上一次一代垃圾检查，Python分配内存的数目减去释放内存的数目，注意是内存分配，而不是引用计数的增加。 8是指距离上一次二代垃圾检查，一代垃圾检查的次数，同理，3是指距离上一次三代垃圾检查，二代垃圾检查的次数。</a:t>
            </a:r>
          </a:p>
        </p:txBody>
      </p:sp>
      <p:sp>
        <p:nvSpPr>
          <p:cNvPr id="5" name="Rectangle 2"/>
          <p:cNvSpPr>
            <a:spLocks noChangeArrowheads="1"/>
          </p:cNvSpPr>
          <p:nvPr/>
        </p:nvSpPr>
        <p:spPr bwMode="auto">
          <a:xfrm>
            <a:off x="1029730" y="230975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文本框 2"/>
          <p:cNvSpPr txBox="1">
            <a:spLocks noChangeArrowheads="1"/>
          </p:cNvSpPr>
          <p:nvPr/>
        </p:nvSpPr>
        <p:spPr bwMode="auto">
          <a:xfrm>
            <a:off x="7005001" y="1785986"/>
            <a:ext cx="4114350" cy="3647152"/>
          </a:xfrm>
          <a:prstGeom prst="rect">
            <a:avLst/>
          </a:prstGeom>
          <a:solidFill>
            <a:srgbClr val="F2F2F2"/>
          </a:solidFill>
          <a:ln w="9525">
            <a:solidFill>
              <a:srgbClr val="A5A5A5"/>
            </a:solidFill>
            <a:miter lim="800000"/>
          </a:ln>
        </p:spPr>
        <p:txBody>
          <a:bodyPr vert="horz" wrap="square" lIns="91440" tIns="45720" rIns="91440" bIns="45720" numCol="1" anchor="t"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&gt;&gt;&gt; class A():</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pass</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&gt;&gt;&gt; </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&gt;&gt;&gt; import </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gc</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&gt;&gt;&gt; print(</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gc.get_count</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(200, 8, 3)</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&gt;&gt;&gt; </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&gt;&gt;&gt; a = A()</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&gt;&gt;&gt; </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&gt;&gt;&gt; print(</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gc.get_count</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(201, 8, 3)</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&gt;&gt;&gt; </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&gt;&gt;&gt; </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&gt;&gt;&gt; del a</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&gt;&gt;&gt; </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&gt;&gt;&gt; </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&gt;&gt;&gt; print(</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gc.get_count</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(200, 8, 3)</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&gt;&gt;&gt; </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&gt;&gt;&gt; </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half" idx="11"/>
          </p:nvPr>
        </p:nvSpPr>
        <p:spPr/>
        <p:txBody>
          <a:bodyPr/>
          <a:lstStyle/>
          <a:p>
            <a:r>
              <a:rPr lang="en-US" altLang="zh-CN" dirty="0"/>
              <a:t>Python</a:t>
            </a:r>
            <a:r>
              <a:rPr lang="zh-CN" altLang="en-US" dirty="0"/>
              <a:t>中的</a:t>
            </a:r>
            <a:r>
              <a:rPr lang="en-US" altLang="zh-CN" dirty="0"/>
              <a:t>GC</a:t>
            </a:r>
            <a:r>
              <a:rPr lang="zh-CN" altLang="en-US" dirty="0"/>
              <a:t>模块</a:t>
            </a:r>
          </a:p>
        </p:txBody>
      </p:sp>
      <p:sp>
        <p:nvSpPr>
          <p:cNvPr id="7" name="文本占位符 1"/>
          <p:cNvSpPr>
            <a:spLocks noGrp="1"/>
          </p:cNvSpPr>
          <p:nvPr>
            <p:ph type="body" sz="half" idx="2"/>
          </p:nvPr>
        </p:nvSpPr>
        <p:spPr>
          <a:xfrm>
            <a:off x="695378" y="1034112"/>
            <a:ext cx="4041379" cy="515803"/>
          </a:xfrm>
        </p:spPr>
        <p:txBody>
          <a:bodyPr/>
          <a:lstStyle/>
          <a:p>
            <a:r>
              <a:rPr lang="en-US" altLang="zh-CN" dirty="0" err="1"/>
              <a:t>gc</a:t>
            </a:r>
            <a:r>
              <a:rPr lang="zh-CN" altLang="en-US" dirty="0"/>
              <a:t>模块的自动垃圾回收触发机制</a:t>
            </a:r>
            <a:r>
              <a:rPr lang="en-US" altLang="zh-CN" dirty="0"/>
              <a:t>(2)</a:t>
            </a:r>
            <a:endParaRPr lang="zh-CN" altLang="en-US" dirty="0"/>
          </a:p>
        </p:txBody>
      </p:sp>
      <p:sp>
        <p:nvSpPr>
          <p:cNvPr id="4" name="Rectangle 2"/>
          <p:cNvSpPr>
            <a:spLocks noChangeArrowheads="1"/>
          </p:cNvSpPr>
          <p:nvPr/>
        </p:nvSpPr>
        <p:spPr bwMode="auto">
          <a:xfrm>
            <a:off x="1090568" y="16925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378940" y="10341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1029730" y="230975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695378" y="1565603"/>
            <a:ext cx="9931433" cy="738664"/>
          </a:xfrm>
          <a:prstGeom prst="rect">
            <a:avLst/>
          </a:prstGeom>
        </p:spPr>
        <p:txBody>
          <a:bodyPr wrap="square">
            <a:spAutoFit/>
          </a:bodyPr>
          <a:lstStyle/>
          <a:p>
            <a:pPr>
              <a:lnSpc>
                <a:spcPct val="150000"/>
              </a:lnSpc>
            </a:pPr>
            <a:r>
              <a:rPr lang="zh-CN" altLang="en-US" sz="1400" dirty="0">
                <a:latin typeface="新宋体" panose="02010609030101010101" pitchFamily="49" charset="-122"/>
                <a:ea typeface="新宋体" panose="02010609030101010101" pitchFamily="49" charset="-122"/>
              </a:rPr>
              <a:t>gc模快有一个自动垃圾回收的阀值，即通过gc.get_threshold函数获取到的长度为3的元组，例如(700,10,10) 每一次计数器的增加，gc模块就会检查增加后的计数是否达到阀值的数目，如果是，就会执行对应的代数的垃圾检查，然后重置计数器</a:t>
            </a:r>
          </a:p>
        </p:txBody>
      </p:sp>
      <p:sp>
        <p:nvSpPr>
          <p:cNvPr id="10" name="Rectangle 2"/>
          <p:cNvSpPr>
            <a:spLocks noChangeArrowheads="1"/>
          </p:cNvSpPr>
          <p:nvPr/>
        </p:nvSpPr>
        <p:spPr bwMode="auto">
          <a:xfrm>
            <a:off x="782594" y="2525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文本框 2"/>
          <p:cNvSpPr txBox="1">
            <a:spLocks noChangeArrowheads="1"/>
          </p:cNvSpPr>
          <p:nvPr/>
        </p:nvSpPr>
        <p:spPr bwMode="auto">
          <a:xfrm>
            <a:off x="1090568" y="2469525"/>
            <a:ext cx="6119813" cy="738664"/>
          </a:xfrm>
          <a:prstGeom prst="rect">
            <a:avLst/>
          </a:prstGeom>
          <a:solidFill>
            <a:srgbClr val="F2F2F2"/>
          </a:solidFill>
          <a:ln w="9525">
            <a:solidFill>
              <a:srgbClr val="A5A5A5"/>
            </a:solidFill>
            <a:miter lim="800000"/>
          </a:ln>
        </p:spPr>
        <p:txBody>
          <a:bodyPr vert="horz" wrap="square" lIns="91440" tIns="45720" rIns="91440" bIns="45720" numCol="1" anchor="t"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dirty="0">
                <a:ln>
                  <a:noFill/>
                </a:ln>
                <a:solidFill>
                  <a:srgbClr val="666666"/>
                </a:solidFill>
                <a:effectLst/>
                <a:latin typeface="微软雅黑" panose="020B0503020204020204" pitchFamily="34" charset="-122"/>
                <a:ea typeface="微软雅黑" panose="020B0503020204020204" pitchFamily="34" charset="-122"/>
                <a:cs typeface="Times New Roman" panose="02020603050405020304" pitchFamily="18" charset="0"/>
              </a:rPr>
              <a:t>&gt;&gt;&gt;</a:t>
            </a:r>
            <a:r>
              <a:rPr kumimoji="0" lang="en-US" altLang="zh-CN"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import </a:t>
            </a:r>
            <a:r>
              <a:rPr kumimoji="0" lang="en-US" altLang="zh-CN" sz="110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gc</a:t>
            </a:r>
            <a:br>
              <a:rPr kumimoji="0" lang="en-US" altLang="zh-CN"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en-US" altLang="zh-CN" sz="1400" b="0" i="0" u="none" strike="noStrike" cap="none" normalizeH="0" baseline="0" dirty="0">
                <a:ln>
                  <a:noFill/>
                </a:ln>
                <a:solidFill>
                  <a:srgbClr val="666666"/>
                </a:solidFill>
                <a:effectLst/>
                <a:latin typeface="微软雅黑" panose="020B0503020204020204" pitchFamily="34" charset="-122"/>
                <a:ea typeface="微软雅黑" panose="020B0503020204020204" pitchFamily="34" charset="-122"/>
                <a:cs typeface="Times New Roman" panose="02020603050405020304" pitchFamily="18" charset="0"/>
              </a:rPr>
              <a:t>&gt;&gt;&gt;</a:t>
            </a:r>
            <a:r>
              <a:rPr kumimoji="0" lang="en-US" altLang="zh-CN"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print(</a:t>
            </a:r>
            <a:r>
              <a:rPr kumimoji="0" lang="en-US" altLang="zh-CN" sz="110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gc.get_threshold</a:t>
            </a:r>
            <a:r>
              <a:rPr kumimoji="0" lang="en-US" altLang="zh-CN"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br>
              <a:rPr kumimoji="0" lang="en-US" altLang="zh-CN"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400" b="0" i="0" u="none" strike="noStrike" cap="none" normalizeH="0" baseline="0" dirty="0">
                <a:ln>
                  <a:noFill/>
                </a:ln>
                <a:solidFill>
                  <a:srgbClr val="40A070"/>
                </a:solidFill>
                <a:effectLst/>
                <a:latin typeface="微软雅黑" panose="020B0503020204020204" pitchFamily="34" charset="-122"/>
                <a:ea typeface="微软雅黑" panose="020B0503020204020204" pitchFamily="34" charset="-122"/>
                <a:cs typeface="Times New Roman" panose="02020603050405020304" pitchFamily="18" charset="0"/>
              </a:rPr>
              <a:t>700</a:t>
            </a:r>
            <a:r>
              <a:rPr kumimoji="0" lang="en-US" altLang="zh-CN"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400" b="0" i="0" u="none" strike="noStrike" cap="none" normalizeH="0" baseline="0" dirty="0">
                <a:ln>
                  <a:noFill/>
                </a:ln>
                <a:solidFill>
                  <a:srgbClr val="40A070"/>
                </a:solidFill>
                <a:effectLst/>
                <a:latin typeface="微软雅黑" panose="020B0503020204020204" pitchFamily="34" charset="-122"/>
                <a:ea typeface="微软雅黑" panose="020B0503020204020204" pitchFamily="34" charset="-122"/>
                <a:cs typeface="Times New Roman" panose="02020603050405020304" pitchFamily="18" charset="0"/>
              </a:rPr>
              <a:t>10</a:t>
            </a:r>
            <a:r>
              <a:rPr kumimoji="0" lang="en-US" altLang="zh-CN"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400" b="0" i="0" u="none" strike="noStrike" cap="none" normalizeH="0" baseline="0" dirty="0">
                <a:ln>
                  <a:noFill/>
                </a:ln>
                <a:solidFill>
                  <a:srgbClr val="40A070"/>
                </a:solidFill>
                <a:effectLst/>
                <a:latin typeface="微软雅黑" panose="020B0503020204020204" pitchFamily="34" charset="-122"/>
                <a:ea typeface="微软雅黑" panose="020B0503020204020204" pitchFamily="34" charset="-122"/>
                <a:cs typeface="Times New Roman" panose="02020603050405020304" pitchFamily="18" charset="0"/>
              </a:rPr>
              <a:t>10</a:t>
            </a:r>
            <a:r>
              <a:rPr kumimoji="0" lang="en-US" altLang="zh-CN"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4" name="矩形 13"/>
          <p:cNvSpPr/>
          <p:nvPr/>
        </p:nvSpPr>
        <p:spPr>
          <a:xfrm>
            <a:off x="758781" y="3538718"/>
            <a:ext cx="10796406" cy="1061829"/>
          </a:xfrm>
          <a:prstGeom prst="rect">
            <a:avLst/>
          </a:prstGeom>
        </p:spPr>
        <p:txBody>
          <a:bodyPr wrap="square">
            <a:spAutoFit/>
          </a:bodyPr>
          <a:lstStyle/>
          <a:p>
            <a:pPr marL="342900" indent="-342900">
              <a:lnSpc>
                <a:spcPct val="150000"/>
              </a:lnSpc>
              <a:buFont typeface="+mj-lt"/>
              <a:buAutoNum type="arabicPeriod"/>
            </a:pPr>
            <a:r>
              <a:rPr lang="zh-CN" altLang="en-US" sz="1400" dirty="0">
                <a:latin typeface="新宋体" panose="02010609030101010101" pitchFamily="49" charset="-122"/>
                <a:ea typeface="新宋体" panose="02010609030101010101" pitchFamily="49" charset="-122"/>
              </a:rPr>
              <a:t>当计数器从(699,3,0)增加到(700,3,0)，gc模块就会执行gc.collect(0),即检查一代对象的垃圾，并重置计数器为(0,4,0)</a:t>
            </a:r>
          </a:p>
          <a:p>
            <a:pPr marL="342900" indent="-342900">
              <a:lnSpc>
                <a:spcPct val="150000"/>
              </a:lnSpc>
              <a:buFont typeface="+mj-lt"/>
              <a:buAutoNum type="arabicPeriod"/>
            </a:pPr>
            <a:r>
              <a:rPr lang="zh-CN" altLang="en-US" sz="1400" dirty="0">
                <a:latin typeface="新宋体" panose="02010609030101010101" pitchFamily="49" charset="-122"/>
                <a:ea typeface="新宋体" panose="02010609030101010101" pitchFamily="49" charset="-122"/>
              </a:rPr>
              <a:t>当计数器从(699,9,0)增加到(700,9,0)，gc模块就会执行gc.collect(1),即检查一、二代对象的垃圾，并重置计数器为(0,0,1)</a:t>
            </a:r>
          </a:p>
          <a:p>
            <a:pPr marL="342900" indent="-342900">
              <a:lnSpc>
                <a:spcPct val="150000"/>
              </a:lnSpc>
              <a:buFont typeface="+mj-lt"/>
              <a:buAutoNum type="arabicPeriod"/>
            </a:pPr>
            <a:r>
              <a:rPr lang="zh-CN" altLang="en-US" sz="1400" dirty="0">
                <a:latin typeface="新宋体" panose="02010609030101010101" pitchFamily="49" charset="-122"/>
                <a:ea typeface="新宋体" panose="02010609030101010101" pitchFamily="49" charset="-122"/>
              </a:rPr>
              <a:t>当计数器从(699,9,9)增加到(700,9,9)，gc模块就会执行gc.collect(2),即检查一、二、三代对象的垃圾，并重置计数器为(0,0,0)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half" idx="2"/>
          </p:nvPr>
        </p:nvSpPr>
        <p:spPr/>
        <p:txBody>
          <a:bodyPr/>
          <a:lstStyle/>
          <a:p>
            <a:r>
              <a:rPr lang="zh-CN" altLang="en-US"/>
              <a:t>复习</a:t>
            </a:r>
          </a:p>
        </p:txBody>
      </p:sp>
      <p:sp>
        <p:nvSpPr>
          <p:cNvPr id="7" name="文本占位符 6"/>
          <p:cNvSpPr>
            <a:spLocks noGrp="1"/>
          </p:cNvSpPr>
          <p:nvPr>
            <p:ph type="body" sz="half" idx="10"/>
          </p:nvPr>
        </p:nvSpPr>
        <p:spPr>
          <a:xfrm>
            <a:off x="6096000" y="1511165"/>
            <a:ext cx="5749489" cy="3785765"/>
          </a:xfrm>
        </p:spPr>
        <p:txBody>
          <a:bodyPr/>
          <a:lstStyle/>
          <a:p>
            <a:pPr lvl="0"/>
            <a:r>
              <a:rPr lang="zh-CN" altLang="en-US" dirty="0"/>
              <a:t>文件打开关闭</a:t>
            </a:r>
          </a:p>
          <a:p>
            <a:pPr lvl="0"/>
            <a:r>
              <a:rPr lang="zh-CN" altLang="en-US" dirty="0"/>
              <a:t>文件读写</a:t>
            </a:r>
          </a:p>
          <a:p>
            <a:pPr lvl="0"/>
            <a:r>
              <a:rPr lang="zh-CN" altLang="en-US" dirty="0"/>
              <a:t>文件备份脚本</a:t>
            </a:r>
          </a:p>
          <a:p>
            <a:pPr lvl="0"/>
            <a:r>
              <a:rPr lang="zh-CN" altLang="en-US" dirty="0"/>
              <a:t>文件定位</a:t>
            </a:r>
          </a:p>
          <a:p>
            <a:pPr lvl="0"/>
            <a:r>
              <a:rPr lang="zh-CN" altLang="en-US" dirty="0"/>
              <a:t>模块介绍</a:t>
            </a:r>
          </a:p>
          <a:p>
            <a:pPr lvl="0"/>
            <a:r>
              <a:rPr lang="en-US" altLang="zh-CN" dirty="0"/>
              <a:t>OS</a:t>
            </a:r>
            <a:r>
              <a:rPr lang="zh-CN" altLang="en-US" dirty="0"/>
              <a:t>模块操作文件</a:t>
            </a:r>
          </a:p>
          <a:p>
            <a:pPr lvl="0"/>
            <a:r>
              <a:rPr lang="en-US" altLang="zh-CN" dirty="0"/>
              <a:t>Time</a:t>
            </a:r>
            <a:r>
              <a:rPr lang="zh-CN" altLang="en-US" dirty="0"/>
              <a:t>、</a:t>
            </a:r>
            <a:r>
              <a:rPr lang="en-US" altLang="zh-CN" dirty="0" err="1"/>
              <a:t>datetime</a:t>
            </a:r>
            <a:r>
              <a:rPr lang="zh-CN" altLang="en-US" dirty="0"/>
              <a:t>模块</a:t>
            </a:r>
          </a:p>
          <a:p>
            <a:pPr lvl="0"/>
            <a:r>
              <a:rPr lang="zh-CN" altLang="en-US" dirty="0"/>
              <a:t>模块制作</a:t>
            </a:r>
          </a:p>
          <a:p>
            <a:pPr lvl="0"/>
            <a:r>
              <a:rPr lang="zh-CN" altLang="en-US" dirty="0"/>
              <a:t>模块发布、安装</a:t>
            </a:r>
            <a:endParaRPr lang="zh-CN" altLang="zh-CN" dirty="0"/>
          </a:p>
        </p:txBody>
      </p:sp>
      <p:sp>
        <p:nvSpPr>
          <p:cNvPr id="8" name="文本占位符 7"/>
          <p:cNvSpPr>
            <a:spLocks noGrp="1"/>
          </p:cNvSpPr>
          <p:nvPr>
            <p:ph type="body" sz="half" idx="11"/>
          </p:nvPr>
        </p:nvSpPr>
        <p:spPr/>
        <p:txBody>
          <a:bodyPr/>
          <a:lstStyle/>
          <a:p>
            <a:r>
              <a:rPr lang="zh-CN" altLang="en-US"/>
              <a:t>复习</a:t>
            </a:r>
          </a:p>
        </p:txBody>
      </p:sp>
      <p:grpSp>
        <p:nvGrpSpPr>
          <p:cNvPr id="51" name="ca882dab-64aa-4807-b775-2836961b1c9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100645" y="1614714"/>
            <a:ext cx="3802183" cy="3048726"/>
            <a:chOff x="3327401" y="1200150"/>
            <a:chExt cx="5535613" cy="4438651"/>
          </a:xfrm>
        </p:grpSpPr>
        <p:sp>
          <p:nvSpPr>
            <p:cNvPr id="52" name="ïŝḷiḓe"/>
            <p:cNvSpPr/>
            <p:nvPr/>
          </p:nvSpPr>
          <p:spPr bwMode="auto">
            <a:xfrm>
              <a:off x="6664326" y="5116513"/>
              <a:ext cx="2198688" cy="204788"/>
            </a:xfrm>
            <a:prstGeom prst="rect">
              <a:avLst/>
            </a:prstGeom>
            <a:solidFill>
              <a:srgbClr val="C85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iṧḻïḍe"/>
            <p:cNvSpPr/>
            <p:nvPr/>
          </p:nvSpPr>
          <p:spPr bwMode="auto">
            <a:xfrm>
              <a:off x="5975351" y="4687888"/>
              <a:ext cx="595313" cy="35401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išlïḓe"/>
            <p:cNvSpPr/>
            <p:nvPr/>
          </p:nvSpPr>
          <p:spPr bwMode="auto">
            <a:xfrm>
              <a:off x="4391026" y="2058988"/>
              <a:ext cx="3763963" cy="272097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íSlîḑê"/>
            <p:cNvSpPr/>
            <p:nvPr/>
          </p:nvSpPr>
          <p:spPr bwMode="auto">
            <a:xfrm>
              <a:off x="4391026" y="2058988"/>
              <a:ext cx="3763963"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ïṡḻídè"/>
            <p:cNvSpPr/>
            <p:nvPr/>
          </p:nvSpPr>
          <p:spPr bwMode="auto">
            <a:xfrm>
              <a:off x="6272213" y="2058988"/>
              <a:ext cx="1882775" cy="2720975"/>
            </a:xfrm>
            <a:prstGeom prst="rect">
              <a:avLst/>
            </a:prstGeom>
            <a:solidFill>
              <a:srgbClr val="6E6E6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íṣľide"/>
            <p:cNvSpPr/>
            <p:nvPr/>
          </p:nvSpPr>
          <p:spPr bwMode="auto">
            <a:xfrm>
              <a:off x="6272213" y="2058988"/>
              <a:ext cx="1882775"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8" name="ïşḷîḑè"/>
            <p:cNvSpPr/>
            <p:nvPr/>
          </p:nvSpPr>
          <p:spPr bwMode="auto">
            <a:xfrm>
              <a:off x="4521201" y="2208213"/>
              <a:ext cx="3503613" cy="2366963"/>
            </a:xfrm>
            <a:prstGeom prst="rect">
              <a:avLst/>
            </a:prstGeom>
            <a:solidFill>
              <a:srgbClr val="FFF0B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iṡḻidè"/>
            <p:cNvSpPr/>
            <p:nvPr/>
          </p:nvSpPr>
          <p:spPr bwMode="auto">
            <a:xfrm>
              <a:off x="4521201" y="2208213"/>
              <a:ext cx="3503613" cy="236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iSlîḑê"/>
            <p:cNvSpPr/>
            <p:nvPr/>
          </p:nvSpPr>
          <p:spPr bwMode="auto">
            <a:xfrm>
              <a:off x="4725988" y="2374900"/>
              <a:ext cx="2403475" cy="187325"/>
            </a:xfrm>
            <a:prstGeom prst="rect">
              <a:avLst/>
            </a:prstGeom>
            <a:solidFill>
              <a:srgbClr val="DCC8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íS1ïḋè"/>
            <p:cNvSpPr/>
            <p:nvPr/>
          </p:nvSpPr>
          <p:spPr bwMode="auto">
            <a:xfrm>
              <a:off x="4725988" y="2374900"/>
              <a:ext cx="2403475"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ṧļíḍê"/>
            <p:cNvSpPr/>
            <p:nvPr/>
          </p:nvSpPr>
          <p:spPr bwMode="auto">
            <a:xfrm>
              <a:off x="4725988" y="2747963"/>
              <a:ext cx="2403475" cy="187325"/>
            </a:xfrm>
            <a:prstGeom prst="rect">
              <a:avLst/>
            </a:prstGeom>
            <a:solidFill>
              <a:srgbClr val="DCC8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ïṧḻiďê"/>
            <p:cNvSpPr/>
            <p:nvPr/>
          </p:nvSpPr>
          <p:spPr bwMode="auto">
            <a:xfrm>
              <a:off x="4725988" y="2747963"/>
              <a:ext cx="2403475"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4" name="íšľïḑe"/>
            <p:cNvSpPr/>
            <p:nvPr/>
          </p:nvSpPr>
          <p:spPr bwMode="auto">
            <a:xfrm>
              <a:off x="4725988" y="3121025"/>
              <a:ext cx="3094038" cy="187325"/>
            </a:xfrm>
            <a:prstGeom prst="rect">
              <a:avLst/>
            </a:prstGeom>
            <a:solidFill>
              <a:srgbClr val="DCC8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5" name="ïṣlîḍe"/>
            <p:cNvSpPr/>
            <p:nvPr/>
          </p:nvSpPr>
          <p:spPr bwMode="auto">
            <a:xfrm>
              <a:off x="4725988" y="3475038"/>
              <a:ext cx="2012950" cy="187325"/>
            </a:xfrm>
            <a:prstGeom prst="rect">
              <a:avLst/>
            </a:prstGeom>
            <a:solidFill>
              <a:srgbClr val="DCC8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6" name="iŝḻíďê"/>
            <p:cNvSpPr/>
            <p:nvPr/>
          </p:nvSpPr>
          <p:spPr bwMode="auto">
            <a:xfrm>
              <a:off x="4725988" y="3848100"/>
              <a:ext cx="2012950" cy="187325"/>
            </a:xfrm>
            <a:prstGeom prst="rect">
              <a:avLst/>
            </a:prstGeom>
            <a:solidFill>
              <a:srgbClr val="DCC8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7" name="işļíḍê"/>
            <p:cNvSpPr/>
            <p:nvPr/>
          </p:nvSpPr>
          <p:spPr bwMode="auto">
            <a:xfrm>
              <a:off x="4725988" y="4221163"/>
              <a:ext cx="2012950" cy="185738"/>
            </a:xfrm>
            <a:prstGeom prst="rect">
              <a:avLst/>
            </a:prstGeom>
            <a:solidFill>
              <a:srgbClr val="DCC8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8" name="îṧḻiḍè"/>
            <p:cNvSpPr/>
            <p:nvPr/>
          </p:nvSpPr>
          <p:spPr bwMode="auto">
            <a:xfrm>
              <a:off x="7485063" y="2208213"/>
              <a:ext cx="334963" cy="633413"/>
            </a:xfrm>
            <a:custGeom>
              <a:avLst/>
              <a:gdLst>
                <a:gd name="T0" fmla="*/ 211 w 211"/>
                <a:gd name="T1" fmla="*/ 399 h 399"/>
                <a:gd name="T2" fmla="*/ 105 w 211"/>
                <a:gd name="T3" fmla="*/ 317 h 399"/>
                <a:gd name="T4" fmla="*/ 0 w 211"/>
                <a:gd name="T5" fmla="*/ 399 h 399"/>
                <a:gd name="T6" fmla="*/ 0 w 211"/>
                <a:gd name="T7" fmla="*/ 0 h 399"/>
                <a:gd name="T8" fmla="*/ 211 w 211"/>
                <a:gd name="T9" fmla="*/ 0 h 399"/>
                <a:gd name="T10" fmla="*/ 211 w 211"/>
                <a:gd name="T11" fmla="*/ 399 h 399"/>
              </a:gdLst>
              <a:ahLst/>
              <a:cxnLst>
                <a:cxn ang="0">
                  <a:pos x="T0" y="T1"/>
                </a:cxn>
                <a:cxn ang="0">
                  <a:pos x="T2" y="T3"/>
                </a:cxn>
                <a:cxn ang="0">
                  <a:pos x="T4" y="T5"/>
                </a:cxn>
                <a:cxn ang="0">
                  <a:pos x="T6" y="T7"/>
                </a:cxn>
                <a:cxn ang="0">
                  <a:pos x="T8" y="T9"/>
                </a:cxn>
                <a:cxn ang="0">
                  <a:pos x="T10" y="T11"/>
                </a:cxn>
              </a:cxnLst>
              <a:rect l="0" t="0" r="r" b="b"/>
              <a:pathLst>
                <a:path w="211" h="399">
                  <a:moveTo>
                    <a:pt x="211" y="399"/>
                  </a:moveTo>
                  <a:lnTo>
                    <a:pt x="105" y="317"/>
                  </a:lnTo>
                  <a:lnTo>
                    <a:pt x="0" y="399"/>
                  </a:lnTo>
                  <a:lnTo>
                    <a:pt x="0" y="0"/>
                  </a:lnTo>
                  <a:lnTo>
                    <a:pt x="211" y="0"/>
                  </a:lnTo>
                  <a:lnTo>
                    <a:pt x="211" y="399"/>
                  </a:lnTo>
                  <a:close/>
                </a:path>
              </a:pathLst>
            </a:custGeom>
            <a:solidFill>
              <a:srgbClr val="FF78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 name="íş1íḋê"/>
            <p:cNvSpPr/>
            <p:nvPr/>
          </p:nvSpPr>
          <p:spPr bwMode="auto">
            <a:xfrm>
              <a:off x="6981826" y="3475038"/>
              <a:ext cx="838200" cy="931863"/>
            </a:xfrm>
            <a:prstGeom prst="rect">
              <a:avLst/>
            </a:prstGeom>
            <a:solidFill>
              <a:srgbClr val="DCC8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0" name="íṩļïďé"/>
            <p:cNvSpPr/>
            <p:nvPr/>
          </p:nvSpPr>
          <p:spPr bwMode="auto">
            <a:xfrm>
              <a:off x="6981826" y="3475038"/>
              <a:ext cx="83820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1" name="iṥľîḋé"/>
            <p:cNvSpPr/>
            <p:nvPr/>
          </p:nvSpPr>
          <p:spPr bwMode="auto">
            <a:xfrm>
              <a:off x="5694363" y="4948238"/>
              <a:ext cx="1155700" cy="16827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2" name="ïṡḻïdê"/>
            <p:cNvSpPr/>
            <p:nvPr/>
          </p:nvSpPr>
          <p:spPr bwMode="auto">
            <a:xfrm>
              <a:off x="4521201" y="2208213"/>
              <a:ext cx="968375" cy="968375"/>
            </a:xfrm>
            <a:custGeom>
              <a:avLst/>
              <a:gdLst>
                <a:gd name="T0" fmla="*/ 610 w 610"/>
                <a:gd name="T1" fmla="*/ 0 h 610"/>
                <a:gd name="T2" fmla="*/ 223 w 610"/>
                <a:gd name="T3" fmla="*/ 0 h 610"/>
                <a:gd name="T4" fmla="*/ 0 w 610"/>
                <a:gd name="T5" fmla="*/ 223 h 610"/>
                <a:gd name="T6" fmla="*/ 0 w 610"/>
                <a:gd name="T7" fmla="*/ 610 h 610"/>
                <a:gd name="T8" fmla="*/ 152 w 610"/>
                <a:gd name="T9" fmla="*/ 458 h 610"/>
                <a:gd name="T10" fmla="*/ 129 w 610"/>
                <a:gd name="T11" fmla="*/ 458 h 610"/>
                <a:gd name="T12" fmla="*/ 129 w 610"/>
                <a:gd name="T13" fmla="*/ 340 h 610"/>
                <a:gd name="T14" fmla="*/ 270 w 610"/>
                <a:gd name="T15" fmla="*/ 340 h 610"/>
                <a:gd name="T16" fmla="*/ 387 w 610"/>
                <a:gd name="T17" fmla="*/ 223 h 610"/>
                <a:gd name="T18" fmla="*/ 129 w 610"/>
                <a:gd name="T19" fmla="*/ 223 h 610"/>
                <a:gd name="T20" fmla="*/ 129 w 610"/>
                <a:gd name="T21" fmla="*/ 105 h 610"/>
                <a:gd name="T22" fmla="*/ 505 w 610"/>
                <a:gd name="T23" fmla="*/ 105 h 610"/>
                <a:gd name="T24" fmla="*/ 610 w 610"/>
                <a:gd name="T25" fmla="*/ 0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0" h="610">
                  <a:moveTo>
                    <a:pt x="610" y="0"/>
                  </a:moveTo>
                  <a:lnTo>
                    <a:pt x="223" y="0"/>
                  </a:lnTo>
                  <a:lnTo>
                    <a:pt x="0" y="223"/>
                  </a:lnTo>
                  <a:lnTo>
                    <a:pt x="0" y="610"/>
                  </a:lnTo>
                  <a:lnTo>
                    <a:pt x="152" y="458"/>
                  </a:lnTo>
                  <a:lnTo>
                    <a:pt x="129" y="458"/>
                  </a:lnTo>
                  <a:lnTo>
                    <a:pt x="129" y="340"/>
                  </a:lnTo>
                  <a:lnTo>
                    <a:pt x="270" y="340"/>
                  </a:lnTo>
                  <a:lnTo>
                    <a:pt x="387" y="223"/>
                  </a:lnTo>
                  <a:lnTo>
                    <a:pt x="129" y="223"/>
                  </a:lnTo>
                  <a:lnTo>
                    <a:pt x="129" y="105"/>
                  </a:lnTo>
                  <a:lnTo>
                    <a:pt x="505" y="105"/>
                  </a:lnTo>
                  <a:lnTo>
                    <a:pt x="610" y="0"/>
                  </a:lnTo>
                  <a:close/>
                </a:path>
              </a:pathLst>
            </a:custGeom>
            <a:solidFill>
              <a:srgbClr val="FFF5C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 name="işľîḋé"/>
            <p:cNvSpPr/>
            <p:nvPr/>
          </p:nvSpPr>
          <p:spPr bwMode="auto">
            <a:xfrm>
              <a:off x="4521201" y="2208213"/>
              <a:ext cx="968375" cy="968375"/>
            </a:xfrm>
            <a:custGeom>
              <a:avLst/>
              <a:gdLst>
                <a:gd name="T0" fmla="*/ 610 w 610"/>
                <a:gd name="T1" fmla="*/ 0 h 610"/>
                <a:gd name="T2" fmla="*/ 223 w 610"/>
                <a:gd name="T3" fmla="*/ 0 h 610"/>
                <a:gd name="T4" fmla="*/ 0 w 610"/>
                <a:gd name="T5" fmla="*/ 223 h 610"/>
                <a:gd name="T6" fmla="*/ 0 w 610"/>
                <a:gd name="T7" fmla="*/ 610 h 610"/>
                <a:gd name="T8" fmla="*/ 152 w 610"/>
                <a:gd name="T9" fmla="*/ 458 h 610"/>
                <a:gd name="T10" fmla="*/ 129 w 610"/>
                <a:gd name="T11" fmla="*/ 458 h 610"/>
                <a:gd name="T12" fmla="*/ 129 w 610"/>
                <a:gd name="T13" fmla="*/ 340 h 610"/>
                <a:gd name="T14" fmla="*/ 270 w 610"/>
                <a:gd name="T15" fmla="*/ 340 h 610"/>
                <a:gd name="T16" fmla="*/ 387 w 610"/>
                <a:gd name="T17" fmla="*/ 223 h 610"/>
                <a:gd name="T18" fmla="*/ 129 w 610"/>
                <a:gd name="T19" fmla="*/ 223 h 610"/>
                <a:gd name="T20" fmla="*/ 129 w 610"/>
                <a:gd name="T21" fmla="*/ 105 h 610"/>
                <a:gd name="T22" fmla="*/ 505 w 610"/>
                <a:gd name="T23" fmla="*/ 105 h 610"/>
                <a:gd name="T24" fmla="*/ 610 w 610"/>
                <a:gd name="T25" fmla="*/ 0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0" h="610">
                  <a:moveTo>
                    <a:pt x="610" y="0"/>
                  </a:moveTo>
                  <a:lnTo>
                    <a:pt x="223" y="0"/>
                  </a:lnTo>
                  <a:lnTo>
                    <a:pt x="0" y="223"/>
                  </a:lnTo>
                  <a:lnTo>
                    <a:pt x="0" y="610"/>
                  </a:lnTo>
                  <a:lnTo>
                    <a:pt x="152" y="458"/>
                  </a:lnTo>
                  <a:lnTo>
                    <a:pt x="129" y="458"/>
                  </a:lnTo>
                  <a:lnTo>
                    <a:pt x="129" y="340"/>
                  </a:lnTo>
                  <a:lnTo>
                    <a:pt x="270" y="340"/>
                  </a:lnTo>
                  <a:lnTo>
                    <a:pt x="387" y="223"/>
                  </a:lnTo>
                  <a:lnTo>
                    <a:pt x="129" y="223"/>
                  </a:lnTo>
                  <a:lnTo>
                    <a:pt x="129" y="105"/>
                  </a:lnTo>
                  <a:lnTo>
                    <a:pt x="505" y="105"/>
                  </a:lnTo>
                  <a:lnTo>
                    <a:pt x="6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 name="íṧlidè"/>
            <p:cNvSpPr/>
            <p:nvPr/>
          </p:nvSpPr>
          <p:spPr bwMode="auto">
            <a:xfrm>
              <a:off x="4725988" y="2374900"/>
              <a:ext cx="596900" cy="187325"/>
            </a:xfrm>
            <a:custGeom>
              <a:avLst/>
              <a:gdLst>
                <a:gd name="T0" fmla="*/ 376 w 376"/>
                <a:gd name="T1" fmla="*/ 0 h 118"/>
                <a:gd name="T2" fmla="*/ 0 w 376"/>
                <a:gd name="T3" fmla="*/ 0 h 118"/>
                <a:gd name="T4" fmla="*/ 0 w 376"/>
                <a:gd name="T5" fmla="*/ 118 h 118"/>
                <a:gd name="T6" fmla="*/ 258 w 376"/>
                <a:gd name="T7" fmla="*/ 118 h 118"/>
                <a:gd name="T8" fmla="*/ 376 w 376"/>
                <a:gd name="T9" fmla="*/ 0 h 118"/>
              </a:gdLst>
              <a:ahLst/>
              <a:cxnLst>
                <a:cxn ang="0">
                  <a:pos x="T0" y="T1"/>
                </a:cxn>
                <a:cxn ang="0">
                  <a:pos x="T2" y="T3"/>
                </a:cxn>
                <a:cxn ang="0">
                  <a:pos x="T4" y="T5"/>
                </a:cxn>
                <a:cxn ang="0">
                  <a:pos x="T6" y="T7"/>
                </a:cxn>
                <a:cxn ang="0">
                  <a:pos x="T8" y="T9"/>
                </a:cxn>
              </a:cxnLst>
              <a:rect l="0" t="0" r="r" b="b"/>
              <a:pathLst>
                <a:path w="376" h="118">
                  <a:moveTo>
                    <a:pt x="376" y="0"/>
                  </a:moveTo>
                  <a:lnTo>
                    <a:pt x="0" y="0"/>
                  </a:lnTo>
                  <a:lnTo>
                    <a:pt x="0" y="118"/>
                  </a:lnTo>
                  <a:lnTo>
                    <a:pt x="258" y="118"/>
                  </a:lnTo>
                  <a:lnTo>
                    <a:pt x="376" y="0"/>
                  </a:lnTo>
                  <a:close/>
                </a:path>
              </a:pathLst>
            </a:custGeom>
            <a:solidFill>
              <a:srgbClr val="E7D9B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 name="ïŝľidè"/>
            <p:cNvSpPr/>
            <p:nvPr/>
          </p:nvSpPr>
          <p:spPr bwMode="auto">
            <a:xfrm>
              <a:off x="4725988" y="2374900"/>
              <a:ext cx="596900" cy="187325"/>
            </a:xfrm>
            <a:custGeom>
              <a:avLst/>
              <a:gdLst>
                <a:gd name="T0" fmla="*/ 376 w 376"/>
                <a:gd name="T1" fmla="*/ 0 h 118"/>
                <a:gd name="T2" fmla="*/ 0 w 376"/>
                <a:gd name="T3" fmla="*/ 0 h 118"/>
                <a:gd name="T4" fmla="*/ 0 w 376"/>
                <a:gd name="T5" fmla="*/ 118 h 118"/>
                <a:gd name="T6" fmla="*/ 258 w 376"/>
                <a:gd name="T7" fmla="*/ 118 h 118"/>
                <a:gd name="T8" fmla="*/ 376 w 376"/>
                <a:gd name="T9" fmla="*/ 0 h 118"/>
              </a:gdLst>
              <a:ahLst/>
              <a:cxnLst>
                <a:cxn ang="0">
                  <a:pos x="T0" y="T1"/>
                </a:cxn>
                <a:cxn ang="0">
                  <a:pos x="T2" y="T3"/>
                </a:cxn>
                <a:cxn ang="0">
                  <a:pos x="T4" y="T5"/>
                </a:cxn>
                <a:cxn ang="0">
                  <a:pos x="T6" y="T7"/>
                </a:cxn>
                <a:cxn ang="0">
                  <a:pos x="T8" y="T9"/>
                </a:cxn>
              </a:cxnLst>
              <a:rect l="0" t="0" r="r" b="b"/>
              <a:pathLst>
                <a:path w="376" h="118">
                  <a:moveTo>
                    <a:pt x="376" y="0"/>
                  </a:moveTo>
                  <a:lnTo>
                    <a:pt x="0" y="0"/>
                  </a:lnTo>
                  <a:lnTo>
                    <a:pt x="0" y="118"/>
                  </a:lnTo>
                  <a:lnTo>
                    <a:pt x="258" y="118"/>
                  </a:lnTo>
                  <a:lnTo>
                    <a:pt x="3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 name="ís1ïḋê"/>
            <p:cNvSpPr/>
            <p:nvPr/>
          </p:nvSpPr>
          <p:spPr bwMode="auto">
            <a:xfrm>
              <a:off x="4725988" y="2747963"/>
              <a:ext cx="223838" cy="187325"/>
            </a:xfrm>
            <a:custGeom>
              <a:avLst/>
              <a:gdLst>
                <a:gd name="T0" fmla="*/ 141 w 141"/>
                <a:gd name="T1" fmla="*/ 0 h 118"/>
                <a:gd name="T2" fmla="*/ 0 w 141"/>
                <a:gd name="T3" fmla="*/ 0 h 118"/>
                <a:gd name="T4" fmla="*/ 0 w 141"/>
                <a:gd name="T5" fmla="*/ 118 h 118"/>
                <a:gd name="T6" fmla="*/ 23 w 141"/>
                <a:gd name="T7" fmla="*/ 118 h 118"/>
                <a:gd name="T8" fmla="*/ 141 w 141"/>
                <a:gd name="T9" fmla="*/ 0 h 118"/>
              </a:gdLst>
              <a:ahLst/>
              <a:cxnLst>
                <a:cxn ang="0">
                  <a:pos x="T0" y="T1"/>
                </a:cxn>
                <a:cxn ang="0">
                  <a:pos x="T2" y="T3"/>
                </a:cxn>
                <a:cxn ang="0">
                  <a:pos x="T4" y="T5"/>
                </a:cxn>
                <a:cxn ang="0">
                  <a:pos x="T6" y="T7"/>
                </a:cxn>
                <a:cxn ang="0">
                  <a:pos x="T8" y="T9"/>
                </a:cxn>
              </a:cxnLst>
              <a:rect l="0" t="0" r="r" b="b"/>
              <a:pathLst>
                <a:path w="141" h="118">
                  <a:moveTo>
                    <a:pt x="141" y="0"/>
                  </a:moveTo>
                  <a:lnTo>
                    <a:pt x="0" y="0"/>
                  </a:lnTo>
                  <a:lnTo>
                    <a:pt x="0" y="118"/>
                  </a:lnTo>
                  <a:lnTo>
                    <a:pt x="23" y="118"/>
                  </a:lnTo>
                  <a:lnTo>
                    <a:pt x="141" y="0"/>
                  </a:lnTo>
                  <a:close/>
                </a:path>
              </a:pathLst>
            </a:custGeom>
            <a:solidFill>
              <a:srgbClr val="E7D9B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7" name="íSļiḋe"/>
            <p:cNvSpPr/>
            <p:nvPr/>
          </p:nvSpPr>
          <p:spPr bwMode="auto">
            <a:xfrm>
              <a:off x="4725988" y="2747963"/>
              <a:ext cx="223838" cy="187325"/>
            </a:xfrm>
            <a:custGeom>
              <a:avLst/>
              <a:gdLst>
                <a:gd name="T0" fmla="*/ 141 w 141"/>
                <a:gd name="T1" fmla="*/ 0 h 118"/>
                <a:gd name="T2" fmla="*/ 0 w 141"/>
                <a:gd name="T3" fmla="*/ 0 h 118"/>
                <a:gd name="T4" fmla="*/ 0 w 141"/>
                <a:gd name="T5" fmla="*/ 118 h 118"/>
                <a:gd name="T6" fmla="*/ 23 w 141"/>
                <a:gd name="T7" fmla="*/ 118 h 118"/>
                <a:gd name="T8" fmla="*/ 141 w 141"/>
                <a:gd name="T9" fmla="*/ 0 h 118"/>
              </a:gdLst>
              <a:ahLst/>
              <a:cxnLst>
                <a:cxn ang="0">
                  <a:pos x="T0" y="T1"/>
                </a:cxn>
                <a:cxn ang="0">
                  <a:pos x="T2" y="T3"/>
                </a:cxn>
                <a:cxn ang="0">
                  <a:pos x="T4" y="T5"/>
                </a:cxn>
                <a:cxn ang="0">
                  <a:pos x="T6" y="T7"/>
                </a:cxn>
                <a:cxn ang="0">
                  <a:pos x="T8" y="T9"/>
                </a:cxn>
              </a:cxnLst>
              <a:rect l="0" t="0" r="r" b="b"/>
              <a:pathLst>
                <a:path w="141" h="118">
                  <a:moveTo>
                    <a:pt x="141" y="0"/>
                  </a:moveTo>
                  <a:lnTo>
                    <a:pt x="0" y="0"/>
                  </a:lnTo>
                  <a:lnTo>
                    <a:pt x="0" y="118"/>
                  </a:lnTo>
                  <a:lnTo>
                    <a:pt x="23" y="118"/>
                  </a:lnTo>
                  <a:lnTo>
                    <a:pt x="1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8" name="íṥḻíḋè"/>
            <p:cNvSpPr/>
            <p:nvPr/>
          </p:nvSpPr>
          <p:spPr bwMode="auto">
            <a:xfrm>
              <a:off x="6832601" y="3400425"/>
              <a:ext cx="1192213" cy="1174750"/>
            </a:xfrm>
            <a:custGeom>
              <a:avLst/>
              <a:gdLst>
                <a:gd name="T0" fmla="*/ 457 w 751"/>
                <a:gd name="T1" fmla="*/ 634 h 740"/>
                <a:gd name="T2" fmla="*/ 117 w 751"/>
                <a:gd name="T3" fmla="*/ 634 h 740"/>
                <a:gd name="T4" fmla="*/ 0 w 751"/>
                <a:gd name="T5" fmla="*/ 740 h 740"/>
                <a:gd name="T6" fmla="*/ 352 w 751"/>
                <a:gd name="T7" fmla="*/ 740 h 740"/>
                <a:gd name="T8" fmla="*/ 457 w 751"/>
                <a:gd name="T9" fmla="*/ 634 h 740"/>
                <a:gd name="T10" fmla="*/ 751 w 751"/>
                <a:gd name="T11" fmla="*/ 0 h 740"/>
                <a:gd name="T12" fmla="*/ 622 w 751"/>
                <a:gd name="T13" fmla="*/ 129 h 740"/>
                <a:gd name="T14" fmla="*/ 622 w 751"/>
                <a:gd name="T15" fmla="*/ 470 h 740"/>
                <a:gd name="T16" fmla="*/ 751 w 751"/>
                <a:gd name="T17" fmla="*/ 341 h 740"/>
                <a:gd name="T18" fmla="*/ 751 w 751"/>
                <a:gd name="T19" fmla="*/ 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1" h="740">
                  <a:moveTo>
                    <a:pt x="457" y="634"/>
                  </a:moveTo>
                  <a:lnTo>
                    <a:pt x="117" y="634"/>
                  </a:lnTo>
                  <a:lnTo>
                    <a:pt x="0" y="740"/>
                  </a:lnTo>
                  <a:lnTo>
                    <a:pt x="352" y="740"/>
                  </a:lnTo>
                  <a:lnTo>
                    <a:pt x="457" y="634"/>
                  </a:lnTo>
                  <a:close/>
                  <a:moveTo>
                    <a:pt x="751" y="0"/>
                  </a:moveTo>
                  <a:lnTo>
                    <a:pt x="622" y="129"/>
                  </a:lnTo>
                  <a:lnTo>
                    <a:pt x="622" y="470"/>
                  </a:lnTo>
                  <a:lnTo>
                    <a:pt x="751" y="341"/>
                  </a:lnTo>
                  <a:lnTo>
                    <a:pt x="751" y="0"/>
                  </a:lnTo>
                  <a:close/>
                </a:path>
              </a:pathLst>
            </a:custGeom>
            <a:solidFill>
              <a:srgbClr val="FFF5C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9" name="íṣ1ïḑe"/>
            <p:cNvSpPr/>
            <p:nvPr/>
          </p:nvSpPr>
          <p:spPr bwMode="auto">
            <a:xfrm>
              <a:off x="6832601" y="3400425"/>
              <a:ext cx="1192213" cy="1174750"/>
            </a:xfrm>
            <a:custGeom>
              <a:avLst/>
              <a:gdLst>
                <a:gd name="T0" fmla="*/ 457 w 751"/>
                <a:gd name="T1" fmla="*/ 634 h 740"/>
                <a:gd name="T2" fmla="*/ 117 w 751"/>
                <a:gd name="T3" fmla="*/ 634 h 740"/>
                <a:gd name="T4" fmla="*/ 0 w 751"/>
                <a:gd name="T5" fmla="*/ 740 h 740"/>
                <a:gd name="T6" fmla="*/ 352 w 751"/>
                <a:gd name="T7" fmla="*/ 740 h 740"/>
                <a:gd name="T8" fmla="*/ 457 w 751"/>
                <a:gd name="T9" fmla="*/ 634 h 740"/>
                <a:gd name="T10" fmla="*/ 751 w 751"/>
                <a:gd name="T11" fmla="*/ 0 h 740"/>
                <a:gd name="T12" fmla="*/ 622 w 751"/>
                <a:gd name="T13" fmla="*/ 129 h 740"/>
                <a:gd name="T14" fmla="*/ 622 w 751"/>
                <a:gd name="T15" fmla="*/ 470 h 740"/>
                <a:gd name="T16" fmla="*/ 751 w 751"/>
                <a:gd name="T17" fmla="*/ 341 h 740"/>
                <a:gd name="T18" fmla="*/ 751 w 751"/>
                <a:gd name="T19" fmla="*/ 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1" h="740">
                  <a:moveTo>
                    <a:pt x="457" y="634"/>
                  </a:moveTo>
                  <a:lnTo>
                    <a:pt x="117" y="634"/>
                  </a:lnTo>
                  <a:lnTo>
                    <a:pt x="0" y="740"/>
                  </a:lnTo>
                  <a:lnTo>
                    <a:pt x="352" y="740"/>
                  </a:lnTo>
                  <a:lnTo>
                    <a:pt x="457" y="634"/>
                  </a:lnTo>
                  <a:moveTo>
                    <a:pt x="751" y="0"/>
                  </a:moveTo>
                  <a:lnTo>
                    <a:pt x="622" y="129"/>
                  </a:lnTo>
                  <a:lnTo>
                    <a:pt x="622" y="470"/>
                  </a:lnTo>
                  <a:lnTo>
                    <a:pt x="751" y="341"/>
                  </a:lnTo>
                  <a:lnTo>
                    <a:pt x="7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0" name="ísľïḑé"/>
            <p:cNvSpPr/>
            <p:nvPr/>
          </p:nvSpPr>
          <p:spPr bwMode="auto">
            <a:xfrm>
              <a:off x="7018338" y="3605213"/>
              <a:ext cx="801688" cy="801688"/>
            </a:xfrm>
            <a:custGeom>
              <a:avLst/>
              <a:gdLst>
                <a:gd name="T0" fmla="*/ 505 w 505"/>
                <a:gd name="T1" fmla="*/ 0 h 505"/>
                <a:gd name="T2" fmla="*/ 0 w 505"/>
                <a:gd name="T3" fmla="*/ 505 h 505"/>
                <a:gd name="T4" fmla="*/ 340 w 505"/>
                <a:gd name="T5" fmla="*/ 505 h 505"/>
                <a:gd name="T6" fmla="*/ 505 w 505"/>
                <a:gd name="T7" fmla="*/ 341 h 505"/>
                <a:gd name="T8" fmla="*/ 505 w 505"/>
                <a:gd name="T9" fmla="*/ 0 h 505"/>
              </a:gdLst>
              <a:ahLst/>
              <a:cxnLst>
                <a:cxn ang="0">
                  <a:pos x="T0" y="T1"/>
                </a:cxn>
                <a:cxn ang="0">
                  <a:pos x="T2" y="T3"/>
                </a:cxn>
                <a:cxn ang="0">
                  <a:pos x="T4" y="T5"/>
                </a:cxn>
                <a:cxn ang="0">
                  <a:pos x="T6" y="T7"/>
                </a:cxn>
                <a:cxn ang="0">
                  <a:pos x="T8" y="T9"/>
                </a:cxn>
              </a:cxnLst>
              <a:rect l="0" t="0" r="r" b="b"/>
              <a:pathLst>
                <a:path w="505" h="505">
                  <a:moveTo>
                    <a:pt x="505" y="0"/>
                  </a:moveTo>
                  <a:lnTo>
                    <a:pt x="0" y="505"/>
                  </a:lnTo>
                  <a:lnTo>
                    <a:pt x="340" y="505"/>
                  </a:lnTo>
                  <a:lnTo>
                    <a:pt x="505" y="341"/>
                  </a:lnTo>
                  <a:lnTo>
                    <a:pt x="505" y="0"/>
                  </a:lnTo>
                  <a:close/>
                </a:path>
              </a:pathLst>
            </a:custGeom>
            <a:solidFill>
              <a:srgbClr val="E7D9B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1" name="íŝlîḍê"/>
            <p:cNvSpPr/>
            <p:nvPr/>
          </p:nvSpPr>
          <p:spPr bwMode="auto">
            <a:xfrm>
              <a:off x="7018338" y="3605213"/>
              <a:ext cx="801688" cy="801688"/>
            </a:xfrm>
            <a:custGeom>
              <a:avLst/>
              <a:gdLst>
                <a:gd name="T0" fmla="*/ 505 w 505"/>
                <a:gd name="T1" fmla="*/ 0 h 505"/>
                <a:gd name="T2" fmla="*/ 0 w 505"/>
                <a:gd name="T3" fmla="*/ 505 h 505"/>
                <a:gd name="T4" fmla="*/ 340 w 505"/>
                <a:gd name="T5" fmla="*/ 505 h 505"/>
                <a:gd name="T6" fmla="*/ 505 w 505"/>
                <a:gd name="T7" fmla="*/ 341 h 505"/>
                <a:gd name="T8" fmla="*/ 505 w 505"/>
                <a:gd name="T9" fmla="*/ 0 h 505"/>
              </a:gdLst>
              <a:ahLst/>
              <a:cxnLst>
                <a:cxn ang="0">
                  <a:pos x="T0" y="T1"/>
                </a:cxn>
                <a:cxn ang="0">
                  <a:pos x="T2" y="T3"/>
                </a:cxn>
                <a:cxn ang="0">
                  <a:pos x="T4" y="T5"/>
                </a:cxn>
                <a:cxn ang="0">
                  <a:pos x="T6" y="T7"/>
                </a:cxn>
                <a:cxn ang="0">
                  <a:pos x="T8" y="T9"/>
                </a:cxn>
              </a:cxnLst>
              <a:rect l="0" t="0" r="r" b="b"/>
              <a:pathLst>
                <a:path w="505" h="505">
                  <a:moveTo>
                    <a:pt x="505" y="0"/>
                  </a:moveTo>
                  <a:lnTo>
                    <a:pt x="0" y="505"/>
                  </a:lnTo>
                  <a:lnTo>
                    <a:pt x="340" y="505"/>
                  </a:lnTo>
                  <a:lnTo>
                    <a:pt x="505" y="341"/>
                  </a:lnTo>
                  <a:lnTo>
                    <a:pt x="50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2" name="ïśļîḋè"/>
            <p:cNvSpPr/>
            <p:nvPr/>
          </p:nvSpPr>
          <p:spPr bwMode="auto">
            <a:xfrm>
              <a:off x="4037013" y="2263775"/>
              <a:ext cx="279400" cy="1006475"/>
            </a:xfrm>
            <a:custGeom>
              <a:avLst/>
              <a:gdLst>
                <a:gd name="T0" fmla="*/ 15 w 15"/>
                <a:gd name="T1" fmla="*/ 46 h 54"/>
                <a:gd name="T2" fmla="*/ 4 w 15"/>
                <a:gd name="T3" fmla="*/ 35 h 54"/>
                <a:gd name="T4" fmla="*/ 7 w 15"/>
                <a:gd name="T5" fmla="*/ 2 h 54"/>
                <a:gd name="T6" fmla="*/ 13 w 15"/>
                <a:gd name="T7" fmla="*/ 4 h 54"/>
                <a:gd name="T8" fmla="*/ 15 w 15"/>
                <a:gd name="T9" fmla="*/ 46 h 54"/>
              </a:gdLst>
              <a:ahLst/>
              <a:cxnLst>
                <a:cxn ang="0">
                  <a:pos x="T0" y="T1"/>
                </a:cxn>
                <a:cxn ang="0">
                  <a:pos x="T2" y="T3"/>
                </a:cxn>
                <a:cxn ang="0">
                  <a:pos x="T4" y="T5"/>
                </a:cxn>
                <a:cxn ang="0">
                  <a:pos x="T6" y="T7"/>
                </a:cxn>
                <a:cxn ang="0">
                  <a:pos x="T8" y="T9"/>
                </a:cxn>
              </a:cxnLst>
              <a:rect l="0" t="0" r="r" b="b"/>
              <a:pathLst>
                <a:path w="15" h="54">
                  <a:moveTo>
                    <a:pt x="15" y="46"/>
                  </a:moveTo>
                  <a:cubicBezTo>
                    <a:pt x="15" y="46"/>
                    <a:pt x="7" y="54"/>
                    <a:pt x="4" y="35"/>
                  </a:cubicBezTo>
                  <a:cubicBezTo>
                    <a:pt x="0" y="15"/>
                    <a:pt x="0" y="4"/>
                    <a:pt x="7" y="2"/>
                  </a:cubicBezTo>
                  <a:cubicBezTo>
                    <a:pt x="11" y="0"/>
                    <a:pt x="13" y="4"/>
                    <a:pt x="13" y="4"/>
                  </a:cubicBezTo>
                  <a:lnTo>
                    <a:pt x="15" y="46"/>
                  </a:lnTo>
                  <a:close/>
                </a:path>
              </a:pathLst>
            </a:custGeom>
            <a:solidFill>
              <a:srgbClr val="FFD7A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3" name="iSľiḑé"/>
            <p:cNvSpPr/>
            <p:nvPr/>
          </p:nvSpPr>
          <p:spPr bwMode="auto">
            <a:xfrm>
              <a:off x="4595813" y="3549650"/>
              <a:ext cx="1117600" cy="839788"/>
            </a:xfrm>
            <a:custGeom>
              <a:avLst/>
              <a:gdLst>
                <a:gd name="T0" fmla="*/ 0 w 60"/>
                <a:gd name="T1" fmla="*/ 2 h 45"/>
                <a:gd name="T2" fmla="*/ 0 w 60"/>
                <a:gd name="T3" fmla="*/ 16 h 45"/>
                <a:gd name="T4" fmla="*/ 7 w 60"/>
                <a:gd name="T5" fmla="*/ 29 h 45"/>
                <a:gd name="T6" fmla="*/ 19 w 60"/>
                <a:gd name="T7" fmla="*/ 40 h 45"/>
                <a:gd name="T8" fmla="*/ 41 w 60"/>
                <a:gd name="T9" fmla="*/ 40 h 45"/>
                <a:gd name="T10" fmla="*/ 54 w 60"/>
                <a:gd name="T11" fmla="*/ 29 h 45"/>
                <a:gd name="T12" fmla="*/ 60 w 60"/>
                <a:gd name="T13" fmla="*/ 16 h 45"/>
                <a:gd name="T14" fmla="*/ 60 w 60"/>
                <a:gd name="T15" fmla="*/ 0 h 45"/>
                <a:gd name="T16" fmla="*/ 0 w 60"/>
                <a:gd name="T17"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5">
                  <a:moveTo>
                    <a:pt x="0" y="2"/>
                  </a:moveTo>
                  <a:cubicBezTo>
                    <a:pt x="0" y="16"/>
                    <a:pt x="0" y="16"/>
                    <a:pt x="0" y="16"/>
                  </a:cubicBezTo>
                  <a:cubicBezTo>
                    <a:pt x="0" y="21"/>
                    <a:pt x="2" y="26"/>
                    <a:pt x="7" y="29"/>
                  </a:cubicBezTo>
                  <a:cubicBezTo>
                    <a:pt x="19" y="40"/>
                    <a:pt x="19" y="40"/>
                    <a:pt x="19" y="40"/>
                  </a:cubicBezTo>
                  <a:cubicBezTo>
                    <a:pt x="25" y="45"/>
                    <a:pt x="35" y="45"/>
                    <a:pt x="41" y="40"/>
                  </a:cubicBezTo>
                  <a:cubicBezTo>
                    <a:pt x="54" y="29"/>
                    <a:pt x="54" y="29"/>
                    <a:pt x="54" y="29"/>
                  </a:cubicBezTo>
                  <a:cubicBezTo>
                    <a:pt x="58" y="26"/>
                    <a:pt x="60" y="21"/>
                    <a:pt x="60" y="16"/>
                  </a:cubicBezTo>
                  <a:cubicBezTo>
                    <a:pt x="60" y="0"/>
                    <a:pt x="60" y="0"/>
                    <a:pt x="60" y="0"/>
                  </a:cubicBezTo>
                  <a:lnTo>
                    <a:pt x="0" y="2"/>
                  </a:lnTo>
                  <a:close/>
                </a:path>
              </a:pathLst>
            </a:custGeom>
            <a:solidFill>
              <a:srgbClr val="FFD7A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4" name="îŝľiḓè"/>
            <p:cNvSpPr/>
            <p:nvPr/>
          </p:nvSpPr>
          <p:spPr bwMode="auto">
            <a:xfrm>
              <a:off x="4427538" y="3773488"/>
              <a:ext cx="1454150" cy="1771650"/>
            </a:xfrm>
            <a:custGeom>
              <a:avLst/>
              <a:gdLst>
                <a:gd name="T0" fmla="*/ 73 w 78"/>
                <a:gd name="T1" fmla="*/ 4 h 95"/>
                <a:gd name="T2" fmla="*/ 68 w 78"/>
                <a:gd name="T3" fmla="*/ 0 h 95"/>
                <a:gd name="T4" fmla="*/ 39 w 78"/>
                <a:gd name="T5" fmla="*/ 7 h 95"/>
                <a:gd name="T6" fmla="*/ 9 w 78"/>
                <a:gd name="T7" fmla="*/ 0 h 95"/>
                <a:gd name="T8" fmla="*/ 4 w 78"/>
                <a:gd name="T9" fmla="*/ 4 h 95"/>
                <a:gd name="T10" fmla="*/ 0 w 78"/>
                <a:gd name="T11" fmla="*/ 12 h 95"/>
                <a:gd name="T12" fmla="*/ 0 w 78"/>
                <a:gd name="T13" fmla="*/ 36 h 95"/>
                <a:gd name="T14" fmla="*/ 5 w 78"/>
                <a:gd name="T15" fmla="*/ 54 h 95"/>
                <a:gd name="T16" fmla="*/ 28 w 78"/>
                <a:gd name="T17" fmla="*/ 92 h 95"/>
                <a:gd name="T18" fmla="*/ 30 w 78"/>
                <a:gd name="T19" fmla="*/ 95 h 95"/>
                <a:gd name="T20" fmla="*/ 38 w 78"/>
                <a:gd name="T21" fmla="*/ 95 h 95"/>
                <a:gd name="T22" fmla="*/ 39 w 78"/>
                <a:gd name="T23" fmla="*/ 95 h 95"/>
                <a:gd name="T24" fmla="*/ 47 w 78"/>
                <a:gd name="T25" fmla="*/ 95 h 95"/>
                <a:gd name="T26" fmla="*/ 50 w 78"/>
                <a:gd name="T27" fmla="*/ 91 h 95"/>
                <a:gd name="T28" fmla="*/ 50 w 78"/>
                <a:gd name="T29" fmla="*/ 91 h 95"/>
                <a:gd name="T30" fmla="*/ 73 w 78"/>
                <a:gd name="T31" fmla="*/ 54 h 95"/>
                <a:gd name="T32" fmla="*/ 78 w 78"/>
                <a:gd name="T33" fmla="*/ 36 h 95"/>
                <a:gd name="T34" fmla="*/ 78 w 78"/>
                <a:gd name="T35" fmla="*/ 12 h 95"/>
                <a:gd name="T36" fmla="*/ 73 w 78"/>
                <a:gd name="T37" fmla="*/ 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8" h="95">
                  <a:moveTo>
                    <a:pt x="73" y="4"/>
                  </a:moveTo>
                  <a:cubicBezTo>
                    <a:pt x="68" y="0"/>
                    <a:pt x="68" y="0"/>
                    <a:pt x="68" y="0"/>
                  </a:cubicBezTo>
                  <a:cubicBezTo>
                    <a:pt x="39" y="7"/>
                    <a:pt x="39" y="7"/>
                    <a:pt x="39" y="7"/>
                  </a:cubicBezTo>
                  <a:cubicBezTo>
                    <a:pt x="9" y="0"/>
                    <a:pt x="9" y="0"/>
                    <a:pt x="9" y="0"/>
                  </a:cubicBezTo>
                  <a:cubicBezTo>
                    <a:pt x="4" y="4"/>
                    <a:pt x="4" y="4"/>
                    <a:pt x="4" y="4"/>
                  </a:cubicBezTo>
                  <a:cubicBezTo>
                    <a:pt x="1" y="6"/>
                    <a:pt x="0" y="9"/>
                    <a:pt x="0" y="12"/>
                  </a:cubicBezTo>
                  <a:cubicBezTo>
                    <a:pt x="0" y="36"/>
                    <a:pt x="0" y="36"/>
                    <a:pt x="0" y="36"/>
                  </a:cubicBezTo>
                  <a:cubicBezTo>
                    <a:pt x="0" y="42"/>
                    <a:pt x="2" y="48"/>
                    <a:pt x="5" y="54"/>
                  </a:cubicBezTo>
                  <a:cubicBezTo>
                    <a:pt x="28" y="92"/>
                    <a:pt x="28" y="92"/>
                    <a:pt x="28" y="92"/>
                  </a:cubicBezTo>
                  <a:cubicBezTo>
                    <a:pt x="30" y="95"/>
                    <a:pt x="30" y="95"/>
                    <a:pt x="30" y="95"/>
                  </a:cubicBezTo>
                  <a:cubicBezTo>
                    <a:pt x="38" y="95"/>
                    <a:pt x="38" y="95"/>
                    <a:pt x="38" y="95"/>
                  </a:cubicBezTo>
                  <a:cubicBezTo>
                    <a:pt x="39" y="95"/>
                    <a:pt x="39" y="95"/>
                    <a:pt x="39" y="95"/>
                  </a:cubicBezTo>
                  <a:cubicBezTo>
                    <a:pt x="47" y="95"/>
                    <a:pt x="47" y="95"/>
                    <a:pt x="47" y="95"/>
                  </a:cubicBezTo>
                  <a:cubicBezTo>
                    <a:pt x="50" y="91"/>
                    <a:pt x="50" y="91"/>
                    <a:pt x="50" y="91"/>
                  </a:cubicBezTo>
                  <a:cubicBezTo>
                    <a:pt x="50" y="91"/>
                    <a:pt x="50" y="91"/>
                    <a:pt x="50" y="91"/>
                  </a:cubicBezTo>
                  <a:cubicBezTo>
                    <a:pt x="73" y="54"/>
                    <a:pt x="73" y="54"/>
                    <a:pt x="73" y="54"/>
                  </a:cubicBezTo>
                  <a:cubicBezTo>
                    <a:pt x="76" y="48"/>
                    <a:pt x="78" y="42"/>
                    <a:pt x="78" y="36"/>
                  </a:cubicBezTo>
                  <a:cubicBezTo>
                    <a:pt x="78" y="12"/>
                    <a:pt x="78" y="12"/>
                    <a:pt x="78" y="12"/>
                  </a:cubicBezTo>
                  <a:cubicBezTo>
                    <a:pt x="78" y="9"/>
                    <a:pt x="76" y="6"/>
                    <a:pt x="73" y="4"/>
                  </a:cubicBezTo>
                  <a:close/>
                </a:path>
              </a:pathLst>
            </a:custGeom>
            <a:solidFill>
              <a:srgbClr val="F0F0F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5" name="íṥļïḍe"/>
            <p:cNvSpPr/>
            <p:nvPr/>
          </p:nvSpPr>
          <p:spPr bwMode="auto">
            <a:xfrm>
              <a:off x="5992813" y="2263775"/>
              <a:ext cx="279400" cy="1006475"/>
            </a:xfrm>
            <a:custGeom>
              <a:avLst/>
              <a:gdLst>
                <a:gd name="T0" fmla="*/ 0 w 15"/>
                <a:gd name="T1" fmla="*/ 46 h 54"/>
                <a:gd name="T2" fmla="*/ 11 w 15"/>
                <a:gd name="T3" fmla="*/ 35 h 54"/>
                <a:gd name="T4" fmla="*/ 8 w 15"/>
                <a:gd name="T5" fmla="*/ 2 h 54"/>
                <a:gd name="T6" fmla="*/ 2 w 15"/>
                <a:gd name="T7" fmla="*/ 4 h 54"/>
                <a:gd name="T8" fmla="*/ 0 w 15"/>
                <a:gd name="T9" fmla="*/ 46 h 54"/>
              </a:gdLst>
              <a:ahLst/>
              <a:cxnLst>
                <a:cxn ang="0">
                  <a:pos x="T0" y="T1"/>
                </a:cxn>
                <a:cxn ang="0">
                  <a:pos x="T2" y="T3"/>
                </a:cxn>
                <a:cxn ang="0">
                  <a:pos x="T4" y="T5"/>
                </a:cxn>
                <a:cxn ang="0">
                  <a:pos x="T6" y="T7"/>
                </a:cxn>
                <a:cxn ang="0">
                  <a:pos x="T8" y="T9"/>
                </a:cxn>
              </a:cxnLst>
              <a:rect l="0" t="0" r="r" b="b"/>
              <a:pathLst>
                <a:path w="15" h="54">
                  <a:moveTo>
                    <a:pt x="0" y="46"/>
                  </a:moveTo>
                  <a:cubicBezTo>
                    <a:pt x="0" y="46"/>
                    <a:pt x="7" y="54"/>
                    <a:pt x="11" y="35"/>
                  </a:cubicBezTo>
                  <a:cubicBezTo>
                    <a:pt x="15" y="15"/>
                    <a:pt x="15" y="4"/>
                    <a:pt x="8" y="2"/>
                  </a:cubicBezTo>
                  <a:cubicBezTo>
                    <a:pt x="3" y="0"/>
                    <a:pt x="2" y="4"/>
                    <a:pt x="2" y="4"/>
                  </a:cubicBezTo>
                  <a:lnTo>
                    <a:pt x="0" y="46"/>
                  </a:lnTo>
                  <a:close/>
                </a:path>
              </a:pathLst>
            </a:custGeom>
            <a:solidFill>
              <a:srgbClr val="FFD7A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6" name="íṥļiďé"/>
            <p:cNvSpPr/>
            <p:nvPr/>
          </p:nvSpPr>
          <p:spPr bwMode="auto">
            <a:xfrm>
              <a:off x="4167188" y="1200150"/>
              <a:ext cx="1955800" cy="2703513"/>
            </a:xfrm>
            <a:custGeom>
              <a:avLst/>
              <a:gdLst>
                <a:gd name="T0" fmla="*/ 53 w 105"/>
                <a:gd name="T1" fmla="*/ 145 h 145"/>
                <a:gd name="T2" fmla="*/ 105 w 105"/>
                <a:gd name="T3" fmla="*/ 64 h 145"/>
                <a:gd name="T4" fmla="*/ 53 w 105"/>
                <a:gd name="T5" fmla="*/ 0 h 145"/>
                <a:gd name="T6" fmla="*/ 0 w 105"/>
                <a:gd name="T7" fmla="*/ 64 h 145"/>
                <a:gd name="T8" fmla="*/ 53 w 105"/>
                <a:gd name="T9" fmla="*/ 145 h 145"/>
              </a:gdLst>
              <a:ahLst/>
              <a:cxnLst>
                <a:cxn ang="0">
                  <a:pos x="T0" y="T1"/>
                </a:cxn>
                <a:cxn ang="0">
                  <a:pos x="T2" y="T3"/>
                </a:cxn>
                <a:cxn ang="0">
                  <a:pos x="T4" y="T5"/>
                </a:cxn>
                <a:cxn ang="0">
                  <a:pos x="T6" y="T7"/>
                </a:cxn>
                <a:cxn ang="0">
                  <a:pos x="T8" y="T9"/>
                </a:cxn>
              </a:cxnLst>
              <a:rect l="0" t="0" r="r" b="b"/>
              <a:pathLst>
                <a:path w="105" h="145">
                  <a:moveTo>
                    <a:pt x="53" y="145"/>
                  </a:moveTo>
                  <a:cubicBezTo>
                    <a:pt x="80" y="145"/>
                    <a:pt x="105" y="111"/>
                    <a:pt x="105" y="64"/>
                  </a:cubicBezTo>
                  <a:cubicBezTo>
                    <a:pt x="105" y="5"/>
                    <a:pt x="84" y="0"/>
                    <a:pt x="53" y="0"/>
                  </a:cubicBezTo>
                  <a:cubicBezTo>
                    <a:pt x="21" y="0"/>
                    <a:pt x="0" y="5"/>
                    <a:pt x="0" y="64"/>
                  </a:cubicBezTo>
                  <a:cubicBezTo>
                    <a:pt x="0" y="111"/>
                    <a:pt x="25" y="145"/>
                    <a:pt x="53" y="145"/>
                  </a:cubicBezTo>
                  <a:close/>
                </a:path>
              </a:pathLst>
            </a:custGeom>
            <a:solidFill>
              <a:srgbClr val="584A4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7" name="ïš1iḍe"/>
            <p:cNvSpPr/>
            <p:nvPr/>
          </p:nvSpPr>
          <p:spPr bwMode="auto">
            <a:xfrm>
              <a:off x="3327401" y="4090988"/>
              <a:ext cx="3635375" cy="1547813"/>
            </a:xfrm>
            <a:custGeom>
              <a:avLst/>
              <a:gdLst>
                <a:gd name="T0" fmla="*/ 183 w 195"/>
                <a:gd name="T1" fmla="*/ 35 h 83"/>
                <a:gd name="T2" fmla="*/ 175 w 195"/>
                <a:gd name="T3" fmla="*/ 25 h 83"/>
                <a:gd name="T4" fmla="*/ 136 w 195"/>
                <a:gd name="T5" fmla="*/ 0 h 83"/>
                <a:gd name="T6" fmla="*/ 99 w 195"/>
                <a:gd name="T7" fmla="*/ 6 h 83"/>
                <a:gd name="T8" fmla="*/ 96 w 195"/>
                <a:gd name="T9" fmla="*/ 6 h 83"/>
                <a:gd name="T10" fmla="*/ 59 w 195"/>
                <a:gd name="T11" fmla="*/ 0 h 83"/>
                <a:gd name="T12" fmla="*/ 20 w 195"/>
                <a:gd name="T13" fmla="*/ 25 h 83"/>
                <a:gd name="T14" fmla="*/ 12 w 195"/>
                <a:gd name="T15" fmla="*/ 35 h 83"/>
                <a:gd name="T16" fmla="*/ 0 w 195"/>
                <a:gd name="T17" fmla="*/ 83 h 83"/>
                <a:gd name="T18" fmla="*/ 97 w 195"/>
                <a:gd name="T19" fmla="*/ 83 h 83"/>
                <a:gd name="T20" fmla="*/ 195 w 195"/>
                <a:gd name="T21" fmla="*/ 83 h 83"/>
                <a:gd name="T22" fmla="*/ 183 w 195"/>
                <a:gd name="T23"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5" h="83">
                  <a:moveTo>
                    <a:pt x="183" y="35"/>
                  </a:moveTo>
                  <a:cubicBezTo>
                    <a:pt x="182" y="31"/>
                    <a:pt x="179" y="27"/>
                    <a:pt x="175" y="25"/>
                  </a:cubicBezTo>
                  <a:cubicBezTo>
                    <a:pt x="136" y="0"/>
                    <a:pt x="136" y="0"/>
                    <a:pt x="136" y="0"/>
                  </a:cubicBezTo>
                  <a:cubicBezTo>
                    <a:pt x="99" y="6"/>
                    <a:pt x="99" y="6"/>
                    <a:pt x="99" y="6"/>
                  </a:cubicBezTo>
                  <a:cubicBezTo>
                    <a:pt x="98" y="6"/>
                    <a:pt x="97" y="6"/>
                    <a:pt x="96" y="6"/>
                  </a:cubicBezTo>
                  <a:cubicBezTo>
                    <a:pt x="59" y="0"/>
                    <a:pt x="59" y="0"/>
                    <a:pt x="59" y="0"/>
                  </a:cubicBezTo>
                  <a:cubicBezTo>
                    <a:pt x="20" y="25"/>
                    <a:pt x="20" y="25"/>
                    <a:pt x="20" y="25"/>
                  </a:cubicBezTo>
                  <a:cubicBezTo>
                    <a:pt x="16" y="27"/>
                    <a:pt x="13" y="31"/>
                    <a:pt x="12" y="35"/>
                  </a:cubicBezTo>
                  <a:cubicBezTo>
                    <a:pt x="0" y="83"/>
                    <a:pt x="0" y="83"/>
                    <a:pt x="0" y="83"/>
                  </a:cubicBezTo>
                  <a:cubicBezTo>
                    <a:pt x="97" y="83"/>
                    <a:pt x="97" y="83"/>
                    <a:pt x="97" y="83"/>
                  </a:cubicBezTo>
                  <a:cubicBezTo>
                    <a:pt x="195" y="83"/>
                    <a:pt x="195" y="83"/>
                    <a:pt x="195" y="83"/>
                  </a:cubicBezTo>
                  <a:lnTo>
                    <a:pt x="183" y="35"/>
                  </a:lnTo>
                  <a:close/>
                </a:path>
              </a:pathLst>
            </a:custGeom>
            <a:solidFill>
              <a:srgbClr val="41553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8" name="ïṧľïḓé"/>
            <p:cNvSpPr/>
            <p:nvPr/>
          </p:nvSpPr>
          <p:spPr bwMode="auto">
            <a:xfrm>
              <a:off x="7670801" y="4071938"/>
              <a:ext cx="819150" cy="1044575"/>
            </a:xfrm>
            <a:custGeom>
              <a:avLst/>
              <a:gdLst>
                <a:gd name="T0" fmla="*/ 44 w 44"/>
                <a:gd name="T1" fmla="*/ 0 h 56"/>
                <a:gd name="T2" fmla="*/ 43 w 44"/>
                <a:gd name="T3" fmla="*/ 15 h 56"/>
                <a:gd name="T4" fmla="*/ 41 w 44"/>
                <a:gd name="T5" fmla="*/ 38 h 56"/>
                <a:gd name="T6" fmla="*/ 39 w 44"/>
                <a:gd name="T7" fmla="*/ 56 h 56"/>
                <a:gd name="T8" fmla="*/ 6 w 44"/>
                <a:gd name="T9" fmla="*/ 56 h 56"/>
                <a:gd name="T10" fmla="*/ 4 w 44"/>
                <a:gd name="T11" fmla="*/ 38 h 56"/>
                <a:gd name="T12" fmla="*/ 2 w 44"/>
                <a:gd name="T13" fmla="*/ 15 h 56"/>
                <a:gd name="T14" fmla="*/ 0 w 44"/>
                <a:gd name="T15" fmla="*/ 0 h 56"/>
                <a:gd name="T16" fmla="*/ 44 w 44"/>
                <a:gd name="T1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6">
                  <a:moveTo>
                    <a:pt x="44" y="0"/>
                  </a:moveTo>
                  <a:cubicBezTo>
                    <a:pt x="44" y="6"/>
                    <a:pt x="43" y="11"/>
                    <a:pt x="43" y="15"/>
                  </a:cubicBezTo>
                  <a:cubicBezTo>
                    <a:pt x="42" y="23"/>
                    <a:pt x="41" y="30"/>
                    <a:pt x="41" y="38"/>
                  </a:cubicBezTo>
                  <a:cubicBezTo>
                    <a:pt x="40" y="43"/>
                    <a:pt x="39" y="49"/>
                    <a:pt x="39" y="56"/>
                  </a:cubicBezTo>
                  <a:cubicBezTo>
                    <a:pt x="6" y="56"/>
                    <a:pt x="6" y="56"/>
                    <a:pt x="6" y="56"/>
                  </a:cubicBezTo>
                  <a:cubicBezTo>
                    <a:pt x="5" y="49"/>
                    <a:pt x="5" y="43"/>
                    <a:pt x="4" y="38"/>
                  </a:cubicBezTo>
                  <a:cubicBezTo>
                    <a:pt x="3" y="30"/>
                    <a:pt x="3" y="23"/>
                    <a:pt x="2" y="15"/>
                  </a:cubicBezTo>
                  <a:cubicBezTo>
                    <a:pt x="1" y="11"/>
                    <a:pt x="1" y="6"/>
                    <a:pt x="0" y="0"/>
                  </a:cubicBezTo>
                  <a:lnTo>
                    <a:pt x="44" y="0"/>
                  </a:lnTo>
                  <a:close/>
                </a:path>
              </a:pathLst>
            </a:custGeom>
            <a:solidFill>
              <a:srgbClr val="7832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9" name="îśľîḍê"/>
            <p:cNvSpPr/>
            <p:nvPr/>
          </p:nvSpPr>
          <p:spPr bwMode="auto">
            <a:xfrm>
              <a:off x="7707313" y="4351338"/>
              <a:ext cx="765175" cy="428625"/>
            </a:xfrm>
            <a:custGeom>
              <a:avLst/>
              <a:gdLst>
                <a:gd name="T0" fmla="*/ 41 w 41"/>
                <a:gd name="T1" fmla="*/ 0 h 23"/>
                <a:gd name="T2" fmla="*/ 39 w 41"/>
                <a:gd name="T3" fmla="*/ 23 h 23"/>
                <a:gd name="T4" fmla="*/ 2 w 41"/>
                <a:gd name="T5" fmla="*/ 23 h 23"/>
                <a:gd name="T6" fmla="*/ 0 w 41"/>
                <a:gd name="T7" fmla="*/ 0 h 23"/>
                <a:gd name="T8" fmla="*/ 41 w 41"/>
                <a:gd name="T9" fmla="*/ 0 h 23"/>
              </a:gdLst>
              <a:ahLst/>
              <a:cxnLst>
                <a:cxn ang="0">
                  <a:pos x="T0" y="T1"/>
                </a:cxn>
                <a:cxn ang="0">
                  <a:pos x="T2" y="T3"/>
                </a:cxn>
                <a:cxn ang="0">
                  <a:pos x="T4" y="T5"/>
                </a:cxn>
                <a:cxn ang="0">
                  <a:pos x="T6" y="T7"/>
                </a:cxn>
                <a:cxn ang="0">
                  <a:pos x="T8" y="T9"/>
                </a:cxn>
              </a:cxnLst>
              <a:rect l="0" t="0" r="r" b="b"/>
              <a:pathLst>
                <a:path w="41" h="23">
                  <a:moveTo>
                    <a:pt x="41" y="0"/>
                  </a:moveTo>
                  <a:cubicBezTo>
                    <a:pt x="40" y="8"/>
                    <a:pt x="39" y="15"/>
                    <a:pt x="39" y="23"/>
                  </a:cubicBezTo>
                  <a:cubicBezTo>
                    <a:pt x="2" y="23"/>
                    <a:pt x="2" y="23"/>
                    <a:pt x="2" y="23"/>
                  </a:cubicBezTo>
                  <a:cubicBezTo>
                    <a:pt x="1" y="15"/>
                    <a:pt x="1" y="8"/>
                    <a:pt x="0" y="0"/>
                  </a:cubicBezTo>
                  <a:lnTo>
                    <a:pt x="41" y="0"/>
                  </a:lnTo>
                  <a:close/>
                </a:path>
              </a:pathLst>
            </a:custGeom>
            <a:solidFill>
              <a:srgbClr val="FF78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0" name="iśḻïḋê"/>
            <p:cNvSpPr/>
            <p:nvPr/>
          </p:nvSpPr>
          <p:spPr bwMode="auto">
            <a:xfrm>
              <a:off x="7596188" y="4016375"/>
              <a:ext cx="987425" cy="13017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1" name="íşḷídê"/>
            <p:cNvSpPr/>
            <p:nvPr/>
          </p:nvSpPr>
          <p:spPr bwMode="auto">
            <a:xfrm>
              <a:off x="7670801" y="3960813"/>
              <a:ext cx="838200" cy="9207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2" name="îş1ïḍê"/>
            <p:cNvSpPr/>
            <p:nvPr/>
          </p:nvSpPr>
          <p:spPr bwMode="auto">
            <a:xfrm>
              <a:off x="7969251" y="4445000"/>
              <a:ext cx="241300" cy="242888"/>
            </a:xfrm>
            <a:prstGeom prst="ellipse">
              <a:avLst/>
            </a:prstGeom>
            <a:solidFill>
              <a:srgbClr val="FFF0B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微软雅黑" panose="020B0503020204020204" pitchFamily="34" charset="-122"/>
              </a:rPr>
              <a:t>Python </a:t>
            </a:r>
            <a:r>
              <a:rPr lang="zh-CN" altLang="en-US" dirty="0">
                <a:sym typeface="微软雅黑" panose="020B0503020204020204" pitchFamily="34" charset="-122"/>
              </a:rPr>
              <a:t>内存优化</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half" idx="11"/>
          </p:nvPr>
        </p:nvSpPr>
        <p:spPr/>
        <p:txBody>
          <a:bodyPr/>
          <a:lstStyle/>
          <a:p>
            <a:r>
              <a:rPr lang="en-US" altLang="zh-CN" dirty="0"/>
              <a:t>Python </a:t>
            </a:r>
            <a:r>
              <a:rPr lang="zh-CN" altLang="en-US" dirty="0"/>
              <a:t>内存优化</a:t>
            </a:r>
          </a:p>
        </p:txBody>
      </p:sp>
      <p:sp>
        <p:nvSpPr>
          <p:cNvPr id="10" name="文本占位符 1"/>
          <p:cNvSpPr>
            <a:spLocks noGrp="1"/>
          </p:cNvSpPr>
          <p:nvPr>
            <p:ph type="body" sz="half" idx="2"/>
          </p:nvPr>
        </p:nvSpPr>
        <p:spPr>
          <a:xfrm>
            <a:off x="845552" y="1138573"/>
            <a:ext cx="3154309" cy="515803"/>
          </a:xfrm>
        </p:spPr>
        <p:txBody>
          <a:bodyPr/>
          <a:lstStyle/>
          <a:p>
            <a:r>
              <a:rPr lang="zh-CN" altLang="en-US" dirty="0"/>
              <a:t>小整数与大整数对象池</a:t>
            </a:r>
          </a:p>
        </p:txBody>
      </p:sp>
      <p:sp>
        <p:nvSpPr>
          <p:cNvPr id="3" name="文本框 2"/>
          <p:cNvSpPr txBox="1"/>
          <p:nvPr/>
        </p:nvSpPr>
        <p:spPr>
          <a:xfrm>
            <a:off x="866537" y="1507524"/>
            <a:ext cx="9488425" cy="923330"/>
          </a:xfrm>
          <a:prstGeom prst="rect">
            <a:avLst/>
          </a:prstGeom>
          <a:noFill/>
        </p:spPr>
        <p:txBody>
          <a:bodyPr wrap="square" rtlCol="0">
            <a:spAutoFit/>
          </a:bodyPr>
          <a:lstStyle/>
          <a:p>
            <a:pPr>
              <a:lnSpc>
                <a:spcPct val="150000"/>
              </a:lnSpc>
            </a:pPr>
            <a:r>
              <a:rPr lang="en-US" altLang="zh-CN" dirty="0">
                <a:latin typeface="新宋体" panose="02010609030101010101" pitchFamily="49" charset="-122"/>
                <a:ea typeface="新宋体" panose="02010609030101010101" pitchFamily="49" charset="-122"/>
              </a:rPr>
              <a:t>Python</a:t>
            </a:r>
            <a:r>
              <a:rPr lang="zh-CN" altLang="en-US" dirty="0">
                <a:latin typeface="新宋体" panose="02010609030101010101" pitchFamily="49" charset="-122"/>
                <a:ea typeface="新宋体" panose="02010609030101010101" pitchFamily="49" charset="-122"/>
              </a:rPr>
              <a:t>为了优化速度，使用了小整数对象池， 避免为整数频繁申请和销毁内存空间。 </a:t>
            </a:r>
            <a:r>
              <a:rPr lang="en-US" altLang="zh-CN" dirty="0">
                <a:latin typeface="新宋体" panose="02010609030101010101" pitchFamily="49" charset="-122"/>
                <a:ea typeface="新宋体" panose="02010609030101010101" pitchFamily="49" charset="-122"/>
              </a:rPr>
              <a:t>Python </a:t>
            </a:r>
            <a:r>
              <a:rPr lang="zh-CN" altLang="en-US" dirty="0">
                <a:latin typeface="新宋体" panose="02010609030101010101" pitchFamily="49" charset="-122"/>
                <a:ea typeface="新宋体" panose="02010609030101010101" pitchFamily="49" charset="-122"/>
              </a:rPr>
              <a:t>对小整数的定义是 </a:t>
            </a:r>
            <a:r>
              <a:rPr lang="en-US" altLang="zh-CN" dirty="0">
                <a:latin typeface="新宋体" panose="02010609030101010101" pitchFamily="49" charset="-122"/>
                <a:ea typeface="新宋体" panose="02010609030101010101" pitchFamily="49" charset="-122"/>
              </a:rPr>
              <a:t>[-5, 256] </a:t>
            </a:r>
            <a:r>
              <a:rPr lang="zh-CN" altLang="en-US" dirty="0">
                <a:latin typeface="新宋体" panose="02010609030101010101" pitchFamily="49" charset="-122"/>
                <a:ea typeface="新宋体" panose="02010609030101010101" pitchFamily="49" charset="-122"/>
              </a:rPr>
              <a:t>这些整数对象是提前建立好的，不会被垃圾回收。</a:t>
            </a:r>
          </a:p>
        </p:txBody>
      </p:sp>
      <p:sp>
        <p:nvSpPr>
          <p:cNvPr id="2" name="Rectangle 2"/>
          <p:cNvSpPr>
            <a:spLocks noChangeArrowheads="1"/>
          </p:cNvSpPr>
          <p:nvPr/>
        </p:nvSpPr>
        <p:spPr bwMode="auto">
          <a:xfrm>
            <a:off x="939954" y="25125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文本框 2"/>
          <p:cNvSpPr txBox="1">
            <a:spLocks noChangeArrowheads="1"/>
          </p:cNvSpPr>
          <p:nvPr/>
        </p:nvSpPr>
        <p:spPr bwMode="auto">
          <a:xfrm>
            <a:off x="939954" y="2512540"/>
            <a:ext cx="9513862" cy="3462486"/>
          </a:xfrm>
          <a:prstGeom prst="rect">
            <a:avLst/>
          </a:prstGeom>
          <a:solidFill>
            <a:srgbClr val="F2F2F2"/>
          </a:solidFill>
          <a:ln w="9525">
            <a:solidFill>
              <a:srgbClr val="A5A5A5"/>
            </a:solidFill>
            <a:miter lim="800000"/>
          </a:ln>
        </p:spPr>
        <p:txBody>
          <a:bodyPr vert="horz" wrap="square" lIns="91440" tIns="45720" rIns="91440" bIns="45720" numCol="1" anchor="t"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100" b="0" i="1" u="none" strike="noStrike" cap="none" normalizeH="0" baseline="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zh-CN" altLang="en-US" sz="1100" b="0" i="1" u="none" strike="noStrike" cap="none" normalizeH="0" baseline="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小整数</a:t>
            </a:r>
            <a:b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&gt;&gt;&gt;</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 </a:t>
            </a: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100" b="0" i="0" u="none" strike="noStrike" cap="none" normalizeH="0" baseline="0">
                <a:ln>
                  <a:noFill/>
                </a:ln>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1</a:t>
            </a:r>
            <a:b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&gt;&gt;&gt;</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id(a)</a:t>
            </a:r>
            <a:b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100" b="0" i="0" u="none" strike="noStrike" cap="none" normalizeH="0" baseline="0">
                <a:ln>
                  <a:noFill/>
                </a:ln>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10919424</a:t>
            </a:r>
            <a:b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&gt;&gt;&gt;</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b </a:t>
            </a: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100" b="0" i="0" u="none" strike="noStrike" cap="none" normalizeH="0" baseline="0">
                <a:ln>
                  <a:noFill/>
                </a:ln>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1</a:t>
            </a:r>
            <a:b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&gt;&gt;&gt;</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id(b)</a:t>
            </a:r>
            <a:b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100" b="0" i="0" u="none" strike="noStrike" cap="none" normalizeH="0" baseline="0">
                <a:ln>
                  <a:noFill/>
                </a:ln>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10919424</a:t>
            </a:r>
            <a:b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&gt;&gt;&gt;</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type(a)</a:t>
            </a:r>
            <a:b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&lt;</a:t>
            </a:r>
            <a:r>
              <a:rPr kumimoji="0" lang="en-US" altLang="zh-CN" sz="1100" b="1" i="0" u="none" strike="noStrike" cap="none" normalizeH="0" baseline="0">
                <a:ln>
                  <a:noFill/>
                </a:ln>
                <a:solidFill>
                  <a:srgbClr val="007020"/>
                </a:solidFill>
                <a:effectLst/>
                <a:latin typeface="Consolas" panose="020B0609020204030204" pitchFamily="49" charset="0"/>
                <a:ea typeface="宋体" panose="02010600030101010101" pitchFamily="2" charset="-122"/>
                <a:cs typeface="Times New Roman" panose="02020603050405020304" pitchFamily="18" charset="0"/>
              </a:rPr>
              <a:t>class</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100" b="0" i="0" u="none" strike="noStrike" cap="none" normalizeH="0" baseline="0">
                <a:ln>
                  <a:noFill/>
                </a:ln>
                <a:solidFill>
                  <a:srgbClr val="4070A0"/>
                </a:solidFill>
                <a:effectLst/>
                <a:latin typeface="Consolas" panose="020B0609020204030204" pitchFamily="49" charset="0"/>
                <a:ea typeface="宋体" panose="02010600030101010101" pitchFamily="2" charset="-122"/>
                <a:cs typeface="Times New Roman" panose="02020603050405020304" pitchFamily="18" charset="0"/>
              </a:rPr>
              <a:t>'int'</a:t>
            </a: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&gt;</a:t>
            </a:r>
            <a:b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&gt;&gt;&gt;</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b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b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100" b="0" i="1" u="none" strike="noStrike" cap="none" normalizeH="0" baseline="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zh-CN" altLang="en-US" sz="1100" b="0" i="1" u="none" strike="noStrike" cap="none" normalizeH="0" baseline="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大整数</a:t>
            </a:r>
            <a:b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100" b="0" i="1" u="none" strike="noStrike" cap="none" normalizeH="0" baseline="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zh-CN" altLang="en-US" sz="1100" b="0" i="1" u="none" strike="noStrike" cap="none" normalizeH="0" baseline="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每一个大整数，均创建一个新的对象。</a:t>
            </a:r>
            <a:b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&gt;&gt;&gt;</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 </a:t>
            </a: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100" b="0" i="0" u="none" strike="noStrike" cap="none" normalizeH="0" baseline="0">
                <a:ln>
                  <a:noFill/>
                </a:ln>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1000</a:t>
            </a:r>
            <a:b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&gt;&gt;&gt;</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id(a)</a:t>
            </a:r>
            <a:b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100" b="0" i="0" u="none" strike="noStrike" cap="none" normalizeH="0" baseline="0">
                <a:ln>
                  <a:noFill/>
                </a:ln>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140489361555248</a:t>
            </a:r>
            <a:b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&gt;&gt;&gt;</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b </a:t>
            </a: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100" b="0" i="0" u="none" strike="noStrike" cap="none" normalizeH="0" baseline="0">
                <a:ln>
                  <a:noFill/>
                </a:ln>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1000</a:t>
            </a:r>
            <a:b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&gt;&gt;&gt;</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id(b)</a:t>
            </a:r>
            <a:b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100" b="0" i="0" u="none" strike="noStrike" cap="none" normalizeH="0" baseline="0">
                <a:ln>
                  <a:noFill/>
                </a:ln>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140489337201840</a:t>
            </a:r>
            <a:b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&gt;&gt;&gt;</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微软雅黑" panose="020B0503020204020204" pitchFamily="34" charset="-122"/>
              </a:rPr>
              <a:t>Python pep8</a:t>
            </a:r>
            <a:r>
              <a:rPr lang="zh-CN" altLang="en-US" dirty="0">
                <a:sym typeface="微软雅黑" panose="020B0503020204020204" pitchFamily="34" charset="-122"/>
              </a:rPr>
              <a:t>规范</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half" idx="11"/>
          </p:nvPr>
        </p:nvSpPr>
        <p:spPr/>
        <p:txBody>
          <a:bodyPr/>
          <a:lstStyle/>
          <a:p>
            <a:r>
              <a:rPr lang="en-US" altLang="zh-CN" dirty="0"/>
              <a:t>Python pep8</a:t>
            </a:r>
            <a:r>
              <a:rPr lang="zh-CN" altLang="en-US" dirty="0"/>
              <a:t>规范</a:t>
            </a:r>
          </a:p>
        </p:txBody>
      </p:sp>
      <p:sp>
        <p:nvSpPr>
          <p:cNvPr id="12" name="文本占位符 1"/>
          <p:cNvSpPr>
            <a:spLocks noGrp="1"/>
          </p:cNvSpPr>
          <p:nvPr>
            <p:ph type="body" sz="half" idx="2"/>
          </p:nvPr>
        </p:nvSpPr>
        <p:spPr>
          <a:xfrm>
            <a:off x="1096417" y="1868573"/>
            <a:ext cx="3722718" cy="515803"/>
          </a:xfrm>
        </p:spPr>
        <p:txBody>
          <a:bodyPr/>
          <a:lstStyle/>
          <a:p>
            <a:r>
              <a:rPr lang="en-US" altLang="zh-CN" dirty="0"/>
              <a:t>Python pep8</a:t>
            </a:r>
            <a:r>
              <a:rPr lang="zh-CN" altLang="en-US" dirty="0"/>
              <a:t>原则</a:t>
            </a:r>
          </a:p>
        </p:txBody>
      </p:sp>
      <p:sp>
        <p:nvSpPr>
          <p:cNvPr id="2" name="矩形 1"/>
          <p:cNvSpPr/>
          <p:nvPr/>
        </p:nvSpPr>
        <p:spPr>
          <a:xfrm>
            <a:off x="1096417" y="2384376"/>
            <a:ext cx="9917572" cy="858377"/>
          </a:xfrm>
          <a:prstGeom prst="rect">
            <a:avLst/>
          </a:prstGeom>
        </p:spPr>
        <p:txBody>
          <a:bodyPr wrap="square">
            <a:spAutoFit/>
          </a:bodyPr>
          <a:lstStyle/>
          <a:p>
            <a:pPr>
              <a:lnSpc>
                <a:spcPct val="150000"/>
              </a:lnSpc>
            </a:pPr>
            <a:r>
              <a:rPr lang="en-US" altLang="zh-CN" kern="100" dirty="0">
                <a:latin typeface="新宋体" panose="02010609030101010101" pitchFamily="49" charset="-122"/>
                <a:ea typeface="新宋体" panose="02010609030101010101" pitchFamily="49" charset="-122"/>
              </a:rPr>
              <a:t>Guido</a:t>
            </a:r>
            <a:r>
              <a:rPr lang="zh-CN" altLang="zh-CN" kern="100" dirty="0">
                <a:latin typeface="新宋体" panose="02010609030101010101" pitchFamily="49" charset="-122"/>
                <a:ea typeface="新宋体" panose="02010609030101010101" pitchFamily="49" charset="-122"/>
                <a:cs typeface="Times New Roman" panose="02020603050405020304" pitchFamily="18" charset="0"/>
              </a:rPr>
              <a:t>的主要见解之一是代码读取的次数比写入次数多得多。这里提供的准则旨在提高代码的可读性并使其在各种</a:t>
            </a:r>
            <a:r>
              <a:rPr lang="en-US" altLang="zh-CN" kern="100" dirty="0">
                <a:latin typeface="新宋体" panose="02010609030101010101" pitchFamily="49" charset="-122"/>
                <a:ea typeface="新宋体" panose="02010609030101010101" pitchFamily="49" charset="-122"/>
              </a:rPr>
              <a:t>Python</a:t>
            </a:r>
            <a:r>
              <a:rPr lang="zh-CN" altLang="zh-CN" kern="100" dirty="0">
                <a:latin typeface="新宋体" panose="02010609030101010101" pitchFamily="49" charset="-122"/>
                <a:ea typeface="新宋体" panose="02010609030101010101" pitchFamily="49" charset="-122"/>
                <a:cs typeface="Times New Roman" panose="02020603050405020304" pitchFamily="18" charset="0"/>
              </a:rPr>
              <a:t>代码中保持一致</a:t>
            </a:r>
            <a:endParaRPr lang="zh-CN" altLang="en-US" dirty="0">
              <a:latin typeface="新宋体" panose="02010609030101010101" pitchFamily="49" charset="-122"/>
              <a:ea typeface="新宋体" panose="02010609030101010101" pitchFamily="49" charset="-122"/>
            </a:endParaRPr>
          </a:p>
        </p:txBody>
      </p:sp>
      <p:sp>
        <p:nvSpPr>
          <p:cNvPr id="8" name="文本占位符 1"/>
          <p:cNvSpPr>
            <a:spLocks noGrp="1"/>
          </p:cNvSpPr>
          <p:nvPr>
            <p:ph type="body" sz="half" idx="2"/>
          </p:nvPr>
        </p:nvSpPr>
        <p:spPr>
          <a:xfrm>
            <a:off x="1096417" y="3442000"/>
            <a:ext cx="3722718" cy="515803"/>
          </a:xfrm>
        </p:spPr>
        <p:txBody>
          <a:bodyPr/>
          <a:lstStyle/>
          <a:p>
            <a:r>
              <a:rPr lang="zh-CN" altLang="en-US" dirty="0"/>
              <a:t>代码布局</a:t>
            </a:r>
          </a:p>
        </p:txBody>
      </p:sp>
      <p:sp>
        <p:nvSpPr>
          <p:cNvPr id="3" name="矩形 2"/>
          <p:cNvSpPr/>
          <p:nvPr/>
        </p:nvSpPr>
        <p:spPr>
          <a:xfrm>
            <a:off x="1096416" y="3953206"/>
            <a:ext cx="10288275" cy="507831"/>
          </a:xfrm>
          <a:prstGeom prst="rect">
            <a:avLst/>
          </a:prstGeom>
        </p:spPr>
        <p:txBody>
          <a:bodyPr wrap="square">
            <a:spAutoFit/>
          </a:bodyPr>
          <a:lstStyle/>
          <a:p>
            <a:pPr>
              <a:lnSpc>
                <a:spcPct val="150000"/>
              </a:lnSpc>
            </a:pPr>
            <a:r>
              <a:rPr lang="zh-CN" altLang="zh-CN" kern="100" dirty="0">
                <a:latin typeface="新宋体" panose="02010609030101010101" pitchFamily="49" charset="-122"/>
                <a:ea typeface="新宋体" panose="02010609030101010101" pitchFamily="49" charset="-122"/>
              </a:rPr>
              <a:t>缩进</a:t>
            </a:r>
            <a:r>
              <a:rPr lang="zh-CN" altLang="en-US" kern="100" dirty="0">
                <a:latin typeface="新宋体" panose="02010609030101010101" pitchFamily="49" charset="-122"/>
                <a:ea typeface="新宋体" panose="02010609030101010101" pitchFamily="49" charset="-122"/>
              </a:rPr>
              <a:t>：</a:t>
            </a:r>
            <a:r>
              <a:rPr lang="en-US" altLang="zh-CN" kern="100" dirty="0">
                <a:latin typeface="新宋体" panose="02010609030101010101" pitchFamily="49" charset="-122"/>
                <a:ea typeface="新宋体" panose="02010609030101010101" pitchFamily="49" charset="-122"/>
              </a:rPr>
              <a:t>4</a:t>
            </a:r>
            <a:r>
              <a:rPr lang="zh-CN" altLang="zh-CN" kern="100" dirty="0">
                <a:latin typeface="新宋体" panose="02010609030101010101" pitchFamily="49" charset="-122"/>
                <a:ea typeface="新宋体" panose="02010609030101010101" pitchFamily="49" charset="-122"/>
              </a:rPr>
              <a:t>个空格的缩进（编辑器都可以完成此功能</a:t>
            </a:r>
            <a:r>
              <a:rPr lang="zh-CN" altLang="zh-CN" kern="100">
                <a:latin typeface="新宋体" panose="02010609030101010101" pitchFamily="49" charset="-122"/>
                <a:ea typeface="新宋体" panose="02010609030101010101" pitchFamily="49" charset="-122"/>
              </a:rPr>
              <a:t>），不</a:t>
            </a:r>
            <a:r>
              <a:rPr lang="zh-CN" altLang="en-US" kern="100">
                <a:latin typeface="新宋体" panose="02010609030101010101" pitchFamily="49" charset="-122"/>
                <a:ea typeface="新宋体" panose="02010609030101010101" pitchFamily="49" charset="-122"/>
              </a:rPr>
              <a:t>要</a:t>
            </a:r>
            <a:r>
              <a:rPr lang="zh-CN" altLang="zh-CN" kern="100">
                <a:latin typeface="新宋体" panose="02010609030101010101" pitchFamily="49" charset="-122"/>
                <a:ea typeface="新宋体" panose="02010609030101010101" pitchFamily="49" charset="-122"/>
              </a:rPr>
              <a:t>使用</a:t>
            </a:r>
            <a:r>
              <a:rPr lang="en-US" altLang="zh-CN" kern="100" dirty="0">
                <a:latin typeface="新宋体" panose="02010609030101010101" pitchFamily="49" charset="-122"/>
                <a:ea typeface="新宋体" panose="02010609030101010101" pitchFamily="49" charset="-122"/>
              </a:rPr>
              <a:t>Tab</a:t>
            </a:r>
            <a:r>
              <a:rPr lang="zh-CN" altLang="zh-CN" kern="100" dirty="0">
                <a:latin typeface="新宋体" panose="02010609030101010101" pitchFamily="49" charset="-122"/>
                <a:ea typeface="新宋体" panose="02010609030101010101" pitchFamily="49" charset="-122"/>
              </a:rPr>
              <a:t>，更不能混合使用</a:t>
            </a:r>
            <a:r>
              <a:rPr lang="en-US" altLang="zh-CN" kern="100" dirty="0">
                <a:latin typeface="新宋体" panose="02010609030101010101" pitchFamily="49" charset="-122"/>
                <a:ea typeface="新宋体" panose="02010609030101010101" pitchFamily="49" charset="-122"/>
              </a:rPr>
              <a:t>Tab</a:t>
            </a:r>
            <a:r>
              <a:rPr lang="zh-CN" altLang="zh-CN" kern="100" dirty="0">
                <a:latin typeface="新宋体" panose="02010609030101010101" pitchFamily="49" charset="-122"/>
                <a:ea typeface="新宋体" panose="02010609030101010101" pitchFamily="49" charset="-122"/>
              </a:rPr>
              <a:t>和空格。</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half" idx="11"/>
          </p:nvPr>
        </p:nvSpPr>
        <p:spPr/>
        <p:txBody>
          <a:bodyPr/>
          <a:lstStyle/>
          <a:p>
            <a:r>
              <a:rPr lang="en-US" altLang="zh-CN" dirty="0"/>
              <a:t>Python pep8</a:t>
            </a:r>
            <a:r>
              <a:rPr lang="zh-CN" altLang="en-US" dirty="0"/>
              <a:t>规范</a:t>
            </a:r>
          </a:p>
        </p:txBody>
      </p:sp>
      <p:sp>
        <p:nvSpPr>
          <p:cNvPr id="12" name="文本占位符 1"/>
          <p:cNvSpPr>
            <a:spLocks noGrp="1"/>
          </p:cNvSpPr>
          <p:nvPr>
            <p:ph type="body" sz="half" idx="2"/>
          </p:nvPr>
        </p:nvSpPr>
        <p:spPr>
          <a:xfrm>
            <a:off x="791614" y="980126"/>
            <a:ext cx="1943348" cy="515803"/>
          </a:xfrm>
        </p:spPr>
        <p:txBody>
          <a:bodyPr/>
          <a:lstStyle/>
          <a:p>
            <a:r>
              <a:rPr lang="zh-CN" altLang="en-US" dirty="0"/>
              <a:t>缩进</a:t>
            </a:r>
          </a:p>
        </p:txBody>
      </p:sp>
      <p:sp>
        <p:nvSpPr>
          <p:cNvPr id="4" name="矩形 3"/>
          <p:cNvSpPr/>
          <p:nvPr/>
        </p:nvSpPr>
        <p:spPr>
          <a:xfrm>
            <a:off x="791614" y="1495929"/>
            <a:ext cx="6096000" cy="1154162"/>
          </a:xfrm>
          <a:prstGeom prst="rect">
            <a:avLst/>
          </a:prstGeom>
        </p:spPr>
        <p:txBody>
          <a:bodyPr>
            <a:spAutoFit/>
          </a:bodyPr>
          <a:lstStyle/>
          <a:p>
            <a:pPr>
              <a:spcBef>
                <a:spcPts val="900"/>
              </a:spcBef>
              <a:spcAft>
                <a:spcPts val="900"/>
              </a:spcAft>
            </a:pPr>
            <a:r>
              <a:rPr lang="zh-CN" altLang="zh-CN" dirty="0">
                <a:latin typeface="新宋体" panose="02010609030101010101" pitchFamily="49" charset="-122"/>
                <a:ea typeface="新宋体" panose="02010609030101010101" pitchFamily="49" charset="-122"/>
                <a:cs typeface="Times New Roman" panose="02020603050405020304" pitchFamily="18" charset="0"/>
              </a:rPr>
              <a:t>每个缩进级别使用</a:t>
            </a:r>
            <a:r>
              <a:rPr lang="en-US" altLang="zh-CN" dirty="0">
                <a:latin typeface="新宋体" panose="02010609030101010101" pitchFamily="49" charset="-122"/>
                <a:ea typeface="新宋体" panose="02010609030101010101" pitchFamily="49" charset="-122"/>
                <a:cs typeface="Times New Roman" panose="02020603050405020304" pitchFamily="18" charset="0"/>
              </a:rPr>
              <a:t>4</a:t>
            </a:r>
            <a:r>
              <a:rPr lang="zh-CN" altLang="zh-CN" dirty="0">
                <a:latin typeface="新宋体" panose="02010609030101010101" pitchFamily="49" charset="-122"/>
                <a:ea typeface="新宋体" panose="02010609030101010101" pitchFamily="49" charset="-122"/>
                <a:cs typeface="Times New Roman" panose="02020603050405020304" pitchFamily="18" charset="0"/>
              </a:rPr>
              <a:t>个空格。</a:t>
            </a:r>
          </a:p>
          <a:p>
            <a:pPr>
              <a:spcBef>
                <a:spcPts val="900"/>
              </a:spcBef>
              <a:spcAft>
                <a:spcPts val="900"/>
              </a:spcAft>
            </a:pPr>
            <a:r>
              <a:rPr lang="zh-CN" altLang="zh-CN" dirty="0">
                <a:latin typeface="新宋体" panose="02010609030101010101" pitchFamily="49" charset="-122"/>
                <a:ea typeface="新宋体" panose="02010609030101010101" pitchFamily="49" charset="-122"/>
                <a:cs typeface="Times New Roman" panose="02020603050405020304" pitchFamily="18" charset="0"/>
              </a:rPr>
              <a:t>连续行应使用</a:t>
            </a:r>
            <a:r>
              <a:rPr lang="en-US" altLang="zh-CN" dirty="0">
                <a:latin typeface="新宋体" panose="02010609030101010101" pitchFamily="49" charset="-122"/>
                <a:ea typeface="新宋体" panose="02010609030101010101" pitchFamily="49" charset="-122"/>
                <a:cs typeface="Times New Roman" panose="02020603050405020304" pitchFamily="18" charset="0"/>
              </a:rPr>
              <a:t>Python</a:t>
            </a:r>
            <a:r>
              <a:rPr lang="zh-CN" altLang="zh-CN" dirty="0">
                <a:latin typeface="新宋体" panose="02010609030101010101" pitchFamily="49" charset="-122"/>
                <a:ea typeface="新宋体" panose="02010609030101010101" pitchFamily="49" charset="-122"/>
                <a:cs typeface="Times New Roman" panose="02020603050405020304" pitchFamily="18" charset="0"/>
              </a:rPr>
              <a:t>的隐式行连接括号，括号和大括号，或使用悬挂缩进 来垂直对齐包装元素</a:t>
            </a:r>
            <a:r>
              <a:rPr lang="en-US" altLang="zh-CN" dirty="0">
                <a:latin typeface="新宋体" panose="02010609030101010101" pitchFamily="49" charset="-122"/>
                <a:ea typeface="新宋体" panose="02010609030101010101" pitchFamily="49" charset="-122"/>
                <a:cs typeface="Times New Roman" panose="02020603050405020304" pitchFamily="18" charset="0"/>
              </a:rPr>
              <a:t>,</a:t>
            </a:r>
            <a:endParaRPr lang="zh-CN" altLang="zh-CN" dirty="0">
              <a:latin typeface="新宋体" panose="02010609030101010101" pitchFamily="49" charset="-122"/>
              <a:ea typeface="新宋体" panose="02010609030101010101" pitchFamily="49" charset="-122"/>
              <a:cs typeface="Times New Roman" panose="02020603050405020304" pitchFamily="18" charset="0"/>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文本框 2"/>
          <p:cNvSpPr txBox="1">
            <a:spLocks noChangeArrowheads="1"/>
          </p:cNvSpPr>
          <p:nvPr/>
        </p:nvSpPr>
        <p:spPr bwMode="auto">
          <a:xfrm>
            <a:off x="898315" y="3157922"/>
            <a:ext cx="3673294" cy="2739211"/>
          </a:xfrm>
          <a:prstGeom prst="rect">
            <a:avLst/>
          </a:prstGeom>
          <a:solidFill>
            <a:srgbClr val="F2F2F2"/>
          </a:solidFill>
          <a:ln w="9525">
            <a:solidFill>
              <a:srgbClr val="A5A5A5"/>
            </a:solidFill>
            <a:miter lim="800000"/>
          </a:ln>
        </p:spPr>
        <p:txBody>
          <a:bodyPr vert="horz" wrap="square" lIns="91440" tIns="45720" rIns="91440" bIns="45720" numCol="1" anchor="t"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＃与开头分隔符对齐。</a:t>
            </a:r>
            <a:br>
              <a:rPr kumimoji="0" lang="zh-CN" altLang="en-US"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foo </a:t>
            </a:r>
            <a:r>
              <a:rPr kumimoji="0" lang="en-US" altLang="zh-CN" sz="11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long_function_name</a:t>
            </a:r>
            <a:r>
              <a:rPr kumimoji="0" lang="zh-CN" altLang="en-US"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var_one</a:t>
            </a:r>
            <a:r>
              <a:rPr kumimoji="0" lang="zh-CN" altLang="en-US"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var_two</a:t>
            </a:r>
            <a:r>
              <a:rPr kumimoji="0" lang="zh-CN" altLang="en-US"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br>
              <a:rPr kumimoji="0" lang="zh-CN" altLang="en-US"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zh-CN" altLang="en-US"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var_three</a:t>
            </a:r>
            <a:r>
              <a:rPr kumimoji="0" lang="zh-CN" altLang="en-US"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var_four</a:t>
            </a:r>
            <a:r>
              <a:rPr kumimoji="0" lang="zh-CN" altLang="en-US"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br>
              <a:rPr kumimoji="0" lang="zh-CN" altLang="en-US"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br>
              <a:rPr kumimoji="0" lang="zh-CN" altLang="en-US"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zh-CN" altLang="en-US"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＃包含更多缩进以区别于此。</a:t>
            </a:r>
            <a:br>
              <a:rPr kumimoji="0" lang="zh-CN" altLang="en-US"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1" i="0" u="none" strike="noStrike" cap="none" normalizeH="0" baseline="0" dirty="0" err="1">
                <a:ln>
                  <a:noFill/>
                </a:ln>
                <a:solidFill>
                  <a:srgbClr val="007020"/>
                </a:solidFill>
                <a:effectLst/>
                <a:latin typeface="Consolas" panose="020B0609020204030204" pitchFamily="49" charset="0"/>
                <a:ea typeface="宋体" panose="02010600030101010101" pitchFamily="2" charset="-122"/>
                <a:cs typeface="Times New Roman" panose="02020603050405020304" pitchFamily="18" charset="0"/>
              </a:rPr>
              <a:t>def</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long_function_name</a:t>
            </a:r>
            <a:r>
              <a:rPr kumimoji="0" lang="zh-CN" altLang="en-US"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br>
              <a:rPr kumimoji="0" lang="zh-CN" altLang="en-US"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zh-CN" altLang="en-US"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var_one</a:t>
            </a:r>
            <a:r>
              <a:rPr kumimoji="0" lang="zh-CN" altLang="en-US"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var_two</a:t>
            </a:r>
            <a:r>
              <a:rPr kumimoji="0" lang="zh-CN" altLang="en-US"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var_three</a:t>
            </a:r>
            <a:r>
              <a:rPr kumimoji="0" lang="zh-CN" altLang="en-US"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br>
              <a:rPr kumimoji="0" lang="zh-CN" altLang="en-US"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zh-CN" altLang="en-US"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var_four</a:t>
            </a:r>
            <a:r>
              <a:rPr kumimoji="0" lang="zh-CN" altLang="en-US"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br>
              <a:rPr kumimoji="0" lang="zh-CN" altLang="en-US"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zh-CN" altLang="en-US"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print</a:t>
            </a:r>
            <a:r>
              <a:rPr kumimoji="0" lang="zh-CN" altLang="en-US"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var_one</a:t>
            </a:r>
            <a:r>
              <a:rPr kumimoji="0" lang="zh-CN" altLang="en-US"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br>
              <a:rPr kumimoji="0" lang="zh-CN" altLang="en-US"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br>
              <a:rPr kumimoji="0" lang="zh-CN" altLang="en-US"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zh-CN" altLang="en-US"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＃悬挂缩进应该添加一个关卡。</a:t>
            </a:r>
            <a:br>
              <a:rPr kumimoji="0" lang="zh-CN" altLang="en-US"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foo </a:t>
            </a:r>
            <a:r>
              <a:rPr kumimoji="0" lang="en-US" altLang="zh-CN" sz="11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long_function_name</a:t>
            </a:r>
            <a:r>
              <a:rPr kumimoji="0" lang="zh-CN" altLang="en-US"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br>
              <a:rPr kumimoji="0" lang="zh-CN" altLang="en-US"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zh-CN" altLang="en-US"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var_one</a:t>
            </a:r>
            <a:r>
              <a:rPr kumimoji="0" lang="zh-CN" altLang="en-US"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var_two</a:t>
            </a:r>
            <a:r>
              <a:rPr kumimoji="0" lang="zh-CN" altLang="en-US"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br>
              <a:rPr kumimoji="0" lang="zh-CN" altLang="en-US"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zh-CN" altLang="en-US"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var_three</a:t>
            </a:r>
            <a:r>
              <a:rPr kumimoji="0" lang="zh-CN" altLang="en-US"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var_four</a:t>
            </a:r>
            <a:r>
              <a:rPr kumimoji="0" lang="zh-CN" altLang="en-US"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endParaRPr kumimoji="0" lang="zh-CN"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9" name="矩形 8"/>
          <p:cNvSpPr/>
          <p:nvPr/>
        </p:nvSpPr>
        <p:spPr>
          <a:xfrm>
            <a:off x="5779618" y="2788590"/>
            <a:ext cx="1107996" cy="369332"/>
          </a:xfrm>
          <a:prstGeom prst="rect">
            <a:avLst/>
          </a:prstGeom>
        </p:spPr>
        <p:txBody>
          <a:bodyPr wrap="none">
            <a:spAutoFit/>
          </a:bodyPr>
          <a:lstStyle/>
          <a:p>
            <a:pPr>
              <a:spcBef>
                <a:spcPts val="900"/>
              </a:spcBef>
              <a:spcAft>
                <a:spcPts val="900"/>
              </a:spcAft>
            </a:pPr>
            <a:r>
              <a:rPr lang="zh-CN" altLang="zh-CN" b="1" dirty="0">
                <a:latin typeface="新宋体" panose="02010609030101010101" pitchFamily="49" charset="-122"/>
                <a:ea typeface="新宋体" panose="02010609030101010101" pitchFamily="49" charset="-122"/>
                <a:cs typeface="Times New Roman" panose="02020603050405020304" pitchFamily="18" charset="0"/>
              </a:rPr>
              <a:t>不符合：</a:t>
            </a:r>
          </a:p>
        </p:txBody>
      </p:sp>
      <p:sp>
        <p:nvSpPr>
          <p:cNvPr id="10" name="Rectangle 5"/>
          <p:cNvSpPr>
            <a:spLocks noChangeArrowheads="1"/>
          </p:cNvSpPr>
          <p:nvPr/>
        </p:nvSpPr>
        <p:spPr bwMode="auto">
          <a:xfrm>
            <a:off x="5972433" y="3187694"/>
            <a:ext cx="899248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4" name="文本框 2"/>
          <p:cNvSpPr txBox="1">
            <a:spLocks noChangeArrowheads="1"/>
          </p:cNvSpPr>
          <p:nvPr/>
        </p:nvSpPr>
        <p:spPr bwMode="auto">
          <a:xfrm>
            <a:off x="5881816" y="3187693"/>
            <a:ext cx="4081334" cy="1723549"/>
          </a:xfrm>
          <a:prstGeom prst="rect">
            <a:avLst/>
          </a:prstGeom>
          <a:solidFill>
            <a:srgbClr val="F2F2F2"/>
          </a:solidFill>
          <a:ln w="9525">
            <a:solidFill>
              <a:srgbClr val="A5A5A5"/>
            </a:solidFill>
            <a:miter lim="800000"/>
          </a:ln>
        </p:spPr>
        <p:txBody>
          <a:bodyPr vert="horz" wrap="square" lIns="91440" tIns="45720" rIns="91440" bIns="45720" numCol="1" anchor="t"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＃不使用垂直对齐时禁止第一行的参数。</a:t>
            </a:r>
            <a:endParaRPr kumimoji="0" lang="zh-CN" altLang="zh-CN" sz="9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foo </a:t>
            </a:r>
            <a:r>
              <a:rPr kumimoji="0" lang="en-US" altLang="zh-CN" sz="1400" b="0" i="0" u="none" strike="noStrike" cap="none" normalizeH="0" baseline="0" dirty="0">
                <a:ln>
                  <a:noFill/>
                </a:ln>
                <a:solidFill>
                  <a:srgbClr val="666666"/>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10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long_function_name</a:t>
            </a:r>
            <a:r>
              <a:rPr kumimoji="0" lang="zh-CN" altLang="en-US"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10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var_one</a:t>
            </a:r>
            <a:r>
              <a:rPr kumimoji="0" lang="zh-CN" altLang="en-US"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10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var_two</a:t>
            </a:r>
            <a:r>
              <a:rPr kumimoji="0" lang="zh-CN" altLang="en-US"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br>
              <a:rPr kumimoji="0" lang="zh-CN" altLang="en-US"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zh-CN" altLang="en-US"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10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var_three</a:t>
            </a:r>
            <a:r>
              <a:rPr kumimoji="0" lang="zh-CN" altLang="en-US"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10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var_four</a:t>
            </a:r>
            <a:r>
              <a:rPr kumimoji="0" lang="zh-CN" altLang="en-US"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br>
              <a:rPr kumimoji="0" lang="zh-CN" altLang="en-US"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br>
              <a:rPr kumimoji="0" lang="zh-CN" altLang="en-US"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zh-CN" altLang="en-US"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＃作为缩进所需的进一步缩进不可区分。</a:t>
            </a:r>
            <a:br>
              <a:rPr kumimoji="0" lang="zh-CN" altLang="en-US"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en-US" altLang="zh-CN" sz="1400" b="1" i="0" u="none" strike="noStrike" cap="none" normalizeH="0" baseline="0" dirty="0" err="1">
                <a:ln>
                  <a:noFill/>
                </a:ln>
                <a:solidFill>
                  <a:srgbClr val="007020"/>
                </a:solidFill>
                <a:effectLst/>
                <a:latin typeface="微软雅黑" panose="020B0503020204020204" pitchFamily="34" charset="-122"/>
                <a:ea typeface="微软雅黑" panose="020B0503020204020204" pitchFamily="34" charset="-122"/>
                <a:cs typeface="Times New Roman" panose="02020603050405020304" pitchFamily="18" charset="0"/>
              </a:rPr>
              <a:t>def</a:t>
            </a:r>
            <a:r>
              <a:rPr kumimoji="0" lang="en-US" altLang="zh-CN"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10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long_function_name</a:t>
            </a:r>
            <a:r>
              <a:rPr kumimoji="0" lang="zh-CN" altLang="en-US"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br>
              <a:rPr kumimoji="0" lang="zh-CN" altLang="en-US"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zh-CN" altLang="en-US"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10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var_one</a:t>
            </a:r>
            <a:r>
              <a:rPr kumimoji="0" lang="zh-CN" altLang="en-US"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10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var_two</a:t>
            </a:r>
            <a:r>
              <a:rPr kumimoji="0" lang="zh-CN" altLang="en-US"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10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var_three</a:t>
            </a:r>
            <a:r>
              <a:rPr kumimoji="0" lang="zh-CN" altLang="en-US"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br>
              <a:rPr kumimoji="0" lang="zh-CN" altLang="en-US"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zh-CN" altLang="en-US"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10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var_four</a:t>
            </a:r>
            <a:r>
              <a:rPr kumimoji="0" lang="zh-CN" altLang="en-US"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br>
              <a:rPr kumimoji="0" lang="zh-CN" altLang="en-US"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zh-CN" altLang="en-US"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print</a:t>
            </a:r>
            <a:r>
              <a:rPr kumimoji="0" lang="zh-CN" altLang="en-US"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10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var_one</a:t>
            </a:r>
            <a:r>
              <a:rPr kumimoji="0" lang="zh-CN" altLang="en-US" sz="11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6" name="矩形 15"/>
          <p:cNvSpPr/>
          <p:nvPr/>
        </p:nvSpPr>
        <p:spPr>
          <a:xfrm>
            <a:off x="821221" y="2755289"/>
            <a:ext cx="877163" cy="369332"/>
          </a:xfrm>
          <a:prstGeom prst="rect">
            <a:avLst/>
          </a:prstGeom>
        </p:spPr>
        <p:txBody>
          <a:bodyPr wrap="none">
            <a:spAutoFit/>
          </a:bodyPr>
          <a:lstStyle/>
          <a:p>
            <a:pPr>
              <a:spcBef>
                <a:spcPts val="900"/>
              </a:spcBef>
              <a:spcAft>
                <a:spcPts val="900"/>
              </a:spcAft>
            </a:pPr>
            <a:r>
              <a:rPr lang="zh-CN" altLang="zh-CN" b="1" dirty="0">
                <a:latin typeface="新宋体" panose="02010609030101010101" pitchFamily="49" charset="-122"/>
                <a:ea typeface="新宋体" panose="02010609030101010101" pitchFamily="49" charset="-122"/>
                <a:cs typeface="Times New Roman" panose="02020603050405020304" pitchFamily="18" charset="0"/>
              </a:rPr>
              <a:t>符合：</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half" idx="11"/>
          </p:nvPr>
        </p:nvSpPr>
        <p:spPr/>
        <p:txBody>
          <a:bodyPr/>
          <a:lstStyle/>
          <a:p>
            <a:r>
              <a:rPr lang="en-US" altLang="zh-CN" dirty="0"/>
              <a:t>Python pep8</a:t>
            </a:r>
            <a:r>
              <a:rPr lang="zh-CN" altLang="en-US" dirty="0"/>
              <a:t>规范</a:t>
            </a:r>
          </a:p>
        </p:txBody>
      </p:sp>
      <p:sp>
        <p:nvSpPr>
          <p:cNvPr id="12" name="文本占位符 1"/>
          <p:cNvSpPr>
            <a:spLocks noGrp="1"/>
          </p:cNvSpPr>
          <p:nvPr>
            <p:ph type="body" sz="half" idx="2"/>
          </p:nvPr>
        </p:nvSpPr>
        <p:spPr>
          <a:xfrm>
            <a:off x="659808" y="864108"/>
            <a:ext cx="3813337" cy="515803"/>
          </a:xfrm>
        </p:spPr>
        <p:txBody>
          <a:bodyPr/>
          <a:lstStyle/>
          <a:p>
            <a:r>
              <a:rPr lang="zh-CN" altLang="en-US" dirty="0"/>
              <a:t>悬挂缩进不一定是</a:t>
            </a:r>
            <a:r>
              <a:rPr lang="en-US" altLang="zh-CN" dirty="0"/>
              <a:t>4</a:t>
            </a:r>
            <a:r>
              <a:rPr lang="zh-CN" altLang="en-US" dirty="0"/>
              <a:t>个空格</a:t>
            </a:r>
          </a:p>
        </p:txBody>
      </p:sp>
      <p:sp>
        <p:nvSpPr>
          <p:cNvPr id="2" name="矩形 1"/>
          <p:cNvSpPr/>
          <p:nvPr/>
        </p:nvSpPr>
        <p:spPr>
          <a:xfrm>
            <a:off x="659808" y="1366855"/>
            <a:ext cx="4373511" cy="1754326"/>
          </a:xfrm>
          <a:prstGeom prst="rect">
            <a:avLst/>
          </a:prstGeom>
        </p:spPr>
        <p:txBody>
          <a:bodyPr wrap="square">
            <a:spAutoFit/>
          </a:bodyPr>
          <a:lstStyle/>
          <a:p>
            <a:pPr>
              <a:lnSpc>
                <a:spcPct val="150000"/>
              </a:lnSpc>
              <a:spcBef>
                <a:spcPts val="900"/>
              </a:spcBef>
              <a:spcAft>
                <a:spcPts val="900"/>
              </a:spcAft>
            </a:pPr>
            <a:r>
              <a:rPr lang="en-US" altLang="zh-CN" dirty="0">
                <a:latin typeface="新宋体" panose="02010609030101010101" pitchFamily="49" charset="-122"/>
                <a:ea typeface="新宋体" panose="02010609030101010101" pitchFamily="49" charset="-122"/>
                <a:cs typeface="Times New Roman" panose="02020603050405020304" pitchFamily="18" charset="0"/>
              </a:rPr>
              <a:t>if</a:t>
            </a:r>
            <a:r>
              <a:rPr lang="zh-CN" altLang="zh-CN" dirty="0">
                <a:latin typeface="新宋体" panose="02010609030101010101" pitchFamily="49" charset="-122"/>
                <a:ea typeface="新宋体" panose="02010609030101010101" pitchFamily="49" charset="-122"/>
                <a:cs typeface="Times New Roman" panose="02020603050405020304" pitchFamily="18" charset="0"/>
              </a:rPr>
              <a:t>语句跨行时，两个字符关键字</a:t>
            </a:r>
            <a:r>
              <a:rPr lang="en-US" altLang="zh-CN" dirty="0">
                <a:latin typeface="新宋体" panose="02010609030101010101" pitchFamily="49" charset="-122"/>
                <a:ea typeface="新宋体" panose="02010609030101010101" pitchFamily="49" charset="-122"/>
                <a:cs typeface="Times New Roman" panose="02020603050405020304" pitchFamily="18" charset="0"/>
              </a:rPr>
              <a:t>(</a:t>
            </a:r>
            <a:r>
              <a:rPr lang="zh-CN" altLang="zh-CN" dirty="0">
                <a:latin typeface="新宋体" panose="02010609030101010101" pitchFamily="49" charset="-122"/>
                <a:ea typeface="新宋体" panose="02010609030101010101" pitchFamily="49" charset="-122"/>
                <a:cs typeface="Times New Roman" panose="02020603050405020304" pitchFamily="18" charset="0"/>
              </a:rPr>
              <a:t>比如</a:t>
            </a:r>
            <a:r>
              <a:rPr lang="en-US" altLang="zh-CN" dirty="0">
                <a:latin typeface="新宋体" panose="02010609030101010101" pitchFamily="49" charset="-122"/>
                <a:ea typeface="新宋体" panose="02010609030101010101" pitchFamily="49" charset="-122"/>
                <a:cs typeface="Times New Roman" panose="02020603050405020304" pitchFamily="18" charset="0"/>
              </a:rPr>
              <a:t>if)</a:t>
            </a:r>
            <a:r>
              <a:rPr lang="zh-CN" altLang="zh-CN" dirty="0">
                <a:latin typeface="新宋体" panose="02010609030101010101" pitchFamily="49" charset="-122"/>
                <a:ea typeface="新宋体" panose="02010609030101010101" pitchFamily="49" charset="-122"/>
                <a:cs typeface="Times New Roman" panose="02020603050405020304" pitchFamily="18" charset="0"/>
              </a:rPr>
              <a:t>加上一个空格，再加上左括号构成了很好的缩进。后续行暂时没有规定，至少有如下三种格式，建议使用第</a:t>
            </a:r>
            <a:r>
              <a:rPr lang="en-US" altLang="zh-CN" dirty="0">
                <a:latin typeface="新宋体" panose="02010609030101010101" pitchFamily="49" charset="-122"/>
                <a:ea typeface="新宋体" panose="02010609030101010101" pitchFamily="49" charset="-122"/>
                <a:cs typeface="Times New Roman" panose="02020603050405020304" pitchFamily="18" charset="0"/>
              </a:rPr>
              <a:t>3</a:t>
            </a:r>
            <a:r>
              <a:rPr lang="zh-CN" altLang="zh-CN" dirty="0">
                <a:latin typeface="新宋体" panose="02010609030101010101" pitchFamily="49" charset="-122"/>
                <a:ea typeface="新宋体" panose="02010609030101010101" pitchFamily="49" charset="-122"/>
                <a:cs typeface="Times New Roman" panose="02020603050405020304" pitchFamily="18" charset="0"/>
              </a:rPr>
              <a:t>种。</a:t>
            </a: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文本框 2"/>
          <p:cNvSpPr txBox="1">
            <a:spLocks noChangeArrowheads="1"/>
          </p:cNvSpPr>
          <p:nvPr/>
        </p:nvSpPr>
        <p:spPr bwMode="auto">
          <a:xfrm>
            <a:off x="5354595" y="739173"/>
            <a:ext cx="6119813" cy="5586145"/>
          </a:xfrm>
          <a:prstGeom prst="rect">
            <a:avLst/>
          </a:prstGeom>
          <a:solidFill>
            <a:srgbClr val="F2F2F2"/>
          </a:solidFill>
          <a:ln w="9525">
            <a:solidFill>
              <a:srgbClr val="A5A5A5"/>
            </a:solidFill>
            <a:miter lim="800000"/>
          </a:ln>
        </p:spPr>
        <p:txBody>
          <a:bodyPr vert="horz" wrap="square" lIns="91440" tIns="45720" rIns="91440" bIns="45720" numCol="1" anchor="t"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没有额外缩进</a:t>
            </a: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没注释</a:t>
            </a:r>
            <a:b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if (</a:t>
            </a:r>
            <a:r>
              <a:rPr kumimoji="0" lang="en-US" altLang="zh-CN" sz="105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this_is_one_thing</a:t>
            </a: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and</a:t>
            </a:r>
            <a:b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05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that_is_another_thing</a:t>
            </a: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b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05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do_something</a:t>
            </a: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b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添加注释</a:t>
            </a:r>
            <a:b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if (</a:t>
            </a:r>
            <a:r>
              <a:rPr kumimoji="0" lang="en-US" altLang="zh-CN" sz="105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this_is_one_thing</a:t>
            </a: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and</a:t>
            </a:r>
            <a:b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05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that_is_another_thing</a:t>
            </a: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b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 Since both conditions are true, we can </a:t>
            </a:r>
            <a:r>
              <a:rPr kumimoji="0" lang="en-US" altLang="zh-CN" sz="105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frobnicate</a:t>
            </a: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b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05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do_something</a:t>
            </a: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b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b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添加额外缩进，</a:t>
            </a:r>
            <a:b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if (</a:t>
            </a:r>
            <a:r>
              <a:rPr kumimoji="0" lang="en-US" altLang="zh-CN" sz="105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this_is_one_thing</a:t>
            </a:r>
            <a:b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and </a:t>
            </a:r>
            <a:r>
              <a:rPr kumimoji="0" lang="en-US" altLang="zh-CN" sz="105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that_is_another_thing</a:t>
            </a: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b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05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do_something</a:t>
            </a: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en-US" altLang="zh-CN" sz="1050" b="0" i="1" u="none" strike="noStrike" cap="none" normalizeH="0" baseline="0" dirty="0">
                <a:ln>
                  <a:noFill/>
                </a:ln>
                <a:solidFill>
                  <a:srgbClr val="60A0B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1050" b="0" i="1" u="none" strike="noStrike" cap="none" normalizeH="0" baseline="0" dirty="0">
                <a:ln>
                  <a:noFill/>
                </a:ln>
                <a:solidFill>
                  <a:srgbClr val="60A0B0"/>
                </a:solidFill>
                <a:effectLst/>
                <a:latin typeface="微软雅黑" panose="020B0503020204020204" pitchFamily="34" charset="-122"/>
                <a:ea typeface="微软雅黑" panose="020B0503020204020204" pitchFamily="34" charset="-122"/>
                <a:cs typeface="Times New Roman" panose="02020603050405020304" pitchFamily="18" charset="0"/>
              </a:rPr>
              <a:t>多行结构中的右括号</a:t>
            </a:r>
            <a:r>
              <a:rPr kumimoji="0" lang="en-US" altLang="zh-CN" sz="1050" b="0" i="1" u="none" strike="noStrike" cap="none" normalizeH="0" baseline="0" dirty="0">
                <a:ln>
                  <a:noFill/>
                </a:ln>
                <a:solidFill>
                  <a:srgbClr val="60A0B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1050" b="0" i="1" u="none" strike="noStrike" cap="none" normalizeH="0" baseline="0" dirty="0">
                <a:ln>
                  <a:noFill/>
                </a:ln>
                <a:solidFill>
                  <a:srgbClr val="60A0B0"/>
                </a:solidFill>
                <a:effectLst/>
                <a:latin typeface="微软雅黑" panose="020B0503020204020204" pitchFamily="34" charset="-122"/>
                <a:ea typeface="微软雅黑" panose="020B0503020204020204" pitchFamily="34" charset="-122"/>
                <a:cs typeface="Times New Roman" panose="02020603050405020304" pitchFamily="18" charset="0"/>
              </a:rPr>
              <a:t>括号</a:t>
            </a:r>
            <a:r>
              <a:rPr kumimoji="0" lang="en-US" altLang="zh-CN" sz="1050" b="0" i="1" u="none" strike="noStrike" cap="none" normalizeH="0" baseline="0" dirty="0">
                <a:ln>
                  <a:noFill/>
                </a:ln>
                <a:solidFill>
                  <a:srgbClr val="60A0B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1050" b="0" i="1" u="none" strike="noStrike" cap="none" normalizeH="0" baseline="0" dirty="0">
                <a:ln>
                  <a:noFill/>
                </a:ln>
                <a:solidFill>
                  <a:srgbClr val="60A0B0"/>
                </a:solidFill>
                <a:effectLst/>
                <a:latin typeface="微软雅黑" panose="020B0503020204020204" pitchFamily="34" charset="-122"/>
                <a:ea typeface="微软雅黑" panose="020B0503020204020204" pitchFamily="34" charset="-122"/>
                <a:cs typeface="Times New Roman" panose="02020603050405020304" pitchFamily="18" charset="0"/>
              </a:rPr>
              <a:t>括号可以排列在列表的最后一行一个缩进内</a:t>
            </a:r>
            <a:b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en-US" altLang="zh-CN" sz="105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my_list</a:t>
            </a: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050" b="0" i="0" u="none" strike="noStrike" cap="none" normalizeH="0" baseline="0" dirty="0">
                <a:ln>
                  <a:noFill/>
                </a:ln>
                <a:solidFill>
                  <a:srgbClr val="666666"/>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 </a:t>
            </a:r>
            <a:b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1</a:t>
            </a:r>
            <a: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3</a:t>
            </a:r>
            <a: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b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4</a:t>
            </a:r>
            <a: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5</a:t>
            </a:r>
            <a: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6</a:t>
            </a:r>
            <a: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b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b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result </a:t>
            </a:r>
            <a:r>
              <a:rPr kumimoji="0" lang="en-US" altLang="zh-CN" sz="1050" b="0" i="0" u="none" strike="noStrike" cap="none" normalizeH="0" baseline="0" dirty="0">
                <a:ln>
                  <a:noFill/>
                </a:ln>
                <a:solidFill>
                  <a:srgbClr val="666666"/>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05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some_function_that_takes_arguments</a:t>
            </a:r>
            <a: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b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050" b="0" i="1" u="none" strike="noStrike" cap="none" normalizeH="0" baseline="0" dirty="0">
                <a:ln>
                  <a:noFill/>
                </a:ln>
                <a:solidFill>
                  <a:srgbClr val="60A0B0"/>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050" b="0" i="0" u="none" strike="noStrike" cap="none" normalizeH="0" baseline="0" dirty="0">
                <a:ln>
                  <a:noFill/>
                </a:ln>
                <a:solidFill>
                  <a:srgbClr val="4070A0"/>
                </a:solidFill>
                <a:effectLst/>
                <a:latin typeface="微软雅黑" panose="020B0503020204020204" pitchFamily="34" charset="-122"/>
                <a:ea typeface="微软雅黑" panose="020B0503020204020204" pitchFamily="34" charset="-122"/>
                <a:cs typeface="Times New Roman" panose="02020603050405020304" pitchFamily="18" charset="0"/>
              </a:rPr>
              <a:t>'B'</a:t>
            </a:r>
            <a: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050" b="0" i="0" u="none" strike="noStrike" cap="none" normalizeH="0" baseline="0" dirty="0">
                <a:ln>
                  <a:noFill/>
                </a:ln>
                <a:solidFill>
                  <a:srgbClr val="4070A0"/>
                </a:solidFill>
                <a:effectLst/>
                <a:latin typeface="微软雅黑" panose="020B0503020204020204" pitchFamily="34" charset="-122"/>
                <a:ea typeface="微软雅黑" panose="020B0503020204020204" pitchFamily="34" charset="-122"/>
                <a:cs typeface="Times New Roman" panose="02020603050405020304" pitchFamily="18" charset="0"/>
              </a:rPr>
              <a:t>'C'</a:t>
            </a:r>
            <a: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b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050" b="0" i="1" u="none" strike="noStrike" cap="none" normalizeH="0" baseline="0" dirty="0">
                <a:ln>
                  <a:noFill/>
                </a:ln>
                <a:solidFill>
                  <a:srgbClr val="60A0B0"/>
                </a:solidFill>
                <a:effectLst/>
                <a:latin typeface="微软雅黑" panose="020B0503020204020204" pitchFamily="34" charset="-122"/>
                <a:ea typeface="微软雅黑" panose="020B0503020204020204" pitchFamily="34" charset="-122"/>
                <a:cs typeface="Times New Roman" panose="02020603050405020304" pitchFamily="18" charset="0"/>
              </a:rPr>
              <a:t>'d'</a:t>
            </a:r>
            <a: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050" b="0" i="0" u="none" strike="noStrike" cap="none" normalizeH="0" baseline="0" dirty="0">
                <a:ln>
                  <a:noFill/>
                </a:ln>
                <a:solidFill>
                  <a:srgbClr val="4070A0"/>
                </a:solidFill>
                <a:effectLst/>
                <a:latin typeface="微软雅黑" panose="020B0503020204020204" pitchFamily="34" charset="-122"/>
                <a:ea typeface="微软雅黑" panose="020B0503020204020204" pitchFamily="34" charset="-122"/>
                <a:cs typeface="Times New Roman" panose="02020603050405020304" pitchFamily="18" charset="0"/>
              </a:rPr>
              <a:t>'E'</a:t>
            </a:r>
            <a: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050" b="0" i="0" u="none" strike="noStrike" cap="none" normalizeH="0" baseline="0" dirty="0">
                <a:ln>
                  <a:noFill/>
                </a:ln>
                <a:solidFill>
                  <a:srgbClr val="4070A0"/>
                </a:solidFill>
                <a:effectLst/>
                <a:latin typeface="微软雅黑" panose="020B0503020204020204" pitchFamily="34" charset="-122"/>
                <a:ea typeface="微软雅黑" panose="020B0503020204020204" pitchFamily="34" charset="-122"/>
                <a:cs typeface="Times New Roman" panose="02020603050405020304" pitchFamily="18" charset="0"/>
              </a:rPr>
              <a:t>'F'</a:t>
            </a:r>
            <a: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b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b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或者 可以在多行结构最后一样顶格写。</a:t>
            </a:r>
            <a:b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b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en-US" altLang="zh-CN" sz="105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my_list</a:t>
            </a: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050" b="0" i="0" u="none" strike="noStrike" cap="none" normalizeH="0" baseline="0" dirty="0">
                <a:ln>
                  <a:noFill/>
                </a:ln>
                <a:solidFill>
                  <a:srgbClr val="666666"/>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 </a:t>
            </a:r>
            <a:b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1</a:t>
            </a:r>
            <a: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3</a:t>
            </a:r>
            <a: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b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4</a:t>
            </a:r>
            <a: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5</a:t>
            </a:r>
            <a: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6</a:t>
            </a:r>
            <a: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b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b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result </a:t>
            </a:r>
            <a:r>
              <a:rPr kumimoji="0" lang="en-US" altLang="zh-CN" sz="1050" b="0" i="0" u="none" strike="noStrike" cap="none" normalizeH="0" baseline="0" dirty="0">
                <a:ln>
                  <a:noFill/>
                </a:ln>
                <a:solidFill>
                  <a:srgbClr val="666666"/>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05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some_function_that_takes_arguments</a:t>
            </a:r>
            <a: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b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050" b="0" i="1" u="none" strike="noStrike" cap="none" normalizeH="0" baseline="0" dirty="0">
                <a:ln>
                  <a:noFill/>
                </a:ln>
                <a:solidFill>
                  <a:srgbClr val="60A0B0"/>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050" b="0" i="0" u="none" strike="noStrike" cap="none" normalizeH="0" baseline="0" dirty="0">
                <a:ln>
                  <a:noFill/>
                </a:ln>
                <a:solidFill>
                  <a:srgbClr val="4070A0"/>
                </a:solidFill>
                <a:effectLst/>
                <a:latin typeface="微软雅黑" panose="020B0503020204020204" pitchFamily="34" charset="-122"/>
                <a:ea typeface="微软雅黑" panose="020B0503020204020204" pitchFamily="34" charset="-122"/>
                <a:cs typeface="Times New Roman" panose="02020603050405020304" pitchFamily="18" charset="0"/>
              </a:rPr>
              <a:t>'B'</a:t>
            </a:r>
            <a: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050" b="0" i="0" u="none" strike="noStrike" cap="none" normalizeH="0" baseline="0" dirty="0">
                <a:ln>
                  <a:noFill/>
                </a:ln>
                <a:solidFill>
                  <a:srgbClr val="4070A0"/>
                </a:solidFill>
                <a:effectLst/>
                <a:latin typeface="微软雅黑" panose="020B0503020204020204" pitchFamily="34" charset="-122"/>
                <a:ea typeface="微软雅黑" panose="020B0503020204020204" pitchFamily="34" charset="-122"/>
                <a:cs typeface="Times New Roman" panose="02020603050405020304" pitchFamily="18" charset="0"/>
              </a:rPr>
              <a:t>'C'</a:t>
            </a:r>
            <a: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b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050" b="0" i="1" u="none" strike="noStrike" cap="none" normalizeH="0" baseline="0" dirty="0">
                <a:ln>
                  <a:noFill/>
                </a:ln>
                <a:solidFill>
                  <a:srgbClr val="60A0B0"/>
                </a:solidFill>
                <a:effectLst/>
                <a:latin typeface="微软雅黑" panose="020B0503020204020204" pitchFamily="34" charset="-122"/>
                <a:ea typeface="微软雅黑" panose="020B0503020204020204" pitchFamily="34" charset="-122"/>
                <a:cs typeface="Times New Roman" panose="02020603050405020304" pitchFamily="18" charset="0"/>
              </a:rPr>
              <a:t>'d'</a:t>
            </a:r>
            <a: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050" b="0" i="0" u="none" strike="noStrike" cap="none" normalizeH="0" baseline="0" dirty="0">
                <a:ln>
                  <a:noFill/>
                </a:ln>
                <a:solidFill>
                  <a:srgbClr val="4070A0"/>
                </a:solidFill>
                <a:effectLst/>
                <a:latin typeface="微软雅黑" panose="020B0503020204020204" pitchFamily="34" charset="-122"/>
                <a:ea typeface="微软雅黑" panose="020B0503020204020204" pitchFamily="34" charset="-122"/>
                <a:cs typeface="Times New Roman" panose="02020603050405020304" pitchFamily="18" charset="0"/>
              </a:rPr>
              <a:t>'E'</a:t>
            </a:r>
            <a: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050" b="0" i="0" u="none" strike="noStrike" cap="none" normalizeH="0" baseline="0" dirty="0">
                <a:ln>
                  <a:noFill/>
                </a:ln>
                <a:solidFill>
                  <a:srgbClr val="4070A0"/>
                </a:solidFill>
                <a:effectLst/>
                <a:latin typeface="微软雅黑" panose="020B0503020204020204" pitchFamily="34" charset="-122"/>
                <a:ea typeface="微软雅黑" panose="020B0503020204020204" pitchFamily="34" charset="-122"/>
                <a:cs typeface="Times New Roman" panose="02020603050405020304" pitchFamily="18" charset="0"/>
              </a:rPr>
              <a:t>'F'</a:t>
            </a:r>
            <a: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b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en-US"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half" idx="11"/>
          </p:nvPr>
        </p:nvSpPr>
        <p:spPr/>
        <p:txBody>
          <a:bodyPr/>
          <a:lstStyle/>
          <a:p>
            <a:r>
              <a:rPr lang="en-US" altLang="zh-CN" dirty="0"/>
              <a:t>Python pep8</a:t>
            </a:r>
            <a:r>
              <a:rPr lang="zh-CN" altLang="en-US" dirty="0"/>
              <a:t>规范</a:t>
            </a:r>
          </a:p>
        </p:txBody>
      </p:sp>
      <p:sp>
        <p:nvSpPr>
          <p:cNvPr id="12" name="文本占位符 1"/>
          <p:cNvSpPr>
            <a:spLocks noGrp="1"/>
          </p:cNvSpPr>
          <p:nvPr>
            <p:ph type="body" sz="half" idx="2"/>
          </p:nvPr>
        </p:nvSpPr>
        <p:spPr>
          <a:xfrm>
            <a:off x="1634191" y="1251287"/>
            <a:ext cx="1943348" cy="515803"/>
          </a:xfrm>
        </p:spPr>
        <p:txBody>
          <a:bodyPr/>
          <a:lstStyle/>
          <a:p>
            <a:r>
              <a:rPr lang="zh-CN" altLang="en-US" dirty="0"/>
              <a:t>行宽</a:t>
            </a:r>
          </a:p>
        </p:txBody>
      </p:sp>
      <p:sp>
        <p:nvSpPr>
          <p:cNvPr id="4" name="矩形 3"/>
          <p:cNvSpPr/>
          <p:nvPr/>
        </p:nvSpPr>
        <p:spPr>
          <a:xfrm>
            <a:off x="1623369" y="1767090"/>
            <a:ext cx="8901756" cy="923330"/>
          </a:xfrm>
          <a:prstGeom prst="rect">
            <a:avLst/>
          </a:prstGeom>
        </p:spPr>
        <p:txBody>
          <a:bodyPr wrap="square">
            <a:spAutoFit/>
          </a:bodyPr>
          <a:lstStyle/>
          <a:p>
            <a:pPr>
              <a:lnSpc>
                <a:spcPct val="150000"/>
              </a:lnSpc>
              <a:spcBef>
                <a:spcPts val="900"/>
              </a:spcBef>
              <a:spcAft>
                <a:spcPts val="900"/>
              </a:spcAft>
            </a:pPr>
            <a:r>
              <a:rPr lang="zh-CN" altLang="zh-CN" dirty="0">
                <a:latin typeface="新宋体" panose="02010609030101010101" pitchFamily="49" charset="-122"/>
                <a:ea typeface="新宋体" panose="02010609030101010101" pitchFamily="49" charset="-122"/>
                <a:cs typeface="Times New Roman" panose="02020603050405020304" pitchFamily="18" charset="0"/>
              </a:rPr>
              <a:t>每行最大长度</a:t>
            </a:r>
            <a:r>
              <a:rPr lang="en-US" altLang="zh-CN" dirty="0">
                <a:latin typeface="新宋体" panose="02010609030101010101" pitchFamily="49" charset="-122"/>
                <a:ea typeface="新宋体" panose="02010609030101010101" pitchFamily="49" charset="-122"/>
                <a:cs typeface="Times New Roman" panose="02020603050405020304" pitchFamily="18" charset="0"/>
              </a:rPr>
              <a:t>79</a:t>
            </a:r>
            <a:r>
              <a:rPr lang="zh-CN" altLang="zh-CN" dirty="0">
                <a:latin typeface="新宋体" panose="02010609030101010101" pitchFamily="49" charset="-122"/>
                <a:ea typeface="新宋体" panose="02010609030101010101" pitchFamily="49" charset="-122"/>
                <a:cs typeface="Times New Roman" panose="02020603050405020304" pitchFamily="18" charset="0"/>
              </a:rPr>
              <a:t>，换行可以使用反斜杠，最好使用圆括号。换行点要在操作符的后边敲回车。 文本长块，比如文档字符串或注释，行长度应限制为</a:t>
            </a:r>
            <a:r>
              <a:rPr lang="en-US" altLang="zh-CN" dirty="0">
                <a:latin typeface="新宋体" panose="02010609030101010101" pitchFamily="49" charset="-122"/>
                <a:ea typeface="新宋体" panose="02010609030101010101" pitchFamily="49" charset="-122"/>
                <a:cs typeface="Times New Roman" panose="02020603050405020304" pitchFamily="18" charset="0"/>
              </a:rPr>
              <a:t>72</a:t>
            </a:r>
            <a:r>
              <a:rPr lang="zh-CN" altLang="zh-CN" dirty="0">
                <a:latin typeface="新宋体" panose="02010609030101010101" pitchFamily="49" charset="-122"/>
                <a:ea typeface="新宋体" panose="02010609030101010101" pitchFamily="49" charset="-122"/>
                <a:cs typeface="Times New Roman" panose="02020603050405020304" pitchFamily="18" charset="0"/>
              </a:rPr>
              <a:t>个字符。</a:t>
            </a:r>
          </a:p>
        </p:txBody>
      </p:sp>
      <p:sp>
        <p:nvSpPr>
          <p:cNvPr id="14" name="文本占位符 1"/>
          <p:cNvSpPr>
            <a:spLocks noGrp="1"/>
          </p:cNvSpPr>
          <p:nvPr>
            <p:ph type="body" sz="half" idx="2"/>
          </p:nvPr>
        </p:nvSpPr>
        <p:spPr>
          <a:xfrm>
            <a:off x="1634191" y="3055373"/>
            <a:ext cx="1943348" cy="515803"/>
          </a:xfrm>
        </p:spPr>
        <p:txBody>
          <a:bodyPr/>
          <a:lstStyle/>
          <a:p>
            <a:r>
              <a:rPr lang="zh-CN" altLang="en-US" dirty="0"/>
              <a:t>空行</a:t>
            </a:r>
          </a:p>
        </p:txBody>
      </p:sp>
      <p:sp>
        <p:nvSpPr>
          <p:cNvPr id="5" name="矩形 4"/>
          <p:cNvSpPr/>
          <p:nvPr/>
        </p:nvSpPr>
        <p:spPr>
          <a:xfrm>
            <a:off x="1634191" y="3550655"/>
            <a:ext cx="6096000" cy="1892826"/>
          </a:xfrm>
          <a:prstGeom prst="rect">
            <a:avLst/>
          </a:prstGeom>
        </p:spPr>
        <p:txBody>
          <a:bodyPr>
            <a:spAutoFit/>
          </a:bodyPr>
          <a:lstStyle/>
          <a:p>
            <a:pPr marL="342900" indent="-342900">
              <a:spcBef>
                <a:spcPts val="900"/>
              </a:spcBef>
              <a:spcAft>
                <a:spcPts val="900"/>
              </a:spcAft>
              <a:buFont typeface="+mj-lt"/>
              <a:buAutoNum type="arabicPeriod"/>
            </a:pPr>
            <a:r>
              <a:rPr lang="zh-CN" altLang="zh-CN" dirty="0">
                <a:latin typeface="新宋体" panose="02010609030101010101" pitchFamily="49" charset="-122"/>
                <a:ea typeface="新宋体" panose="02010609030101010101" pitchFamily="49" charset="-122"/>
                <a:cs typeface="Times New Roman" panose="02020603050405020304" pitchFamily="18" charset="0"/>
              </a:rPr>
              <a:t>类和</a:t>
            </a:r>
            <a:r>
              <a:rPr lang="en-US" altLang="zh-CN" dirty="0">
                <a:latin typeface="新宋体" panose="02010609030101010101" pitchFamily="49" charset="-122"/>
                <a:ea typeface="新宋体" panose="02010609030101010101" pitchFamily="49" charset="-122"/>
                <a:cs typeface="Times New Roman" panose="02020603050405020304" pitchFamily="18" charset="0"/>
              </a:rPr>
              <a:t>top-level</a:t>
            </a:r>
            <a:r>
              <a:rPr lang="zh-CN" altLang="zh-CN" dirty="0">
                <a:latin typeface="新宋体" panose="02010609030101010101" pitchFamily="49" charset="-122"/>
                <a:ea typeface="新宋体" panose="02010609030101010101" pitchFamily="49" charset="-122"/>
                <a:cs typeface="Times New Roman" panose="02020603050405020304" pitchFamily="18" charset="0"/>
              </a:rPr>
              <a:t>函数定义之间空两行</a:t>
            </a:r>
          </a:p>
          <a:p>
            <a:pPr marL="342900" indent="-342900">
              <a:spcBef>
                <a:spcPts val="900"/>
              </a:spcBef>
              <a:spcAft>
                <a:spcPts val="900"/>
              </a:spcAft>
              <a:buFont typeface="+mj-lt"/>
              <a:buAutoNum type="arabicPeriod"/>
            </a:pPr>
            <a:r>
              <a:rPr lang="zh-CN" altLang="zh-CN" dirty="0">
                <a:latin typeface="新宋体" panose="02010609030101010101" pitchFamily="49" charset="-122"/>
                <a:ea typeface="新宋体" panose="02010609030101010101" pitchFamily="49" charset="-122"/>
                <a:cs typeface="Times New Roman" panose="02020603050405020304" pitchFamily="18" charset="0"/>
              </a:rPr>
              <a:t>类中的方法定义之间空一行</a:t>
            </a:r>
          </a:p>
          <a:p>
            <a:pPr marL="342900" indent="-342900">
              <a:spcBef>
                <a:spcPts val="900"/>
              </a:spcBef>
              <a:spcAft>
                <a:spcPts val="900"/>
              </a:spcAft>
              <a:buFont typeface="+mj-lt"/>
              <a:buAutoNum type="arabicPeriod"/>
            </a:pPr>
            <a:r>
              <a:rPr lang="zh-CN" altLang="zh-CN" dirty="0">
                <a:latin typeface="新宋体" panose="02010609030101010101" pitchFamily="49" charset="-122"/>
                <a:ea typeface="新宋体" panose="02010609030101010101" pitchFamily="49" charset="-122"/>
                <a:cs typeface="Times New Roman" panose="02020603050405020304" pitchFamily="18" charset="0"/>
              </a:rPr>
              <a:t>函数内逻辑无关段落之间空一行</a:t>
            </a:r>
          </a:p>
          <a:p>
            <a:pPr marL="342900" indent="-342900">
              <a:spcBef>
                <a:spcPts val="900"/>
              </a:spcBef>
              <a:spcAft>
                <a:spcPts val="900"/>
              </a:spcAft>
              <a:buFont typeface="+mj-lt"/>
              <a:buAutoNum type="arabicPeriod"/>
            </a:pPr>
            <a:r>
              <a:rPr lang="zh-CN" altLang="zh-CN" dirty="0">
                <a:latin typeface="新宋体" panose="02010609030101010101" pitchFamily="49" charset="-122"/>
                <a:ea typeface="新宋体" panose="02010609030101010101" pitchFamily="49" charset="-122"/>
                <a:cs typeface="Times New Roman" panose="02020603050405020304" pitchFamily="18" charset="0"/>
              </a:rPr>
              <a:t>其他地方尽量不要再空行</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half" idx="11"/>
          </p:nvPr>
        </p:nvSpPr>
        <p:spPr/>
        <p:txBody>
          <a:bodyPr/>
          <a:lstStyle/>
          <a:p>
            <a:r>
              <a:rPr lang="en-US" altLang="zh-CN" dirty="0"/>
              <a:t>Python pep8</a:t>
            </a:r>
            <a:r>
              <a:rPr lang="zh-CN" altLang="en-US" dirty="0"/>
              <a:t>规范</a:t>
            </a:r>
          </a:p>
        </p:txBody>
      </p:sp>
      <p:sp>
        <p:nvSpPr>
          <p:cNvPr id="12" name="文本占位符 1"/>
          <p:cNvSpPr>
            <a:spLocks noGrp="1"/>
          </p:cNvSpPr>
          <p:nvPr>
            <p:ph type="body" sz="half" idx="2"/>
          </p:nvPr>
        </p:nvSpPr>
        <p:spPr>
          <a:xfrm>
            <a:off x="1881068" y="1492243"/>
            <a:ext cx="1943348" cy="515803"/>
          </a:xfrm>
        </p:spPr>
        <p:txBody>
          <a:bodyPr/>
          <a:lstStyle/>
          <a:p>
            <a:r>
              <a:rPr lang="zh-CN" altLang="en-US" dirty="0"/>
              <a:t>源文件编码</a:t>
            </a:r>
          </a:p>
        </p:txBody>
      </p:sp>
      <p:sp>
        <p:nvSpPr>
          <p:cNvPr id="2" name="矩形 1"/>
          <p:cNvSpPr/>
          <p:nvPr/>
        </p:nvSpPr>
        <p:spPr>
          <a:xfrm>
            <a:off x="1881068" y="2061665"/>
            <a:ext cx="7941276" cy="3231654"/>
          </a:xfrm>
          <a:prstGeom prst="rect">
            <a:avLst/>
          </a:prstGeom>
        </p:spPr>
        <p:txBody>
          <a:bodyPr wrap="square">
            <a:spAutoFit/>
          </a:bodyPr>
          <a:lstStyle/>
          <a:p>
            <a:pPr marL="342900" indent="-342900">
              <a:spcBef>
                <a:spcPts val="900"/>
              </a:spcBef>
              <a:spcAft>
                <a:spcPts val="900"/>
              </a:spcAft>
              <a:buFont typeface="+mj-lt"/>
              <a:buAutoNum type="arabicPeriod"/>
            </a:pPr>
            <a:r>
              <a:rPr lang="en-US" altLang="zh-CN" dirty="0">
                <a:latin typeface="新宋体" panose="02010609030101010101" pitchFamily="49" charset="-122"/>
                <a:ea typeface="新宋体" panose="02010609030101010101" pitchFamily="49" charset="-122"/>
                <a:cs typeface="Times New Roman" panose="02020603050405020304" pitchFamily="18" charset="0"/>
              </a:rPr>
              <a:t>核心Python发行版中的代码应始终使用UTF-8（或Python 2中的ASCII）。 </a:t>
            </a:r>
            <a:endParaRPr lang="zh-CN" altLang="zh-CN" dirty="0">
              <a:latin typeface="新宋体" panose="02010609030101010101" pitchFamily="49" charset="-122"/>
              <a:ea typeface="新宋体" panose="02010609030101010101" pitchFamily="49" charset="-122"/>
              <a:cs typeface="Times New Roman" panose="02020603050405020304" pitchFamily="18" charset="0"/>
            </a:endParaRPr>
          </a:p>
          <a:p>
            <a:pPr marL="342900" indent="-342900">
              <a:spcBef>
                <a:spcPts val="900"/>
              </a:spcBef>
              <a:spcAft>
                <a:spcPts val="900"/>
              </a:spcAft>
              <a:buFont typeface="+mj-lt"/>
              <a:buAutoNum type="arabicPeriod"/>
            </a:pPr>
            <a:r>
              <a:rPr lang="en-US" altLang="zh-CN" dirty="0" err="1">
                <a:latin typeface="新宋体" panose="02010609030101010101" pitchFamily="49" charset="-122"/>
                <a:ea typeface="新宋体" panose="02010609030101010101" pitchFamily="49" charset="-122"/>
                <a:cs typeface="Times New Roman" panose="02020603050405020304" pitchFamily="18" charset="0"/>
              </a:rPr>
              <a:t>使用ASCII（在Python</a:t>
            </a:r>
            <a:r>
              <a:rPr lang="en-US" altLang="zh-CN" dirty="0">
                <a:latin typeface="新宋体" panose="02010609030101010101" pitchFamily="49" charset="-122"/>
                <a:ea typeface="新宋体" panose="02010609030101010101" pitchFamily="49" charset="-122"/>
                <a:cs typeface="Times New Roman" panose="02020603050405020304" pitchFamily="18" charset="0"/>
              </a:rPr>
              <a:t> 2中）或UTF-8（在Python 3中）的文件不应该有编码声明。</a:t>
            </a:r>
            <a:endParaRPr lang="zh-CN" altLang="zh-CN" dirty="0">
              <a:latin typeface="新宋体" panose="02010609030101010101" pitchFamily="49" charset="-122"/>
              <a:ea typeface="新宋体" panose="02010609030101010101" pitchFamily="49" charset="-122"/>
              <a:cs typeface="Times New Roman" panose="02020603050405020304" pitchFamily="18" charset="0"/>
            </a:endParaRPr>
          </a:p>
          <a:p>
            <a:pPr marL="342900" indent="-342900">
              <a:spcBef>
                <a:spcPts val="900"/>
              </a:spcBef>
              <a:spcAft>
                <a:spcPts val="900"/>
              </a:spcAft>
              <a:buFont typeface="+mj-lt"/>
              <a:buAutoNum type="arabicPeriod"/>
            </a:pPr>
            <a:r>
              <a:rPr lang="en-US" altLang="zh-CN" dirty="0">
                <a:latin typeface="新宋体" panose="02010609030101010101" pitchFamily="49" charset="-122"/>
                <a:ea typeface="新宋体" panose="02010609030101010101" pitchFamily="49" charset="-122"/>
                <a:cs typeface="Times New Roman" panose="02020603050405020304" pitchFamily="18" charset="0"/>
              </a:rPr>
              <a:t>Python</a:t>
            </a:r>
            <a:r>
              <a:rPr lang="zh-CN" altLang="zh-CN" dirty="0">
                <a:latin typeface="新宋体" panose="02010609030101010101" pitchFamily="49" charset="-122"/>
                <a:ea typeface="新宋体" panose="02010609030101010101" pitchFamily="49" charset="-122"/>
                <a:cs typeface="Times New Roman" panose="02020603050405020304" pitchFamily="18" charset="0"/>
              </a:rPr>
              <a:t>标准库中的所有标识符必须使用纯</a:t>
            </a:r>
            <a:r>
              <a:rPr lang="en-US" altLang="zh-CN" dirty="0">
                <a:latin typeface="新宋体" panose="02010609030101010101" pitchFamily="49" charset="-122"/>
                <a:ea typeface="新宋体" panose="02010609030101010101" pitchFamily="49" charset="-122"/>
                <a:cs typeface="Times New Roman" panose="02020603050405020304" pitchFamily="18" charset="0"/>
              </a:rPr>
              <a:t>ASCII</a:t>
            </a:r>
            <a:r>
              <a:rPr lang="zh-CN" altLang="zh-CN" dirty="0">
                <a:latin typeface="新宋体" panose="02010609030101010101" pitchFamily="49" charset="-122"/>
                <a:ea typeface="新宋体" panose="02010609030101010101" pitchFamily="49" charset="-122"/>
                <a:cs typeface="Times New Roman" panose="02020603050405020304" pitchFamily="18" charset="0"/>
              </a:rPr>
              <a:t>标识符，并且应尽可能使用英文单词（在许多情况下，缩写和技术使用的术语不是英语）。</a:t>
            </a:r>
          </a:p>
          <a:p>
            <a:pPr marL="342900" indent="-342900">
              <a:spcBef>
                <a:spcPts val="900"/>
              </a:spcBef>
              <a:spcAft>
                <a:spcPts val="900"/>
              </a:spcAft>
              <a:buFont typeface="+mj-lt"/>
              <a:buAutoNum type="arabicPeriod"/>
            </a:pPr>
            <a:r>
              <a:rPr lang="zh-CN" altLang="zh-CN" dirty="0">
                <a:latin typeface="新宋体" panose="02010609030101010101" pitchFamily="49" charset="-122"/>
                <a:ea typeface="新宋体" panose="02010609030101010101" pitchFamily="49" charset="-122"/>
                <a:cs typeface="Times New Roman" panose="02020603050405020304" pitchFamily="18" charset="0"/>
              </a:rPr>
              <a:t>字符串文字和注释也必须使用</a:t>
            </a:r>
            <a:r>
              <a:rPr lang="en-US" altLang="zh-CN" dirty="0">
                <a:latin typeface="新宋体" panose="02010609030101010101" pitchFamily="49" charset="-122"/>
                <a:ea typeface="新宋体" panose="02010609030101010101" pitchFamily="49" charset="-122"/>
                <a:cs typeface="Times New Roman" panose="02020603050405020304" pitchFamily="18" charset="0"/>
              </a:rPr>
              <a:t>ASCII</a:t>
            </a:r>
            <a:r>
              <a:rPr lang="zh-CN" altLang="zh-CN" dirty="0">
                <a:latin typeface="新宋体" panose="02010609030101010101" pitchFamily="49" charset="-122"/>
                <a:ea typeface="新宋体" panose="02010609030101010101" pitchFamily="49" charset="-122"/>
                <a:cs typeface="Times New Roman" panose="02020603050405020304" pitchFamily="18" charset="0"/>
              </a:rPr>
              <a:t>。</a:t>
            </a:r>
          </a:p>
          <a:p>
            <a:pPr marL="342900" indent="-342900">
              <a:spcBef>
                <a:spcPts val="900"/>
              </a:spcBef>
              <a:spcAft>
                <a:spcPts val="900"/>
              </a:spcAft>
              <a:buFont typeface="+mj-lt"/>
              <a:buAutoNum type="arabicPeriod"/>
            </a:pPr>
            <a:r>
              <a:rPr lang="zh-CN" altLang="zh-CN" dirty="0">
                <a:latin typeface="新宋体" panose="02010609030101010101" pitchFamily="49" charset="-122"/>
                <a:ea typeface="新宋体" panose="02010609030101010101" pitchFamily="49" charset="-122"/>
                <a:cs typeface="Times New Roman" panose="02020603050405020304" pitchFamily="18" charset="0"/>
              </a:rPr>
              <a:t>这个主要是 鼓励全球受众开放源码项目采取类似的政策， 个人建议声明编码为</a:t>
            </a:r>
            <a:r>
              <a:rPr lang="en-US" altLang="zh-CN" dirty="0">
                <a:latin typeface="新宋体" panose="02010609030101010101" pitchFamily="49" charset="-122"/>
                <a:ea typeface="新宋体" panose="02010609030101010101" pitchFamily="49" charset="-122"/>
                <a:cs typeface="Times New Roman" panose="02020603050405020304" pitchFamily="18" charset="0"/>
              </a:rPr>
              <a:t>utf-8</a:t>
            </a:r>
            <a:r>
              <a:rPr lang="zh-CN" altLang="zh-CN" dirty="0">
                <a:latin typeface="新宋体" panose="02010609030101010101" pitchFamily="49" charset="-122"/>
                <a:ea typeface="新宋体" panose="02010609030101010101" pitchFamily="49" charset="-122"/>
                <a:cs typeface="Times New Roman" panose="02020603050405020304" pitchFamily="18" charset="0"/>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half" idx="11"/>
          </p:nvPr>
        </p:nvSpPr>
        <p:spPr/>
        <p:txBody>
          <a:bodyPr/>
          <a:lstStyle/>
          <a:p>
            <a:r>
              <a:rPr lang="en-US" altLang="zh-CN" dirty="0"/>
              <a:t>Python pep8</a:t>
            </a:r>
            <a:r>
              <a:rPr lang="zh-CN" altLang="en-US" dirty="0"/>
              <a:t>规范</a:t>
            </a:r>
          </a:p>
        </p:txBody>
      </p:sp>
      <p:sp>
        <p:nvSpPr>
          <p:cNvPr id="12" name="文本占位符 1"/>
          <p:cNvSpPr>
            <a:spLocks noGrp="1"/>
          </p:cNvSpPr>
          <p:nvPr>
            <p:ph type="body" sz="half" idx="2"/>
          </p:nvPr>
        </p:nvSpPr>
        <p:spPr>
          <a:xfrm>
            <a:off x="2211610" y="1112530"/>
            <a:ext cx="1943348" cy="515803"/>
          </a:xfrm>
        </p:spPr>
        <p:txBody>
          <a:bodyPr/>
          <a:lstStyle/>
          <a:p>
            <a:r>
              <a:rPr lang="zh-CN" altLang="en-US" dirty="0"/>
              <a:t>模块导入</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文本框 2"/>
          <p:cNvSpPr txBox="1">
            <a:spLocks noChangeArrowheads="1"/>
          </p:cNvSpPr>
          <p:nvPr/>
        </p:nvSpPr>
        <p:spPr bwMode="auto">
          <a:xfrm>
            <a:off x="2301446" y="1628333"/>
            <a:ext cx="6119813" cy="1615827"/>
          </a:xfrm>
          <a:prstGeom prst="rect">
            <a:avLst/>
          </a:prstGeom>
          <a:solidFill>
            <a:srgbClr val="F2F2F2"/>
          </a:solidFill>
          <a:ln w="9525">
            <a:solidFill>
              <a:srgbClr val="A5A5A5"/>
            </a:solidFill>
            <a:miter lim="800000"/>
          </a:ln>
        </p:spPr>
        <p:txBody>
          <a:bodyPr vert="horz" wrap="square" lIns="91440" tIns="45720" rIns="91440" bIns="45720" numCol="1" anchor="t"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1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zh-CN" altLang="en-US" sz="11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导入始终在文件的顶部，在模块注释和文档字符串之后，在模块全局变量和常量之前。</a:t>
            </a:r>
            <a:br>
              <a:rPr kumimoji="0" lang="zh-CN" altLang="en-US"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zh-CN" altLang="en-US" sz="11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不同模块分行导入，内置模块放在前面，第三方模块在在后面导入</a:t>
            </a:r>
            <a:br>
              <a:rPr kumimoji="0" lang="zh-CN" altLang="en-US"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import </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os</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import sys</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from </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subprocess</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import </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Popen</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PIPE</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zh-CN" altLang="en-US" sz="11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不建议使用这种方式导入，因为它不清楚命名空间有哪些名称存，混淆读者和许多自动化的工具。</a:t>
            </a:r>
            <a:br>
              <a:rPr kumimoji="0" lang="zh-CN" altLang="en-US"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from xxx  import </a:t>
            </a:r>
            <a:r>
              <a:rPr kumimoji="0" lang="en-US" altLang="zh-CN" sz="11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endParaRPr kumimoji="0" lang="en-US" altLang="zh-CN" sz="800" b="0" i="0" u="none" strike="noStrike" cap="none" normalizeH="0" baseline="0" dirty="0">
              <a:ln>
                <a:noFill/>
              </a:ln>
              <a:solidFill>
                <a:schemeClr val="tx1"/>
              </a:solidFill>
              <a:effectLst/>
            </a:endParaRPr>
          </a:p>
        </p:txBody>
      </p:sp>
      <p:sp>
        <p:nvSpPr>
          <p:cNvPr id="5" name="矩形 4"/>
          <p:cNvSpPr/>
          <p:nvPr/>
        </p:nvSpPr>
        <p:spPr>
          <a:xfrm>
            <a:off x="2301446" y="3372887"/>
            <a:ext cx="7133186" cy="1892826"/>
          </a:xfrm>
          <a:prstGeom prst="rect">
            <a:avLst/>
          </a:prstGeom>
        </p:spPr>
        <p:txBody>
          <a:bodyPr wrap="square">
            <a:spAutoFit/>
          </a:bodyPr>
          <a:lstStyle/>
          <a:p>
            <a:pPr marL="342900" indent="-342900">
              <a:spcBef>
                <a:spcPts val="900"/>
              </a:spcBef>
              <a:spcAft>
                <a:spcPts val="900"/>
              </a:spcAft>
              <a:buFont typeface="+mj-lt"/>
              <a:buAutoNum type="arabicPeriod"/>
            </a:pPr>
            <a:r>
              <a:rPr lang="zh-CN" altLang="zh-CN" dirty="0">
                <a:latin typeface="Cambria" panose="02040503050406030204" pitchFamily="18" charset="0"/>
                <a:ea typeface="宋体" panose="02010600030101010101" pitchFamily="2" charset="-122"/>
                <a:cs typeface="Times New Roman" panose="02020603050405020304" pitchFamily="18" charset="0"/>
              </a:rPr>
              <a:t>导入顺序进行分组：</a:t>
            </a:r>
          </a:p>
          <a:p>
            <a:pPr marL="342900" indent="-342900">
              <a:spcBef>
                <a:spcPts val="900"/>
              </a:spcBef>
              <a:spcAft>
                <a:spcPts val="900"/>
              </a:spcAft>
              <a:buFont typeface="+mj-lt"/>
              <a:buAutoNum type="arabicPeriod"/>
            </a:pPr>
            <a:r>
              <a:rPr lang="zh-CN" altLang="zh-CN" dirty="0">
                <a:latin typeface="Cambria" panose="02040503050406030204" pitchFamily="18" charset="0"/>
                <a:ea typeface="宋体" panose="02010600030101010101" pitchFamily="2" charset="-122"/>
                <a:cs typeface="Times New Roman" panose="02020603050405020304" pitchFamily="18" charset="0"/>
              </a:rPr>
              <a:t>标准库导入</a:t>
            </a:r>
          </a:p>
          <a:p>
            <a:pPr marL="342900" indent="-342900">
              <a:spcBef>
                <a:spcPts val="900"/>
              </a:spcBef>
              <a:spcAft>
                <a:spcPts val="900"/>
              </a:spcAft>
              <a:buFont typeface="+mj-lt"/>
              <a:buAutoNum type="arabicPeriod"/>
            </a:pPr>
            <a:r>
              <a:rPr lang="zh-CN" altLang="zh-CN" dirty="0">
                <a:latin typeface="Cambria" panose="02040503050406030204" pitchFamily="18" charset="0"/>
                <a:ea typeface="宋体" panose="02010600030101010101" pitchFamily="2" charset="-122"/>
                <a:cs typeface="Times New Roman" panose="02020603050405020304" pitchFamily="18" charset="0"/>
              </a:rPr>
              <a:t>相关的第三方进口</a:t>
            </a:r>
          </a:p>
          <a:p>
            <a:pPr marL="342900" indent="-342900">
              <a:spcBef>
                <a:spcPts val="900"/>
              </a:spcBef>
              <a:spcAft>
                <a:spcPts val="900"/>
              </a:spcAft>
              <a:buFont typeface="+mj-lt"/>
              <a:buAutoNum type="arabicPeriod"/>
            </a:pPr>
            <a:r>
              <a:rPr lang="zh-CN" altLang="zh-CN" dirty="0">
                <a:latin typeface="Cambria" panose="02040503050406030204" pitchFamily="18" charset="0"/>
                <a:ea typeface="宋体" panose="02010600030101010101" pitchFamily="2" charset="-122"/>
                <a:cs typeface="Times New Roman" panose="02020603050405020304" pitchFamily="18" charset="0"/>
              </a:rPr>
              <a:t>本地应用程序</a:t>
            </a:r>
            <a:r>
              <a:rPr lang="en-US" altLang="zh-CN" dirty="0">
                <a:latin typeface="Cambria" panose="02040503050406030204" pitchFamily="18" charset="0"/>
                <a:ea typeface="宋体" panose="02010600030101010101" pitchFamily="2" charset="-122"/>
                <a:cs typeface="Times New Roman" panose="02020603050405020304" pitchFamily="18" charset="0"/>
              </a:rPr>
              <a:t>/</a:t>
            </a:r>
            <a:r>
              <a:rPr lang="zh-CN" altLang="zh-CN" dirty="0">
                <a:latin typeface="Cambria" panose="02040503050406030204" pitchFamily="18" charset="0"/>
                <a:ea typeface="宋体" panose="02010600030101010101" pitchFamily="2" charset="-122"/>
                <a:cs typeface="Times New Roman" panose="02020603050405020304" pitchFamily="18" charset="0"/>
              </a:rPr>
              <a:t>库特定的导入</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您应该在每组导入之间留出空行。</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half" idx="11"/>
          </p:nvPr>
        </p:nvSpPr>
        <p:spPr/>
        <p:txBody>
          <a:bodyPr/>
          <a:lstStyle/>
          <a:p>
            <a:r>
              <a:rPr lang="en-US" altLang="zh-CN" dirty="0"/>
              <a:t>Python pep8</a:t>
            </a:r>
            <a:r>
              <a:rPr lang="zh-CN" altLang="en-US" dirty="0"/>
              <a:t>规范</a:t>
            </a:r>
          </a:p>
        </p:txBody>
      </p:sp>
      <p:sp>
        <p:nvSpPr>
          <p:cNvPr id="12" name="文本占位符 1"/>
          <p:cNvSpPr>
            <a:spLocks noGrp="1"/>
          </p:cNvSpPr>
          <p:nvPr>
            <p:ph type="body" sz="half" idx="2"/>
          </p:nvPr>
        </p:nvSpPr>
        <p:spPr>
          <a:xfrm>
            <a:off x="717471" y="902266"/>
            <a:ext cx="3310831" cy="515803"/>
          </a:xfrm>
        </p:spPr>
        <p:txBody>
          <a:bodyPr/>
          <a:lstStyle/>
          <a:p>
            <a:r>
              <a:rPr lang="zh-CN" altLang="en-US" dirty="0"/>
              <a:t>表达式和语句中的空格（</a:t>
            </a:r>
            <a:r>
              <a:rPr lang="en-US" altLang="zh-CN" dirty="0"/>
              <a:t>1</a:t>
            </a:r>
            <a:r>
              <a:rPr lang="zh-CN" altLang="en-US" dirty="0"/>
              <a:t>）</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矩形 1"/>
          <p:cNvSpPr/>
          <p:nvPr/>
        </p:nvSpPr>
        <p:spPr>
          <a:xfrm>
            <a:off x="744994" y="1454521"/>
            <a:ext cx="5386768" cy="338554"/>
          </a:xfrm>
          <a:prstGeom prst="rect">
            <a:avLst/>
          </a:prstGeom>
        </p:spPr>
        <p:txBody>
          <a:bodyPr wrap="square">
            <a:spAutoFit/>
          </a:bodyPr>
          <a:lstStyle/>
          <a:p>
            <a:pPr>
              <a:spcBef>
                <a:spcPts val="900"/>
              </a:spcBef>
              <a:spcAft>
                <a:spcPts val="900"/>
              </a:spcAft>
            </a:pPr>
            <a:r>
              <a:rPr lang="en-US" altLang="zh-CN" sz="1600" dirty="0">
                <a:latin typeface="新宋体" panose="02010609030101010101" pitchFamily="49" charset="-122"/>
                <a:ea typeface="新宋体" panose="02010609030101010101" pitchFamily="49" charset="-122"/>
                <a:cs typeface="Times New Roman" panose="02020603050405020304" pitchFamily="18" charset="0"/>
              </a:rPr>
              <a:t>1</a:t>
            </a:r>
            <a:r>
              <a:rPr lang="zh-CN" altLang="en-US" sz="1600" dirty="0">
                <a:latin typeface="新宋体" panose="02010609030101010101" pitchFamily="49" charset="-122"/>
                <a:ea typeface="新宋体" panose="02010609030101010101" pitchFamily="49" charset="-122"/>
                <a:cs typeface="Times New Roman" panose="02020603050405020304" pitchFamily="18" charset="0"/>
              </a:rPr>
              <a:t>、</a:t>
            </a:r>
            <a:r>
              <a:rPr lang="zh-CN" altLang="zh-CN" sz="1600" dirty="0">
                <a:latin typeface="新宋体" panose="02010609030101010101" pitchFamily="49" charset="-122"/>
                <a:ea typeface="新宋体" panose="02010609030101010101" pitchFamily="49" charset="-122"/>
                <a:cs typeface="Times New Roman" panose="02020603050405020304" pitchFamily="18" charset="0"/>
              </a:rPr>
              <a:t>在以下情况下避免无关的空白：</a:t>
            </a:r>
            <a:r>
              <a:rPr lang="en-US" altLang="zh-CN" sz="1600" dirty="0" err="1">
                <a:latin typeface="新宋体" panose="02010609030101010101" pitchFamily="49" charset="-122"/>
                <a:ea typeface="新宋体" panose="02010609030101010101" pitchFamily="49" charset="-122"/>
                <a:cs typeface="Times New Roman" panose="02020603050405020304" pitchFamily="18" charset="0"/>
              </a:rPr>
              <a:t>括号或大括号内</a:t>
            </a:r>
            <a:endParaRPr lang="zh-CN" altLang="zh-CN" sz="1600" dirty="0">
              <a:latin typeface="新宋体" panose="02010609030101010101" pitchFamily="49" charset="-122"/>
              <a:ea typeface="新宋体" panose="02010609030101010101" pitchFamily="49" charset="-122"/>
              <a:cs typeface="Times New Roman" panose="02020603050405020304" pitchFamily="18" charset="0"/>
            </a:endParaRPr>
          </a:p>
        </p:txBody>
      </p:sp>
      <p:sp>
        <p:nvSpPr>
          <p:cNvPr id="7" name="Rectangle 2"/>
          <p:cNvSpPr>
            <a:spLocks noChangeArrowheads="1"/>
          </p:cNvSpPr>
          <p:nvPr/>
        </p:nvSpPr>
        <p:spPr bwMode="auto">
          <a:xfrm>
            <a:off x="799070" y="171245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文本框 2"/>
          <p:cNvSpPr txBox="1">
            <a:spLocks noChangeArrowheads="1"/>
          </p:cNvSpPr>
          <p:nvPr/>
        </p:nvSpPr>
        <p:spPr bwMode="auto">
          <a:xfrm>
            <a:off x="853883" y="1892500"/>
            <a:ext cx="5296929" cy="830997"/>
          </a:xfrm>
          <a:prstGeom prst="rect">
            <a:avLst/>
          </a:prstGeom>
          <a:solidFill>
            <a:srgbClr val="F2F2F2"/>
          </a:solidFill>
          <a:ln w="9525">
            <a:solidFill>
              <a:srgbClr val="A5A5A5"/>
            </a:solidFill>
            <a:miter lim="800000"/>
          </a:ln>
        </p:spPr>
        <p:txBody>
          <a:bodyPr vert="horz" wrap="square" lIns="91440" tIns="45720" rIns="91440" bIns="45720" numCol="1" anchor="t"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 Yes</a:t>
            </a:r>
            <a:br>
              <a:rPr kumimoji="0" lang="en-US" altLang="zh-CN" sz="12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2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spam(ham[</a:t>
            </a:r>
            <a:r>
              <a:rPr kumimoji="0" lang="en-US" altLang="zh-CN" sz="1200" b="0" i="0" u="none" strike="noStrike" cap="none" normalizeH="0" baseline="0" dirty="0">
                <a:ln>
                  <a:noFill/>
                </a:ln>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1</a:t>
            </a:r>
            <a:r>
              <a:rPr kumimoji="0" lang="en-US" altLang="zh-CN" sz="12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{eggs: </a:t>
            </a:r>
            <a:r>
              <a:rPr kumimoji="0" lang="en-US" altLang="zh-CN" sz="1200" b="0" i="0" u="none" strike="noStrike" cap="none" normalizeH="0" baseline="0" dirty="0">
                <a:ln>
                  <a:noFill/>
                </a:ln>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2</a:t>
            </a:r>
            <a:r>
              <a:rPr kumimoji="0" lang="en-US" altLang="zh-CN" sz="12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br>
              <a:rPr kumimoji="0" lang="en-US" altLang="zh-CN" sz="12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2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 No</a:t>
            </a:r>
            <a:br>
              <a:rPr kumimoji="0" lang="en-US" altLang="zh-CN" sz="12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2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spam( ham[ </a:t>
            </a:r>
            <a:r>
              <a:rPr kumimoji="0" lang="en-US" altLang="zh-CN" sz="1200" b="0" i="0" u="none" strike="noStrike" cap="none" normalizeH="0" baseline="0" dirty="0">
                <a:ln>
                  <a:noFill/>
                </a:ln>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1</a:t>
            </a:r>
            <a:r>
              <a:rPr kumimoji="0" lang="en-US" altLang="zh-CN" sz="12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 { eggs: </a:t>
            </a:r>
            <a:r>
              <a:rPr kumimoji="0" lang="en-US" altLang="zh-CN" sz="1200" b="0" i="0" u="none" strike="noStrike" cap="none" normalizeH="0" baseline="0" dirty="0">
                <a:ln>
                  <a:noFill/>
                </a:ln>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2</a:t>
            </a:r>
            <a:r>
              <a:rPr kumimoji="0" lang="en-US" altLang="zh-CN" sz="12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 )</a:t>
            </a:r>
            <a:endParaRPr kumimoji="0" lang="en-US" altLang="zh-CN" sz="1200" b="0" i="0" u="none" strike="noStrike" cap="none" normalizeH="0" baseline="0" dirty="0">
              <a:ln>
                <a:noFill/>
              </a:ln>
              <a:solidFill>
                <a:schemeClr val="tx1"/>
              </a:solidFill>
              <a:effectLst/>
              <a:latin typeface="Arial" panose="020B0604020202020204" pitchFamily="34" charset="0"/>
            </a:endParaRPr>
          </a:p>
        </p:txBody>
      </p:sp>
      <p:sp>
        <p:nvSpPr>
          <p:cNvPr id="9" name="矩形 8"/>
          <p:cNvSpPr/>
          <p:nvPr/>
        </p:nvSpPr>
        <p:spPr>
          <a:xfrm>
            <a:off x="799069" y="2821700"/>
            <a:ext cx="3159839" cy="338554"/>
          </a:xfrm>
          <a:prstGeom prst="rect">
            <a:avLst/>
          </a:prstGeom>
        </p:spPr>
        <p:txBody>
          <a:bodyPr wrap="none">
            <a:spAutoFit/>
          </a:bodyPr>
          <a:lstStyle/>
          <a:p>
            <a:r>
              <a:rPr lang="en-US" altLang="zh-CN" sz="1600" kern="100" dirty="0">
                <a:latin typeface="新宋体" panose="02010609030101010101" pitchFamily="49" charset="-122"/>
                <a:ea typeface="新宋体" panose="02010609030101010101" pitchFamily="49" charset="-122"/>
                <a:cs typeface="Times New Roman" panose="02020603050405020304" pitchFamily="18" charset="0"/>
              </a:rPr>
              <a:t>2</a:t>
            </a:r>
            <a:r>
              <a:rPr lang="zh-CN" altLang="en-US" sz="1600" kern="100" dirty="0">
                <a:latin typeface="新宋体" panose="02010609030101010101" pitchFamily="49" charset="-122"/>
                <a:ea typeface="新宋体" panose="02010609030101010101" pitchFamily="49" charset="-122"/>
                <a:cs typeface="Times New Roman" panose="02020603050405020304" pitchFamily="18" charset="0"/>
              </a:rPr>
              <a:t>、</a:t>
            </a:r>
            <a:r>
              <a:rPr lang="zh-CN" altLang="zh-CN" sz="1600" kern="100" dirty="0">
                <a:latin typeface="新宋体" panose="02010609030101010101" pitchFamily="49" charset="-122"/>
                <a:ea typeface="新宋体" panose="02010609030101010101" pitchFamily="49" charset="-122"/>
                <a:cs typeface="Times New Roman" panose="02020603050405020304" pitchFamily="18" charset="0"/>
              </a:rPr>
              <a:t>尾随逗号和后面的右括号之间</a:t>
            </a:r>
            <a:endParaRPr lang="zh-CN" altLang="en-US" sz="1600" dirty="0">
              <a:latin typeface="新宋体" panose="02010609030101010101" pitchFamily="49" charset="-122"/>
              <a:ea typeface="新宋体" panose="02010609030101010101" pitchFamily="49" charset="-122"/>
            </a:endParaRPr>
          </a:p>
        </p:txBody>
      </p:sp>
      <p:sp>
        <p:nvSpPr>
          <p:cNvPr id="10" name="Rectangle 5"/>
          <p:cNvSpPr>
            <a:spLocks noChangeArrowheads="1"/>
          </p:cNvSpPr>
          <p:nvPr/>
        </p:nvSpPr>
        <p:spPr bwMode="auto">
          <a:xfrm>
            <a:off x="6631459" y="18331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文本框 2"/>
          <p:cNvSpPr txBox="1">
            <a:spLocks noChangeArrowheads="1"/>
          </p:cNvSpPr>
          <p:nvPr/>
        </p:nvSpPr>
        <p:spPr bwMode="auto">
          <a:xfrm>
            <a:off x="818120" y="3186337"/>
            <a:ext cx="5296930" cy="461665"/>
          </a:xfrm>
          <a:prstGeom prst="rect">
            <a:avLst/>
          </a:prstGeom>
          <a:solidFill>
            <a:srgbClr val="F2F2F2"/>
          </a:solidFill>
          <a:ln w="9525">
            <a:solidFill>
              <a:srgbClr val="A5A5A5"/>
            </a:solidFill>
            <a:miter lim="800000"/>
          </a:ln>
        </p:spPr>
        <p:txBody>
          <a:bodyPr vert="horz" wrap="square" lIns="91440" tIns="45720" rIns="91440" bIns="45720" numCol="1" anchor="t"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Yes: foo </a:t>
            </a:r>
            <a:r>
              <a:rPr kumimoji="0" lang="en-US" altLang="zh-CN" sz="12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200" b="0" i="0" u="none" strike="noStrike" cap="none" normalizeH="0" baseline="0">
                <a:ln>
                  <a:noFill/>
                </a:ln>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0</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b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No:  bar </a:t>
            </a:r>
            <a:r>
              <a:rPr kumimoji="0" lang="en-US" altLang="zh-CN" sz="12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200" b="0" i="0" u="none" strike="noStrike" cap="none" normalizeH="0" baseline="0">
                <a:ln>
                  <a:noFill/>
                </a:ln>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0</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200" b="0" i="0" u="none" strike="noStrike" cap="none" normalizeH="0" baseline="0">
              <a:ln>
                <a:noFill/>
              </a:ln>
              <a:solidFill>
                <a:schemeClr val="tx1"/>
              </a:solidFill>
              <a:effectLst/>
              <a:latin typeface="Arial" panose="020B0604020202020204" pitchFamily="34" charset="0"/>
            </a:endParaRPr>
          </a:p>
        </p:txBody>
      </p:sp>
      <p:sp>
        <p:nvSpPr>
          <p:cNvPr id="13" name="矩形 12"/>
          <p:cNvSpPr/>
          <p:nvPr/>
        </p:nvSpPr>
        <p:spPr>
          <a:xfrm>
            <a:off x="799069" y="3626702"/>
            <a:ext cx="3300904" cy="369332"/>
          </a:xfrm>
          <a:prstGeom prst="rect">
            <a:avLst/>
          </a:prstGeom>
        </p:spPr>
        <p:txBody>
          <a:bodyPr wrap="none">
            <a:spAutoFit/>
          </a:bodyPr>
          <a:lstStyle/>
          <a:p>
            <a:r>
              <a:rPr lang="en-US" altLang="zh-CN" kern="100" dirty="0">
                <a:latin typeface="新宋体" panose="02010609030101010101" pitchFamily="49" charset="-122"/>
                <a:ea typeface="新宋体" panose="02010609030101010101" pitchFamily="49" charset="-122"/>
                <a:cs typeface="Times New Roman" panose="02020603050405020304" pitchFamily="18" charset="0"/>
              </a:rPr>
              <a:t>3</a:t>
            </a:r>
            <a:r>
              <a:rPr lang="zh-CN" altLang="en-US" kern="100" dirty="0">
                <a:latin typeface="新宋体" panose="02010609030101010101" pitchFamily="49" charset="-122"/>
                <a:ea typeface="新宋体" panose="02010609030101010101" pitchFamily="49" charset="-122"/>
                <a:cs typeface="Times New Roman" panose="02020603050405020304" pitchFamily="18" charset="0"/>
              </a:rPr>
              <a:t>、</a:t>
            </a:r>
            <a:r>
              <a:rPr lang="zh-CN" altLang="zh-CN" kern="100" dirty="0">
                <a:latin typeface="新宋体" panose="02010609030101010101" pitchFamily="49" charset="-122"/>
                <a:ea typeface="新宋体" panose="02010609030101010101" pitchFamily="49" charset="-122"/>
                <a:cs typeface="Times New Roman" panose="02020603050405020304" pitchFamily="18" charset="0"/>
              </a:rPr>
              <a:t>在逗号，分号或冒号前面：</a:t>
            </a:r>
          </a:p>
        </p:txBody>
      </p:sp>
      <p:sp>
        <p:nvSpPr>
          <p:cNvPr id="14"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5" name="文本框 2"/>
          <p:cNvSpPr txBox="1">
            <a:spLocks noChangeArrowheads="1"/>
          </p:cNvSpPr>
          <p:nvPr/>
        </p:nvSpPr>
        <p:spPr bwMode="auto">
          <a:xfrm>
            <a:off x="799071" y="4027838"/>
            <a:ext cx="5296929" cy="461665"/>
          </a:xfrm>
          <a:prstGeom prst="rect">
            <a:avLst/>
          </a:prstGeom>
          <a:solidFill>
            <a:srgbClr val="F2F2F2"/>
          </a:solidFill>
          <a:ln w="9525">
            <a:solidFill>
              <a:srgbClr val="A5A5A5"/>
            </a:solidFill>
            <a:miter lim="800000"/>
          </a:ln>
        </p:spPr>
        <p:txBody>
          <a:bodyPr vert="horz" wrap="square" lIns="91440" tIns="45720" rIns="91440" bIns="45720" numCol="1" anchor="t"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Yes: </a:t>
            </a:r>
            <a:r>
              <a:rPr kumimoji="0" lang="en-US" altLang="zh-CN" sz="1200" b="1" i="0" u="none" strike="noStrike" cap="none" normalizeH="0" baseline="0">
                <a:ln>
                  <a:noFill/>
                </a:ln>
                <a:solidFill>
                  <a:srgbClr val="007020"/>
                </a:solidFill>
                <a:effectLst/>
                <a:latin typeface="Consolas" panose="020B0609020204030204" pitchFamily="49" charset="0"/>
                <a:ea typeface="宋体" panose="02010600030101010101" pitchFamily="2" charset="-122"/>
                <a:cs typeface="Times New Roman" panose="02020603050405020304" pitchFamily="18" charset="0"/>
              </a:rPr>
              <a:t>if</a:t>
            </a:r>
            <a:r>
              <a:rPr kumimoji="0" lang="en-US" altLang="zh-CN" sz="1200" b="0" i="0" u="none" strike="noStrike" cap="none" normalizeH="0" baseline="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x </a:t>
            </a:r>
            <a:r>
              <a:rPr kumimoji="0" lang="en-US" altLang="zh-CN" sz="12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200" b="0" i="0" u="none" strike="noStrike" cap="none" normalizeH="0" baseline="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200" b="0" i="0" u="none" strike="noStrike" cap="none" normalizeH="0" baseline="0">
                <a:ln>
                  <a:noFill/>
                </a:ln>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4</a:t>
            </a:r>
            <a:r>
              <a:rPr kumimoji="0" lang="en-US" altLang="zh-CN" sz="1200" b="0" i="0" u="none" strike="noStrike" cap="none" normalizeH="0" baseline="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print x, y</a:t>
            </a:r>
            <a:r>
              <a:rPr kumimoji="0" lang="en-US" altLang="zh-CN" sz="12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200" b="0" i="0" u="none" strike="noStrike" cap="none" normalizeH="0" baseline="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x, y </a:t>
            </a:r>
            <a:r>
              <a:rPr kumimoji="0" lang="en-US" altLang="zh-CN" sz="12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200" b="0" i="0" u="none" strike="noStrike" cap="none" normalizeH="0" baseline="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y, x</a:t>
            </a:r>
            <a:br>
              <a:rPr kumimoji="0" lang="en-US" altLang="zh-CN" sz="1200" b="0" i="0" u="none" strike="noStrike" cap="none" normalizeH="0" baseline="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200" b="0" i="0" u="none" strike="noStrike" cap="none" normalizeH="0" baseline="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No:  </a:t>
            </a:r>
            <a:r>
              <a:rPr kumimoji="0" lang="en-US" altLang="zh-CN" sz="1200" b="1" i="0" u="none" strike="noStrike" cap="none" normalizeH="0" baseline="0">
                <a:ln>
                  <a:noFill/>
                </a:ln>
                <a:solidFill>
                  <a:srgbClr val="007020"/>
                </a:solidFill>
                <a:effectLst/>
                <a:latin typeface="Consolas" panose="020B0609020204030204" pitchFamily="49" charset="0"/>
                <a:ea typeface="宋体" panose="02010600030101010101" pitchFamily="2" charset="-122"/>
                <a:cs typeface="Times New Roman" panose="02020603050405020304" pitchFamily="18" charset="0"/>
              </a:rPr>
              <a:t>if</a:t>
            </a:r>
            <a:r>
              <a:rPr kumimoji="0" lang="en-US" altLang="zh-CN" sz="1200" b="0" i="0" u="none" strike="noStrike" cap="none" normalizeH="0" baseline="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x </a:t>
            </a:r>
            <a:r>
              <a:rPr kumimoji="0" lang="en-US" altLang="zh-CN" sz="12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200" b="0" i="0" u="none" strike="noStrike" cap="none" normalizeH="0" baseline="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200" b="0" i="0" u="none" strike="noStrike" cap="none" normalizeH="0" baseline="0">
                <a:ln>
                  <a:noFill/>
                </a:ln>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4</a:t>
            </a:r>
            <a:r>
              <a:rPr kumimoji="0" lang="en-US" altLang="zh-CN" sz="1200" b="0" i="0" u="none" strike="noStrike" cap="none" normalizeH="0" baseline="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 print x , y </a:t>
            </a:r>
            <a:r>
              <a:rPr kumimoji="0" lang="en-US" altLang="zh-CN" sz="12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200" b="0" i="0" u="none" strike="noStrike" cap="none" normalizeH="0" baseline="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x , y </a:t>
            </a:r>
            <a:r>
              <a:rPr kumimoji="0" lang="en-US" altLang="zh-CN" sz="12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200" b="0" i="0" u="none" strike="noStrike" cap="none" normalizeH="0" baseline="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y , x</a:t>
            </a:r>
            <a:endParaRPr kumimoji="0" lang="en-US" altLang="zh-CN" sz="1200" b="0" i="0" u="none" strike="noStrike" cap="none" normalizeH="0" baseline="0">
              <a:ln>
                <a:noFill/>
              </a:ln>
              <a:solidFill>
                <a:schemeClr val="tx1"/>
              </a:solidFill>
              <a:effectLst/>
              <a:latin typeface="Arial" panose="020B0604020202020204" pitchFamily="34" charset="0"/>
            </a:endParaRPr>
          </a:p>
        </p:txBody>
      </p:sp>
      <p:sp>
        <p:nvSpPr>
          <p:cNvPr id="16" name="矩形 15"/>
          <p:cNvSpPr/>
          <p:nvPr/>
        </p:nvSpPr>
        <p:spPr>
          <a:xfrm>
            <a:off x="6444773" y="1603485"/>
            <a:ext cx="5348245" cy="1569660"/>
          </a:xfrm>
          <a:prstGeom prst="rect">
            <a:avLst/>
          </a:prstGeom>
        </p:spPr>
        <p:txBody>
          <a:bodyPr wrap="square">
            <a:spAutoFit/>
          </a:bodyPr>
          <a:lstStyle/>
          <a:p>
            <a:pPr>
              <a:lnSpc>
                <a:spcPct val="150000"/>
              </a:lnSpc>
            </a:pPr>
            <a:r>
              <a:rPr lang="en-US" altLang="zh-CN" sz="1600" kern="100" dirty="0">
                <a:latin typeface="新宋体" panose="02010609030101010101" pitchFamily="49" charset="-122"/>
                <a:ea typeface="新宋体" panose="02010609030101010101" pitchFamily="49" charset="-122"/>
                <a:cs typeface="Times New Roman" panose="02020603050405020304" pitchFamily="18" charset="0"/>
              </a:rPr>
              <a:t>4</a:t>
            </a:r>
            <a:r>
              <a:rPr lang="zh-CN" altLang="en-US" sz="1600" kern="100" dirty="0">
                <a:latin typeface="新宋体" panose="02010609030101010101" pitchFamily="49" charset="-122"/>
                <a:ea typeface="新宋体" panose="02010609030101010101" pitchFamily="49" charset="-122"/>
                <a:cs typeface="Times New Roman" panose="02020603050405020304" pitchFamily="18" charset="0"/>
              </a:rPr>
              <a:t>、</a:t>
            </a:r>
            <a:r>
              <a:rPr lang="zh-CN" altLang="zh-CN" sz="1600" kern="100" dirty="0">
                <a:latin typeface="新宋体" panose="02010609030101010101" pitchFamily="49" charset="-122"/>
                <a:ea typeface="新宋体" panose="02010609030101010101" pitchFamily="49" charset="-122"/>
                <a:cs typeface="Times New Roman" panose="02020603050405020304" pitchFamily="18" charset="0"/>
              </a:rPr>
              <a:t>在一个切片中，冒号的作用就像一个二元运算符，并且两边应该有相同的数量</a:t>
            </a:r>
            <a:r>
              <a:rPr lang="zh-CN" altLang="en-US" sz="1600" kern="100" dirty="0">
                <a:latin typeface="新宋体" panose="02010609030101010101" pitchFamily="49" charset="-122"/>
                <a:ea typeface="新宋体" panose="02010609030101010101" pitchFamily="49" charset="-122"/>
                <a:cs typeface="Times New Roman" panose="02020603050405020304" pitchFamily="18" charset="0"/>
              </a:rPr>
              <a:t>；</a:t>
            </a:r>
            <a:r>
              <a:rPr lang="zh-CN" altLang="zh-CN" sz="1600" kern="100" dirty="0">
                <a:latin typeface="新宋体" panose="02010609030101010101" pitchFamily="49" charset="-122"/>
                <a:ea typeface="新宋体" panose="02010609030101010101" pitchFamily="49" charset="-122"/>
                <a:cs typeface="Times New Roman" panose="02020603050405020304" pitchFamily="18" charset="0"/>
              </a:rPr>
              <a:t>在扩展切片中，两个冒号必须具有相同量的间距。例外：当省略切片参数时，空格被省略</a:t>
            </a:r>
            <a:endParaRPr lang="zh-CN" altLang="en-US" sz="1600" kern="100" dirty="0">
              <a:latin typeface="新宋体" panose="02010609030101010101" pitchFamily="49" charset="-122"/>
              <a:ea typeface="新宋体" panose="02010609030101010101" pitchFamily="49" charset="-122"/>
              <a:cs typeface="Times New Roman" panose="02020603050405020304" pitchFamily="18" charset="0"/>
            </a:endParaRPr>
          </a:p>
        </p:txBody>
      </p:sp>
      <p:sp>
        <p:nvSpPr>
          <p:cNvPr id="17" name="Rectangle 11"/>
          <p:cNvSpPr>
            <a:spLocks noChangeArrowheads="1"/>
          </p:cNvSpPr>
          <p:nvPr/>
        </p:nvSpPr>
        <p:spPr bwMode="auto">
          <a:xfrm>
            <a:off x="0" y="-62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8" name="文本框 2"/>
          <p:cNvSpPr txBox="1">
            <a:spLocks noChangeArrowheads="1"/>
          </p:cNvSpPr>
          <p:nvPr/>
        </p:nvSpPr>
        <p:spPr bwMode="auto">
          <a:xfrm>
            <a:off x="6496089" y="3220923"/>
            <a:ext cx="5296929" cy="2308324"/>
          </a:xfrm>
          <a:prstGeom prst="rect">
            <a:avLst/>
          </a:prstGeom>
          <a:solidFill>
            <a:srgbClr val="F2F2F2"/>
          </a:solidFill>
          <a:ln w="9525">
            <a:solidFill>
              <a:srgbClr val="A5A5A5"/>
            </a:solidFill>
            <a:miter lim="800000"/>
          </a:ln>
        </p:spPr>
        <p:txBody>
          <a:bodyPr vert="horz" wrap="square" lIns="91440" tIns="45720" rIns="91440" bIns="45720" numCol="1" anchor="t"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Yes:</a:t>
            </a:r>
            <a:b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ham[</a:t>
            </a:r>
            <a:r>
              <a:rPr kumimoji="0" lang="en-US" altLang="zh-CN" sz="1200" b="0" i="0" u="none" strike="noStrike" cap="none" normalizeH="0" baseline="0" dirty="0">
                <a:ln>
                  <a:noFill/>
                </a:ln>
                <a:solidFill>
                  <a:srgbClr val="40A07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200" b="0" i="0" u="none" strike="noStrike" cap="none" normalizeH="0" baseline="0" dirty="0">
                <a:ln>
                  <a:noFill/>
                </a:ln>
                <a:solidFill>
                  <a:srgbClr val="40A070"/>
                </a:solidFill>
                <a:effectLst/>
                <a:latin typeface="微软雅黑" panose="020B0503020204020204" pitchFamily="34" charset="-122"/>
                <a:ea typeface="微软雅黑" panose="020B0503020204020204" pitchFamily="34" charset="-122"/>
                <a:cs typeface="Times New Roman" panose="02020603050405020304" pitchFamily="18" charset="0"/>
              </a:rPr>
              <a:t>9</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ham[</a:t>
            </a:r>
            <a:r>
              <a:rPr kumimoji="0" lang="en-US" altLang="zh-CN" sz="1200" b="0" i="0" u="none" strike="noStrike" cap="none" normalizeH="0" baseline="0" dirty="0">
                <a:ln>
                  <a:noFill/>
                </a:ln>
                <a:solidFill>
                  <a:srgbClr val="40A07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200" b="0" i="0" u="none" strike="noStrike" cap="none" normalizeH="0" baseline="0" dirty="0">
                <a:ln>
                  <a:noFill/>
                </a:ln>
                <a:solidFill>
                  <a:srgbClr val="40A070"/>
                </a:solidFill>
                <a:effectLst/>
                <a:latin typeface="微软雅黑" panose="020B0503020204020204" pitchFamily="34" charset="-122"/>
                <a:ea typeface="微软雅黑" panose="020B0503020204020204" pitchFamily="34" charset="-122"/>
                <a:cs typeface="Times New Roman" panose="02020603050405020304" pitchFamily="18" charset="0"/>
              </a:rPr>
              <a:t>9</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200" b="0" i="0" u="none" strike="noStrike" cap="none" normalizeH="0" baseline="0" dirty="0">
                <a:ln>
                  <a:noFill/>
                </a:ln>
                <a:solidFill>
                  <a:srgbClr val="40A070"/>
                </a:solidFill>
                <a:effectLst/>
                <a:latin typeface="微软雅黑" panose="020B0503020204020204" pitchFamily="34" charset="-122"/>
                <a:ea typeface="微软雅黑" panose="020B0503020204020204" pitchFamily="34" charset="-122"/>
                <a:cs typeface="Times New Roman" panose="02020603050405020304" pitchFamily="18" charset="0"/>
              </a:rPr>
              <a:t>3</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ham[:</a:t>
            </a:r>
            <a:r>
              <a:rPr kumimoji="0" lang="en-US" altLang="zh-CN" sz="1200" b="0" i="0" u="none" strike="noStrike" cap="none" normalizeH="0" baseline="0" dirty="0">
                <a:ln>
                  <a:noFill/>
                </a:ln>
                <a:solidFill>
                  <a:srgbClr val="40A070"/>
                </a:solidFill>
                <a:effectLst/>
                <a:latin typeface="微软雅黑" panose="020B0503020204020204" pitchFamily="34" charset="-122"/>
                <a:ea typeface="微软雅黑" panose="020B0503020204020204" pitchFamily="34" charset="-122"/>
                <a:cs typeface="Times New Roman" panose="02020603050405020304" pitchFamily="18" charset="0"/>
              </a:rPr>
              <a:t>9</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200" b="0" i="0" u="none" strike="noStrike" cap="none" normalizeH="0" baseline="0" dirty="0">
                <a:ln>
                  <a:noFill/>
                </a:ln>
                <a:solidFill>
                  <a:srgbClr val="40A070"/>
                </a:solidFill>
                <a:effectLst/>
                <a:latin typeface="微软雅黑" panose="020B0503020204020204" pitchFamily="34" charset="-122"/>
                <a:ea typeface="微软雅黑" panose="020B0503020204020204" pitchFamily="34" charset="-122"/>
                <a:cs typeface="Times New Roman" panose="02020603050405020304" pitchFamily="18" charset="0"/>
              </a:rPr>
              <a:t>3</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ham[</a:t>
            </a:r>
            <a:r>
              <a:rPr kumimoji="0" lang="en-US" altLang="zh-CN" sz="1200" b="0" i="0" u="none" strike="noStrike" cap="none" normalizeH="0" baseline="0" dirty="0">
                <a:ln>
                  <a:noFill/>
                </a:ln>
                <a:solidFill>
                  <a:srgbClr val="40A07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200" b="0" i="0" u="none" strike="noStrike" cap="none" normalizeH="0" baseline="0" dirty="0">
                <a:ln>
                  <a:noFill/>
                </a:ln>
                <a:solidFill>
                  <a:srgbClr val="40A070"/>
                </a:solidFill>
                <a:effectLst/>
                <a:latin typeface="微软雅黑" panose="020B0503020204020204" pitchFamily="34" charset="-122"/>
                <a:ea typeface="微软雅黑" panose="020B0503020204020204" pitchFamily="34" charset="-122"/>
                <a:cs typeface="Times New Roman" panose="02020603050405020304" pitchFamily="18" charset="0"/>
              </a:rPr>
              <a:t>3</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ham[</a:t>
            </a:r>
            <a:r>
              <a:rPr kumimoji="0" lang="en-US" altLang="zh-CN" sz="1200" b="0" i="0" u="none" strike="noStrike" cap="none" normalizeH="0" baseline="0" dirty="0">
                <a:ln>
                  <a:noFill/>
                </a:ln>
                <a:solidFill>
                  <a:srgbClr val="40A07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200" b="0" i="0" u="none" strike="noStrike" cap="none" normalizeH="0" baseline="0" dirty="0">
                <a:ln>
                  <a:noFill/>
                </a:ln>
                <a:solidFill>
                  <a:srgbClr val="40A070"/>
                </a:solidFill>
                <a:effectLst/>
                <a:latin typeface="微软雅黑" panose="020B0503020204020204" pitchFamily="34" charset="-122"/>
                <a:ea typeface="微软雅黑" panose="020B0503020204020204" pitchFamily="34" charset="-122"/>
                <a:cs typeface="Times New Roman" panose="02020603050405020304" pitchFamily="18" charset="0"/>
              </a:rPr>
              <a:t>9</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b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ham[</a:t>
            </a:r>
            <a:r>
              <a:rPr kumimoji="0" lang="en-US" altLang="zh-CN" sz="120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lower:upper</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ham[</a:t>
            </a:r>
            <a:r>
              <a:rPr kumimoji="0" lang="en-US" altLang="zh-CN" sz="120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lower:upper</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ham[lower::step]</a:t>
            </a:r>
            <a:b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ham[</a:t>
            </a:r>
            <a:r>
              <a:rPr kumimoji="0" lang="en-US" altLang="zh-CN" sz="120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lower</a:t>
            </a:r>
            <a:r>
              <a:rPr kumimoji="0" lang="en-US" altLang="zh-CN" sz="1200" b="0" i="0" u="none" strike="noStrike" cap="none" normalizeH="0" baseline="0" dirty="0" err="1">
                <a:ln>
                  <a:noFill/>
                </a:ln>
                <a:solidFill>
                  <a:srgbClr val="666666"/>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20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offset</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 </a:t>
            </a:r>
            <a:r>
              <a:rPr kumimoji="0" lang="en-US" altLang="zh-CN" sz="120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upper</a:t>
            </a:r>
            <a:r>
              <a:rPr kumimoji="0" lang="en-US" altLang="zh-CN" sz="1200" b="0" i="0" u="none" strike="noStrike" cap="none" normalizeH="0" baseline="0" dirty="0" err="1">
                <a:ln>
                  <a:noFill/>
                </a:ln>
                <a:solidFill>
                  <a:srgbClr val="666666"/>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20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offset</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b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ham[: </a:t>
            </a:r>
            <a:r>
              <a:rPr kumimoji="0" lang="en-US" altLang="zh-CN" sz="120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upper_fn</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(x) : </a:t>
            </a:r>
            <a:r>
              <a:rPr kumimoji="0" lang="en-US" altLang="zh-CN" sz="120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step_fn</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(x)], ham[:: </a:t>
            </a:r>
            <a:r>
              <a:rPr kumimoji="0" lang="en-US" altLang="zh-CN" sz="120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step_fn</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(x)]</a:t>
            </a:r>
            <a:b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b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ham[lower </a:t>
            </a:r>
            <a:r>
              <a:rPr kumimoji="0" lang="en-US" altLang="zh-CN" sz="1200" b="0" i="0" u="none" strike="noStrike" cap="none" normalizeH="0" baseline="0" dirty="0">
                <a:ln>
                  <a:noFill/>
                </a:ln>
                <a:solidFill>
                  <a:srgbClr val="666666"/>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offset : upper </a:t>
            </a:r>
            <a:r>
              <a:rPr kumimoji="0" lang="en-US" altLang="zh-CN" sz="1200" b="0" i="0" u="none" strike="noStrike" cap="none" normalizeH="0" baseline="0" dirty="0">
                <a:ln>
                  <a:noFill/>
                </a:ln>
                <a:solidFill>
                  <a:srgbClr val="666666"/>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offset]</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eaLnBrk="0" fontAlgn="base" hangingPunct="0">
              <a:spcBef>
                <a:spcPct val="0"/>
              </a:spcBef>
              <a:spcAft>
                <a:spcPct val="0"/>
              </a:spcAft>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No:</a:t>
            </a:r>
            <a:b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b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ham[lower </a:t>
            </a:r>
            <a:r>
              <a:rPr lang="en-US" altLang="zh-CN" sz="1200" dirty="0">
                <a:solidFill>
                  <a:srgbClr val="666666"/>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a:latin typeface="微软雅黑" panose="020B0503020204020204" pitchFamily="34" charset="-122"/>
                <a:ea typeface="微软雅黑" panose="020B0503020204020204" pitchFamily="34" charset="-122"/>
                <a:cs typeface="Times New Roman" panose="02020603050405020304" pitchFamily="18" charset="0"/>
              </a:rPr>
              <a:t>offset:upper</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a:solidFill>
                  <a:srgbClr val="666666"/>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offset]</a:t>
            </a:r>
            <a:b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b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ham[</a:t>
            </a:r>
            <a:r>
              <a:rPr lang="en-US" altLang="zh-CN" sz="1200" dirty="0">
                <a:solidFill>
                  <a:srgbClr val="40A070"/>
                </a:solidFill>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a:solidFill>
                  <a:srgbClr val="40A070"/>
                </a:solidFill>
                <a:latin typeface="微软雅黑" panose="020B0503020204020204" pitchFamily="34" charset="-122"/>
                <a:ea typeface="微软雅黑" panose="020B0503020204020204" pitchFamily="34" charset="-122"/>
                <a:cs typeface="Times New Roman" panose="02020603050405020304" pitchFamily="18" charset="0"/>
              </a:rPr>
              <a:t>9</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ham[</a:t>
            </a:r>
            <a:r>
              <a:rPr lang="en-US" altLang="zh-CN" sz="1200" dirty="0">
                <a:solidFill>
                  <a:srgbClr val="40A070"/>
                </a:solidFill>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a:solidFill>
                  <a:srgbClr val="40A070"/>
                </a:solidFill>
                <a:latin typeface="微软雅黑" panose="020B0503020204020204" pitchFamily="34" charset="-122"/>
                <a:ea typeface="微软雅黑" panose="020B0503020204020204" pitchFamily="34" charset="-122"/>
                <a:cs typeface="Times New Roman" panose="02020603050405020304" pitchFamily="18" charset="0"/>
              </a:rPr>
              <a:t>9</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ham[</a:t>
            </a:r>
            <a:r>
              <a:rPr lang="en-US" altLang="zh-CN" sz="1200" dirty="0">
                <a:solidFill>
                  <a:srgbClr val="40A070"/>
                </a:solidFill>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200" dirty="0">
                <a:solidFill>
                  <a:srgbClr val="40A070"/>
                </a:solidFill>
                <a:latin typeface="微软雅黑" panose="020B0503020204020204" pitchFamily="34" charset="-122"/>
                <a:ea typeface="微软雅黑" panose="020B0503020204020204" pitchFamily="34" charset="-122"/>
                <a:cs typeface="Times New Roman" panose="02020603050405020304" pitchFamily="18" charset="0"/>
              </a:rPr>
              <a:t>9</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a:solidFill>
                  <a:srgbClr val="40A070"/>
                </a:solidFill>
                <a:latin typeface="微软雅黑" panose="020B0503020204020204" pitchFamily="34" charset="-122"/>
                <a:ea typeface="微软雅黑" panose="020B0503020204020204" pitchFamily="34" charset="-122"/>
                <a:cs typeface="Times New Roman" panose="02020603050405020304" pitchFamily="18" charset="0"/>
              </a:rPr>
              <a:t>3</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a:t>
            </a:r>
            <a:b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b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ham[lower : : upper]</a:t>
            </a:r>
            <a:b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b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ham[ : upper]</a:t>
            </a:r>
            <a:endParaRPr lang="en-US" altLang="zh-CN" sz="1200" dirty="0">
              <a:latin typeface="微软雅黑" panose="020B0503020204020204" pitchFamily="34" charset="-122"/>
              <a:ea typeface="微软雅黑" panose="020B0503020204020204" pitchFamily="34" charset="-122"/>
            </a:endParaRPr>
          </a:p>
        </p:txBody>
      </p:sp>
      <p:sp>
        <p:nvSpPr>
          <p:cNvPr id="19" name="Rectangle 14"/>
          <p:cNvSpPr>
            <a:spLocks noChangeArrowheads="1"/>
          </p:cNvSpPr>
          <p:nvPr/>
        </p:nvSpPr>
        <p:spPr bwMode="auto">
          <a:xfrm>
            <a:off x="6578467" y="39789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2" name="Rectangle 1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2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矩形 26"/>
          <p:cNvSpPr/>
          <p:nvPr/>
        </p:nvSpPr>
        <p:spPr>
          <a:xfrm>
            <a:off x="790304" y="4609265"/>
            <a:ext cx="3904736" cy="338554"/>
          </a:xfrm>
          <a:prstGeom prst="rect">
            <a:avLst/>
          </a:prstGeom>
        </p:spPr>
        <p:txBody>
          <a:bodyPr wrap="square">
            <a:spAutoFit/>
          </a:bodyPr>
          <a:lstStyle/>
          <a:p>
            <a:pPr>
              <a:spcBef>
                <a:spcPts val="900"/>
              </a:spcBef>
              <a:spcAft>
                <a:spcPts val="900"/>
              </a:spcAft>
            </a:pPr>
            <a:r>
              <a:rPr lang="en-US" altLang="zh-CN" sz="1600" dirty="0">
                <a:latin typeface="新宋体" panose="02010609030101010101" pitchFamily="49" charset="-122"/>
                <a:ea typeface="新宋体" panose="02010609030101010101" pitchFamily="49" charset="-122"/>
                <a:cs typeface="Times New Roman" panose="02020603050405020304" pitchFamily="18" charset="0"/>
              </a:rPr>
              <a:t>5</a:t>
            </a:r>
            <a:r>
              <a:rPr lang="zh-CN" altLang="en-US" sz="1600" dirty="0">
                <a:latin typeface="新宋体" panose="02010609030101010101" pitchFamily="49" charset="-122"/>
                <a:ea typeface="新宋体" panose="02010609030101010101" pitchFamily="49" charset="-122"/>
                <a:cs typeface="Times New Roman" panose="02020603050405020304" pitchFamily="18" charset="0"/>
              </a:rPr>
              <a:t>、</a:t>
            </a:r>
            <a:r>
              <a:rPr lang="zh-CN" altLang="zh-CN" sz="1600" dirty="0">
                <a:latin typeface="新宋体" panose="02010609030101010101" pitchFamily="49" charset="-122"/>
                <a:ea typeface="新宋体" panose="02010609030101010101" pitchFamily="49" charset="-122"/>
                <a:cs typeface="Times New Roman" panose="02020603050405020304" pitchFamily="18" charset="0"/>
              </a:rPr>
              <a:t>函数的调用，小括号之前</a:t>
            </a:r>
          </a:p>
        </p:txBody>
      </p:sp>
      <p:sp>
        <p:nvSpPr>
          <p:cNvPr id="28" name="文本框 2"/>
          <p:cNvSpPr txBox="1">
            <a:spLocks noChangeArrowheads="1"/>
          </p:cNvSpPr>
          <p:nvPr/>
        </p:nvSpPr>
        <p:spPr bwMode="auto">
          <a:xfrm>
            <a:off x="790304" y="5067582"/>
            <a:ext cx="5296148" cy="461665"/>
          </a:xfrm>
          <a:prstGeom prst="rect">
            <a:avLst/>
          </a:prstGeom>
          <a:solidFill>
            <a:srgbClr val="F2F2F2"/>
          </a:solidFill>
          <a:ln w="9525">
            <a:solidFill>
              <a:srgbClr val="A5A5A5"/>
            </a:solidFill>
            <a:miter lim="800000"/>
          </a:ln>
        </p:spPr>
        <p:txBody>
          <a:bodyPr vert="horz" wrap="square" lIns="91440" tIns="45720" rIns="91440" bIns="45720" numCol="1" anchor="t"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Yes: spam(1)</a:t>
            </a:r>
            <a:br>
              <a:rPr kumimoji="0" lang="en-US" altLang="zh-CN" sz="12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2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No:  spam (1)</a:t>
            </a:r>
            <a:endParaRPr kumimoji="0" lang="en-US" altLang="zh-CN"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38200" y="2652936"/>
            <a:ext cx="10515600" cy="1325563"/>
          </a:xfrm>
        </p:spPr>
        <p:txBody>
          <a:bodyPr/>
          <a:lstStyle/>
          <a:p>
            <a:r>
              <a:rPr lang="zh-CN" altLang="en-US"/>
              <a:t>导入</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half" idx="11"/>
          </p:nvPr>
        </p:nvSpPr>
        <p:spPr/>
        <p:txBody>
          <a:bodyPr/>
          <a:lstStyle/>
          <a:p>
            <a:r>
              <a:rPr lang="en-US" altLang="zh-CN" dirty="0"/>
              <a:t>Python pep8</a:t>
            </a:r>
            <a:r>
              <a:rPr lang="zh-CN" altLang="en-US" dirty="0"/>
              <a:t>规范</a:t>
            </a:r>
          </a:p>
        </p:txBody>
      </p:sp>
      <p:sp>
        <p:nvSpPr>
          <p:cNvPr id="12" name="文本占位符 1"/>
          <p:cNvSpPr>
            <a:spLocks noGrp="1"/>
          </p:cNvSpPr>
          <p:nvPr>
            <p:ph type="body" sz="half" idx="2"/>
          </p:nvPr>
        </p:nvSpPr>
        <p:spPr>
          <a:xfrm>
            <a:off x="717471" y="688469"/>
            <a:ext cx="3310831" cy="515803"/>
          </a:xfrm>
        </p:spPr>
        <p:txBody>
          <a:bodyPr/>
          <a:lstStyle/>
          <a:p>
            <a:r>
              <a:rPr lang="zh-CN" altLang="en-US" dirty="0"/>
              <a:t>表达式和语句中的空格（</a:t>
            </a:r>
            <a:r>
              <a:rPr lang="en-US" altLang="zh-CN" dirty="0"/>
              <a:t>2</a:t>
            </a:r>
            <a:r>
              <a:rPr lang="zh-CN" altLang="en-US" dirty="0"/>
              <a:t>）</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799070" y="171245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5"/>
          <p:cNvSpPr>
            <a:spLocks noChangeArrowheads="1"/>
          </p:cNvSpPr>
          <p:nvPr/>
        </p:nvSpPr>
        <p:spPr bwMode="auto">
          <a:xfrm>
            <a:off x="6631459" y="18331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7" name="Rectangle 11"/>
          <p:cNvSpPr>
            <a:spLocks noChangeArrowheads="1"/>
          </p:cNvSpPr>
          <p:nvPr/>
        </p:nvSpPr>
        <p:spPr bwMode="auto">
          <a:xfrm>
            <a:off x="0" y="-62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Rectangle 14"/>
          <p:cNvSpPr>
            <a:spLocks noChangeArrowheads="1"/>
          </p:cNvSpPr>
          <p:nvPr/>
        </p:nvSpPr>
        <p:spPr bwMode="auto">
          <a:xfrm>
            <a:off x="6578467" y="39789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2" name="Rectangle 1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矩形 23"/>
          <p:cNvSpPr/>
          <p:nvPr/>
        </p:nvSpPr>
        <p:spPr>
          <a:xfrm>
            <a:off x="717471" y="1204272"/>
            <a:ext cx="5613533" cy="646331"/>
          </a:xfrm>
          <a:prstGeom prst="rect">
            <a:avLst/>
          </a:prstGeom>
        </p:spPr>
        <p:txBody>
          <a:bodyPr wrap="square">
            <a:spAutoFit/>
          </a:bodyPr>
          <a:lstStyle/>
          <a:p>
            <a:pPr>
              <a:spcBef>
                <a:spcPts val="900"/>
              </a:spcBef>
              <a:spcAft>
                <a:spcPts val="900"/>
              </a:spcAft>
            </a:pPr>
            <a:r>
              <a:rPr lang="en-US" altLang="zh-CN" dirty="0">
                <a:latin typeface="新宋体" panose="02010609030101010101" pitchFamily="49" charset="-122"/>
                <a:ea typeface="新宋体" panose="02010609030101010101" pitchFamily="49" charset="-122"/>
                <a:cs typeface="Times New Roman" panose="02020603050405020304" pitchFamily="18" charset="0"/>
              </a:rPr>
              <a:t>6</a:t>
            </a:r>
            <a:r>
              <a:rPr lang="zh-CN" altLang="en-US" dirty="0">
                <a:latin typeface="新宋体" panose="02010609030101010101" pitchFamily="49" charset="-122"/>
                <a:ea typeface="新宋体" panose="02010609030101010101" pitchFamily="49" charset="-122"/>
                <a:cs typeface="Times New Roman" panose="02020603050405020304" pitchFamily="18" charset="0"/>
              </a:rPr>
              <a:t>、</a:t>
            </a:r>
            <a:r>
              <a:rPr lang="zh-CN" altLang="zh-CN" dirty="0">
                <a:latin typeface="新宋体" panose="02010609030101010101" pitchFamily="49" charset="-122"/>
                <a:ea typeface="新宋体" panose="02010609030101010101" pitchFamily="49" charset="-122"/>
                <a:cs typeface="Times New Roman" panose="02020603050405020304" pitchFamily="18" charset="0"/>
              </a:rPr>
              <a:t>在一个赋值（或其他）运算符周围的多个空间将其与另一个对齐</a:t>
            </a:r>
            <a:endParaRPr lang="zh-CN" altLang="en-US" dirty="0">
              <a:latin typeface="新宋体" panose="02010609030101010101" pitchFamily="49" charset="-122"/>
              <a:ea typeface="新宋体" panose="02010609030101010101" pitchFamily="49" charset="-122"/>
              <a:cs typeface="Times New Roman" panose="02020603050405020304" pitchFamily="18" charset="0"/>
            </a:endParaRPr>
          </a:p>
        </p:txBody>
      </p:sp>
      <p:sp>
        <p:nvSpPr>
          <p:cNvPr id="25" name="Rectangle 2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6" name="文本框 2"/>
          <p:cNvSpPr txBox="1">
            <a:spLocks noChangeArrowheads="1"/>
          </p:cNvSpPr>
          <p:nvPr/>
        </p:nvSpPr>
        <p:spPr bwMode="auto">
          <a:xfrm>
            <a:off x="831770" y="1919304"/>
            <a:ext cx="5613533" cy="1846659"/>
          </a:xfrm>
          <a:prstGeom prst="rect">
            <a:avLst/>
          </a:prstGeom>
          <a:solidFill>
            <a:srgbClr val="F2F2F2"/>
          </a:solidFill>
          <a:ln w="9525">
            <a:solidFill>
              <a:srgbClr val="A5A5A5"/>
            </a:solidFill>
            <a:miter lim="800000"/>
          </a:ln>
        </p:spPr>
        <p:txBody>
          <a:bodyPr vert="horz" wrap="square" lIns="91440" tIns="45720" rIns="91440" bIns="45720" numCol="1" anchor="t"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Yes:</a:t>
            </a:r>
            <a:b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b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a:t>
            </a:r>
            <a:r>
              <a:rPr kumimoji="0" lang="en-US" altLang="zh-CN" sz="11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100" b="0" i="0" u="none" strike="noStrike" cap="none" normalizeH="0" baseline="0" dirty="0">
                <a:ln>
                  <a:noFill/>
                </a:ln>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1</a:t>
            </a:r>
            <a:b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 </a:t>
            </a:r>
            <a:r>
              <a:rPr kumimoji="0" lang="en-US" altLang="zh-CN" sz="11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100" b="0" i="0" u="none" strike="noStrike" cap="none" normalizeH="0" baseline="0" dirty="0">
                <a:ln>
                  <a:noFill/>
                </a:ln>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2</a:t>
            </a:r>
            <a:b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long_variable</a:t>
            </a: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1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100" b="0" i="0" u="none" strike="noStrike" cap="none" normalizeH="0" baseline="0" dirty="0">
                <a:ln>
                  <a:noFill/>
                </a:ln>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3</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No:</a:t>
            </a:r>
            <a:b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b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a:t>
            </a:r>
            <a:r>
              <a:rPr kumimoji="0" lang="en-US" altLang="zh-CN" sz="11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100" b="0" i="0" u="none" strike="noStrike" cap="none" normalizeH="0" baseline="0" dirty="0">
                <a:ln>
                  <a:noFill/>
                </a:ln>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1</a:t>
            </a:r>
            <a:b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 </a:t>
            </a:r>
            <a:r>
              <a:rPr kumimoji="0" lang="en-US" altLang="zh-CN" sz="11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100" b="0" i="0" u="none" strike="noStrike" cap="none" normalizeH="0" baseline="0" dirty="0">
                <a:ln>
                  <a:noFill/>
                </a:ln>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2</a:t>
            </a:r>
            <a:b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long_variable</a:t>
            </a: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1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100" b="0" i="0" u="none" strike="noStrike" cap="none" normalizeH="0" baseline="0" dirty="0">
                <a:ln>
                  <a:noFill/>
                </a:ln>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3</a:t>
            </a:r>
            <a:endParaRPr kumimoji="0" lang="en-US" altLang="zh-CN" sz="800" b="0" i="0" u="none" strike="noStrike" cap="none" normalizeH="0" baseline="0" dirty="0">
              <a:ln>
                <a:noFill/>
              </a:ln>
              <a:solidFill>
                <a:schemeClr val="tx1"/>
              </a:solidFill>
              <a:effectLst/>
            </a:endParaRPr>
          </a:p>
        </p:txBody>
      </p:sp>
      <p:sp>
        <p:nvSpPr>
          <p:cNvPr id="4" name="矩形 3"/>
          <p:cNvSpPr/>
          <p:nvPr/>
        </p:nvSpPr>
        <p:spPr>
          <a:xfrm>
            <a:off x="6631459" y="1204272"/>
            <a:ext cx="4886926" cy="1446550"/>
          </a:xfrm>
          <a:prstGeom prst="rect">
            <a:avLst/>
          </a:prstGeom>
        </p:spPr>
        <p:txBody>
          <a:bodyPr wrap="square">
            <a:spAutoFit/>
          </a:bodyPr>
          <a:lstStyle/>
          <a:p>
            <a:pPr latinLnBrk="1">
              <a:spcAft>
                <a:spcPts val="1000"/>
              </a:spcAft>
            </a:pPr>
            <a:r>
              <a:rPr lang="en-US" altLang="zh-CN" dirty="0">
                <a:latin typeface="Consolas" panose="020B0609020204030204" pitchFamily="49" charset="0"/>
                <a:ea typeface="宋体" panose="02010600030101010101" pitchFamily="2" charset="-122"/>
                <a:cs typeface="Times New Roman" panose="02020603050405020304" pitchFamily="18" charset="0"/>
              </a:rPr>
              <a:t>7</a:t>
            </a:r>
            <a:r>
              <a:rPr lang="zh-CN" altLang="en-US" dirty="0">
                <a:latin typeface="Consolas" panose="020B0609020204030204" pitchFamily="49" charset="0"/>
                <a:ea typeface="宋体" panose="02010600030101010101" pitchFamily="2" charset="-122"/>
                <a:cs typeface="Times New Roman" panose="02020603050405020304" pitchFamily="18" charset="0"/>
              </a:rPr>
              <a:t>、</a:t>
            </a:r>
            <a:r>
              <a:rPr lang="zh-CN" altLang="zh-CN" dirty="0">
                <a:latin typeface="Consolas" panose="020B0609020204030204" pitchFamily="49" charset="0"/>
                <a:ea typeface="宋体" panose="02010600030101010101" pitchFamily="2" charset="-122"/>
                <a:cs typeface="Times New Roman" panose="02020603050405020304" pitchFamily="18" charset="0"/>
              </a:rPr>
              <a:t>二元运算符两边放置一个空格 涉及</a:t>
            </a:r>
            <a:r>
              <a:rPr lang="en-US" altLang="zh-CN" dirty="0">
                <a:latin typeface="Consolas" panose="020B0609020204030204" pitchFamily="49" charset="0"/>
                <a:ea typeface="宋体" panose="02010600030101010101" pitchFamily="2" charset="-122"/>
                <a:cs typeface="Times New Roman" panose="02020603050405020304" pitchFamily="18" charset="0"/>
              </a:rPr>
              <a:t> = </a:t>
            </a:r>
            <a:r>
              <a:rPr lang="zh-CN" altLang="zh-CN" dirty="0">
                <a:latin typeface="Consolas" panose="020B0609020204030204" pitchFamily="49" charset="0"/>
                <a:ea typeface="宋体" panose="02010600030101010101" pitchFamily="2" charset="-122"/>
                <a:cs typeface="Times New Roman" panose="02020603050405020304" pitchFamily="18" charset="0"/>
              </a:rPr>
              <a:t>符合操作符</a:t>
            </a:r>
            <a:r>
              <a:rPr lang="en-US" altLang="zh-CN" dirty="0">
                <a:latin typeface="Consolas" panose="020B0609020204030204" pitchFamily="49" charset="0"/>
                <a:ea typeface="宋体" panose="02010600030101010101" pitchFamily="2" charset="-122"/>
                <a:cs typeface="Times New Roman" panose="02020603050405020304" pitchFamily="18" charset="0"/>
              </a:rPr>
              <a:t> ( += , -=</a:t>
            </a:r>
            <a:r>
              <a:rPr lang="zh-CN" altLang="zh-CN" dirty="0">
                <a:latin typeface="Consolas" panose="020B0609020204030204" pitchFamily="49" charset="0"/>
                <a:ea typeface="宋体" panose="02010600030101010101" pitchFamily="2" charset="-122"/>
                <a:cs typeface="Times New Roman" panose="02020603050405020304" pitchFamily="18" charset="0"/>
              </a:rPr>
              <a:t>等</a:t>
            </a:r>
            <a:r>
              <a:rPr lang="en-US" altLang="zh-CN" dirty="0">
                <a:latin typeface="Consolas" panose="020B0609020204030204" pitchFamily="49" charset="0"/>
                <a:ea typeface="宋体" panose="02010600030101010101" pitchFamily="2" charset="-122"/>
                <a:cs typeface="Times New Roman" panose="02020603050405020304" pitchFamily="18" charset="0"/>
              </a:rPr>
              <a:t>)</a:t>
            </a:r>
            <a:r>
              <a:rPr lang="zh-CN" altLang="zh-CN" dirty="0">
                <a:latin typeface="Consolas" panose="020B0609020204030204" pitchFamily="49" charset="0"/>
                <a:ea typeface="宋体" panose="02010600030101010101" pitchFamily="2" charset="-122"/>
                <a:cs typeface="Times New Roman" panose="02020603050405020304" pitchFamily="18" charset="0"/>
              </a:rPr>
              <a:t>、比较</a:t>
            </a:r>
            <a:r>
              <a:rPr lang="en-US" altLang="zh-CN" dirty="0">
                <a:latin typeface="Consolas" panose="020B0609020204030204" pitchFamily="49" charset="0"/>
                <a:ea typeface="宋体" panose="02010600030101010101" pitchFamily="2" charset="-122"/>
                <a:cs typeface="Times New Roman" panose="02020603050405020304" pitchFamily="18" charset="0"/>
              </a:rPr>
              <a:t>( == , &lt; , &gt; , != , &lt;&gt; , &lt;= , &gt;= , in , not in , is , is not )</a:t>
            </a:r>
            <a:r>
              <a:rPr lang="zh-CN" altLang="zh-CN" dirty="0">
                <a:latin typeface="Consolas" panose="020B0609020204030204" pitchFamily="49" charset="0"/>
                <a:ea typeface="宋体" panose="02010600030101010101" pitchFamily="2" charset="-122"/>
                <a:cs typeface="Times New Roman" panose="02020603050405020304" pitchFamily="18" charset="0"/>
              </a:rPr>
              <a:t>、布尔</a:t>
            </a:r>
            <a:r>
              <a:rPr lang="en-US" altLang="zh-CN" dirty="0">
                <a:latin typeface="Consolas" panose="020B0609020204030204" pitchFamily="49" charset="0"/>
                <a:ea typeface="宋体" panose="02010600030101010101" pitchFamily="2" charset="-122"/>
                <a:cs typeface="Times New Roman" panose="02020603050405020304" pitchFamily="18" charset="0"/>
              </a:rPr>
              <a:t>( and , or , not )</a:t>
            </a:r>
            <a:r>
              <a:rPr lang="zh-CN" altLang="zh-CN" dirty="0">
                <a:latin typeface="Consolas" panose="020B0609020204030204" pitchFamily="49" charset="0"/>
                <a:ea typeface="宋体" panose="02010600030101010101" pitchFamily="2" charset="-122"/>
                <a:cs typeface="Times New Roman" panose="02020603050405020304" pitchFamily="18" charset="0"/>
              </a:rPr>
              <a:t>。</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优先级高的运算符或操作符的前后不建议有空格</a:t>
            </a:r>
            <a:endParaRPr lang="zh-CN" altLang="en-US" dirty="0"/>
          </a:p>
        </p:txBody>
      </p:sp>
      <p:sp>
        <p:nvSpPr>
          <p:cNvPr id="5" name="Rectangle 2"/>
          <p:cNvSpPr>
            <a:spLocks noChangeArrowheads="1"/>
          </p:cNvSpPr>
          <p:nvPr/>
        </p:nvSpPr>
        <p:spPr bwMode="auto">
          <a:xfrm>
            <a:off x="6761483" y="2872659"/>
            <a:ext cx="971016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20" name="文本框 2"/>
          <p:cNvSpPr txBox="1">
            <a:spLocks noChangeArrowheads="1"/>
          </p:cNvSpPr>
          <p:nvPr/>
        </p:nvSpPr>
        <p:spPr bwMode="auto">
          <a:xfrm>
            <a:off x="6761483" y="2704390"/>
            <a:ext cx="4874046" cy="2123658"/>
          </a:xfrm>
          <a:prstGeom prst="rect">
            <a:avLst/>
          </a:prstGeom>
          <a:solidFill>
            <a:srgbClr val="F2F2F2"/>
          </a:solidFill>
          <a:ln w="9525">
            <a:solidFill>
              <a:srgbClr val="A5A5A5"/>
            </a:solidFill>
            <a:miter lim="800000"/>
          </a:ln>
        </p:spPr>
        <p:txBody>
          <a:bodyPr vert="horz" wrap="square" lIns="91440" tIns="45720" rIns="91440" bIns="45720" numCol="1" anchor="t"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100" b="0" i="1" u="none" strike="noStrike" cap="none" normalizeH="0" baseline="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 Yes</a:t>
            </a:r>
            <a:b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 </a:t>
            </a: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i </a:t>
            </a: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100" b="0" i="0" u="none" strike="noStrike" cap="none" normalizeH="0" baseline="0">
                <a:ln>
                  <a:noFill/>
                </a:ln>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1</a:t>
            </a:r>
            <a:b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submitted </a:t>
            </a: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100" b="0" i="0" u="none" strike="noStrike" cap="none" normalizeH="0" baseline="0">
                <a:ln>
                  <a:noFill/>
                </a:ln>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1</a:t>
            </a:r>
            <a:b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a:t>
            </a: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x</a:t>
            </a: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a:ln>
                  <a:noFill/>
                </a:ln>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2</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100" b="0" i="0" u="none" strike="noStrike" cap="none" normalizeH="0" baseline="0">
                <a:ln>
                  <a:noFill/>
                </a:ln>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1</a:t>
            </a:r>
            <a:b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hypot2 </a:t>
            </a: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x</a:t>
            </a: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a:t>
            </a: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y</a:t>
            </a: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b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 </a:t>
            </a: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a:t>
            </a: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 </a:t>
            </a: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a:t>
            </a: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100" b="0" i="1" u="none" strike="noStrike" cap="none" normalizeH="0" baseline="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 No</a:t>
            </a:r>
            <a:br>
              <a:rPr kumimoji="0" lang="en-US" altLang="zh-CN" sz="1100" b="0" i="0" u="none" strike="noStrike" cap="none" normalizeH="0" baseline="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i</a:t>
            </a: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i</a:t>
            </a: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a:ln>
                  <a:noFill/>
                </a:ln>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1</a:t>
            </a:r>
            <a:br>
              <a:rPr kumimoji="0" lang="en-US" altLang="zh-CN" sz="1100" b="0" i="0" u="none" strike="noStrike" cap="none" normalizeH="0" baseline="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submitted </a:t>
            </a: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a:ln>
                  <a:noFill/>
                </a:ln>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1</a:t>
            </a:r>
            <a:br>
              <a:rPr kumimoji="0" lang="en-US" altLang="zh-CN" sz="1100" b="0" i="0" u="none" strike="noStrike" cap="none" normalizeH="0" baseline="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x </a:t>
            </a: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x </a:t>
            </a: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100" b="0" i="0" u="none" strike="noStrike" cap="none" normalizeH="0" baseline="0">
                <a:ln>
                  <a:noFill/>
                </a:ln>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2</a:t>
            </a:r>
            <a:r>
              <a:rPr kumimoji="0" lang="en-US" altLang="zh-CN" sz="1100" b="0" i="0" u="none" strike="noStrike" cap="none" normalizeH="0" baseline="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100" b="0" i="0" u="none" strike="noStrike" cap="none" normalizeH="0" baseline="0">
                <a:ln>
                  <a:noFill/>
                </a:ln>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1</a:t>
            </a:r>
            <a:br>
              <a:rPr kumimoji="0" lang="en-US" altLang="zh-CN" sz="1100" b="0" i="0" u="none" strike="noStrike" cap="none" normalizeH="0" baseline="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hypot2 </a:t>
            </a: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x </a:t>
            </a: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x </a:t>
            </a: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y </a:t>
            </a: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y</a:t>
            </a:r>
            <a:br>
              <a:rPr kumimoji="0" lang="en-US" altLang="zh-CN" sz="1100" b="0" i="0" u="none" strike="noStrike" cap="none" normalizeH="0" baseline="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c </a:t>
            </a: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 </a:t>
            </a: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b) </a:t>
            </a: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 </a:t>
            </a:r>
            <a:r>
              <a:rPr kumimoji="0" lang="en-US" altLang="zh-CN" sz="1100" b="0" i="0" u="none" strike="noStrike" cap="none" normalizeH="0" baseline="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b)</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27" name="矩形 26"/>
          <p:cNvSpPr/>
          <p:nvPr/>
        </p:nvSpPr>
        <p:spPr>
          <a:xfrm>
            <a:off x="618617" y="3853391"/>
            <a:ext cx="5712386" cy="369332"/>
          </a:xfrm>
          <a:prstGeom prst="rect">
            <a:avLst/>
          </a:prstGeom>
        </p:spPr>
        <p:txBody>
          <a:bodyPr wrap="square">
            <a:spAutoFit/>
          </a:bodyPr>
          <a:lstStyle/>
          <a:p>
            <a:pPr>
              <a:spcBef>
                <a:spcPts val="900"/>
              </a:spcBef>
              <a:spcAft>
                <a:spcPts val="900"/>
              </a:spcAft>
            </a:pPr>
            <a:r>
              <a:rPr lang="en-US" altLang="zh-CN" dirty="0">
                <a:latin typeface="新宋体" panose="02010609030101010101" pitchFamily="49" charset="-122"/>
                <a:ea typeface="新宋体" panose="02010609030101010101" pitchFamily="49" charset="-122"/>
                <a:cs typeface="Times New Roman" panose="02020603050405020304" pitchFamily="18" charset="0"/>
              </a:rPr>
              <a:t>8</a:t>
            </a:r>
            <a:r>
              <a:rPr lang="zh-CN" altLang="en-US" dirty="0">
                <a:latin typeface="新宋体" panose="02010609030101010101" pitchFamily="49" charset="-122"/>
                <a:ea typeface="新宋体" panose="02010609030101010101" pitchFamily="49" charset="-122"/>
                <a:cs typeface="Times New Roman" panose="02020603050405020304" pitchFamily="18" charset="0"/>
              </a:rPr>
              <a:t>、</a:t>
            </a:r>
            <a:r>
              <a:rPr lang="zh-CN" altLang="zh-CN" dirty="0">
                <a:latin typeface="新宋体" panose="02010609030101010101" pitchFamily="49" charset="-122"/>
                <a:ea typeface="新宋体" panose="02010609030101010101" pitchFamily="49" charset="-122"/>
                <a:cs typeface="Times New Roman" panose="02020603050405020304" pitchFamily="18" charset="0"/>
              </a:rPr>
              <a:t>关键字参数和默认值参数的前后不要加空格</a:t>
            </a:r>
          </a:p>
        </p:txBody>
      </p:sp>
      <p:sp>
        <p:nvSpPr>
          <p:cNvPr id="28" name="Rectangle 5"/>
          <p:cNvSpPr>
            <a:spLocks noChangeArrowheads="1"/>
          </p:cNvSpPr>
          <p:nvPr/>
        </p:nvSpPr>
        <p:spPr bwMode="auto">
          <a:xfrm>
            <a:off x="2463113" y="52535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9" name="文本框 2"/>
          <p:cNvSpPr txBox="1">
            <a:spLocks noChangeArrowheads="1"/>
          </p:cNvSpPr>
          <p:nvPr/>
        </p:nvSpPr>
        <p:spPr bwMode="auto">
          <a:xfrm>
            <a:off x="822244" y="4323477"/>
            <a:ext cx="5613533" cy="1107996"/>
          </a:xfrm>
          <a:prstGeom prst="rect">
            <a:avLst/>
          </a:prstGeom>
          <a:solidFill>
            <a:srgbClr val="F2F2F2"/>
          </a:solidFill>
          <a:ln w="9525">
            <a:solidFill>
              <a:srgbClr val="A5A5A5"/>
            </a:solidFill>
            <a:miter lim="800000"/>
          </a:ln>
        </p:spPr>
        <p:txBody>
          <a:bodyPr vert="horz" wrap="square" lIns="91440" tIns="45720" rIns="91440" bIns="45720" numCol="1" anchor="t"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1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 Yes</a:t>
            </a:r>
            <a:b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100" b="1" i="0" u="none" strike="noStrike" cap="none" normalizeH="0" baseline="0" dirty="0" err="1">
                <a:ln>
                  <a:noFill/>
                </a:ln>
                <a:solidFill>
                  <a:srgbClr val="007020"/>
                </a:solidFill>
                <a:effectLst/>
                <a:latin typeface="Consolas" panose="020B0609020204030204" pitchFamily="49" charset="0"/>
                <a:ea typeface="宋体" panose="02010600030101010101" pitchFamily="2" charset="-122"/>
                <a:cs typeface="Times New Roman" panose="02020603050405020304" pitchFamily="18" charset="0"/>
              </a:rPr>
              <a:t>def</a:t>
            </a: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complex(real, </a:t>
            </a:r>
            <a:r>
              <a:rPr kumimoji="0" lang="en-US" altLang="zh-CN" sz="1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imag</a:t>
            </a:r>
            <a:r>
              <a:rPr kumimoji="0" lang="en-US" altLang="zh-CN" sz="11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dirty="0">
                <a:ln>
                  <a:noFill/>
                </a:ln>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0.0</a:t>
            </a: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b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100" b="1" i="0" u="none" strike="noStrike" cap="none" normalizeH="0" baseline="0" dirty="0">
                <a:ln>
                  <a:noFill/>
                </a:ln>
                <a:solidFill>
                  <a:srgbClr val="007020"/>
                </a:solidFill>
                <a:effectLst/>
                <a:latin typeface="Consolas" panose="020B0609020204030204" pitchFamily="49" charset="0"/>
                <a:ea typeface="宋体" panose="02010600030101010101" pitchFamily="2" charset="-122"/>
                <a:cs typeface="Times New Roman" panose="02020603050405020304" pitchFamily="18" charset="0"/>
              </a:rPr>
              <a:t>return</a:t>
            </a: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magic(r</a:t>
            </a:r>
            <a:r>
              <a:rPr kumimoji="0" lang="en-US" altLang="zh-CN" sz="11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real, </a:t>
            </a:r>
            <a:r>
              <a:rPr kumimoji="0" lang="en-US" altLang="zh-CN" sz="1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11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imag</a:t>
            </a: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1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 No</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1" i="0" u="none" strike="noStrike" cap="none" normalizeH="0" baseline="0" dirty="0" err="1">
                <a:ln>
                  <a:noFill/>
                </a:ln>
                <a:solidFill>
                  <a:srgbClr val="007020"/>
                </a:solidFill>
                <a:effectLst/>
                <a:latin typeface="Consolas" panose="020B0609020204030204" pitchFamily="49" charset="0"/>
                <a:ea typeface="宋体" panose="02010600030101010101" pitchFamily="2" charset="-122"/>
                <a:cs typeface="Times New Roman" panose="02020603050405020304" pitchFamily="18" charset="0"/>
              </a:rPr>
              <a:t>def</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complex(real, </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imag</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1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100" b="0" i="0" u="none" strike="noStrike" cap="none" normalizeH="0" baseline="0" dirty="0">
                <a:ln>
                  <a:noFill/>
                </a:ln>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0.0</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100" b="1" i="0" u="none" strike="noStrike" cap="none" normalizeH="0" baseline="0" dirty="0">
                <a:ln>
                  <a:noFill/>
                </a:ln>
                <a:solidFill>
                  <a:srgbClr val="007020"/>
                </a:solidFill>
                <a:effectLst/>
                <a:latin typeface="Consolas" panose="020B0609020204030204" pitchFamily="49" charset="0"/>
                <a:ea typeface="宋体" panose="02010600030101010101" pitchFamily="2" charset="-122"/>
                <a:cs typeface="Times New Roman" panose="02020603050405020304" pitchFamily="18" charset="0"/>
              </a:rPr>
              <a:t>return</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magic(r </a:t>
            </a:r>
            <a:r>
              <a:rPr kumimoji="0" lang="en-US" altLang="zh-CN" sz="11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real, </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i</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1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imag</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half" idx="11"/>
          </p:nvPr>
        </p:nvSpPr>
        <p:spPr/>
        <p:txBody>
          <a:bodyPr/>
          <a:lstStyle/>
          <a:p>
            <a:r>
              <a:rPr lang="en-US" altLang="zh-CN" dirty="0"/>
              <a:t>Python pep8</a:t>
            </a:r>
            <a:r>
              <a:rPr lang="zh-CN" altLang="en-US" dirty="0"/>
              <a:t>规范</a:t>
            </a:r>
          </a:p>
        </p:txBody>
      </p:sp>
      <p:sp>
        <p:nvSpPr>
          <p:cNvPr id="12" name="文本占位符 1"/>
          <p:cNvSpPr>
            <a:spLocks noGrp="1"/>
          </p:cNvSpPr>
          <p:nvPr>
            <p:ph type="body" sz="half" idx="2"/>
          </p:nvPr>
        </p:nvSpPr>
        <p:spPr>
          <a:xfrm>
            <a:off x="873989" y="1459553"/>
            <a:ext cx="3310831" cy="515803"/>
          </a:xfrm>
        </p:spPr>
        <p:txBody>
          <a:bodyPr/>
          <a:lstStyle/>
          <a:p>
            <a:r>
              <a:rPr lang="zh-CN" altLang="en-US" dirty="0"/>
              <a:t>注释</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799070" y="171245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5"/>
          <p:cNvSpPr>
            <a:spLocks noChangeArrowheads="1"/>
          </p:cNvSpPr>
          <p:nvPr/>
        </p:nvSpPr>
        <p:spPr bwMode="auto">
          <a:xfrm>
            <a:off x="6631459" y="18331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7" name="Rectangle 11"/>
          <p:cNvSpPr>
            <a:spLocks noChangeArrowheads="1"/>
          </p:cNvSpPr>
          <p:nvPr/>
        </p:nvSpPr>
        <p:spPr bwMode="auto">
          <a:xfrm>
            <a:off x="0" y="-62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Rectangle 14"/>
          <p:cNvSpPr>
            <a:spLocks noChangeArrowheads="1"/>
          </p:cNvSpPr>
          <p:nvPr/>
        </p:nvSpPr>
        <p:spPr bwMode="auto">
          <a:xfrm>
            <a:off x="6578467" y="39789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2" name="Rectangle 1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2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6761483" y="2872659"/>
            <a:ext cx="971016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28" name="Rectangle 5"/>
          <p:cNvSpPr>
            <a:spLocks noChangeArrowheads="1"/>
          </p:cNvSpPr>
          <p:nvPr/>
        </p:nvSpPr>
        <p:spPr bwMode="auto">
          <a:xfrm>
            <a:off x="4279643" y="54496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矩形 1"/>
          <p:cNvSpPr/>
          <p:nvPr/>
        </p:nvSpPr>
        <p:spPr>
          <a:xfrm>
            <a:off x="873989" y="1929361"/>
            <a:ext cx="10529739" cy="1661993"/>
          </a:xfrm>
          <a:prstGeom prst="rect">
            <a:avLst/>
          </a:prstGeom>
        </p:spPr>
        <p:txBody>
          <a:bodyPr wrap="square">
            <a:spAutoFit/>
          </a:bodyPr>
          <a:lstStyle/>
          <a:p>
            <a:pPr marL="342900" indent="-342900">
              <a:spcBef>
                <a:spcPts val="900"/>
              </a:spcBef>
              <a:spcAft>
                <a:spcPts val="900"/>
              </a:spcAft>
              <a:buFont typeface="+mj-lt"/>
              <a:buAutoNum type="arabicPeriod"/>
            </a:pPr>
            <a:r>
              <a:rPr lang="zh-CN" altLang="zh-CN" dirty="0">
                <a:latin typeface="Cambria" panose="02040503050406030204" pitchFamily="18" charset="0"/>
                <a:ea typeface="宋体" panose="02010600030101010101" pitchFamily="2" charset="-122"/>
                <a:cs typeface="Times New Roman" panose="02020603050405020304" pitchFamily="18" charset="0"/>
              </a:rPr>
              <a:t>与代码功能不符合的注释比没有注释更糟糕，在修改代码的时候要及时更改注释。</a:t>
            </a:r>
          </a:p>
          <a:p>
            <a:pPr marL="342900" indent="-342900">
              <a:spcBef>
                <a:spcPts val="900"/>
              </a:spcBef>
              <a:spcAft>
                <a:spcPts val="900"/>
              </a:spcAft>
              <a:buFont typeface="+mj-lt"/>
              <a:buAutoNum type="arabicPeriod"/>
            </a:pPr>
            <a:r>
              <a:rPr lang="zh-CN" altLang="zh-CN" dirty="0">
                <a:latin typeface="Cambria" panose="02040503050406030204" pitchFamily="18" charset="0"/>
                <a:ea typeface="宋体" panose="02010600030101010101" pitchFamily="2" charset="-122"/>
                <a:cs typeface="Times New Roman" panose="02020603050405020304" pitchFamily="18" charset="0"/>
              </a:rPr>
              <a:t>注释通常适用于跟随它们的一些（或全部）代码，并缩进到与该代码相同的级别。块注释的每一行都以＃和单个空格开头（除非它在注释内缩进文本）。</a:t>
            </a:r>
          </a:p>
          <a:p>
            <a:pPr marL="342900" indent="-342900">
              <a:spcBef>
                <a:spcPts val="900"/>
              </a:spcBef>
              <a:spcAft>
                <a:spcPts val="900"/>
              </a:spcAft>
              <a:buFont typeface="+mj-lt"/>
              <a:buAutoNum type="arabicPeriod"/>
            </a:pPr>
            <a:r>
              <a:rPr lang="zh-CN" altLang="zh-CN" dirty="0">
                <a:latin typeface="Cambria" panose="02040503050406030204" pitchFamily="18" charset="0"/>
                <a:ea typeface="宋体" panose="02010600030101010101" pitchFamily="2" charset="-122"/>
                <a:cs typeface="Times New Roman" panose="02020603050405020304" pitchFamily="18" charset="0"/>
              </a:rPr>
              <a:t>内联注释是对语句同一行的注释。内联注释应该与语句中的至少两个空格分隔。</a:t>
            </a:r>
          </a:p>
        </p:txBody>
      </p:sp>
      <p:sp>
        <p:nvSpPr>
          <p:cNvPr id="8" name="Rectangle 2"/>
          <p:cNvSpPr>
            <a:spLocks noChangeArrowheads="1"/>
          </p:cNvSpPr>
          <p:nvPr/>
        </p:nvSpPr>
        <p:spPr bwMode="auto">
          <a:xfrm>
            <a:off x="799070" y="319488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文本框 2"/>
          <p:cNvSpPr txBox="1">
            <a:spLocks noChangeArrowheads="1"/>
          </p:cNvSpPr>
          <p:nvPr/>
        </p:nvSpPr>
        <p:spPr bwMode="auto">
          <a:xfrm>
            <a:off x="955588" y="3746818"/>
            <a:ext cx="10448140" cy="261610"/>
          </a:xfrm>
          <a:prstGeom prst="rect">
            <a:avLst/>
          </a:prstGeom>
          <a:solidFill>
            <a:srgbClr val="F2F2F2"/>
          </a:solidFill>
          <a:ln w="9525">
            <a:solidFill>
              <a:srgbClr val="A5A5A5"/>
            </a:solidFill>
            <a:miter lim="800000"/>
          </a:ln>
        </p:spPr>
        <p:txBody>
          <a:bodyPr vert="horz" wrap="square" lIns="91440" tIns="45720" rIns="91440" bIns="45720" numCol="1" anchor="t"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100" b="0" i="0" u="none" strike="noStrike" cap="none" normalizeH="0" baseline="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x = x + 1  # Increment x</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1" name="矩形 10"/>
          <p:cNvSpPr/>
          <p:nvPr/>
        </p:nvSpPr>
        <p:spPr>
          <a:xfrm>
            <a:off x="871428" y="4096986"/>
            <a:ext cx="10581727" cy="369332"/>
          </a:xfrm>
          <a:prstGeom prst="rect">
            <a:avLst/>
          </a:prstGeom>
        </p:spPr>
        <p:txBody>
          <a:bodyPr wrap="square">
            <a:spAutoFit/>
          </a:bodyPr>
          <a:lstStyle/>
          <a:p>
            <a:pPr latinLnBrk="1">
              <a:spcAft>
                <a:spcPts val="1000"/>
              </a:spcAft>
            </a:pPr>
            <a:r>
              <a:rPr lang="en-US" altLang="zh-CN" dirty="0">
                <a:latin typeface="Consolas" panose="020B0609020204030204" pitchFamily="49" charset="0"/>
                <a:ea typeface="宋体" panose="02010600030101010101" pitchFamily="2" charset="-122"/>
                <a:cs typeface="Times New Roman" panose="02020603050405020304" pitchFamily="18" charset="0"/>
              </a:rPr>
              <a:t># </a:t>
            </a:r>
            <a:r>
              <a:rPr lang="zh-CN" altLang="zh-CN" dirty="0">
                <a:latin typeface="Consolas" panose="020B0609020204030204" pitchFamily="49" charset="0"/>
                <a:ea typeface="宋体" panose="02010600030101010101" pitchFamily="2" charset="-122"/>
                <a:cs typeface="Times New Roman" panose="02020603050405020304" pitchFamily="18" charset="0"/>
              </a:rPr>
              <a:t>内联注释如果不是必要添加，一般不要加注释，这样容易造成编码关注重心分离</a:t>
            </a:r>
          </a:p>
        </p:txBody>
      </p:sp>
      <p:sp>
        <p:nvSpPr>
          <p:cNvPr id="13" name="Rectangle 5"/>
          <p:cNvSpPr>
            <a:spLocks noChangeArrowheads="1"/>
          </p:cNvSpPr>
          <p:nvPr/>
        </p:nvSpPr>
        <p:spPr bwMode="auto">
          <a:xfrm>
            <a:off x="714910" y="4288173"/>
            <a:ext cx="2086265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5" name="文本框 2"/>
          <p:cNvSpPr txBox="1">
            <a:spLocks noChangeArrowheads="1"/>
          </p:cNvSpPr>
          <p:nvPr/>
        </p:nvSpPr>
        <p:spPr bwMode="auto">
          <a:xfrm>
            <a:off x="955588" y="4591764"/>
            <a:ext cx="10448140" cy="261610"/>
          </a:xfrm>
          <a:prstGeom prst="rect">
            <a:avLst/>
          </a:prstGeom>
          <a:solidFill>
            <a:srgbClr val="F2F2F2"/>
          </a:solidFill>
          <a:ln w="9525">
            <a:solidFill>
              <a:srgbClr val="A5A5A5"/>
            </a:solidFill>
            <a:miter lim="800000"/>
          </a:ln>
        </p:spPr>
        <p:txBody>
          <a:bodyPr vert="horz" wrap="square" lIns="91440" tIns="45720" rIns="91440" bIns="45720" numCol="1" anchor="t"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x = x + 1  # Compensate for border</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half" idx="11"/>
          </p:nvPr>
        </p:nvSpPr>
        <p:spPr/>
        <p:txBody>
          <a:bodyPr/>
          <a:lstStyle/>
          <a:p>
            <a:r>
              <a:rPr lang="en-US" altLang="zh-CN" dirty="0"/>
              <a:t>Python pep8</a:t>
            </a:r>
            <a:r>
              <a:rPr lang="zh-CN" altLang="en-US" dirty="0"/>
              <a:t>规范</a:t>
            </a:r>
          </a:p>
        </p:txBody>
      </p:sp>
      <p:sp>
        <p:nvSpPr>
          <p:cNvPr id="12" name="文本占位符 1"/>
          <p:cNvSpPr>
            <a:spLocks noGrp="1"/>
          </p:cNvSpPr>
          <p:nvPr>
            <p:ph type="body" sz="half" idx="2"/>
          </p:nvPr>
        </p:nvSpPr>
        <p:spPr>
          <a:xfrm>
            <a:off x="1060899" y="806510"/>
            <a:ext cx="3310831" cy="515803"/>
          </a:xfrm>
        </p:spPr>
        <p:txBody>
          <a:bodyPr/>
          <a:lstStyle/>
          <a:p>
            <a:r>
              <a:rPr lang="zh-CN" altLang="en-US" dirty="0"/>
              <a:t>命名规范</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799070" y="171245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5"/>
          <p:cNvSpPr>
            <a:spLocks noChangeArrowheads="1"/>
          </p:cNvSpPr>
          <p:nvPr/>
        </p:nvSpPr>
        <p:spPr bwMode="auto">
          <a:xfrm>
            <a:off x="6631459" y="18331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7" name="Rectangle 11"/>
          <p:cNvSpPr>
            <a:spLocks noChangeArrowheads="1"/>
          </p:cNvSpPr>
          <p:nvPr/>
        </p:nvSpPr>
        <p:spPr bwMode="auto">
          <a:xfrm>
            <a:off x="0" y="-62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Rectangle 14"/>
          <p:cNvSpPr>
            <a:spLocks noChangeArrowheads="1"/>
          </p:cNvSpPr>
          <p:nvPr/>
        </p:nvSpPr>
        <p:spPr bwMode="auto">
          <a:xfrm>
            <a:off x="6578467" y="39789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2" name="Rectangle 1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2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6761483" y="2872659"/>
            <a:ext cx="971016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28" name="Rectangle 5"/>
          <p:cNvSpPr>
            <a:spLocks noChangeArrowheads="1"/>
          </p:cNvSpPr>
          <p:nvPr/>
        </p:nvSpPr>
        <p:spPr bwMode="auto">
          <a:xfrm>
            <a:off x="7831284" y="56077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799070" y="319488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Rectangle 5"/>
          <p:cNvSpPr>
            <a:spLocks noChangeArrowheads="1"/>
          </p:cNvSpPr>
          <p:nvPr/>
        </p:nvSpPr>
        <p:spPr bwMode="auto">
          <a:xfrm>
            <a:off x="714910" y="4288173"/>
            <a:ext cx="2086265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4" name="矩形 3"/>
          <p:cNvSpPr/>
          <p:nvPr/>
        </p:nvSpPr>
        <p:spPr>
          <a:xfrm>
            <a:off x="1060899" y="1346548"/>
            <a:ext cx="10233176" cy="4562788"/>
          </a:xfrm>
          <a:prstGeom prst="rect">
            <a:avLst/>
          </a:prstGeom>
        </p:spPr>
        <p:txBody>
          <a:bodyPr wrap="square">
            <a:spAutoFit/>
          </a:bodyPr>
          <a:lstStyle/>
          <a:p>
            <a:pPr>
              <a:spcBef>
                <a:spcPts val="900"/>
              </a:spcBef>
              <a:spcAft>
                <a:spcPts val="900"/>
              </a:spcAft>
            </a:pPr>
            <a:r>
              <a:rPr lang="zh-CN" altLang="zh-CN" dirty="0">
                <a:latin typeface="新宋体" panose="02010609030101010101" pitchFamily="49" charset="-122"/>
                <a:ea typeface="新宋体" panose="02010609030101010101" pitchFamily="49" charset="-122"/>
                <a:cs typeface="Times New Roman" panose="02020603050405020304" pitchFamily="18" charset="0"/>
              </a:rPr>
              <a:t>尽量不要用字符</a:t>
            </a:r>
            <a:r>
              <a:rPr lang="en-US" altLang="zh-CN" dirty="0">
                <a:latin typeface="新宋体" panose="02010609030101010101" pitchFamily="49" charset="-122"/>
                <a:ea typeface="新宋体" panose="02010609030101010101" pitchFamily="49" charset="-122"/>
                <a:cs typeface="Times New Roman" panose="02020603050405020304" pitchFamily="18" charset="0"/>
              </a:rPr>
              <a:t>'l'(</a:t>
            </a:r>
            <a:r>
              <a:rPr lang="zh-CN" altLang="zh-CN" dirty="0">
                <a:latin typeface="新宋体" panose="02010609030101010101" pitchFamily="49" charset="-122"/>
                <a:ea typeface="新宋体" panose="02010609030101010101" pitchFamily="49" charset="-122"/>
                <a:cs typeface="Times New Roman" panose="02020603050405020304" pitchFamily="18" charset="0"/>
              </a:rPr>
              <a:t>小写字母</a:t>
            </a:r>
            <a:r>
              <a:rPr lang="en-US" altLang="zh-CN" dirty="0">
                <a:latin typeface="新宋体" panose="02010609030101010101" pitchFamily="49" charset="-122"/>
                <a:ea typeface="新宋体" panose="02010609030101010101" pitchFamily="49" charset="-122"/>
                <a:cs typeface="Times New Roman" panose="02020603050405020304" pitchFamily="18" charset="0"/>
              </a:rPr>
              <a:t>el)</a:t>
            </a:r>
            <a:r>
              <a:rPr lang="zh-CN" altLang="zh-CN" dirty="0">
                <a:latin typeface="新宋体" panose="02010609030101010101" pitchFamily="49" charset="-122"/>
                <a:ea typeface="新宋体" panose="02010609030101010101" pitchFamily="49" charset="-122"/>
                <a:cs typeface="Times New Roman" panose="02020603050405020304" pitchFamily="18" charset="0"/>
              </a:rPr>
              <a:t>，</a:t>
            </a:r>
            <a:r>
              <a:rPr lang="en-US" altLang="zh-CN" dirty="0">
                <a:latin typeface="新宋体" panose="02010609030101010101" pitchFamily="49" charset="-122"/>
                <a:ea typeface="新宋体" panose="02010609030101010101" pitchFamily="49" charset="-122"/>
                <a:cs typeface="Times New Roman" panose="02020603050405020304" pitchFamily="18" charset="0"/>
              </a:rPr>
              <a:t>'O'(</a:t>
            </a:r>
            <a:r>
              <a:rPr lang="zh-CN" altLang="zh-CN" dirty="0">
                <a:latin typeface="新宋体" panose="02010609030101010101" pitchFamily="49" charset="-122"/>
                <a:ea typeface="新宋体" panose="02010609030101010101" pitchFamily="49" charset="-122"/>
                <a:cs typeface="Times New Roman" panose="02020603050405020304" pitchFamily="18" charset="0"/>
              </a:rPr>
              <a:t>大写字母</a:t>
            </a:r>
            <a:r>
              <a:rPr lang="en-US" altLang="zh-CN" dirty="0">
                <a:latin typeface="新宋体" panose="02010609030101010101" pitchFamily="49" charset="-122"/>
                <a:ea typeface="新宋体" panose="02010609030101010101" pitchFamily="49" charset="-122"/>
                <a:cs typeface="Times New Roman" panose="02020603050405020304" pitchFamily="18" charset="0"/>
              </a:rPr>
              <a:t>oh)</a:t>
            </a:r>
            <a:r>
              <a:rPr lang="zh-CN" altLang="zh-CN" dirty="0">
                <a:latin typeface="新宋体" panose="02010609030101010101" pitchFamily="49" charset="-122"/>
                <a:ea typeface="新宋体" panose="02010609030101010101" pitchFamily="49" charset="-122"/>
                <a:cs typeface="Times New Roman" panose="02020603050405020304" pitchFamily="18" charset="0"/>
              </a:rPr>
              <a:t>，或</a:t>
            </a:r>
            <a:r>
              <a:rPr lang="en-US" altLang="zh-CN" dirty="0">
                <a:latin typeface="新宋体" panose="02010609030101010101" pitchFamily="49" charset="-122"/>
                <a:ea typeface="新宋体" panose="02010609030101010101" pitchFamily="49" charset="-122"/>
                <a:cs typeface="Times New Roman" panose="02020603050405020304" pitchFamily="18" charset="0"/>
              </a:rPr>
              <a:t> 'I'(</a:t>
            </a:r>
            <a:r>
              <a:rPr lang="zh-CN" altLang="zh-CN" dirty="0">
                <a:latin typeface="新宋体" panose="02010609030101010101" pitchFamily="49" charset="-122"/>
                <a:ea typeface="新宋体" panose="02010609030101010101" pitchFamily="49" charset="-122"/>
                <a:cs typeface="Times New Roman" panose="02020603050405020304" pitchFamily="18" charset="0"/>
              </a:rPr>
              <a:t>大写字母</a:t>
            </a:r>
            <a:r>
              <a:rPr lang="en-US" altLang="zh-CN" dirty="0">
                <a:latin typeface="新宋体" panose="02010609030101010101" pitchFamily="49" charset="-122"/>
                <a:ea typeface="新宋体" panose="02010609030101010101" pitchFamily="49" charset="-122"/>
                <a:cs typeface="Times New Roman" panose="02020603050405020304" pitchFamily="18" charset="0"/>
              </a:rPr>
              <a:t>eye) </a:t>
            </a:r>
            <a:r>
              <a:rPr lang="zh-CN" altLang="zh-CN" dirty="0">
                <a:latin typeface="新宋体" panose="02010609030101010101" pitchFamily="49" charset="-122"/>
                <a:ea typeface="新宋体" panose="02010609030101010101" pitchFamily="49" charset="-122"/>
                <a:cs typeface="Times New Roman" panose="02020603050405020304" pitchFamily="18" charset="0"/>
              </a:rPr>
              <a:t>作为单个字符的变量名。一些字体中，这些字符不能与数字</a:t>
            </a:r>
            <a:r>
              <a:rPr lang="en-US" altLang="zh-CN" dirty="0">
                <a:latin typeface="新宋体" panose="02010609030101010101" pitchFamily="49" charset="-122"/>
                <a:ea typeface="新宋体" panose="02010609030101010101" pitchFamily="49" charset="-122"/>
                <a:cs typeface="Times New Roman" panose="02020603050405020304" pitchFamily="18" charset="0"/>
              </a:rPr>
              <a:t>1</a:t>
            </a:r>
            <a:r>
              <a:rPr lang="zh-CN" altLang="zh-CN" dirty="0">
                <a:latin typeface="新宋体" panose="02010609030101010101" pitchFamily="49" charset="-122"/>
                <a:ea typeface="新宋体" panose="02010609030101010101" pitchFamily="49" charset="-122"/>
                <a:cs typeface="Times New Roman" panose="02020603050405020304" pitchFamily="18" charset="0"/>
              </a:rPr>
              <a:t>和</a:t>
            </a:r>
            <a:r>
              <a:rPr lang="en-US" altLang="zh-CN" dirty="0">
                <a:latin typeface="新宋体" panose="02010609030101010101" pitchFamily="49" charset="-122"/>
                <a:ea typeface="新宋体" panose="02010609030101010101" pitchFamily="49" charset="-122"/>
                <a:cs typeface="Times New Roman" panose="02020603050405020304" pitchFamily="18" charset="0"/>
              </a:rPr>
              <a:t>0</a:t>
            </a:r>
            <a:r>
              <a:rPr lang="zh-CN" altLang="zh-CN" dirty="0">
                <a:latin typeface="新宋体" panose="02010609030101010101" pitchFamily="49" charset="-122"/>
                <a:ea typeface="新宋体" panose="02010609030101010101" pitchFamily="49" charset="-122"/>
                <a:cs typeface="Times New Roman" panose="02020603050405020304" pitchFamily="18" charset="0"/>
              </a:rPr>
              <a:t>区别。用</a:t>
            </a:r>
            <a:r>
              <a:rPr lang="en-US" altLang="zh-CN" dirty="0">
                <a:latin typeface="新宋体" panose="02010609030101010101" pitchFamily="49" charset="-122"/>
                <a:ea typeface="新宋体" panose="02010609030101010101" pitchFamily="49" charset="-122"/>
                <a:cs typeface="Times New Roman" panose="02020603050405020304" pitchFamily="18" charset="0"/>
              </a:rPr>
              <a:t>'L' </a:t>
            </a:r>
            <a:r>
              <a:rPr lang="zh-CN" altLang="zh-CN" dirty="0">
                <a:latin typeface="新宋体" panose="02010609030101010101" pitchFamily="49" charset="-122"/>
                <a:ea typeface="新宋体" panose="02010609030101010101" pitchFamily="49" charset="-122"/>
                <a:cs typeface="Times New Roman" panose="02020603050405020304" pitchFamily="18" charset="0"/>
              </a:rPr>
              <a:t>代替</a:t>
            </a:r>
            <a:r>
              <a:rPr lang="en-US" altLang="zh-CN" dirty="0">
                <a:latin typeface="新宋体" panose="02010609030101010101" pitchFamily="49" charset="-122"/>
                <a:ea typeface="新宋体" panose="02010609030101010101" pitchFamily="49" charset="-122"/>
                <a:cs typeface="Times New Roman" panose="02020603050405020304" pitchFamily="18" charset="0"/>
              </a:rPr>
              <a:t>'l'</a:t>
            </a:r>
            <a:r>
              <a:rPr lang="zh-CN" altLang="zh-CN" dirty="0">
                <a:latin typeface="新宋体" panose="02010609030101010101" pitchFamily="49" charset="-122"/>
                <a:ea typeface="新宋体" panose="02010609030101010101" pitchFamily="49" charset="-122"/>
                <a:cs typeface="Times New Roman" panose="02020603050405020304" pitchFamily="18" charset="0"/>
              </a:rPr>
              <a:t>时。</a:t>
            </a:r>
          </a:p>
          <a:p>
            <a:pPr>
              <a:spcBef>
                <a:spcPts val="900"/>
              </a:spcBef>
              <a:spcAft>
                <a:spcPts val="900"/>
              </a:spcAft>
            </a:pPr>
            <a:r>
              <a:rPr lang="en-US" altLang="zh-CN" dirty="0">
                <a:latin typeface="新宋体" panose="02010609030101010101" pitchFamily="49" charset="-122"/>
                <a:ea typeface="新宋体" panose="02010609030101010101" pitchFamily="49" charset="-122"/>
                <a:cs typeface="Times New Roman" panose="02020603050405020304" pitchFamily="18" charset="0"/>
              </a:rPr>
              <a:t>1</a:t>
            </a:r>
            <a:r>
              <a:rPr lang="zh-CN" altLang="en-US" dirty="0">
                <a:latin typeface="新宋体" panose="02010609030101010101" pitchFamily="49" charset="-122"/>
                <a:ea typeface="新宋体" panose="02010609030101010101" pitchFamily="49" charset="-122"/>
                <a:cs typeface="Times New Roman" panose="02020603050405020304" pitchFamily="18" charset="0"/>
              </a:rPr>
              <a:t>、</a:t>
            </a:r>
            <a:r>
              <a:rPr lang="zh-CN" altLang="zh-CN" dirty="0">
                <a:latin typeface="新宋体" panose="02010609030101010101" pitchFamily="49" charset="-122"/>
                <a:ea typeface="新宋体" panose="02010609030101010101" pitchFamily="49" charset="-122"/>
                <a:cs typeface="Times New Roman" panose="02020603050405020304" pitchFamily="18" charset="0"/>
              </a:rPr>
              <a:t>包和模块名</a:t>
            </a:r>
            <a:r>
              <a:rPr lang="zh-CN" altLang="en-US" dirty="0">
                <a:latin typeface="新宋体" panose="02010609030101010101" pitchFamily="49" charset="-122"/>
                <a:ea typeface="新宋体" panose="02010609030101010101" pitchFamily="49" charset="-122"/>
                <a:cs typeface="Times New Roman" panose="02020603050405020304" pitchFamily="18" charset="0"/>
              </a:rPr>
              <a:t>：</a:t>
            </a:r>
            <a:r>
              <a:rPr lang="en-US" altLang="zh-CN" dirty="0">
                <a:latin typeface="新宋体" panose="02010609030101010101" pitchFamily="49" charset="-122"/>
                <a:ea typeface="新宋体" panose="02010609030101010101" pitchFamily="49" charset="-122"/>
                <a:cs typeface="Times New Roman" panose="02020603050405020304" pitchFamily="18" charset="0"/>
              </a:rPr>
              <a:t>  </a:t>
            </a:r>
            <a:endParaRPr lang="zh-CN" altLang="zh-CN" dirty="0">
              <a:latin typeface="新宋体" panose="02010609030101010101" pitchFamily="49" charset="-122"/>
              <a:ea typeface="新宋体" panose="02010609030101010101" pitchFamily="49" charset="-122"/>
              <a:cs typeface="Times New Roman" panose="02020603050405020304" pitchFamily="18" charset="0"/>
            </a:endParaRPr>
          </a:p>
          <a:p>
            <a:pPr latinLnBrk="1">
              <a:spcAft>
                <a:spcPts val="1000"/>
              </a:spcAft>
            </a:pPr>
            <a:r>
              <a:rPr lang="zh-CN" altLang="zh-CN" dirty="0">
                <a:latin typeface="新宋体" panose="02010609030101010101" pitchFamily="49" charset="-122"/>
                <a:ea typeface="新宋体" panose="02010609030101010101" pitchFamily="49" charset="-122"/>
                <a:cs typeface="Times New Roman" panose="02020603050405020304" pitchFamily="18" charset="0"/>
              </a:rPr>
              <a:t>模块名要简短，全部用小写字母，可使用下划线以提高可读性。包名和模块名类似，但不推荐使用下划线。</a:t>
            </a:r>
          </a:p>
          <a:p>
            <a:pPr>
              <a:spcBef>
                <a:spcPts val="900"/>
              </a:spcBef>
              <a:spcAft>
                <a:spcPts val="900"/>
              </a:spcAft>
            </a:pPr>
            <a:r>
              <a:rPr lang="en-US" altLang="zh-CN" dirty="0">
                <a:latin typeface="新宋体" panose="02010609030101010101" pitchFamily="49" charset="-122"/>
                <a:ea typeface="新宋体" panose="02010609030101010101" pitchFamily="49" charset="-122"/>
                <a:cs typeface="Times New Roman" panose="02020603050405020304" pitchFamily="18" charset="0"/>
              </a:rPr>
              <a:t>2</a:t>
            </a:r>
            <a:r>
              <a:rPr lang="zh-CN" altLang="en-US" dirty="0">
                <a:latin typeface="新宋体" panose="02010609030101010101" pitchFamily="49" charset="-122"/>
                <a:ea typeface="新宋体" panose="02010609030101010101" pitchFamily="49" charset="-122"/>
                <a:cs typeface="Times New Roman" panose="02020603050405020304" pitchFamily="18" charset="0"/>
              </a:rPr>
              <a:t>、</a:t>
            </a:r>
            <a:r>
              <a:rPr lang="zh-CN" altLang="zh-CN" dirty="0">
                <a:latin typeface="新宋体" panose="02010609030101010101" pitchFamily="49" charset="-122"/>
                <a:ea typeface="新宋体" panose="02010609030101010101" pitchFamily="49" charset="-122"/>
                <a:cs typeface="Times New Roman" panose="02020603050405020304" pitchFamily="18" charset="0"/>
              </a:rPr>
              <a:t>类名称：</a:t>
            </a:r>
            <a:r>
              <a:rPr lang="en-US" altLang="zh-CN" dirty="0">
                <a:latin typeface="新宋体" panose="02010609030101010101" pitchFamily="49" charset="-122"/>
                <a:ea typeface="新宋体" panose="02010609030101010101" pitchFamily="49" charset="-122"/>
                <a:cs typeface="Times New Roman" panose="02020603050405020304" pitchFamily="18" charset="0"/>
              </a:rPr>
              <a:t>  </a:t>
            </a:r>
            <a:endParaRPr lang="zh-CN" altLang="zh-CN" dirty="0">
              <a:latin typeface="新宋体" panose="02010609030101010101" pitchFamily="49" charset="-122"/>
              <a:ea typeface="新宋体" panose="02010609030101010101" pitchFamily="49" charset="-122"/>
              <a:cs typeface="Times New Roman" panose="02020603050405020304" pitchFamily="18" charset="0"/>
            </a:endParaRPr>
          </a:p>
          <a:p>
            <a:pPr latinLnBrk="1">
              <a:spcAft>
                <a:spcPts val="1000"/>
              </a:spcAft>
            </a:pPr>
            <a:r>
              <a:rPr lang="zh-CN" altLang="zh-CN" dirty="0">
                <a:latin typeface="新宋体" panose="02010609030101010101" pitchFamily="49" charset="-122"/>
                <a:ea typeface="新宋体" panose="02010609030101010101" pitchFamily="49" charset="-122"/>
                <a:cs typeface="Times New Roman" panose="02020603050405020304" pitchFamily="18" charset="0"/>
              </a:rPr>
              <a:t>类名通常使用 大驼峰命名方式</a:t>
            </a:r>
          </a:p>
          <a:p>
            <a:pPr>
              <a:spcBef>
                <a:spcPts val="900"/>
              </a:spcBef>
              <a:spcAft>
                <a:spcPts val="900"/>
              </a:spcAft>
            </a:pPr>
            <a:r>
              <a:rPr lang="en-US" altLang="zh-CN" dirty="0">
                <a:latin typeface="新宋体" panose="02010609030101010101" pitchFamily="49" charset="-122"/>
                <a:ea typeface="新宋体" panose="02010609030101010101" pitchFamily="49" charset="-122"/>
                <a:cs typeface="Times New Roman" panose="02020603050405020304" pitchFamily="18" charset="0"/>
              </a:rPr>
              <a:t>3</a:t>
            </a:r>
            <a:r>
              <a:rPr lang="zh-CN" altLang="en-US" dirty="0">
                <a:latin typeface="新宋体" panose="02010609030101010101" pitchFamily="49" charset="-122"/>
                <a:ea typeface="新宋体" panose="02010609030101010101" pitchFamily="49" charset="-122"/>
                <a:cs typeface="Times New Roman" panose="02020603050405020304" pitchFamily="18" charset="0"/>
              </a:rPr>
              <a:t>、</a:t>
            </a:r>
            <a:r>
              <a:rPr lang="zh-CN" altLang="zh-CN" dirty="0">
                <a:latin typeface="新宋体" panose="02010609030101010101" pitchFamily="49" charset="-122"/>
                <a:ea typeface="新宋体" panose="02010609030101010101" pitchFamily="49" charset="-122"/>
                <a:cs typeface="Times New Roman" panose="02020603050405020304" pitchFamily="18" charset="0"/>
              </a:rPr>
              <a:t>函数和方法参数：</a:t>
            </a:r>
          </a:p>
          <a:p>
            <a:pPr latinLnBrk="1">
              <a:spcAft>
                <a:spcPts val="1000"/>
              </a:spcAft>
            </a:pPr>
            <a:r>
              <a:rPr lang="zh-CN" altLang="zh-CN" dirty="0">
                <a:latin typeface="新宋体" panose="02010609030101010101" pitchFamily="49" charset="-122"/>
                <a:ea typeface="新宋体" panose="02010609030101010101" pitchFamily="49" charset="-122"/>
                <a:cs typeface="Times New Roman" panose="02020603050405020304" pitchFamily="18" charset="0"/>
              </a:rPr>
              <a:t>总是使用</a:t>
            </a:r>
            <a:r>
              <a:rPr lang="en-US" altLang="zh-CN" dirty="0">
                <a:latin typeface="新宋体" panose="02010609030101010101" pitchFamily="49" charset="-122"/>
                <a:ea typeface="新宋体" panose="02010609030101010101" pitchFamily="49" charset="-122"/>
                <a:cs typeface="Times New Roman" panose="02020603050405020304" pitchFamily="18" charset="0"/>
              </a:rPr>
              <a:t>self</a:t>
            </a:r>
            <a:r>
              <a:rPr lang="zh-CN" altLang="zh-CN" dirty="0">
                <a:latin typeface="新宋体" panose="02010609030101010101" pitchFamily="49" charset="-122"/>
                <a:ea typeface="新宋体" panose="02010609030101010101" pitchFamily="49" charset="-122"/>
                <a:cs typeface="Times New Roman" panose="02020603050405020304" pitchFamily="18" charset="0"/>
              </a:rPr>
              <a:t>作为实例方法的第一个参数</a:t>
            </a:r>
            <a:r>
              <a:rPr lang="zh-CN" altLang="en-US" dirty="0">
                <a:latin typeface="新宋体" panose="02010609030101010101" pitchFamily="49" charset="-122"/>
                <a:ea typeface="新宋体" panose="02010609030101010101" pitchFamily="49" charset="-122"/>
                <a:cs typeface="Times New Roman" panose="02020603050405020304" pitchFamily="18" charset="0"/>
              </a:rPr>
              <a:t>；</a:t>
            </a:r>
            <a:r>
              <a:rPr lang="zh-CN" altLang="zh-CN" dirty="0">
                <a:latin typeface="新宋体" panose="02010609030101010101" pitchFamily="49" charset="-122"/>
                <a:ea typeface="新宋体" panose="02010609030101010101" pitchFamily="49" charset="-122"/>
                <a:cs typeface="Times New Roman" panose="02020603050405020304" pitchFamily="18" charset="0"/>
              </a:rPr>
              <a:t>总是使用</a:t>
            </a:r>
            <a:r>
              <a:rPr lang="en-US" altLang="zh-CN" dirty="0" err="1">
                <a:latin typeface="新宋体" panose="02010609030101010101" pitchFamily="49" charset="-122"/>
                <a:ea typeface="新宋体" panose="02010609030101010101" pitchFamily="49" charset="-122"/>
                <a:cs typeface="Times New Roman" panose="02020603050405020304" pitchFamily="18" charset="0"/>
              </a:rPr>
              <a:t>cls</a:t>
            </a:r>
            <a:r>
              <a:rPr lang="zh-CN" altLang="zh-CN" dirty="0">
                <a:latin typeface="新宋体" panose="02010609030101010101" pitchFamily="49" charset="-122"/>
                <a:ea typeface="新宋体" panose="02010609030101010101" pitchFamily="49" charset="-122"/>
                <a:cs typeface="Times New Roman" panose="02020603050405020304" pitchFamily="18" charset="0"/>
              </a:rPr>
              <a:t>作为类方法的第一个参数。</a:t>
            </a:r>
          </a:p>
          <a:p>
            <a:pPr>
              <a:spcBef>
                <a:spcPts val="900"/>
              </a:spcBef>
              <a:spcAft>
                <a:spcPts val="900"/>
              </a:spcAft>
            </a:pPr>
            <a:r>
              <a:rPr lang="en-US" altLang="zh-CN" dirty="0">
                <a:latin typeface="新宋体" panose="02010609030101010101" pitchFamily="49" charset="-122"/>
                <a:ea typeface="新宋体" panose="02010609030101010101" pitchFamily="49" charset="-122"/>
                <a:cs typeface="Times New Roman" panose="02020603050405020304" pitchFamily="18" charset="0"/>
              </a:rPr>
              <a:t>4</a:t>
            </a:r>
            <a:r>
              <a:rPr lang="zh-CN" altLang="en-US" dirty="0">
                <a:latin typeface="新宋体" panose="02010609030101010101" pitchFamily="49" charset="-122"/>
                <a:ea typeface="新宋体" panose="02010609030101010101" pitchFamily="49" charset="-122"/>
                <a:cs typeface="Times New Roman" panose="02020603050405020304" pitchFamily="18" charset="0"/>
              </a:rPr>
              <a:t>、</a:t>
            </a:r>
            <a:r>
              <a:rPr lang="zh-CN" altLang="zh-CN" dirty="0">
                <a:latin typeface="新宋体" panose="02010609030101010101" pitchFamily="49" charset="-122"/>
                <a:ea typeface="新宋体" panose="02010609030101010101" pitchFamily="49" charset="-122"/>
                <a:cs typeface="Times New Roman" panose="02020603050405020304" pitchFamily="18" charset="0"/>
              </a:rPr>
              <a:t>方法名称和实例变量：</a:t>
            </a:r>
          </a:p>
          <a:p>
            <a:r>
              <a:rPr lang="zh-CN" altLang="zh-CN" kern="100" dirty="0">
                <a:latin typeface="新宋体" panose="02010609030101010101" pitchFamily="49" charset="-122"/>
                <a:ea typeface="新宋体" panose="02010609030101010101" pitchFamily="49" charset="-122"/>
                <a:cs typeface="Times New Roman" panose="02020603050405020304" pitchFamily="18" charset="0"/>
              </a:rPr>
              <a:t>使用函数命名规则：必要时用小写字母分隔下划线，以提高可读性</a:t>
            </a:r>
            <a:endParaRPr lang="zh-CN" altLang="en-US" dirty="0">
              <a:latin typeface="新宋体" panose="02010609030101010101" pitchFamily="49" charset="-122"/>
              <a:ea typeface="新宋体" panose="02010609030101010101" pitchFamily="49"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微软雅黑" panose="020B0503020204020204" pitchFamily="34" charset="-122"/>
              </a:rPr>
              <a:t>Python </a:t>
            </a:r>
            <a:r>
              <a:rPr lang="zh-CN" altLang="en-US" dirty="0">
                <a:sym typeface="微软雅黑" panose="020B0503020204020204" pitchFamily="34" charset="-122"/>
              </a:rPr>
              <a:t>命令行参数</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063756" y="1173970"/>
            <a:ext cx="6433230" cy="515803"/>
          </a:xfrm>
        </p:spPr>
        <p:txBody>
          <a:bodyPr/>
          <a:lstStyle/>
          <a:p>
            <a:r>
              <a:rPr lang="zh-CN" altLang="en-US" dirty="0"/>
              <a:t>命令行参数</a:t>
            </a:r>
            <a:r>
              <a:rPr lang="en-US" altLang="zh-CN" dirty="0"/>
              <a:t>-sys</a:t>
            </a:r>
            <a:r>
              <a:rPr lang="zh-CN" altLang="en-US" dirty="0"/>
              <a:t>模块（</a:t>
            </a:r>
            <a:r>
              <a:rPr lang="en-US" altLang="zh-CN" dirty="0"/>
              <a:t>1</a:t>
            </a:r>
            <a:r>
              <a:rPr lang="zh-CN" altLang="en-US" dirty="0"/>
              <a:t>）</a:t>
            </a:r>
          </a:p>
        </p:txBody>
      </p:sp>
      <p:sp>
        <p:nvSpPr>
          <p:cNvPr id="6" name="文本占位符 5"/>
          <p:cNvSpPr>
            <a:spLocks noGrp="1"/>
          </p:cNvSpPr>
          <p:nvPr>
            <p:ph type="body" sz="half" idx="11"/>
          </p:nvPr>
        </p:nvSpPr>
        <p:spPr/>
        <p:txBody>
          <a:bodyPr/>
          <a:lstStyle/>
          <a:p>
            <a:r>
              <a:rPr lang="en-US" altLang="zh-CN" dirty="0"/>
              <a:t>Python </a:t>
            </a:r>
            <a:r>
              <a:rPr lang="zh-CN" altLang="en-US" dirty="0"/>
              <a:t>命令行参数</a:t>
            </a:r>
          </a:p>
        </p:txBody>
      </p:sp>
      <p:sp>
        <p:nvSpPr>
          <p:cNvPr id="2" name="矩形 1"/>
          <p:cNvSpPr/>
          <p:nvPr/>
        </p:nvSpPr>
        <p:spPr>
          <a:xfrm>
            <a:off x="1063756" y="1945146"/>
            <a:ext cx="9984260" cy="738664"/>
          </a:xfrm>
          <a:prstGeom prst="rect">
            <a:avLst/>
          </a:prstGeom>
        </p:spPr>
        <p:txBody>
          <a:bodyPr wrap="square">
            <a:spAutoFit/>
          </a:bodyPr>
          <a:lstStyle/>
          <a:p>
            <a:pPr>
              <a:lnSpc>
                <a:spcPct val="150000"/>
              </a:lnSpc>
              <a:spcBef>
                <a:spcPts val="900"/>
              </a:spcBef>
              <a:spcAft>
                <a:spcPts val="900"/>
              </a:spcAft>
            </a:pPr>
            <a:r>
              <a:rPr lang="zh-CN" altLang="zh-CN" sz="1400" dirty="0">
                <a:latin typeface="新宋体" panose="02010609030101010101" pitchFamily="49" charset="-122"/>
                <a:ea typeface="新宋体" panose="02010609030101010101" pitchFamily="49" charset="-122"/>
                <a:cs typeface="Times New Roman" panose="02020603050405020304" pitchFamily="18" charset="0"/>
              </a:rPr>
              <a:t>在使用</a:t>
            </a:r>
            <a:r>
              <a:rPr lang="en-US" altLang="zh-CN" sz="1400" dirty="0">
                <a:latin typeface="新宋体" panose="02010609030101010101" pitchFamily="49" charset="-122"/>
                <a:ea typeface="新宋体" panose="02010609030101010101" pitchFamily="49" charset="-122"/>
                <a:cs typeface="Times New Roman" panose="02020603050405020304" pitchFamily="18" charset="0"/>
              </a:rPr>
              <a:t>python</a:t>
            </a:r>
            <a:r>
              <a:rPr lang="zh-CN" altLang="zh-CN" sz="1400" dirty="0">
                <a:latin typeface="新宋体" panose="02010609030101010101" pitchFamily="49" charset="-122"/>
                <a:ea typeface="新宋体" panose="02010609030101010101" pitchFamily="49" charset="-122"/>
                <a:cs typeface="Times New Roman" panose="02020603050405020304" pitchFamily="18" charset="0"/>
              </a:rPr>
              <a:t>开发脚本，作为一个运维工具，或者其他工具需要接受用户参数运行时，这里就可以用到命令行传参的方式，可以给使用者提供一个比较友好的交互体验。</a:t>
            </a:r>
          </a:p>
        </p:txBody>
      </p:sp>
      <p:sp>
        <p:nvSpPr>
          <p:cNvPr id="5" name="矩形 4"/>
          <p:cNvSpPr/>
          <p:nvPr/>
        </p:nvSpPr>
        <p:spPr>
          <a:xfrm>
            <a:off x="1063756" y="2732720"/>
            <a:ext cx="6096000" cy="638636"/>
          </a:xfrm>
          <a:prstGeom prst="rect">
            <a:avLst/>
          </a:prstGeom>
        </p:spPr>
        <p:txBody>
          <a:bodyPr>
            <a:spAutoFit/>
          </a:bodyPr>
          <a:lstStyle/>
          <a:p>
            <a:pPr>
              <a:spcBef>
                <a:spcPts val="900"/>
              </a:spcBef>
              <a:spcAft>
                <a:spcPts val="900"/>
              </a:spcAft>
            </a:pPr>
            <a:r>
              <a:rPr lang="en-US" altLang="zh-CN" sz="1400" dirty="0" err="1">
                <a:latin typeface="Cambria" panose="02040503050406030204" pitchFamily="18" charset="0"/>
                <a:ea typeface="宋体" panose="02010600030101010101" pitchFamily="2" charset="-122"/>
                <a:cs typeface="Times New Roman" panose="02020603050405020304" pitchFamily="18" charset="0"/>
              </a:rPr>
              <a:t>Python</a:t>
            </a:r>
            <a:r>
              <a:rPr lang="en-US" altLang="zh-CN" sz="1400" dirty="0" err="1">
                <a:latin typeface="宋体" panose="02010600030101010101" pitchFamily="2" charset="-122"/>
                <a:ea typeface="宋体" panose="02010600030101010101" pitchFamily="2" charset="-122"/>
                <a:cs typeface="Times New Roman" panose="02020603050405020304" pitchFamily="18" charset="0"/>
              </a:rPr>
              <a:t>可以</a:t>
            </a:r>
            <a:r>
              <a:rPr lang="en-US" altLang="zh-CN" sz="1400" dirty="0">
                <a:latin typeface="Cambria" panose="02040503050406030204" pitchFamily="18" charset="0"/>
                <a:ea typeface="宋体" panose="02010600030101010101" pitchFamily="2" charset="-122"/>
                <a:cs typeface="Times New Roman" panose="02020603050405020304" pitchFamily="18" charset="0"/>
              </a:rPr>
              <a:t> </a:t>
            </a:r>
            <a:r>
              <a:rPr lang="en-US" altLang="zh-CN" sz="1400" dirty="0" err="1">
                <a:latin typeface="Cambria" panose="02040503050406030204" pitchFamily="18" charset="0"/>
                <a:ea typeface="宋体" panose="02010600030101010101" pitchFamily="2" charset="-122"/>
                <a:cs typeface="Times New Roman" panose="02020603050405020304" pitchFamily="18" charset="0"/>
              </a:rPr>
              <a:t>sys</a:t>
            </a:r>
            <a:r>
              <a:rPr lang="en-US" altLang="zh-CN" sz="1400" dirty="0" err="1">
                <a:latin typeface="宋体" panose="02010600030101010101" pitchFamily="2" charset="-122"/>
                <a:ea typeface="宋体" panose="02010600030101010101" pitchFamily="2" charset="-122"/>
                <a:cs typeface="Times New Roman" panose="02020603050405020304" pitchFamily="18" charset="0"/>
              </a:rPr>
              <a:t>模块中的</a:t>
            </a:r>
            <a:r>
              <a:rPr lang="en-US" altLang="zh-CN" sz="1400" dirty="0">
                <a:latin typeface="Cambria" panose="02040503050406030204" pitchFamily="18" charset="0"/>
                <a:ea typeface="宋体" panose="02010600030101010101" pitchFamily="2" charset="-122"/>
                <a:cs typeface="Times New Roman" panose="02020603050405020304" pitchFamily="18" charset="0"/>
              </a:rPr>
              <a:t> </a:t>
            </a:r>
            <a:r>
              <a:rPr lang="en-US" altLang="zh-CN" sz="1400" dirty="0" err="1">
                <a:latin typeface="Cambria" panose="02040503050406030204" pitchFamily="18" charset="0"/>
                <a:ea typeface="宋体" panose="02010600030101010101" pitchFamily="2" charset="-122"/>
                <a:cs typeface="Times New Roman" panose="02020603050405020304" pitchFamily="18" charset="0"/>
              </a:rPr>
              <a:t>sys.argv</a:t>
            </a:r>
            <a:r>
              <a:rPr lang="en-US" altLang="zh-CN" sz="1400" dirty="0">
                <a:latin typeface="Cambria" panose="02040503050406030204" pitchFamily="18" charset="0"/>
                <a:ea typeface="宋体" panose="02010600030101010101" pitchFamily="2" charset="-122"/>
                <a:cs typeface="Times New Roman" panose="02020603050405020304" pitchFamily="18" charset="0"/>
              </a:rPr>
              <a:t> </a:t>
            </a:r>
            <a:r>
              <a:rPr lang="en-US" altLang="zh-CN" sz="1400" dirty="0" err="1">
                <a:latin typeface="宋体" panose="02010600030101010101" pitchFamily="2" charset="-122"/>
                <a:ea typeface="宋体" panose="02010600030101010101" pitchFamily="2" charset="-122"/>
                <a:cs typeface="Times New Roman" panose="02020603050405020304" pitchFamily="18" charset="0"/>
              </a:rPr>
              <a:t>来获取命令行参数</a:t>
            </a:r>
            <a:endParaRPr lang="zh-CN" altLang="zh-CN" sz="1400" dirty="0">
              <a:latin typeface="Cambria" panose="02040503050406030204" pitchFamily="18" charset="0"/>
              <a:ea typeface="宋体" panose="02010600030101010101" pitchFamily="2" charset="-122"/>
              <a:cs typeface="Times New Roman" panose="02020603050405020304" pitchFamily="18" charset="0"/>
            </a:endParaRPr>
          </a:p>
          <a:p>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创建一个</a:t>
            </a:r>
            <a:r>
              <a:rPr lang="en-US" altLang="zh-CN" sz="1400" kern="100" dirty="0">
                <a:latin typeface="Times New Roman" panose="02020603050405020304" pitchFamily="18" charset="0"/>
                <a:ea typeface="宋体" panose="02010600030101010101" pitchFamily="2" charset="-122"/>
              </a:rPr>
              <a:t>test.py</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文件</a:t>
            </a:r>
            <a:endParaRPr lang="zh-CN" altLang="en-US" sz="1400" dirty="0"/>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文本框 2"/>
          <p:cNvSpPr txBox="1">
            <a:spLocks noChangeArrowheads="1"/>
          </p:cNvSpPr>
          <p:nvPr/>
        </p:nvSpPr>
        <p:spPr bwMode="auto">
          <a:xfrm>
            <a:off x="1154561" y="3537307"/>
            <a:ext cx="9538152" cy="769441"/>
          </a:xfrm>
          <a:prstGeom prst="rect">
            <a:avLst/>
          </a:prstGeom>
          <a:solidFill>
            <a:srgbClr val="F2F2F2"/>
          </a:solidFill>
          <a:ln w="9525">
            <a:solidFill>
              <a:srgbClr val="A5A5A5"/>
            </a:solidFill>
            <a:miter lim="800000"/>
          </a:ln>
        </p:spPr>
        <p:txBody>
          <a:bodyPr vert="horz" wrap="square" lIns="91440" tIns="45720" rIns="91440" bIns="45720" numCol="1" anchor="t"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import sys</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print(</a:t>
            </a:r>
            <a:r>
              <a:rPr kumimoji="0" lang="en-US" altLang="zh-CN" sz="1100" b="0" i="0" u="none" strike="noStrike" cap="none" normalizeH="0" baseline="0" dirty="0">
                <a:ln>
                  <a:noFill/>
                </a:ln>
                <a:solidFill>
                  <a:srgbClr val="4070A0"/>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zh-CN" altLang="en-US" sz="1100" b="0" i="0" u="none" strike="noStrike" cap="none" normalizeH="0" baseline="0" dirty="0">
                <a:ln>
                  <a:noFill/>
                </a:ln>
                <a:solidFill>
                  <a:srgbClr val="4070A0"/>
                </a:solidFill>
                <a:effectLst/>
                <a:latin typeface="Consolas" panose="020B0609020204030204" pitchFamily="49" charset="0"/>
                <a:ea typeface="宋体" panose="02010600030101010101" pitchFamily="2" charset="-122"/>
                <a:cs typeface="Times New Roman" panose="02020603050405020304" pitchFamily="18" charset="0"/>
              </a:rPr>
              <a:t>参数个数为</a:t>
            </a:r>
            <a:r>
              <a:rPr kumimoji="0" lang="en-US" altLang="zh-CN" sz="1100" b="0" i="0" u="none" strike="noStrike" cap="none" normalizeH="0" baseline="0" dirty="0">
                <a:ln>
                  <a:noFill/>
                </a:ln>
                <a:solidFill>
                  <a:srgbClr val="4070A0"/>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len</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sys.argv</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100" b="0" i="0" u="none" strike="noStrike" cap="none" normalizeH="0" baseline="0" dirty="0">
                <a:ln>
                  <a:noFill/>
                </a:ln>
                <a:solidFill>
                  <a:srgbClr val="4070A0"/>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zh-CN" altLang="en-US" sz="1100" b="0" i="0" u="none" strike="noStrike" cap="none" normalizeH="0" baseline="0" dirty="0">
                <a:ln>
                  <a:noFill/>
                </a:ln>
                <a:solidFill>
                  <a:srgbClr val="4070A0"/>
                </a:solidFill>
                <a:effectLst/>
                <a:latin typeface="Consolas" panose="020B0609020204030204" pitchFamily="49" charset="0"/>
                <a:ea typeface="宋体" panose="02010600030101010101" pitchFamily="2" charset="-122"/>
                <a:cs typeface="Times New Roman" panose="02020603050405020304" pitchFamily="18" charset="0"/>
              </a:rPr>
              <a:t>个参数。</a:t>
            </a:r>
            <a:r>
              <a:rPr kumimoji="0" lang="en-US" altLang="zh-CN" sz="1100" b="0" i="0" u="none" strike="noStrike" cap="none" normalizeH="0" baseline="0" dirty="0">
                <a:ln>
                  <a:noFill/>
                </a:ln>
                <a:solidFill>
                  <a:srgbClr val="4070A0"/>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print(</a:t>
            </a:r>
            <a:r>
              <a:rPr kumimoji="0" lang="en-US" altLang="zh-CN" sz="1100" b="0" i="0" u="none" strike="noStrike" cap="none" normalizeH="0" baseline="0" dirty="0">
                <a:ln>
                  <a:noFill/>
                </a:ln>
                <a:solidFill>
                  <a:srgbClr val="4070A0"/>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zh-CN" altLang="en-US" sz="1100" b="0" i="0" u="none" strike="noStrike" cap="none" normalizeH="0" baseline="0" dirty="0">
                <a:ln>
                  <a:noFill/>
                </a:ln>
                <a:solidFill>
                  <a:srgbClr val="4070A0"/>
                </a:solidFill>
                <a:effectLst/>
                <a:latin typeface="Consolas" panose="020B0609020204030204" pitchFamily="49" charset="0"/>
                <a:ea typeface="宋体" panose="02010600030101010101" pitchFamily="2" charset="-122"/>
                <a:cs typeface="Times New Roman" panose="02020603050405020304" pitchFamily="18" charset="0"/>
              </a:rPr>
              <a:t>参数列表</a:t>
            </a:r>
            <a:r>
              <a:rPr kumimoji="0" lang="en-US" altLang="zh-CN" sz="1100" b="0" i="0" u="none" strike="noStrike" cap="none" normalizeH="0" baseline="0" dirty="0">
                <a:ln>
                  <a:noFill/>
                </a:ln>
                <a:solidFill>
                  <a:srgbClr val="4070A0"/>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str</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sys.argv</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9" name="矩形 8"/>
          <p:cNvSpPr/>
          <p:nvPr/>
        </p:nvSpPr>
        <p:spPr>
          <a:xfrm>
            <a:off x="1063756" y="4428342"/>
            <a:ext cx="9538152" cy="738664"/>
          </a:xfrm>
          <a:prstGeom prst="rect">
            <a:avLst/>
          </a:prstGeom>
        </p:spPr>
        <p:txBody>
          <a:bodyPr wrap="square">
            <a:spAutoFit/>
          </a:bodyPr>
          <a:lstStyle/>
          <a:p>
            <a:pPr latinLnBrk="1">
              <a:spcAft>
                <a:spcPts val="1000"/>
              </a:spcAft>
            </a:pPr>
            <a:r>
              <a:rPr lang="en-US" altLang="zh-CN" sz="1400" dirty="0" err="1">
                <a:latin typeface="新宋体" panose="02010609030101010101" pitchFamily="49" charset="-122"/>
                <a:ea typeface="新宋体" panose="02010609030101010101" pitchFamily="49" charset="-122"/>
                <a:cs typeface="Times New Roman" panose="02020603050405020304" pitchFamily="18" charset="0"/>
              </a:rPr>
              <a:t>python</a:t>
            </a:r>
            <a:r>
              <a:rPr lang="en-US" altLang="zh-CN" sz="1400" dirty="0" err="1">
                <a:solidFill>
                  <a:srgbClr val="666666"/>
                </a:solidFill>
                <a:latin typeface="新宋体" panose="02010609030101010101" pitchFamily="49" charset="-122"/>
                <a:ea typeface="新宋体" panose="02010609030101010101" pitchFamily="49" charset="-122"/>
                <a:cs typeface="Times New Roman" panose="02020603050405020304" pitchFamily="18" charset="0"/>
              </a:rPr>
              <a:t>@</a:t>
            </a:r>
            <a:r>
              <a:rPr lang="en-US" altLang="zh-CN" sz="1400" dirty="0" err="1">
                <a:latin typeface="新宋体" panose="02010609030101010101" pitchFamily="49" charset="-122"/>
                <a:ea typeface="新宋体" panose="02010609030101010101" pitchFamily="49" charset="-122"/>
                <a:cs typeface="Times New Roman" panose="02020603050405020304" pitchFamily="18" charset="0"/>
              </a:rPr>
              <a:t>python</a:t>
            </a:r>
            <a:r>
              <a:rPr lang="en-US" altLang="zh-CN" sz="1400" dirty="0">
                <a:latin typeface="新宋体" panose="02010609030101010101" pitchFamily="49" charset="-122"/>
                <a:ea typeface="新宋体" panose="02010609030101010101" pitchFamily="49" charset="-122"/>
                <a:cs typeface="Times New Roman" panose="02020603050405020304" pitchFamily="18" charset="0"/>
              </a:rPr>
              <a:t>:</a:t>
            </a:r>
            <a:r>
              <a:rPr lang="en-US" altLang="zh-CN" sz="1400" dirty="0">
                <a:solidFill>
                  <a:srgbClr val="666666"/>
                </a:solidFill>
                <a:latin typeface="新宋体" panose="02010609030101010101" pitchFamily="49" charset="-122"/>
                <a:ea typeface="新宋体" panose="02010609030101010101" pitchFamily="49" charset="-122"/>
                <a:cs typeface="Times New Roman" panose="02020603050405020304" pitchFamily="18" charset="0"/>
              </a:rPr>
              <a:t>~</a:t>
            </a:r>
            <a:r>
              <a:rPr lang="en-US" altLang="zh-CN" sz="1400" dirty="0">
                <a:latin typeface="新宋体" panose="02010609030101010101" pitchFamily="49" charset="-122"/>
                <a:ea typeface="新宋体" panose="02010609030101010101" pitchFamily="49" charset="-122"/>
                <a:cs typeface="Times New Roman" panose="02020603050405020304" pitchFamily="18" charset="0"/>
              </a:rPr>
              <a:t>$ python3 test.py </a:t>
            </a:r>
            <a:r>
              <a:rPr lang="en-US" altLang="zh-CN" sz="1400" dirty="0">
                <a:solidFill>
                  <a:srgbClr val="40A070"/>
                </a:solidFill>
                <a:latin typeface="新宋体" panose="02010609030101010101" pitchFamily="49" charset="-122"/>
                <a:ea typeface="新宋体" panose="02010609030101010101" pitchFamily="49" charset="-122"/>
                <a:cs typeface="Times New Roman" panose="02020603050405020304" pitchFamily="18" charset="0"/>
              </a:rPr>
              <a:t>1</a:t>
            </a:r>
            <a:r>
              <a:rPr lang="en-US" altLang="zh-CN" sz="1400" dirty="0">
                <a:latin typeface="新宋体" panose="02010609030101010101" pitchFamily="49" charset="-122"/>
                <a:ea typeface="新宋体" panose="02010609030101010101" pitchFamily="49" charset="-122"/>
                <a:cs typeface="Times New Roman" panose="02020603050405020304" pitchFamily="18" charset="0"/>
              </a:rPr>
              <a:t> </a:t>
            </a:r>
            <a:r>
              <a:rPr lang="en-US" altLang="zh-CN" sz="1400" dirty="0">
                <a:solidFill>
                  <a:srgbClr val="40A070"/>
                </a:solidFill>
                <a:latin typeface="新宋体" panose="02010609030101010101" pitchFamily="49" charset="-122"/>
                <a:ea typeface="新宋体" panose="02010609030101010101" pitchFamily="49" charset="-122"/>
                <a:cs typeface="Times New Roman" panose="02020603050405020304" pitchFamily="18" charset="0"/>
              </a:rPr>
              <a:t>2</a:t>
            </a:r>
            <a:r>
              <a:rPr lang="en-US" altLang="zh-CN" sz="1400" dirty="0">
                <a:latin typeface="新宋体" panose="02010609030101010101" pitchFamily="49" charset="-122"/>
                <a:ea typeface="新宋体" panose="02010609030101010101" pitchFamily="49" charset="-122"/>
                <a:cs typeface="Times New Roman" panose="02020603050405020304" pitchFamily="18" charset="0"/>
              </a:rPr>
              <a:t> </a:t>
            </a:r>
            <a:r>
              <a:rPr lang="en-US" altLang="zh-CN" sz="1400" dirty="0">
                <a:solidFill>
                  <a:srgbClr val="40A070"/>
                </a:solidFill>
                <a:latin typeface="新宋体" panose="02010609030101010101" pitchFamily="49" charset="-122"/>
                <a:ea typeface="新宋体" panose="02010609030101010101" pitchFamily="49" charset="-122"/>
                <a:cs typeface="Times New Roman" panose="02020603050405020304" pitchFamily="18" charset="0"/>
              </a:rPr>
              <a:t>3</a:t>
            </a:r>
            <a:br>
              <a:rPr lang="en-US" altLang="zh-CN" sz="1400" dirty="0">
                <a:latin typeface="新宋体" panose="02010609030101010101" pitchFamily="49" charset="-122"/>
                <a:ea typeface="新宋体" panose="02010609030101010101" pitchFamily="49" charset="-122"/>
                <a:cs typeface="Times New Roman" panose="02020603050405020304" pitchFamily="18" charset="0"/>
              </a:rPr>
            </a:br>
            <a:r>
              <a:rPr lang="zh-CN" altLang="zh-CN" sz="1400" dirty="0">
                <a:latin typeface="新宋体" panose="02010609030101010101" pitchFamily="49" charset="-122"/>
                <a:ea typeface="新宋体" panose="02010609030101010101" pitchFamily="49" charset="-122"/>
                <a:cs typeface="Times New Roman" panose="02020603050405020304" pitchFamily="18" charset="0"/>
              </a:rPr>
              <a:t>参数个数为</a:t>
            </a:r>
            <a:r>
              <a:rPr lang="en-US" altLang="zh-CN" sz="1400" dirty="0">
                <a:latin typeface="新宋体" panose="02010609030101010101" pitchFamily="49" charset="-122"/>
                <a:ea typeface="新宋体" panose="02010609030101010101" pitchFamily="49" charset="-122"/>
                <a:cs typeface="Times New Roman" panose="02020603050405020304" pitchFamily="18" charset="0"/>
              </a:rPr>
              <a:t>: </a:t>
            </a:r>
            <a:r>
              <a:rPr lang="en-US" altLang="zh-CN" sz="1400" dirty="0">
                <a:solidFill>
                  <a:srgbClr val="40A070"/>
                </a:solidFill>
                <a:latin typeface="新宋体" panose="02010609030101010101" pitchFamily="49" charset="-122"/>
                <a:ea typeface="新宋体" panose="02010609030101010101" pitchFamily="49" charset="-122"/>
                <a:cs typeface="Times New Roman" panose="02020603050405020304" pitchFamily="18" charset="0"/>
              </a:rPr>
              <a:t>4</a:t>
            </a:r>
            <a:r>
              <a:rPr lang="en-US" altLang="zh-CN" sz="1400" dirty="0">
                <a:latin typeface="新宋体" panose="02010609030101010101" pitchFamily="49" charset="-122"/>
                <a:ea typeface="新宋体" panose="02010609030101010101" pitchFamily="49" charset="-122"/>
                <a:cs typeface="Times New Roman" panose="02020603050405020304" pitchFamily="18" charset="0"/>
              </a:rPr>
              <a:t> </a:t>
            </a:r>
            <a:r>
              <a:rPr lang="zh-CN" altLang="zh-CN" sz="1400" dirty="0">
                <a:latin typeface="新宋体" panose="02010609030101010101" pitchFamily="49" charset="-122"/>
                <a:ea typeface="新宋体" panose="02010609030101010101" pitchFamily="49" charset="-122"/>
                <a:cs typeface="Times New Roman" panose="02020603050405020304" pitchFamily="18" charset="0"/>
              </a:rPr>
              <a:t>个参数</a:t>
            </a:r>
            <a:br>
              <a:rPr lang="en-US" altLang="zh-CN" sz="1400" dirty="0">
                <a:latin typeface="新宋体" panose="02010609030101010101" pitchFamily="49" charset="-122"/>
                <a:ea typeface="新宋体" panose="02010609030101010101" pitchFamily="49" charset="-122"/>
                <a:cs typeface="Times New Roman" panose="02020603050405020304" pitchFamily="18" charset="0"/>
              </a:rPr>
            </a:br>
            <a:r>
              <a:rPr lang="zh-CN" altLang="zh-CN" sz="1400" dirty="0">
                <a:latin typeface="新宋体" panose="02010609030101010101" pitchFamily="49" charset="-122"/>
                <a:ea typeface="新宋体" panose="02010609030101010101" pitchFamily="49" charset="-122"/>
                <a:cs typeface="Times New Roman" panose="02020603050405020304" pitchFamily="18" charset="0"/>
              </a:rPr>
              <a:t>参数列表</a:t>
            </a:r>
            <a:r>
              <a:rPr lang="en-US" altLang="zh-CN" sz="1400" dirty="0">
                <a:latin typeface="新宋体" panose="02010609030101010101" pitchFamily="49" charset="-122"/>
                <a:ea typeface="新宋体" panose="02010609030101010101" pitchFamily="49" charset="-122"/>
                <a:cs typeface="Times New Roman" panose="02020603050405020304" pitchFamily="18" charset="0"/>
              </a:rPr>
              <a:t>: [</a:t>
            </a:r>
            <a:r>
              <a:rPr lang="en-US" altLang="zh-CN" sz="1400" dirty="0">
                <a:solidFill>
                  <a:srgbClr val="4070A0"/>
                </a:solidFill>
                <a:latin typeface="新宋体" panose="02010609030101010101" pitchFamily="49" charset="-122"/>
                <a:ea typeface="新宋体" panose="02010609030101010101" pitchFamily="49" charset="-122"/>
                <a:cs typeface="Times New Roman" panose="02020603050405020304" pitchFamily="18" charset="0"/>
              </a:rPr>
              <a:t>'test.py'</a:t>
            </a:r>
            <a:r>
              <a:rPr lang="en-US" altLang="zh-CN" sz="1400" dirty="0">
                <a:latin typeface="新宋体" panose="02010609030101010101" pitchFamily="49" charset="-122"/>
                <a:ea typeface="新宋体" panose="02010609030101010101" pitchFamily="49" charset="-122"/>
                <a:cs typeface="Times New Roman" panose="02020603050405020304" pitchFamily="18" charset="0"/>
              </a:rPr>
              <a:t>, </a:t>
            </a:r>
            <a:r>
              <a:rPr lang="en-US" altLang="zh-CN" sz="1400" dirty="0">
                <a:solidFill>
                  <a:srgbClr val="4070A0"/>
                </a:solidFill>
                <a:latin typeface="新宋体" panose="02010609030101010101" pitchFamily="49" charset="-122"/>
                <a:ea typeface="新宋体" panose="02010609030101010101" pitchFamily="49" charset="-122"/>
                <a:cs typeface="Times New Roman" panose="02020603050405020304" pitchFamily="18" charset="0"/>
              </a:rPr>
              <a:t>'1'</a:t>
            </a:r>
            <a:r>
              <a:rPr lang="en-US" altLang="zh-CN" sz="1400" dirty="0">
                <a:latin typeface="新宋体" panose="02010609030101010101" pitchFamily="49" charset="-122"/>
                <a:ea typeface="新宋体" panose="02010609030101010101" pitchFamily="49" charset="-122"/>
                <a:cs typeface="Times New Roman" panose="02020603050405020304" pitchFamily="18" charset="0"/>
              </a:rPr>
              <a:t>, </a:t>
            </a:r>
            <a:r>
              <a:rPr lang="en-US" altLang="zh-CN" sz="1400" dirty="0">
                <a:solidFill>
                  <a:srgbClr val="4070A0"/>
                </a:solidFill>
                <a:latin typeface="新宋体" panose="02010609030101010101" pitchFamily="49" charset="-122"/>
                <a:ea typeface="新宋体" panose="02010609030101010101" pitchFamily="49" charset="-122"/>
                <a:cs typeface="Times New Roman" panose="02020603050405020304" pitchFamily="18" charset="0"/>
              </a:rPr>
              <a:t>'2'</a:t>
            </a:r>
            <a:r>
              <a:rPr lang="en-US" altLang="zh-CN" sz="1400" dirty="0">
                <a:latin typeface="新宋体" panose="02010609030101010101" pitchFamily="49" charset="-122"/>
                <a:ea typeface="新宋体" panose="02010609030101010101" pitchFamily="49" charset="-122"/>
                <a:cs typeface="Times New Roman" panose="02020603050405020304" pitchFamily="18" charset="0"/>
              </a:rPr>
              <a:t>, </a:t>
            </a:r>
            <a:r>
              <a:rPr lang="en-US" altLang="zh-CN" sz="1400" dirty="0">
                <a:solidFill>
                  <a:srgbClr val="4070A0"/>
                </a:solidFill>
                <a:latin typeface="新宋体" panose="02010609030101010101" pitchFamily="49" charset="-122"/>
                <a:ea typeface="新宋体" panose="02010609030101010101" pitchFamily="49" charset="-122"/>
                <a:cs typeface="Times New Roman" panose="02020603050405020304" pitchFamily="18" charset="0"/>
              </a:rPr>
              <a:t>'3'</a:t>
            </a:r>
            <a:r>
              <a:rPr lang="en-US" altLang="zh-CN" sz="1400" dirty="0">
                <a:latin typeface="新宋体" panose="02010609030101010101" pitchFamily="49" charset="-122"/>
                <a:ea typeface="新宋体" panose="02010609030101010101" pitchFamily="49" charset="-122"/>
                <a:cs typeface="Times New Roman" panose="02020603050405020304" pitchFamily="18" charset="0"/>
              </a:rPr>
              <a:t>]</a:t>
            </a:r>
            <a:endParaRPr lang="zh-CN" altLang="zh-CN" sz="1400" dirty="0">
              <a:latin typeface="新宋体" panose="02010609030101010101" pitchFamily="49" charset="-122"/>
              <a:ea typeface="新宋体" panose="02010609030101010101" pitchFamily="49" charset="-122"/>
              <a:cs typeface="Times New Roman" panose="02020603050405020304" pitchFamily="18" charset="0"/>
            </a:endParaRPr>
          </a:p>
        </p:txBody>
      </p:sp>
      <p:sp>
        <p:nvSpPr>
          <p:cNvPr id="10" name="Rectangle 5"/>
          <p:cNvSpPr>
            <a:spLocks noChangeArrowheads="1"/>
          </p:cNvSpPr>
          <p:nvPr/>
        </p:nvSpPr>
        <p:spPr bwMode="auto">
          <a:xfrm>
            <a:off x="1606378" y="49749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11"/>
          </p:nvPr>
        </p:nvSpPr>
        <p:spPr/>
        <p:txBody>
          <a:bodyPr/>
          <a:lstStyle/>
          <a:p>
            <a:r>
              <a:rPr lang="en-US" altLang="zh-CN" dirty="0"/>
              <a:t>Python </a:t>
            </a:r>
            <a:r>
              <a:rPr lang="zh-CN" altLang="en-US" dirty="0"/>
              <a:t>命令行参数</a:t>
            </a:r>
          </a:p>
        </p:txBody>
      </p:sp>
      <p:sp>
        <p:nvSpPr>
          <p:cNvPr id="6" name="文本占位符 3"/>
          <p:cNvSpPr>
            <a:spLocks noGrp="1"/>
          </p:cNvSpPr>
          <p:nvPr>
            <p:ph type="body" sz="half" idx="2"/>
          </p:nvPr>
        </p:nvSpPr>
        <p:spPr>
          <a:xfrm>
            <a:off x="1063756" y="1173970"/>
            <a:ext cx="6433230" cy="515803"/>
          </a:xfrm>
        </p:spPr>
        <p:txBody>
          <a:bodyPr/>
          <a:lstStyle/>
          <a:p>
            <a:r>
              <a:rPr lang="zh-CN" altLang="en-US" dirty="0"/>
              <a:t>命令行参数</a:t>
            </a:r>
            <a:r>
              <a:rPr lang="en-US" altLang="zh-CN" dirty="0"/>
              <a:t>-sys</a:t>
            </a:r>
            <a:r>
              <a:rPr lang="zh-CN" altLang="en-US" dirty="0"/>
              <a:t>模块（</a:t>
            </a:r>
            <a:r>
              <a:rPr lang="en-US" altLang="zh-CN" dirty="0"/>
              <a:t>2</a:t>
            </a:r>
            <a:r>
              <a:rPr lang="zh-CN" altLang="en-US" dirty="0"/>
              <a:t>）</a:t>
            </a:r>
          </a:p>
        </p:txBody>
      </p:sp>
      <p:sp>
        <p:nvSpPr>
          <p:cNvPr id="9" name="文本框 2"/>
          <p:cNvSpPr txBox="1">
            <a:spLocks noChangeArrowheads="1"/>
          </p:cNvSpPr>
          <p:nvPr/>
        </p:nvSpPr>
        <p:spPr bwMode="auto">
          <a:xfrm>
            <a:off x="1113184" y="2335884"/>
            <a:ext cx="9686622" cy="769441"/>
          </a:xfrm>
          <a:prstGeom prst="rect">
            <a:avLst/>
          </a:prstGeom>
          <a:solidFill>
            <a:srgbClr val="F2F2F2"/>
          </a:solidFill>
          <a:ln w="9525">
            <a:solidFill>
              <a:srgbClr val="A5A5A5"/>
            </a:solidFill>
            <a:miter lim="800000"/>
          </a:ln>
        </p:spPr>
        <p:txBody>
          <a:bodyPr vert="horz" wrap="square" lIns="91440" tIns="45720" rIns="91440" bIns="45720" numCol="1" anchor="t"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import sys</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print(</a:t>
            </a:r>
            <a:r>
              <a:rPr kumimoji="0" lang="en-US" altLang="zh-CN" sz="1100" b="0" i="0" u="none" strike="noStrike" cap="none" normalizeH="0" baseline="0" dirty="0">
                <a:ln>
                  <a:noFill/>
                </a:ln>
                <a:solidFill>
                  <a:srgbClr val="4070A0"/>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zh-CN" altLang="en-US" sz="1100" b="0" i="0" u="none" strike="noStrike" cap="none" normalizeH="0" baseline="0" dirty="0">
                <a:ln>
                  <a:noFill/>
                </a:ln>
                <a:solidFill>
                  <a:srgbClr val="4070A0"/>
                </a:solidFill>
                <a:effectLst/>
                <a:latin typeface="Consolas" panose="020B0609020204030204" pitchFamily="49" charset="0"/>
                <a:ea typeface="宋体" panose="02010600030101010101" pitchFamily="2" charset="-122"/>
                <a:cs typeface="Times New Roman" panose="02020603050405020304" pitchFamily="18" charset="0"/>
              </a:rPr>
              <a:t>参数个数为</a:t>
            </a:r>
            <a:r>
              <a:rPr kumimoji="0" lang="en-US" altLang="zh-CN" sz="1100" b="0" i="0" u="none" strike="noStrike" cap="none" normalizeH="0" baseline="0" dirty="0">
                <a:ln>
                  <a:noFill/>
                </a:ln>
                <a:solidFill>
                  <a:srgbClr val="4070A0"/>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len</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sys.argv</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100" b="0" i="0" u="none" strike="noStrike" cap="none" normalizeH="0" baseline="0" dirty="0">
                <a:ln>
                  <a:noFill/>
                </a:ln>
                <a:solidFill>
                  <a:srgbClr val="4070A0"/>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zh-CN" altLang="en-US" sz="1100" b="0" i="0" u="none" strike="noStrike" cap="none" normalizeH="0" baseline="0" dirty="0">
                <a:ln>
                  <a:noFill/>
                </a:ln>
                <a:solidFill>
                  <a:srgbClr val="4070A0"/>
                </a:solidFill>
                <a:effectLst/>
                <a:latin typeface="Consolas" panose="020B0609020204030204" pitchFamily="49" charset="0"/>
                <a:ea typeface="宋体" panose="02010600030101010101" pitchFamily="2" charset="-122"/>
                <a:cs typeface="Times New Roman" panose="02020603050405020304" pitchFamily="18" charset="0"/>
              </a:rPr>
              <a:t>个参数。</a:t>
            </a:r>
            <a:r>
              <a:rPr kumimoji="0" lang="en-US" altLang="zh-CN" sz="1100" b="0" i="0" u="none" strike="noStrike" cap="none" normalizeH="0" baseline="0" dirty="0">
                <a:ln>
                  <a:noFill/>
                </a:ln>
                <a:solidFill>
                  <a:srgbClr val="4070A0"/>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print(</a:t>
            </a:r>
            <a:r>
              <a:rPr kumimoji="0" lang="en-US" altLang="zh-CN" sz="1100" b="0" i="0" u="none" strike="noStrike" cap="none" normalizeH="0" baseline="0" dirty="0">
                <a:ln>
                  <a:noFill/>
                </a:ln>
                <a:solidFill>
                  <a:srgbClr val="4070A0"/>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zh-CN" altLang="en-US" sz="1100" b="0" i="0" u="none" strike="noStrike" cap="none" normalizeH="0" baseline="0" dirty="0">
                <a:ln>
                  <a:noFill/>
                </a:ln>
                <a:solidFill>
                  <a:srgbClr val="4070A0"/>
                </a:solidFill>
                <a:effectLst/>
                <a:latin typeface="Consolas" panose="020B0609020204030204" pitchFamily="49" charset="0"/>
                <a:ea typeface="宋体" panose="02010600030101010101" pitchFamily="2" charset="-122"/>
                <a:cs typeface="Times New Roman" panose="02020603050405020304" pitchFamily="18" charset="0"/>
              </a:rPr>
              <a:t>参数列表</a:t>
            </a:r>
            <a:r>
              <a:rPr kumimoji="0" lang="en-US" altLang="zh-CN" sz="1100" b="0" i="0" u="none" strike="noStrike" cap="none" normalizeH="0" baseline="0" dirty="0">
                <a:ln>
                  <a:noFill/>
                </a:ln>
                <a:solidFill>
                  <a:srgbClr val="4070A0"/>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str</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sys.argv</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[1:]))</a:t>
            </a:r>
          </a:p>
        </p:txBody>
      </p:sp>
      <p:sp>
        <p:nvSpPr>
          <p:cNvPr id="10" name="矩形 9"/>
          <p:cNvSpPr/>
          <p:nvPr/>
        </p:nvSpPr>
        <p:spPr>
          <a:xfrm>
            <a:off x="1063756" y="1589809"/>
            <a:ext cx="9785476" cy="646331"/>
          </a:xfrm>
          <a:prstGeom prst="rect">
            <a:avLst/>
          </a:prstGeom>
        </p:spPr>
        <p:txBody>
          <a:bodyPr wrap="square">
            <a:spAutoFit/>
          </a:bodyPr>
          <a:lstStyle/>
          <a:p>
            <a:pPr>
              <a:spcBef>
                <a:spcPts val="900"/>
              </a:spcBef>
              <a:spcAft>
                <a:spcPts val="900"/>
              </a:spcAft>
            </a:pPr>
            <a:r>
              <a:rPr lang="en-US" altLang="zh-CN" dirty="0" err="1">
                <a:latin typeface="新宋体" panose="02010609030101010101" pitchFamily="49" charset="-122"/>
                <a:ea typeface="新宋体" panose="02010609030101010101" pitchFamily="49" charset="-122"/>
                <a:cs typeface="Times New Roman" panose="02020603050405020304" pitchFamily="18" charset="0"/>
              </a:rPr>
              <a:t>argv</a:t>
            </a:r>
            <a:r>
              <a:rPr lang="en-US" altLang="zh-CN" dirty="0">
                <a:latin typeface="新宋体" panose="02010609030101010101" pitchFamily="49" charset="-122"/>
                <a:ea typeface="新宋体" panose="02010609030101010101" pitchFamily="49" charset="-122"/>
                <a:cs typeface="Times New Roman" panose="02020603050405020304" pitchFamily="18" charset="0"/>
              </a:rPr>
              <a:t> </a:t>
            </a:r>
            <a:r>
              <a:rPr lang="zh-CN" altLang="zh-CN" dirty="0">
                <a:latin typeface="新宋体" panose="02010609030101010101" pitchFamily="49" charset="-122"/>
                <a:ea typeface="新宋体" panose="02010609030101010101" pitchFamily="49" charset="-122"/>
                <a:cs typeface="Times New Roman" panose="02020603050405020304" pitchFamily="18" charset="0"/>
              </a:rPr>
              <a:t>返回命令行参数是一个列表，第一个元素就是</a:t>
            </a:r>
            <a:r>
              <a:rPr lang="en-US" altLang="zh-CN" dirty="0">
                <a:latin typeface="新宋体" panose="02010609030101010101" pitchFamily="49" charset="-122"/>
                <a:ea typeface="新宋体" panose="02010609030101010101" pitchFamily="49" charset="-122"/>
                <a:cs typeface="Times New Roman" panose="02020603050405020304" pitchFamily="18" charset="0"/>
              </a:rPr>
              <a:t> </a:t>
            </a:r>
            <a:r>
              <a:rPr lang="en-US" altLang="zh-CN" dirty="0" err="1">
                <a:latin typeface="新宋体" panose="02010609030101010101" pitchFamily="49" charset="-122"/>
                <a:ea typeface="新宋体" panose="02010609030101010101" pitchFamily="49" charset="-122"/>
                <a:cs typeface="Times New Roman" panose="02020603050405020304" pitchFamily="18" charset="0"/>
              </a:rPr>
              <a:t>py</a:t>
            </a:r>
            <a:r>
              <a:rPr lang="zh-CN" altLang="zh-CN" dirty="0">
                <a:latin typeface="新宋体" panose="02010609030101010101" pitchFamily="49" charset="-122"/>
                <a:ea typeface="新宋体" panose="02010609030101010101" pitchFamily="49" charset="-122"/>
                <a:cs typeface="Times New Roman" panose="02020603050405020304" pitchFamily="18" charset="0"/>
              </a:rPr>
              <a:t>文件的文件名。如果只想获取参数不需要获取文件名，</a:t>
            </a:r>
            <a:r>
              <a:rPr lang="en-US" altLang="zh-CN" dirty="0" err="1">
                <a:latin typeface="新宋体" panose="02010609030101010101" pitchFamily="49" charset="-122"/>
                <a:ea typeface="新宋体" panose="02010609030101010101" pitchFamily="49" charset="-122"/>
                <a:cs typeface="Times New Roman" panose="02020603050405020304" pitchFamily="18" charset="0"/>
              </a:rPr>
              <a:t>sys.argv</a:t>
            </a:r>
            <a:r>
              <a:rPr lang="zh-CN" altLang="zh-CN" dirty="0">
                <a:latin typeface="新宋体" panose="02010609030101010101" pitchFamily="49" charset="-122"/>
                <a:ea typeface="新宋体" panose="02010609030101010101" pitchFamily="49" charset="-122"/>
                <a:cs typeface="Times New Roman" panose="02020603050405020304" pitchFamily="18" charset="0"/>
              </a:rPr>
              <a:t>也支持</a:t>
            </a:r>
            <a:r>
              <a:rPr lang="en-US" altLang="zh-CN" dirty="0">
                <a:latin typeface="新宋体" panose="02010609030101010101" pitchFamily="49" charset="-122"/>
                <a:ea typeface="新宋体" panose="02010609030101010101" pitchFamily="49" charset="-122"/>
                <a:cs typeface="Times New Roman" panose="02020603050405020304" pitchFamily="18" charset="0"/>
              </a:rPr>
              <a:t>python</a:t>
            </a:r>
            <a:r>
              <a:rPr lang="zh-CN" altLang="zh-CN" dirty="0">
                <a:latin typeface="新宋体" panose="02010609030101010101" pitchFamily="49" charset="-122"/>
                <a:ea typeface="新宋体" panose="02010609030101010101" pitchFamily="49" charset="-122"/>
                <a:cs typeface="Times New Roman" panose="02020603050405020304" pitchFamily="18" charset="0"/>
              </a:rPr>
              <a:t>字符串中的切片 修改代码如下：</a:t>
            </a:r>
          </a:p>
        </p:txBody>
      </p:sp>
      <p:sp>
        <p:nvSpPr>
          <p:cNvPr id="11" name="矩形 10"/>
          <p:cNvSpPr/>
          <p:nvPr/>
        </p:nvSpPr>
        <p:spPr>
          <a:xfrm>
            <a:off x="1096707" y="3298407"/>
            <a:ext cx="9736050" cy="2492990"/>
          </a:xfrm>
          <a:prstGeom prst="rect">
            <a:avLst/>
          </a:prstGeom>
        </p:spPr>
        <p:txBody>
          <a:bodyPr wrap="square">
            <a:spAutoFit/>
          </a:bodyPr>
          <a:lstStyle/>
          <a:p>
            <a:pPr>
              <a:spcBef>
                <a:spcPts val="900"/>
              </a:spcBef>
              <a:spcAft>
                <a:spcPts val="900"/>
              </a:spcAft>
            </a:pPr>
            <a:r>
              <a:rPr lang="zh-CN" altLang="zh-CN" dirty="0">
                <a:latin typeface="新宋体" panose="02010609030101010101" pitchFamily="49" charset="-122"/>
                <a:ea typeface="新宋体" panose="02010609030101010101" pitchFamily="49" charset="-122"/>
                <a:cs typeface="Times New Roman" panose="02020603050405020304" pitchFamily="18" charset="0"/>
              </a:rPr>
              <a:t>执行结果</a:t>
            </a:r>
          </a:p>
          <a:p>
            <a:pPr>
              <a:spcBef>
                <a:spcPts val="900"/>
              </a:spcBef>
              <a:spcAft>
                <a:spcPts val="900"/>
              </a:spcAft>
            </a:pPr>
            <a:r>
              <a:rPr lang="en-US" altLang="zh-CN" dirty="0" err="1">
                <a:latin typeface="新宋体" panose="02010609030101010101" pitchFamily="49" charset="-122"/>
                <a:ea typeface="新宋体" panose="02010609030101010101" pitchFamily="49" charset="-122"/>
                <a:cs typeface="Times New Roman" panose="02020603050405020304" pitchFamily="18" charset="0"/>
              </a:rPr>
              <a:t>python@python</a:t>
            </a:r>
            <a:r>
              <a:rPr lang="en-US" altLang="zh-CN" dirty="0">
                <a:latin typeface="新宋体" panose="02010609030101010101" pitchFamily="49" charset="-122"/>
                <a:ea typeface="新宋体" panose="02010609030101010101" pitchFamily="49" charset="-122"/>
                <a:cs typeface="Times New Roman" panose="02020603050405020304" pitchFamily="18" charset="0"/>
              </a:rPr>
              <a:t>:~$ python3 test.py 1 2 3</a:t>
            </a:r>
            <a:br>
              <a:rPr lang="en-US" altLang="zh-CN" dirty="0">
                <a:latin typeface="新宋体" panose="02010609030101010101" pitchFamily="49" charset="-122"/>
                <a:ea typeface="新宋体" panose="02010609030101010101" pitchFamily="49" charset="-122"/>
                <a:cs typeface="Times New Roman" panose="02020603050405020304" pitchFamily="18" charset="0"/>
              </a:rPr>
            </a:br>
            <a:r>
              <a:rPr lang="zh-CN" altLang="zh-CN" dirty="0">
                <a:latin typeface="新宋体" panose="02010609030101010101" pitchFamily="49" charset="-122"/>
                <a:ea typeface="新宋体" panose="02010609030101010101" pitchFamily="49" charset="-122"/>
                <a:cs typeface="Times New Roman" panose="02020603050405020304" pitchFamily="18" charset="0"/>
              </a:rPr>
              <a:t>参数个数为</a:t>
            </a:r>
            <a:r>
              <a:rPr lang="en-US" altLang="zh-CN" dirty="0">
                <a:latin typeface="新宋体" panose="02010609030101010101" pitchFamily="49" charset="-122"/>
                <a:ea typeface="新宋体" panose="02010609030101010101" pitchFamily="49" charset="-122"/>
                <a:cs typeface="Times New Roman" panose="02020603050405020304" pitchFamily="18" charset="0"/>
              </a:rPr>
              <a:t>: 3 </a:t>
            </a:r>
            <a:r>
              <a:rPr lang="zh-CN" altLang="zh-CN" dirty="0">
                <a:latin typeface="新宋体" panose="02010609030101010101" pitchFamily="49" charset="-122"/>
                <a:ea typeface="新宋体" panose="02010609030101010101" pitchFamily="49" charset="-122"/>
                <a:cs typeface="Times New Roman" panose="02020603050405020304" pitchFamily="18" charset="0"/>
              </a:rPr>
              <a:t>个参数。</a:t>
            </a:r>
            <a:br>
              <a:rPr lang="en-US" altLang="zh-CN" dirty="0">
                <a:latin typeface="新宋体" panose="02010609030101010101" pitchFamily="49" charset="-122"/>
                <a:ea typeface="新宋体" panose="02010609030101010101" pitchFamily="49" charset="-122"/>
                <a:cs typeface="Times New Roman" panose="02020603050405020304" pitchFamily="18" charset="0"/>
              </a:rPr>
            </a:br>
            <a:r>
              <a:rPr lang="zh-CN" altLang="zh-CN" dirty="0">
                <a:latin typeface="新宋体" panose="02010609030101010101" pitchFamily="49" charset="-122"/>
                <a:ea typeface="新宋体" panose="02010609030101010101" pitchFamily="49" charset="-122"/>
                <a:cs typeface="Times New Roman" panose="02020603050405020304" pitchFamily="18" charset="0"/>
              </a:rPr>
              <a:t>参数列表</a:t>
            </a:r>
            <a:r>
              <a:rPr lang="en-US" altLang="zh-CN" dirty="0">
                <a:latin typeface="新宋体" panose="02010609030101010101" pitchFamily="49" charset="-122"/>
                <a:ea typeface="新宋体" panose="02010609030101010101" pitchFamily="49" charset="-122"/>
                <a:cs typeface="Times New Roman" panose="02020603050405020304" pitchFamily="18" charset="0"/>
              </a:rPr>
              <a:t>: ['1', '2', '3']</a:t>
            </a:r>
            <a:br>
              <a:rPr lang="en-US" altLang="zh-CN" dirty="0">
                <a:latin typeface="新宋体" panose="02010609030101010101" pitchFamily="49" charset="-122"/>
                <a:ea typeface="新宋体" panose="02010609030101010101" pitchFamily="49" charset="-122"/>
                <a:cs typeface="Times New Roman" panose="02020603050405020304" pitchFamily="18" charset="0"/>
              </a:rPr>
            </a:br>
            <a:r>
              <a:rPr lang="en-US" altLang="zh-CN" dirty="0" err="1">
                <a:latin typeface="新宋体" panose="02010609030101010101" pitchFamily="49" charset="-122"/>
                <a:ea typeface="新宋体" panose="02010609030101010101" pitchFamily="49" charset="-122"/>
                <a:cs typeface="Times New Roman" panose="02020603050405020304" pitchFamily="18" charset="0"/>
              </a:rPr>
              <a:t>python@python</a:t>
            </a:r>
            <a:r>
              <a:rPr lang="en-US" altLang="zh-CN" dirty="0">
                <a:latin typeface="新宋体" panose="02010609030101010101" pitchFamily="49" charset="-122"/>
                <a:ea typeface="新宋体" panose="02010609030101010101" pitchFamily="49" charset="-122"/>
                <a:cs typeface="Times New Roman" panose="02020603050405020304" pitchFamily="18" charset="0"/>
              </a:rPr>
              <a:t>:~$ </a:t>
            </a:r>
            <a:endParaRPr lang="zh-CN" altLang="zh-CN" dirty="0">
              <a:latin typeface="新宋体" panose="02010609030101010101" pitchFamily="49" charset="-122"/>
              <a:ea typeface="新宋体" panose="02010609030101010101" pitchFamily="49" charset="-122"/>
              <a:cs typeface="Times New Roman" panose="02020603050405020304" pitchFamily="18" charset="0"/>
            </a:endParaRPr>
          </a:p>
          <a:p>
            <a:pPr>
              <a:spcBef>
                <a:spcPts val="900"/>
              </a:spcBef>
              <a:spcAft>
                <a:spcPts val="900"/>
              </a:spcAft>
            </a:pPr>
            <a:r>
              <a:rPr lang="en-US" altLang="zh-CN" dirty="0" err="1">
                <a:latin typeface="新宋体" panose="02010609030101010101" pitchFamily="49" charset="-122"/>
                <a:ea typeface="新宋体" panose="02010609030101010101" pitchFamily="49" charset="-122"/>
                <a:cs typeface="Times New Roman" panose="02020603050405020304" pitchFamily="18" charset="0"/>
              </a:rPr>
              <a:t>sys.argv</a:t>
            </a:r>
            <a:r>
              <a:rPr lang="en-US" altLang="zh-CN" dirty="0">
                <a:latin typeface="新宋体" panose="02010609030101010101" pitchFamily="49" charset="-122"/>
                <a:ea typeface="新宋体" panose="02010609030101010101" pitchFamily="49" charset="-122"/>
                <a:cs typeface="Times New Roman" panose="02020603050405020304" pitchFamily="18" charset="0"/>
              </a:rPr>
              <a:t> </a:t>
            </a:r>
            <a:r>
              <a:rPr lang="zh-CN" altLang="zh-CN" dirty="0">
                <a:latin typeface="新宋体" panose="02010609030101010101" pitchFamily="49" charset="-122"/>
                <a:ea typeface="新宋体" panose="02010609030101010101" pitchFamily="49" charset="-122"/>
                <a:cs typeface="Times New Roman" panose="02020603050405020304" pitchFamily="18" charset="0"/>
              </a:rPr>
              <a:t>只提供了比较简单的命令参数获取方式，并没有提供命令提示。无法做到像</a:t>
            </a:r>
            <a:r>
              <a:rPr lang="en-US" altLang="zh-CN" dirty="0" err="1">
                <a:latin typeface="新宋体" panose="02010609030101010101" pitchFamily="49" charset="-122"/>
                <a:ea typeface="新宋体" panose="02010609030101010101" pitchFamily="49" charset="-122"/>
                <a:cs typeface="Times New Roman" panose="02020603050405020304" pitchFamily="18" charset="0"/>
              </a:rPr>
              <a:t>linux</a:t>
            </a:r>
            <a:r>
              <a:rPr lang="zh-CN" altLang="zh-CN" dirty="0">
                <a:latin typeface="新宋体" panose="02010609030101010101" pitchFamily="49" charset="-122"/>
                <a:ea typeface="新宋体" panose="02010609030101010101" pitchFamily="49" charset="-122"/>
                <a:cs typeface="Times New Roman" panose="02020603050405020304" pitchFamily="18" charset="0"/>
              </a:rPr>
              <a:t>命令一样，可以给使用者提供</a:t>
            </a:r>
            <a:r>
              <a:rPr lang="en-US" altLang="zh-CN" dirty="0">
                <a:latin typeface="新宋体" panose="02010609030101010101" pitchFamily="49" charset="-122"/>
                <a:ea typeface="新宋体" panose="02010609030101010101" pitchFamily="49" charset="-122"/>
                <a:cs typeface="Times New Roman" panose="02020603050405020304" pitchFamily="18" charset="0"/>
              </a:rPr>
              <a:t>help</a:t>
            </a:r>
            <a:r>
              <a:rPr lang="zh-CN" altLang="zh-CN" dirty="0">
                <a:latin typeface="新宋体" panose="02010609030101010101" pitchFamily="49" charset="-122"/>
                <a:ea typeface="新宋体" panose="02010609030101010101" pitchFamily="49" charset="-122"/>
                <a:cs typeface="Times New Roman" panose="02020603050405020304" pitchFamily="18" charset="0"/>
              </a:rPr>
              <a:t>帮助。</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11"/>
          </p:nvPr>
        </p:nvSpPr>
        <p:spPr/>
        <p:txBody>
          <a:bodyPr/>
          <a:lstStyle/>
          <a:p>
            <a:r>
              <a:rPr lang="en-US" altLang="zh-CN" dirty="0"/>
              <a:t>Python </a:t>
            </a:r>
            <a:r>
              <a:rPr lang="zh-CN" altLang="en-US" dirty="0"/>
              <a:t>命令行参数</a:t>
            </a:r>
          </a:p>
        </p:txBody>
      </p:sp>
      <p:sp>
        <p:nvSpPr>
          <p:cNvPr id="6" name="文本占位符 3"/>
          <p:cNvSpPr>
            <a:spLocks noGrp="1"/>
          </p:cNvSpPr>
          <p:nvPr>
            <p:ph type="body" sz="half" idx="2"/>
          </p:nvPr>
        </p:nvSpPr>
        <p:spPr>
          <a:xfrm>
            <a:off x="721071" y="902122"/>
            <a:ext cx="6433230" cy="515803"/>
          </a:xfrm>
        </p:spPr>
        <p:txBody>
          <a:bodyPr/>
          <a:lstStyle/>
          <a:p>
            <a:r>
              <a:rPr lang="zh-CN" altLang="en-US" dirty="0"/>
              <a:t>命令行参数</a:t>
            </a:r>
            <a:r>
              <a:rPr lang="en-US" altLang="zh-CN" dirty="0"/>
              <a:t>-</a:t>
            </a:r>
            <a:r>
              <a:rPr lang="en-US" altLang="zh-CN" dirty="0" err="1"/>
              <a:t>argparse</a:t>
            </a:r>
            <a:r>
              <a:rPr lang="zh-CN" altLang="en-US" dirty="0"/>
              <a:t>模块（</a:t>
            </a:r>
            <a:r>
              <a:rPr lang="en-US" altLang="zh-CN" dirty="0"/>
              <a:t>1</a:t>
            </a:r>
            <a:r>
              <a:rPr lang="zh-CN" altLang="en-US" dirty="0"/>
              <a:t>）</a:t>
            </a:r>
          </a:p>
        </p:txBody>
      </p:sp>
      <p:sp>
        <p:nvSpPr>
          <p:cNvPr id="2" name="矩形 1"/>
          <p:cNvSpPr/>
          <p:nvPr/>
        </p:nvSpPr>
        <p:spPr>
          <a:xfrm>
            <a:off x="1185221" y="1549141"/>
            <a:ext cx="8444553" cy="1061829"/>
          </a:xfrm>
          <a:prstGeom prst="rect">
            <a:avLst/>
          </a:prstGeom>
        </p:spPr>
        <p:txBody>
          <a:bodyPr wrap="square">
            <a:spAutoFit/>
          </a:bodyPr>
          <a:lstStyle/>
          <a:p>
            <a:pPr>
              <a:lnSpc>
                <a:spcPct val="150000"/>
              </a:lnSpc>
            </a:pPr>
            <a:r>
              <a:rPr lang="zh-CN" altLang="en-US" sz="1400" dirty="0">
                <a:latin typeface="新宋体" panose="02010609030101010101" pitchFamily="49" charset="-122"/>
                <a:ea typeface="新宋体" panose="02010609030101010101" pitchFamily="49" charset="-122"/>
              </a:rPr>
              <a:t>argparse 模块可以轻松编写用户友好的命令行界面。该程序定义了它需要的参数，argparse 并将找出如何解析这些参数sys.argv。该argparse 模块还会自动生成帮助和用法消息，并在用户给出程序无效参数时发出错误</a:t>
            </a: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354749" y="737461"/>
            <a:ext cx="4118397" cy="515803"/>
          </a:xfrm>
        </p:spPr>
        <p:txBody>
          <a:bodyPr/>
          <a:lstStyle/>
          <a:p>
            <a:r>
              <a:rPr lang="zh-CN" altLang="en-US" dirty="0"/>
              <a:t>命令行参数</a:t>
            </a:r>
            <a:r>
              <a:rPr lang="en-US" altLang="zh-CN" dirty="0"/>
              <a:t>-</a:t>
            </a:r>
            <a:r>
              <a:rPr lang="en-US" altLang="zh-CN" dirty="0" err="1"/>
              <a:t>argparse</a:t>
            </a:r>
            <a:r>
              <a:rPr lang="zh-CN" altLang="en-US" dirty="0"/>
              <a:t>模块（</a:t>
            </a:r>
            <a:r>
              <a:rPr lang="en-US" altLang="zh-CN" dirty="0"/>
              <a:t>2</a:t>
            </a:r>
            <a:r>
              <a:rPr lang="zh-CN" altLang="en-US" dirty="0"/>
              <a:t>）</a:t>
            </a:r>
          </a:p>
          <a:p>
            <a:endParaRPr lang="zh-CN" altLang="en-US" dirty="0"/>
          </a:p>
        </p:txBody>
      </p:sp>
      <p:sp>
        <p:nvSpPr>
          <p:cNvPr id="4" name="文本占位符 3"/>
          <p:cNvSpPr>
            <a:spLocks noGrp="1"/>
          </p:cNvSpPr>
          <p:nvPr>
            <p:ph type="body" sz="half" idx="11"/>
          </p:nvPr>
        </p:nvSpPr>
        <p:spPr/>
        <p:txBody>
          <a:bodyPr/>
          <a:lstStyle/>
          <a:p>
            <a:r>
              <a:rPr lang="en-US" altLang="zh-CN" dirty="0"/>
              <a:t>Python </a:t>
            </a:r>
            <a:r>
              <a:rPr lang="zh-CN" altLang="en-US" dirty="0"/>
              <a:t>命令行参数</a:t>
            </a:r>
          </a:p>
        </p:txBody>
      </p:sp>
      <p:sp>
        <p:nvSpPr>
          <p:cNvPr id="5" name="矩形 4"/>
          <p:cNvSpPr/>
          <p:nvPr/>
        </p:nvSpPr>
        <p:spPr>
          <a:xfrm>
            <a:off x="8875712" y="2414853"/>
            <a:ext cx="1338828" cy="369332"/>
          </a:xfrm>
          <a:prstGeom prst="rect">
            <a:avLst/>
          </a:prstGeom>
        </p:spPr>
        <p:txBody>
          <a:bodyPr wrap="none">
            <a:spAutoFit/>
          </a:bodyPr>
          <a:lstStyle/>
          <a:p>
            <a:r>
              <a:rPr lang="zh-CN" altLang="zh-CN" kern="100" dirty="0">
                <a:latin typeface="新宋体" panose="02010609030101010101" pitchFamily="49" charset="-122"/>
                <a:ea typeface="新宋体" panose="02010609030101010101" pitchFamily="49" charset="-122"/>
                <a:cs typeface="Times New Roman" panose="02020603050405020304" pitchFamily="18" charset="0"/>
              </a:rPr>
              <a:t>创建解析器</a:t>
            </a:r>
            <a:endParaRPr lang="zh-CN" altLang="en-US" dirty="0">
              <a:latin typeface="新宋体" panose="02010609030101010101" pitchFamily="49" charset="-122"/>
              <a:ea typeface="新宋体" panose="02010609030101010101" pitchFamily="49" charset="-122"/>
            </a:endParaRPr>
          </a:p>
        </p:txBody>
      </p:sp>
      <p:sp>
        <p:nvSpPr>
          <p:cNvPr id="6" name="文本框 2"/>
          <p:cNvSpPr txBox="1">
            <a:spLocks noChangeArrowheads="1"/>
          </p:cNvSpPr>
          <p:nvPr/>
        </p:nvSpPr>
        <p:spPr bwMode="auto">
          <a:xfrm>
            <a:off x="2480111" y="1290829"/>
            <a:ext cx="5560019" cy="5170646"/>
          </a:xfrm>
          <a:prstGeom prst="rect">
            <a:avLst/>
          </a:prstGeom>
          <a:solidFill>
            <a:srgbClr val="F2F2F2"/>
          </a:solidFill>
          <a:ln w="9525">
            <a:solidFill>
              <a:srgbClr val="A5A5A5"/>
            </a:solidFill>
            <a:miter lim="800000"/>
          </a:ln>
        </p:spPr>
        <p:txBody>
          <a:bodyPr vert="horz" wrap="square" lIns="91440" tIns="45720" rIns="91440" bIns="45720" numCol="1" anchor="t"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import </a:t>
            </a:r>
            <a:r>
              <a:rPr kumimoji="0" lang="en-US" altLang="zh-CN" sz="10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argparse</a:t>
            </a:r>
            <a:b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parse </a:t>
            </a:r>
            <a:r>
              <a:rPr kumimoji="0" lang="en-US" altLang="zh-CN" sz="10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0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argparse.ArgumentParser</a:t>
            </a:r>
            <a: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b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0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000" b="0" i="1" u="none" strike="noStrike" cap="none" normalizeH="0" baseline="0" dirty="0" err="1">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ArgumentParser</a:t>
            </a:r>
            <a:r>
              <a:rPr kumimoji="0" lang="en-US" altLang="zh-CN" sz="10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zh-CN" altLang="en-US" sz="10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类的初始化方法</a:t>
            </a:r>
            <a:br>
              <a:rPr kumimoji="0" lang="zh-CN" altLang="en-US"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000" b="1" i="0" u="none" strike="noStrike" cap="none" normalizeH="0" baseline="0" dirty="0">
                <a:ln>
                  <a:noFill/>
                </a:ln>
                <a:solidFill>
                  <a:srgbClr val="007020"/>
                </a:solidFill>
                <a:effectLst/>
                <a:latin typeface="Consolas" panose="020B0609020204030204" pitchFamily="49" charset="0"/>
                <a:ea typeface="宋体" panose="02010600030101010101" pitchFamily="2" charset="-122"/>
                <a:cs typeface="Times New Roman" panose="02020603050405020304" pitchFamily="18" charset="0"/>
              </a:rPr>
              <a:t>class</a:t>
            </a:r>
            <a: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0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ArgumentParser</a:t>
            </a:r>
            <a: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(_</a:t>
            </a:r>
            <a:r>
              <a:rPr kumimoji="0" lang="en-US" altLang="zh-CN" sz="10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AttributeHolder</a:t>
            </a:r>
            <a: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_</a:t>
            </a:r>
            <a:r>
              <a:rPr kumimoji="0" lang="en-US" altLang="zh-CN" sz="10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ActionsContainer</a:t>
            </a:r>
            <a: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b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0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"""Object for parsing command line strings into Python objects.</a:t>
            </a:r>
            <a:b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0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    Keyword Arguments:</a:t>
            </a:r>
            <a:b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0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        - </a:t>
            </a:r>
            <a:r>
              <a:rPr kumimoji="0" lang="en-US" altLang="zh-CN" sz="1000" b="0" i="1" u="none" strike="noStrike" cap="none" normalizeH="0" baseline="0" dirty="0" err="1">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prog</a:t>
            </a:r>
            <a:r>
              <a:rPr kumimoji="0" lang="en-US" altLang="zh-CN" sz="10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 -- The name of the program (default: </a:t>
            </a:r>
            <a:r>
              <a:rPr kumimoji="0" lang="en-US" altLang="zh-CN" sz="1000" b="0" i="1" u="none" strike="noStrike" cap="none" normalizeH="0" baseline="0" dirty="0" err="1">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sys.argv</a:t>
            </a:r>
            <a:r>
              <a:rPr kumimoji="0" lang="en-US" altLang="zh-CN" sz="10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[0])</a:t>
            </a:r>
            <a:b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0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        - usage -- A usage message (default: auto-generated from arguments)</a:t>
            </a:r>
            <a:b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0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        - description -- A description of what the program does</a:t>
            </a:r>
            <a:b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0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        - epilog -- Text following the argument descriptions</a:t>
            </a:r>
            <a:b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0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        - parents -- Parsers whose arguments should be copied into this one</a:t>
            </a:r>
            <a:b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0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        - </a:t>
            </a:r>
            <a:r>
              <a:rPr kumimoji="0" lang="en-US" altLang="zh-CN" sz="1000" b="0" i="1" u="none" strike="noStrike" cap="none" normalizeH="0" baseline="0" dirty="0" err="1">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formatter_class</a:t>
            </a:r>
            <a:r>
              <a:rPr kumimoji="0" lang="en-US" altLang="zh-CN" sz="10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 -- </a:t>
            </a:r>
            <a:r>
              <a:rPr kumimoji="0" lang="en-US" altLang="zh-CN" sz="1000" b="0" i="1" u="none" strike="noStrike" cap="none" normalizeH="0" baseline="0" dirty="0" err="1">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HelpFormatter</a:t>
            </a:r>
            <a:r>
              <a:rPr kumimoji="0" lang="en-US" altLang="zh-CN" sz="10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 class for printing help messages</a:t>
            </a:r>
            <a:b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0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        - </a:t>
            </a:r>
            <a:r>
              <a:rPr kumimoji="0" lang="en-US" altLang="zh-CN" sz="1000" b="0" i="1" u="none" strike="noStrike" cap="none" normalizeH="0" baseline="0" dirty="0" err="1">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prefix_chars</a:t>
            </a:r>
            <a:r>
              <a:rPr kumimoji="0" lang="en-US" altLang="zh-CN" sz="10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 -- Characters that prefix optional arguments</a:t>
            </a:r>
            <a:b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0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        - </a:t>
            </a:r>
            <a:r>
              <a:rPr kumimoji="0" lang="en-US" altLang="zh-CN" sz="1000" b="0" i="1" u="none" strike="noStrike" cap="none" normalizeH="0" baseline="0" dirty="0" err="1">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fromfile_prefix_chars</a:t>
            </a:r>
            <a:r>
              <a:rPr kumimoji="0" lang="en-US" altLang="zh-CN" sz="10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 -- Characters that prefix files containing</a:t>
            </a:r>
            <a:b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0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            additional arguments</a:t>
            </a:r>
            <a:b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0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        - </a:t>
            </a:r>
            <a:r>
              <a:rPr kumimoji="0" lang="en-US" altLang="zh-CN" sz="1000" b="0" i="1" u="none" strike="noStrike" cap="none" normalizeH="0" baseline="0" dirty="0" err="1">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argument_default</a:t>
            </a:r>
            <a:r>
              <a:rPr kumimoji="0" lang="en-US" altLang="zh-CN" sz="10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 -- The default value for all arguments</a:t>
            </a:r>
            <a:b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0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        - </a:t>
            </a:r>
            <a:r>
              <a:rPr kumimoji="0" lang="en-US" altLang="zh-CN" sz="1000" b="0" i="1" u="none" strike="noStrike" cap="none" normalizeH="0" baseline="0" dirty="0" err="1">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conflict_handler</a:t>
            </a:r>
            <a:r>
              <a:rPr kumimoji="0" lang="en-US" altLang="zh-CN" sz="10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 -- String indicating how to handle conflicts</a:t>
            </a:r>
            <a:b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0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        - </a:t>
            </a:r>
            <a:r>
              <a:rPr kumimoji="0" lang="en-US" altLang="zh-CN" sz="1000" b="0" i="1" u="none" strike="noStrike" cap="none" normalizeH="0" baseline="0" dirty="0" err="1">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add_help</a:t>
            </a:r>
            <a:r>
              <a:rPr kumimoji="0" lang="en-US" altLang="zh-CN" sz="10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 -- Add a -h/-help option</a:t>
            </a:r>
            <a:b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0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        - </a:t>
            </a:r>
            <a:r>
              <a:rPr kumimoji="0" lang="en-US" altLang="zh-CN" sz="1000" b="0" i="1" u="none" strike="noStrike" cap="none" normalizeH="0" baseline="0" dirty="0" err="1">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allow_abbrev</a:t>
            </a:r>
            <a:r>
              <a:rPr kumimoji="0" lang="en-US" altLang="zh-CN" sz="10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 -- Allow long options to be abbreviated unambiguously</a:t>
            </a:r>
            <a:b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000" b="0" i="1" u="none" strike="noStrike" cap="none" normalizeH="0" baseline="0" dirty="0">
                <a:ln>
                  <a:noFill/>
                </a:ln>
                <a:solidFill>
                  <a:srgbClr val="60A0B0"/>
                </a:solidFill>
                <a:effectLst/>
                <a:latin typeface="Consolas" panose="020B0609020204030204" pitchFamily="49" charset="0"/>
                <a:ea typeface="宋体" panose="02010600030101010101" pitchFamily="2" charset="-122"/>
                <a:cs typeface="Times New Roman" panose="02020603050405020304" pitchFamily="18" charset="0"/>
              </a:rPr>
              <a:t>    """</a:t>
            </a:r>
            <a:b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000" b="1" i="0" u="none" strike="noStrike" cap="none" normalizeH="0" baseline="0" dirty="0" err="1">
                <a:ln>
                  <a:noFill/>
                </a:ln>
                <a:solidFill>
                  <a:srgbClr val="007020"/>
                </a:solidFill>
                <a:effectLst/>
                <a:latin typeface="Consolas" panose="020B0609020204030204" pitchFamily="49" charset="0"/>
                <a:ea typeface="宋体" panose="02010600030101010101" pitchFamily="2" charset="-122"/>
                <a:cs typeface="Times New Roman" panose="02020603050405020304" pitchFamily="18" charset="0"/>
              </a:rPr>
              <a:t>def</a:t>
            </a:r>
            <a: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000" b="0" i="0" u="none" strike="noStrike" cap="none" normalizeH="0" baseline="0" dirty="0">
                <a:ln>
                  <a:noFill/>
                </a:ln>
                <a:solidFill>
                  <a:srgbClr val="06287E"/>
                </a:solidFill>
                <a:effectLst/>
                <a:latin typeface="Consolas" panose="020B0609020204030204" pitchFamily="49" charset="0"/>
                <a:ea typeface="宋体" panose="02010600030101010101" pitchFamily="2" charset="-122"/>
                <a:cs typeface="Times New Roman" panose="02020603050405020304" pitchFamily="18" charset="0"/>
              </a:rPr>
              <a:t>__</a:t>
            </a:r>
            <a:r>
              <a:rPr kumimoji="0" lang="en-US" altLang="zh-CN" sz="1000" b="0" i="0" u="none" strike="noStrike" cap="none" normalizeH="0" baseline="0" dirty="0" err="1">
                <a:ln>
                  <a:noFill/>
                </a:ln>
                <a:solidFill>
                  <a:srgbClr val="06287E"/>
                </a:solidFill>
                <a:effectLst/>
                <a:latin typeface="Consolas" panose="020B0609020204030204" pitchFamily="49" charset="0"/>
                <a:ea typeface="宋体" panose="02010600030101010101" pitchFamily="2" charset="-122"/>
                <a:cs typeface="Times New Roman" panose="02020603050405020304" pitchFamily="18" charset="0"/>
              </a:rPr>
              <a:t>init</a:t>
            </a:r>
            <a:r>
              <a:rPr kumimoji="0" lang="en-US" altLang="zh-CN" sz="1000" b="0" i="0" u="none" strike="noStrike" cap="none" normalizeH="0" baseline="0" dirty="0">
                <a:ln>
                  <a:noFill/>
                </a:ln>
                <a:solidFill>
                  <a:srgbClr val="06287E"/>
                </a:solidFill>
                <a:effectLst/>
                <a:latin typeface="Consolas" panose="020B0609020204030204" pitchFamily="49" charset="0"/>
                <a:ea typeface="宋体" panose="02010600030101010101" pitchFamily="2" charset="-122"/>
                <a:cs typeface="Times New Roman" panose="02020603050405020304" pitchFamily="18" charset="0"/>
              </a:rPr>
              <a:t>__</a:t>
            </a:r>
            <a: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000" b="0" i="0" u="none" strike="noStrike" cap="none" normalizeH="0" baseline="0" dirty="0">
                <a:ln>
                  <a:noFill/>
                </a:ln>
                <a:solidFill>
                  <a:srgbClr val="19177C"/>
                </a:solidFill>
                <a:effectLst/>
                <a:latin typeface="Consolas" panose="020B0609020204030204" pitchFamily="49" charset="0"/>
                <a:ea typeface="宋体" panose="02010600030101010101" pitchFamily="2" charset="-122"/>
                <a:cs typeface="Times New Roman" panose="02020603050405020304" pitchFamily="18" charset="0"/>
              </a:rPr>
              <a:t>self</a:t>
            </a:r>
            <a: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b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0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prog</a:t>
            </a:r>
            <a:r>
              <a:rPr kumimoji="0" lang="en-US" altLang="zh-CN" sz="10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000" b="0" i="0" u="none" strike="noStrike" cap="none" normalizeH="0" baseline="0" dirty="0">
                <a:ln>
                  <a:noFill/>
                </a:ln>
                <a:solidFill>
                  <a:srgbClr val="19177C"/>
                </a:solidFill>
                <a:effectLst/>
                <a:latin typeface="Consolas" panose="020B0609020204030204" pitchFamily="49" charset="0"/>
                <a:ea typeface="宋体" panose="02010600030101010101" pitchFamily="2" charset="-122"/>
                <a:cs typeface="Times New Roman" panose="02020603050405020304" pitchFamily="18" charset="0"/>
              </a:rPr>
              <a:t>None</a:t>
            </a:r>
            <a: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b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usage</a:t>
            </a:r>
            <a:r>
              <a:rPr kumimoji="0" lang="en-US" altLang="zh-CN" sz="10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000" b="0" i="0" u="none" strike="noStrike" cap="none" normalizeH="0" baseline="0" dirty="0">
                <a:ln>
                  <a:noFill/>
                </a:ln>
                <a:solidFill>
                  <a:srgbClr val="19177C"/>
                </a:solidFill>
                <a:effectLst/>
                <a:latin typeface="Consolas" panose="020B0609020204030204" pitchFamily="49" charset="0"/>
                <a:ea typeface="宋体" panose="02010600030101010101" pitchFamily="2" charset="-122"/>
                <a:cs typeface="Times New Roman" panose="02020603050405020304" pitchFamily="18" charset="0"/>
              </a:rPr>
              <a:t>None</a:t>
            </a:r>
            <a: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b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description</a:t>
            </a:r>
            <a:r>
              <a:rPr kumimoji="0" lang="en-US" altLang="zh-CN" sz="10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000" b="0" i="0" u="none" strike="noStrike" cap="none" normalizeH="0" baseline="0" dirty="0">
                <a:ln>
                  <a:noFill/>
                </a:ln>
                <a:solidFill>
                  <a:srgbClr val="19177C"/>
                </a:solidFill>
                <a:effectLst/>
                <a:latin typeface="Consolas" panose="020B0609020204030204" pitchFamily="49" charset="0"/>
                <a:ea typeface="宋体" panose="02010600030101010101" pitchFamily="2" charset="-122"/>
                <a:cs typeface="Times New Roman" panose="02020603050405020304" pitchFamily="18" charset="0"/>
              </a:rPr>
              <a:t>None</a:t>
            </a:r>
            <a: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b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epilog</a:t>
            </a:r>
            <a:r>
              <a:rPr kumimoji="0" lang="en-US" altLang="zh-CN" sz="10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000" b="0" i="0" u="none" strike="noStrike" cap="none" normalizeH="0" baseline="0" dirty="0">
                <a:ln>
                  <a:noFill/>
                </a:ln>
                <a:solidFill>
                  <a:srgbClr val="19177C"/>
                </a:solidFill>
                <a:effectLst/>
                <a:latin typeface="Consolas" panose="020B0609020204030204" pitchFamily="49" charset="0"/>
                <a:ea typeface="宋体" panose="02010600030101010101" pitchFamily="2" charset="-122"/>
                <a:cs typeface="Times New Roman" panose="02020603050405020304" pitchFamily="18" charset="0"/>
              </a:rPr>
              <a:t>None</a:t>
            </a:r>
            <a: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b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parents</a:t>
            </a:r>
            <a:r>
              <a:rPr kumimoji="0" lang="en-US" altLang="zh-CN" sz="10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b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0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formatter_class</a:t>
            </a:r>
            <a:r>
              <a:rPr kumimoji="0" lang="en-US" altLang="zh-CN" sz="10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0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HelpFormatter</a:t>
            </a:r>
            <a: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b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0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prefix_chars</a:t>
            </a:r>
            <a:r>
              <a:rPr kumimoji="0" lang="en-US" altLang="zh-CN" sz="10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000" b="0" i="0" u="none" strike="noStrike" cap="none" normalizeH="0" baseline="0" dirty="0">
                <a:ln>
                  <a:noFill/>
                </a:ln>
                <a:solidFill>
                  <a:srgbClr val="4070A0"/>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b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0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fromfile_prefix_chars</a:t>
            </a:r>
            <a:r>
              <a:rPr kumimoji="0" lang="en-US" altLang="zh-CN" sz="10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000" b="0" i="0" u="none" strike="noStrike" cap="none" normalizeH="0" baseline="0" dirty="0">
                <a:ln>
                  <a:noFill/>
                </a:ln>
                <a:solidFill>
                  <a:srgbClr val="19177C"/>
                </a:solidFill>
                <a:effectLst/>
                <a:latin typeface="Consolas" panose="020B0609020204030204" pitchFamily="49" charset="0"/>
                <a:ea typeface="宋体" panose="02010600030101010101" pitchFamily="2" charset="-122"/>
                <a:cs typeface="Times New Roman" panose="02020603050405020304" pitchFamily="18" charset="0"/>
              </a:rPr>
              <a:t>None</a:t>
            </a:r>
            <a: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b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0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argument_default</a:t>
            </a:r>
            <a:r>
              <a:rPr kumimoji="0" lang="en-US" altLang="zh-CN" sz="10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000" b="0" i="0" u="none" strike="noStrike" cap="none" normalizeH="0" baseline="0" dirty="0">
                <a:ln>
                  <a:noFill/>
                </a:ln>
                <a:solidFill>
                  <a:srgbClr val="19177C"/>
                </a:solidFill>
                <a:effectLst/>
                <a:latin typeface="Consolas" panose="020B0609020204030204" pitchFamily="49" charset="0"/>
                <a:ea typeface="宋体" panose="02010600030101010101" pitchFamily="2" charset="-122"/>
                <a:cs typeface="Times New Roman" panose="02020603050405020304" pitchFamily="18" charset="0"/>
              </a:rPr>
              <a:t>None</a:t>
            </a:r>
            <a: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b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0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conflict_handler</a:t>
            </a:r>
            <a:r>
              <a:rPr kumimoji="0" lang="en-US" altLang="zh-CN" sz="10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000" b="0" i="0" u="none" strike="noStrike" cap="none" normalizeH="0" baseline="0" dirty="0">
                <a:ln>
                  <a:noFill/>
                </a:ln>
                <a:solidFill>
                  <a:srgbClr val="4070A0"/>
                </a:solidFill>
                <a:effectLst/>
                <a:latin typeface="Consolas" panose="020B0609020204030204" pitchFamily="49" charset="0"/>
                <a:ea typeface="宋体" panose="02010600030101010101" pitchFamily="2" charset="-122"/>
                <a:cs typeface="Times New Roman" panose="02020603050405020304" pitchFamily="18" charset="0"/>
              </a:rPr>
              <a:t>'error'</a:t>
            </a:r>
            <a: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b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0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add_help</a:t>
            </a:r>
            <a:r>
              <a:rPr kumimoji="0" lang="en-US" altLang="zh-CN" sz="10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000" b="0" i="0" u="none" strike="noStrike" cap="none" normalizeH="0" baseline="0" dirty="0">
                <a:ln>
                  <a:noFill/>
                </a:ln>
                <a:solidFill>
                  <a:srgbClr val="19177C"/>
                </a:solidFill>
                <a:effectLst/>
                <a:latin typeface="Consolas" panose="020B0609020204030204" pitchFamily="49" charset="0"/>
                <a:ea typeface="宋体" panose="02010600030101010101" pitchFamily="2" charset="-122"/>
                <a:cs typeface="Times New Roman" panose="02020603050405020304" pitchFamily="18" charset="0"/>
              </a:rPr>
              <a:t>True</a:t>
            </a:r>
            <a: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b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0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allow_abbrev</a:t>
            </a:r>
            <a:r>
              <a:rPr kumimoji="0" lang="en-US" altLang="zh-CN" sz="10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000" b="0" i="0" u="none" strike="noStrike" cap="none" normalizeH="0" baseline="0" dirty="0">
                <a:ln>
                  <a:noFill/>
                </a:ln>
                <a:solidFill>
                  <a:srgbClr val="19177C"/>
                </a:solidFill>
                <a:effectLst/>
                <a:latin typeface="Consolas" panose="020B0609020204030204" pitchFamily="49" charset="0"/>
                <a:ea typeface="宋体" panose="02010600030101010101" pitchFamily="2" charset="-122"/>
                <a:cs typeface="Times New Roman" panose="02020603050405020304" pitchFamily="18" charset="0"/>
              </a:rPr>
              <a:t>True</a:t>
            </a:r>
            <a:r>
              <a:rPr kumimoji="0" lang="en-US" altLang="zh-CN" sz="10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endParaRPr kumimoji="0" lang="en-US" altLang="zh-CN" sz="1000" b="0" i="0" u="none" strike="noStrike" cap="none" normalizeH="0" baseline="0" dirty="0">
              <a:ln>
                <a:noFill/>
              </a:ln>
              <a:solidFill>
                <a:schemeClr val="tx1"/>
              </a:solidFill>
              <a:effectLst/>
              <a:latin typeface="Arial" panose="020B0604020202020204" pitchFamily="34" charset="0"/>
            </a:endParaRPr>
          </a:p>
        </p:txBody>
      </p:sp>
      <p:cxnSp>
        <p:nvCxnSpPr>
          <p:cNvPr id="10" name="曲线连接符 9"/>
          <p:cNvCxnSpPr>
            <a:stCxn id="5" idx="3"/>
            <a:endCxn id="6" idx="3"/>
          </p:cNvCxnSpPr>
          <p:nvPr/>
        </p:nvCxnSpPr>
        <p:spPr>
          <a:xfrm flipH="1">
            <a:off x="8040130" y="2599519"/>
            <a:ext cx="2174410" cy="1276633"/>
          </a:xfrm>
          <a:prstGeom prst="curvedConnector3">
            <a:avLst>
              <a:gd name="adj1" fmla="val -10513"/>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命令行参数</a:t>
            </a:r>
            <a:r>
              <a:rPr lang="en-US" altLang="zh-CN" dirty="0"/>
              <a:t>-</a:t>
            </a:r>
            <a:r>
              <a:rPr lang="en-US" altLang="zh-CN" dirty="0" err="1"/>
              <a:t>argparse</a:t>
            </a:r>
            <a:r>
              <a:rPr lang="zh-CN" altLang="en-US" dirty="0"/>
              <a:t>模块（</a:t>
            </a:r>
            <a:r>
              <a:rPr lang="en-US" altLang="zh-CN" dirty="0"/>
              <a:t>3</a:t>
            </a:r>
            <a:r>
              <a:rPr lang="zh-CN" altLang="en-US" dirty="0"/>
              <a:t>）</a:t>
            </a:r>
          </a:p>
          <a:p>
            <a:endParaRPr lang="zh-CN" altLang="en-US" dirty="0"/>
          </a:p>
        </p:txBody>
      </p:sp>
      <p:sp>
        <p:nvSpPr>
          <p:cNvPr id="4" name="文本占位符 3"/>
          <p:cNvSpPr>
            <a:spLocks noGrp="1"/>
          </p:cNvSpPr>
          <p:nvPr>
            <p:ph type="body" sz="half" idx="11"/>
          </p:nvPr>
        </p:nvSpPr>
        <p:spPr/>
        <p:txBody>
          <a:bodyPr/>
          <a:lstStyle/>
          <a:p>
            <a:r>
              <a:rPr lang="en-US" altLang="zh-CN" dirty="0"/>
              <a:t>Python </a:t>
            </a:r>
            <a:r>
              <a:rPr lang="zh-CN" altLang="en-US" dirty="0"/>
              <a:t>命令行参数</a:t>
            </a:r>
          </a:p>
        </p:txBody>
      </p:sp>
      <p:sp>
        <p:nvSpPr>
          <p:cNvPr id="9" name="矩形 8"/>
          <p:cNvSpPr/>
          <p:nvPr/>
        </p:nvSpPr>
        <p:spPr>
          <a:xfrm>
            <a:off x="666992" y="1394421"/>
            <a:ext cx="5169793" cy="2308324"/>
          </a:xfrm>
          <a:prstGeom prst="rect">
            <a:avLst/>
          </a:prstGeom>
          <a:ln>
            <a:noFill/>
          </a:ln>
        </p:spPr>
        <p:txBody>
          <a:bodyPr wrap="square">
            <a:spAutoFit/>
          </a:bodyPr>
          <a:lstStyle/>
          <a:p>
            <a:pPr>
              <a:spcBef>
                <a:spcPts val="900"/>
              </a:spcBef>
              <a:spcAft>
                <a:spcPts val="900"/>
              </a:spcAft>
            </a:pPr>
            <a:r>
              <a:rPr lang="zh-CN" altLang="zh-CN" sz="1400" b="1" dirty="0">
                <a:latin typeface="新宋体" panose="02010609030101010101" pitchFamily="49" charset="-122"/>
                <a:ea typeface="新宋体" panose="02010609030101010101" pitchFamily="49" charset="-122"/>
                <a:cs typeface="Times New Roman" panose="02020603050405020304" pitchFamily="18" charset="0"/>
              </a:rPr>
              <a:t>参数说明：</a:t>
            </a:r>
          </a:p>
          <a:p>
            <a:pPr>
              <a:spcBef>
                <a:spcPts val="900"/>
              </a:spcBef>
              <a:spcAft>
                <a:spcPts val="900"/>
              </a:spcAft>
            </a:pPr>
            <a:r>
              <a:rPr lang="en-US" altLang="zh-CN" sz="1400" b="1" dirty="0" err="1">
                <a:latin typeface="新宋体" panose="02010609030101010101" pitchFamily="49" charset="-122"/>
                <a:ea typeface="新宋体" panose="02010609030101010101" pitchFamily="49" charset="-122"/>
                <a:cs typeface="Times New Roman" panose="02020603050405020304" pitchFamily="18" charset="0"/>
              </a:rPr>
              <a:t>prog</a:t>
            </a:r>
            <a:r>
              <a:rPr lang="en-US" altLang="zh-CN" sz="1400" dirty="0">
                <a:latin typeface="新宋体" panose="02010609030101010101" pitchFamily="49" charset="-122"/>
                <a:ea typeface="新宋体" panose="02010609030101010101" pitchFamily="49" charset="-122"/>
                <a:cs typeface="Times New Roman" panose="02020603050405020304" pitchFamily="18" charset="0"/>
              </a:rPr>
              <a:t> </a:t>
            </a:r>
            <a:r>
              <a:rPr lang="zh-CN" altLang="zh-CN" sz="1400" dirty="0">
                <a:latin typeface="新宋体" panose="02010609030101010101" pitchFamily="49" charset="-122"/>
                <a:ea typeface="新宋体" panose="02010609030101010101" pitchFamily="49" charset="-122"/>
                <a:cs typeface="Times New Roman" panose="02020603050405020304" pitchFamily="18" charset="0"/>
              </a:rPr>
              <a:t>：文件名，默认为</a:t>
            </a:r>
            <a:r>
              <a:rPr lang="en-US" altLang="zh-CN" sz="1400" dirty="0" err="1">
                <a:latin typeface="新宋体" panose="02010609030101010101" pitchFamily="49" charset="-122"/>
                <a:ea typeface="新宋体" panose="02010609030101010101" pitchFamily="49" charset="-122"/>
                <a:cs typeface="Times New Roman" panose="02020603050405020304" pitchFamily="18" charset="0"/>
              </a:rPr>
              <a:t>sys.argv</a:t>
            </a:r>
            <a:r>
              <a:rPr lang="en-US" altLang="zh-CN" sz="1400" dirty="0">
                <a:latin typeface="新宋体" panose="02010609030101010101" pitchFamily="49" charset="-122"/>
                <a:ea typeface="新宋体" panose="02010609030101010101" pitchFamily="49" charset="-122"/>
                <a:cs typeface="Times New Roman" panose="02020603050405020304" pitchFamily="18" charset="0"/>
              </a:rPr>
              <a:t>[0]</a:t>
            </a:r>
            <a:r>
              <a:rPr lang="zh-CN" altLang="zh-CN" sz="1400" dirty="0">
                <a:latin typeface="新宋体" panose="02010609030101010101" pitchFamily="49" charset="-122"/>
                <a:ea typeface="新宋体" panose="02010609030101010101" pitchFamily="49" charset="-122"/>
                <a:cs typeface="Times New Roman" panose="02020603050405020304" pitchFamily="18" charset="0"/>
              </a:rPr>
              <a:t>，用来在</a:t>
            </a:r>
            <a:r>
              <a:rPr lang="en-US" altLang="zh-CN" sz="1400" dirty="0">
                <a:latin typeface="新宋体" panose="02010609030101010101" pitchFamily="49" charset="-122"/>
                <a:ea typeface="新宋体" panose="02010609030101010101" pitchFamily="49" charset="-122"/>
                <a:cs typeface="Times New Roman" panose="02020603050405020304" pitchFamily="18" charset="0"/>
              </a:rPr>
              <a:t>help</a:t>
            </a:r>
            <a:r>
              <a:rPr lang="zh-CN" altLang="zh-CN" sz="1400" dirty="0">
                <a:latin typeface="新宋体" panose="02010609030101010101" pitchFamily="49" charset="-122"/>
                <a:ea typeface="新宋体" panose="02010609030101010101" pitchFamily="49" charset="-122"/>
                <a:cs typeface="Times New Roman" panose="02020603050405020304" pitchFamily="18" charset="0"/>
              </a:rPr>
              <a:t>信息中描述程序的名称。</a:t>
            </a:r>
          </a:p>
          <a:p>
            <a:pPr>
              <a:spcBef>
                <a:spcPts val="900"/>
              </a:spcBef>
              <a:spcAft>
                <a:spcPts val="900"/>
              </a:spcAft>
            </a:pPr>
            <a:r>
              <a:rPr lang="en-US" altLang="zh-CN" sz="1400" b="1" dirty="0">
                <a:latin typeface="新宋体" panose="02010609030101010101" pitchFamily="49" charset="-122"/>
                <a:ea typeface="新宋体" panose="02010609030101010101" pitchFamily="49" charset="-122"/>
                <a:cs typeface="Times New Roman" panose="02020603050405020304" pitchFamily="18" charset="0"/>
              </a:rPr>
              <a:t>usage</a:t>
            </a:r>
            <a:r>
              <a:rPr lang="en-US" altLang="zh-CN" sz="1400" dirty="0">
                <a:latin typeface="新宋体" panose="02010609030101010101" pitchFamily="49" charset="-122"/>
                <a:ea typeface="新宋体" panose="02010609030101010101" pitchFamily="49" charset="-122"/>
                <a:cs typeface="Times New Roman" panose="02020603050405020304" pitchFamily="18" charset="0"/>
              </a:rPr>
              <a:t> ：</a:t>
            </a:r>
            <a:r>
              <a:rPr lang="en-US" altLang="zh-CN" sz="1400" dirty="0" err="1">
                <a:latin typeface="新宋体" panose="02010609030101010101" pitchFamily="49" charset="-122"/>
                <a:ea typeface="新宋体" panose="02010609030101010101" pitchFamily="49" charset="-122"/>
                <a:cs typeface="Times New Roman" panose="02020603050405020304" pitchFamily="18" charset="0"/>
              </a:rPr>
              <a:t>描述程序用途的字符串</a:t>
            </a:r>
            <a:endParaRPr lang="zh-CN" altLang="zh-CN" sz="1400" dirty="0">
              <a:latin typeface="新宋体" panose="02010609030101010101" pitchFamily="49" charset="-122"/>
              <a:ea typeface="新宋体" panose="02010609030101010101" pitchFamily="49" charset="-122"/>
              <a:cs typeface="Times New Roman" panose="02020603050405020304" pitchFamily="18" charset="0"/>
            </a:endParaRPr>
          </a:p>
          <a:p>
            <a:pPr>
              <a:spcBef>
                <a:spcPts val="900"/>
              </a:spcBef>
              <a:spcAft>
                <a:spcPts val="900"/>
              </a:spcAft>
            </a:pPr>
            <a:r>
              <a:rPr lang="en-US" altLang="zh-CN" sz="1400" b="1" dirty="0">
                <a:latin typeface="新宋体" panose="02010609030101010101" pitchFamily="49" charset="-122"/>
                <a:ea typeface="新宋体" panose="02010609030101010101" pitchFamily="49" charset="-122"/>
                <a:cs typeface="Times New Roman" panose="02020603050405020304" pitchFamily="18" charset="0"/>
              </a:rPr>
              <a:t>description</a:t>
            </a:r>
            <a:r>
              <a:rPr lang="en-US" altLang="zh-CN" sz="1400" dirty="0">
                <a:latin typeface="新宋体" panose="02010609030101010101" pitchFamily="49" charset="-122"/>
                <a:ea typeface="新宋体" panose="02010609030101010101" pitchFamily="49" charset="-122"/>
                <a:cs typeface="Times New Roman" panose="02020603050405020304" pitchFamily="18" charset="0"/>
              </a:rPr>
              <a:t> ：</a:t>
            </a:r>
            <a:r>
              <a:rPr lang="en-US" altLang="zh-CN" sz="1400" dirty="0" err="1">
                <a:latin typeface="新宋体" panose="02010609030101010101" pitchFamily="49" charset="-122"/>
                <a:ea typeface="新宋体" panose="02010609030101010101" pitchFamily="49" charset="-122"/>
                <a:cs typeface="Times New Roman" panose="02020603050405020304" pitchFamily="18" charset="0"/>
              </a:rPr>
              <a:t>help信息前显示的信息</a:t>
            </a:r>
            <a:endParaRPr lang="zh-CN" altLang="zh-CN" sz="1400" dirty="0">
              <a:latin typeface="新宋体" panose="02010609030101010101" pitchFamily="49" charset="-122"/>
              <a:ea typeface="新宋体" panose="02010609030101010101" pitchFamily="49" charset="-122"/>
              <a:cs typeface="Times New Roman" panose="02020603050405020304" pitchFamily="18" charset="0"/>
            </a:endParaRPr>
          </a:p>
          <a:p>
            <a:pPr>
              <a:spcBef>
                <a:spcPts val="900"/>
              </a:spcBef>
              <a:spcAft>
                <a:spcPts val="900"/>
              </a:spcAft>
            </a:pPr>
            <a:r>
              <a:rPr lang="en-US" altLang="zh-CN" sz="1400" b="1" dirty="0">
                <a:latin typeface="新宋体" panose="02010609030101010101" pitchFamily="49" charset="-122"/>
                <a:ea typeface="新宋体" panose="02010609030101010101" pitchFamily="49" charset="-122"/>
                <a:cs typeface="Times New Roman" panose="02020603050405020304" pitchFamily="18" charset="0"/>
              </a:rPr>
              <a:t>epilog</a:t>
            </a:r>
            <a:r>
              <a:rPr lang="en-US" altLang="zh-CN" sz="1400" dirty="0">
                <a:latin typeface="新宋体" panose="02010609030101010101" pitchFamily="49" charset="-122"/>
                <a:ea typeface="新宋体" panose="02010609030101010101" pitchFamily="49" charset="-122"/>
                <a:cs typeface="Times New Roman" panose="02020603050405020304" pitchFamily="18" charset="0"/>
              </a:rPr>
              <a:t> ：</a:t>
            </a:r>
            <a:r>
              <a:rPr lang="en-US" altLang="zh-CN" sz="1400" dirty="0" err="1">
                <a:latin typeface="新宋体" panose="02010609030101010101" pitchFamily="49" charset="-122"/>
                <a:ea typeface="新宋体" panose="02010609030101010101" pitchFamily="49" charset="-122"/>
                <a:cs typeface="Times New Roman" panose="02020603050405020304" pitchFamily="18" charset="0"/>
              </a:rPr>
              <a:t>help信息之后显示的信息</a:t>
            </a:r>
            <a:endParaRPr lang="zh-CN" altLang="zh-CN" sz="1400" dirty="0">
              <a:latin typeface="新宋体" panose="02010609030101010101" pitchFamily="49" charset="-122"/>
              <a:ea typeface="新宋体" panose="02010609030101010101" pitchFamily="49" charset="-122"/>
              <a:cs typeface="Times New Roman" panose="02020603050405020304" pitchFamily="18" charset="0"/>
            </a:endParaRPr>
          </a:p>
        </p:txBody>
      </p:sp>
      <p:sp>
        <p:nvSpPr>
          <p:cNvPr id="10" name="文本框 2"/>
          <p:cNvSpPr txBox="1">
            <a:spLocks noChangeArrowheads="1"/>
          </p:cNvSpPr>
          <p:nvPr/>
        </p:nvSpPr>
        <p:spPr bwMode="auto">
          <a:xfrm>
            <a:off x="666992" y="3742192"/>
            <a:ext cx="5905976" cy="769441"/>
          </a:xfrm>
          <a:prstGeom prst="rect">
            <a:avLst/>
          </a:prstGeom>
          <a:solidFill>
            <a:srgbClr val="F2F2F2"/>
          </a:solidFill>
          <a:ln w="9525">
            <a:solidFill>
              <a:srgbClr val="A5A5A5"/>
            </a:solidFill>
            <a:miter lim="800000"/>
          </a:ln>
        </p:spPr>
        <p:txBody>
          <a:bodyPr vert="horz" wrap="square" lIns="91440" tIns="45720" rIns="91440" bIns="45720" numCol="1" anchor="t"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import </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argparse</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parser </a:t>
            </a:r>
            <a:r>
              <a:rPr kumimoji="0" lang="en-US" altLang="zh-CN" sz="11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argparse.ArgumentParser</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prog</a:t>
            </a:r>
            <a:r>
              <a:rPr kumimoji="0" lang="en-US" altLang="zh-CN" sz="11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dirty="0">
                <a:ln>
                  <a:noFill/>
                </a:ln>
                <a:solidFill>
                  <a:srgbClr val="4070A0"/>
                </a:solidFill>
                <a:effectLst/>
                <a:latin typeface="Consolas" panose="020B0609020204030204" pitchFamily="49" charset="0"/>
                <a:ea typeface="宋体" panose="02010600030101010101" pitchFamily="2" charset="-122"/>
                <a:cs typeface="Times New Roman" panose="02020603050405020304" pitchFamily="18" charset="0"/>
              </a:rPr>
              <a:t>'my - program'</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usage</a:t>
            </a:r>
            <a:r>
              <a:rPr kumimoji="0" lang="en-US" altLang="zh-CN" sz="11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dirty="0">
                <a:ln>
                  <a:noFill/>
                </a:ln>
                <a:solidFill>
                  <a:srgbClr val="4070A0"/>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dirty="0" err="1">
                <a:ln>
                  <a:noFill/>
                </a:ln>
                <a:solidFill>
                  <a:srgbClr val="4070A0"/>
                </a:solidFill>
                <a:effectLst/>
                <a:latin typeface="Consolas" panose="020B0609020204030204" pitchFamily="49" charset="0"/>
                <a:ea typeface="宋体" panose="02010600030101010101" pitchFamily="2" charset="-122"/>
                <a:cs typeface="Times New Roman" panose="02020603050405020304" pitchFamily="18" charset="0"/>
              </a:rPr>
              <a:t>prog</a:t>
            </a:r>
            <a:r>
              <a:rPr kumimoji="0" lang="en-US" altLang="zh-CN" sz="1100" b="0" i="0" u="none" strike="noStrike" cap="none" normalizeH="0" baseline="0" dirty="0">
                <a:ln>
                  <a:noFill/>
                </a:ln>
                <a:solidFill>
                  <a:srgbClr val="4070A0"/>
                </a:solidFill>
                <a:effectLst/>
                <a:latin typeface="Consolas" panose="020B0609020204030204" pitchFamily="49" charset="0"/>
                <a:ea typeface="宋体" panose="02010600030101010101" pitchFamily="2" charset="-122"/>
                <a:cs typeface="Times New Roman" panose="02020603050405020304" pitchFamily="18" charset="0"/>
              </a:rPr>
              <a:t>)s [options] </a:t>
            </a:r>
            <a:r>
              <a:rPr kumimoji="0" lang="en-US" altLang="zh-CN" sz="1100" b="0" i="0" u="none" strike="noStrike" cap="none" normalizeH="0" baseline="0" dirty="0" err="1">
                <a:ln>
                  <a:noFill/>
                </a:ln>
                <a:solidFill>
                  <a:srgbClr val="4070A0"/>
                </a:solidFill>
                <a:effectLst/>
                <a:latin typeface="Consolas" panose="020B0609020204030204" pitchFamily="49" charset="0"/>
                <a:ea typeface="宋体" panose="02010600030101010101" pitchFamily="2" charset="-122"/>
                <a:cs typeface="Times New Roman" panose="02020603050405020304" pitchFamily="18" charset="0"/>
              </a:rPr>
              <a:t>usage'</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,description</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1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100" b="0" i="0" u="none" strike="noStrike" cap="none" normalizeH="0" baseline="0" dirty="0">
                <a:ln>
                  <a:noFill/>
                </a:ln>
                <a:solidFill>
                  <a:srgbClr val="4070A0"/>
                </a:solidFill>
                <a:effectLst/>
                <a:latin typeface="Consolas" panose="020B0609020204030204" pitchFamily="49" charset="0"/>
                <a:ea typeface="宋体" panose="02010600030101010101" pitchFamily="2" charset="-122"/>
                <a:cs typeface="Times New Roman" panose="02020603050405020304" pitchFamily="18" charset="0"/>
              </a:rPr>
              <a:t>'my - </a:t>
            </a:r>
            <a:r>
              <a:rPr kumimoji="0" lang="en-US" altLang="zh-CN" sz="1100" b="0" i="0" u="none" strike="noStrike" cap="none" normalizeH="0" baseline="0" dirty="0" err="1">
                <a:ln>
                  <a:noFill/>
                </a:ln>
                <a:solidFill>
                  <a:srgbClr val="4070A0"/>
                </a:solidFill>
                <a:effectLst/>
                <a:latin typeface="Consolas" panose="020B0609020204030204" pitchFamily="49" charset="0"/>
                <a:ea typeface="宋体" panose="02010600030101010101" pitchFamily="2" charset="-122"/>
                <a:cs typeface="Times New Roman" panose="02020603050405020304" pitchFamily="18" charset="0"/>
              </a:rPr>
              <a:t>description'</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,epilog</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1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100" b="0" i="0" u="none" strike="noStrike" cap="none" normalizeH="0" baseline="0" dirty="0">
                <a:ln>
                  <a:noFill/>
                </a:ln>
                <a:solidFill>
                  <a:srgbClr val="4070A0"/>
                </a:solidFill>
                <a:effectLst/>
                <a:latin typeface="Consolas" panose="020B0609020204030204" pitchFamily="49" charset="0"/>
                <a:ea typeface="宋体" panose="02010600030101010101" pitchFamily="2" charset="-122"/>
                <a:cs typeface="Times New Roman" panose="02020603050405020304" pitchFamily="18" charset="0"/>
              </a:rPr>
              <a:t>'my - epilog'</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print(</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parser.print_help</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7" name="矩形 6"/>
          <p:cNvSpPr/>
          <p:nvPr/>
        </p:nvSpPr>
        <p:spPr>
          <a:xfrm>
            <a:off x="666992" y="4551080"/>
            <a:ext cx="6096000" cy="1931298"/>
          </a:xfrm>
          <a:prstGeom prst="rect">
            <a:avLst/>
          </a:prstGeom>
        </p:spPr>
        <p:txBody>
          <a:bodyPr>
            <a:spAutoFit/>
          </a:bodyPr>
          <a:lstStyle/>
          <a:p>
            <a:pPr>
              <a:spcBef>
                <a:spcPts val="900"/>
              </a:spcBef>
              <a:spcAft>
                <a:spcPts val="900"/>
              </a:spcAft>
            </a:pPr>
            <a:r>
              <a:rPr lang="en-US" altLang="zh-CN" sz="1400" dirty="0" err="1">
                <a:latin typeface="新宋体" panose="02010609030101010101" pitchFamily="49" charset="-122"/>
                <a:ea typeface="新宋体" panose="02010609030101010101" pitchFamily="49" charset="-122"/>
                <a:cs typeface="Times New Roman" panose="02020603050405020304" pitchFamily="18" charset="0"/>
              </a:rPr>
              <a:t>执行输出</a:t>
            </a:r>
            <a:r>
              <a:rPr lang="en-US" altLang="zh-CN" sz="1400" dirty="0">
                <a:latin typeface="新宋体" panose="02010609030101010101" pitchFamily="49" charset="-122"/>
                <a:ea typeface="新宋体" panose="02010609030101010101" pitchFamily="49" charset="-122"/>
                <a:cs typeface="Times New Roman" panose="02020603050405020304" pitchFamily="18" charset="0"/>
              </a:rPr>
              <a:t>：</a:t>
            </a:r>
            <a:endParaRPr lang="zh-CN" altLang="zh-CN" sz="1400" dirty="0">
              <a:latin typeface="新宋体" panose="02010609030101010101" pitchFamily="49" charset="-122"/>
              <a:ea typeface="新宋体" panose="02010609030101010101" pitchFamily="49" charset="-122"/>
              <a:cs typeface="Times New Roman" panose="02020603050405020304" pitchFamily="18" charset="0"/>
            </a:endParaRPr>
          </a:p>
          <a:p>
            <a:r>
              <a:rPr lang="en-US" altLang="zh-CN" sz="1400" kern="100" dirty="0" err="1">
                <a:latin typeface="新宋体" panose="02010609030101010101" pitchFamily="49" charset="-122"/>
                <a:ea typeface="新宋体" panose="02010609030101010101" pitchFamily="49" charset="-122"/>
              </a:rPr>
              <a:t>python</a:t>
            </a:r>
            <a:r>
              <a:rPr lang="en-US" altLang="zh-CN" sz="1400" kern="100" dirty="0" err="1">
                <a:solidFill>
                  <a:srgbClr val="666666"/>
                </a:solidFill>
                <a:latin typeface="新宋体" panose="02010609030101010101" pitchFamily="49" charset="-122"/>
                <a:ea typeface="新宋体" panose="02010609030101010101" pitchFamily="49" charset="-122"/>
                <a:cs typeface="Times New Roman" panose="02020603050405020304" pitchFamily="18" charset="0"/>
              </a:rPr>
              <a:t>@</a:t>
            </a:r>
            <a:r>
              <a:rPr lang="en-US" altLang="zh-CN" sz="1400" kern="100" dirty="0" err="1">
                <a:latin typeface="新宋体" panose="02010609030101010101" pitchFamily="49" charset="-122"/>
                <a:ea typeface="新宋体" panose="02010609030101010101" pitchFamily="49" charset="-122"/>
              </a:rPr>
              <a:t>python</a:t>
            </a:r>
            <a:r>
              <a:rPr lang="en-US" altLang="zh-CN" sz="1400" kern="100" dirty="0">
                <a:latin typeface="新宋体" panose="02010609030101010101" pitchFamily="49" charset="-122"/>
                <a:ea typeface="新宋体" panose="02010609030101010101" pitchFamily="49" charset="-122"/>
              </a:rPr>
              <a:t>:</a:t>
            </a:r>
            <a:r>
              <a:rPr lang="en-US" altLang="zh-CN" sz="1400" kern="100" dirty="0">
                <a:solidFill>
                  <a:srgbClr val="666666"/>
                </a:solidFill>
                <a:latin typeface="新宋体" panose="02010609030101010101" pitchFamily="49" charset="-122"/>
                <a:ea typeface="新宋体" panose="02010609030101010101" pitchFamily="49" charset="-122"/>
                <a:cs typeface="Times New Roman" panose="02020603050405020304" pitchFamily="18" charset="0"/>
              </a:rPr>
              <a:t>~</a:t>
            </a:r>
            <a:r>
              <a:rPr lang="en-US" altLang="zh-CN" sz="1400" kern="100" dirty="0">
                <a:latin typeface="新宋体" panose="02010609030101010101" pitchFamily="49" charset="-122"/>
                <a:ea typeface="新宋体" panose="02010609030101010101" pitchFamily="49" charset="-122"/>
              </a:rPr>
              <a:t>$ python3 test.py </a:t>
            </a:r>
            <a:br>
              <a:rPr lang="en-US" altLang="zh-CN" sz="1400" kern="100" dirty="0">
                <a:latin typeface="新宋体" panose="02010609030101010101" pitchFamily="49" charset="-122"/>
                <a:ea typeface="新宋体" panose="02010609030101010101" pitchFamily="49" charset="-122"/>
              </a:rPr>
            </a:br>
            <a:r>
              <a:rPr lang="en-US" altLang="zh-CN" sz="1400" kern="100" dirty="0">
                <a:latin typeface="新宋体" panose="02010609030101010101" pitchFamily="49" charset="-122"/>
                <a:ea typeface="新宋体" panose="02010609030101010101" pitchFamily="49" charset="-122"/>
              </a:rPr>
              <a:t>usage: my </a:t>
            </a:r>
            <a:r>
              <a:rPr lang="en-US" altLang="zh-CN" sz="1400" kern="100" dirty="0">
                <a:solidFill>
                  <a:srgbClr val="666666"/>
                </a:solidFill>
                <a:latin typeface="新宋体" panose="02010609030101010101" pitchFamily="49" charset="-122"/>
                <a:ea typeface="新宋体" panose="02010609030101010101" pitchFamily="49" charset="-122"/>
                <a:cs typeface="Times New Roman" panose="02020603050405020304" pitchFamily="18" charset="0"/>
              </a:rPr>
              <a:t>-</a:t>
            </a:r>
            <a:r>
              <a:rPr lang="en-US" altLang="zh-CN" sz="1400" kern="100" dirty="0">
                <a:latin typeface="新宋体" panose="02010609030101010101" pitchFamily="49" charset="-122"/>
                <a:ea typeface="新宋体" panose="02010609030101010101" pitchFamily="49" charset="-122"/>
              </a:rPr>
              <a:t> program [options] usage</a:t>
            </a:r>
            <a:br>
              <a:rPr lang="en-US" altLang="zh-CN" sz="1400" kern="100" dirty="0">
                <a:latin typeface="新宋体" panose="02010609030101010101" pitchFamily="49" charset="-122"/>
                <a:ea typeface="新宋体" panose="02010609030101010101" pitchFamily="49" charset="-122"/>
              </a:rPr>
            </a:br>
            <a:r>
              <a:rPr lang="en-US" altLang="zh-CN" sz="1400" kern="100" dirty="0">
                <a:latin typeface="新宋体" panose="02010609030101010101" pitchFamily="49" charset="-122"/>
                <a:ea typeface="新宋体" panose="02010609030101010101" pitchFamily="49" charset="-122"/>
              </a:rPr>
              <a:t>my </a:t>
            </a:r>
            <a:r>
              <a:rPr lang="en-US" altLang="zh-CN" sz="1400" kern="100" dirty="0">
                <a:solidFill>
                  <a:srgbClr val="666666"/>
                </a:solidFill>
                <a:latin typeface="新宋体" panose="02010609030101010101" pitchFamily="49" charset="-122"/>
                <a:ea typeface="新宋体" panose="02010609030101010101" pitchFamily="49" charset="-122"/>
                <a:cs typeface="Times New Roman" panose="02020603050405020304" pitchFamily="18" charset="0"/>
              </a:rPr>
              <a:t>-</a:t>
            </a:r>
            <a:r>
              <a:rPr lang="en-US" altLang="zh-CN" sz="1400" kern="100" dirty="0">
                <a:latin typeface="新宋体" panose="02010609030101010101" pitchFamily="49" charset="-122"/>
                <a:ea typeface="新宋体" panose="02010609030101010101" pitchFamily="49" charset="-122"/>
              </a:rPr>
              <a:t> description</a:t>
            </a:r>
            <a:br>
              <a:rPr lang="en-US" altLang="zh-CN" sz="1400" kern="100" dirty="0">
                <a:latin typeface="新宋体" panose="02010609030101010101" pitchFamily="49" charset="-122"/>
                <a:ea typeface="新宋体" panose="02010609030101010101" pitchFamily="49" charset="-122"/>
              </a:rPr>
            </a:br>
            <a:r>
              <a:rPr lang="en-US" altLang="zh-CN" sz="1400" kern="100" dirty="0">
                <a:latin typeface="新宋体" panose="02010609030101010101" pitchFamily="49" charset="-122"/>
                <a:ea typeface="新宋体" panose="02010609030101010101" pitchFamily="49" charset="-122"/>
              </a:rPr>
              <a:t>optional arguments:</a:t>
            </a:r>
            <a:br>
              <a:rPr lang="en-US" altLang="zh-CN" sz="1400" kern="100" dirty="0">
                <a:latin typeface="新宋体" panose="02010609030101010101" pitchFamily="49" charset="-122"/>
                <a:ea typeface="新宋体" panose="02010609030101010101" pitchFamily="49" charset="-122"/>
              </a:rPr>
            </a:br>
            <a:r>
              <a:rPr lang="en-US" altLang="zh-CN" sz="1400" kern="100" dirty="0">
                <a:latin typeface="新宋体" panose="02010609030101010101" pitchFamily="49" charset="-122"/>
                <a:ea typeface="新宋体" panose="02010609030101010101" pitchFamily="49" charset="-122"/>
              </a:rPr>
              <a:t>  </a:t>
            </a:r>
            <a:r>
              <a:rPr lang="en-US" altLang="zh-CN" sz="1400" kern="100" dirty="0">
                <a:solidFill>
                  <a:srgbClr val="666666"/>
                </a:solidFill>
                <a:latin typeface="新宋体" panose="02010609030101010101" pitchFamily="49" charset="-122"/>
                <a:ea typeface="新宋体" panose="02010609030101010101" pitchFamily="49" charset="-122"/>
                <a:cs typeface="Times New Roman" panose="02020603050405020304" pitchFamily="18" charset="0"/>
              </a:rPr>
              <a:t>-</a:t>
            </a:r>
            <a:r>
              <a:rPr lang="en-US" altLang="zh-CN" sz="1400" kern="100" dirty="0">
                <a:latin typeface="新宋体" panose="02010609030101010101" pitchFamily="49" charset="-122"/>
                <a:ea typeface="新宋体" panose="02010609030101010101" pitchFamily="49" charset="-122"/>
              </a:rPr>
              <a:t>h, </a:t>
            </a:r>
            <a:r>
              <a:rPr lang="en-US" altLang="zh-CN" sz="1400" kern="100" dirty="0">
                <a:solidFill>
                  <a:srgbClr val="666666"/>
                </a:solidFill>
                <a:latin typeface="新宋体" panose="02010609030101010101" pitchFamily="49" charset="-122"/>
                <a:ea typeface="新宋体" panose="02010609030101010101" pitchFamily="49" charset="-122"/>
                <a:cs typeface="Times New Roman" panose="02020603050405020304" pitchFamily="18" charset="0"/>
              </a:rPr>
              <a:t>--</a:t>
            </a:r>
            <a:r>
              <a:rPr lang="en-US" altLang="zh-CN" sz="1400" kern="100" dirty="0">
                <a:latin typeface="新宋体" panose="02010609030101010101" pitchFamily="49" charset="-122"/>
                <a:ea typeface="新宋体" panose="02010609030101010101" pitchFamily="49" charset="-122"/>
              </a:rPr>
              <a:t>help  show this help message </a:t>
            </a:r>
            <a:r>
              <a:rPr lang="en-US" altLang="zh-CN" sz="1400" b="1" kern="100" dirty="0">
                <a:solidFill>
                  <a:srgbClr val="007020"/>
                </a:solidFill>
                <a:latin typeface="新宋体" panose="02010609030101010101" pitchFamily="49" charset="-122"/>
                <a:ea typeface="新宋体" panose="02010609030101010101" pitchFamily="49" charset="-122"/>
                <a:cs typeface="Times New Roman" panose="02020603050405020304" pitchFamily="18" charset="0"/>
              </a:rPr>
              <a:t>and</a:t>
            </a:r>
            <a:r>
              <a:rPr lang="en-US" altLang="zh-CN" sz="1400" kern="100" dirty="0">
                <a:latin typeface="新宋体" panose="02010609030101010101" pitchFamily="49" charset="-122"/>
                <a:ea typeface="新宋体" panose="02010609030101010101" pitchFamily="49" charset="-122"/>
              </a:rPr>
              <a:t> exit</a:t>
            </a:r>
            <a:br>
              <a:rPr lang="en-US" altLang="zh-CN" sz="1400" kern="100" dirty="0">
                <a:latin typeface="新宋体" panose="02010609030101010101" pitchFamily="49" charset="-122"/>
                <a:ea typeface="新宋体" panose="02010609030101010101" pitchFamily="49" charset="-122"/>
              </a:rPr>
            </a:br>
            <a:r>
              <a:rPr lang="en-US" altLang="zh-CN" sz="1400" kern="100" dirty="0">
                <a:latin typeface="新宋体" panose="02010609030101010101" pitchFamily="49" charset="-122"/>
                <a:ea typeface="新宋体" panose="02010609030101010101" pitchFamily="49" charset="-122"/>
              </a:rPr>
              <a:t>my </a:t>
            </a:r>
            <a:r>
              <a:rPr lang="en-US" altLang="zh-CN" sz="1400" kern="100" dirty="0">
                <a:solidFill>
                  <a:srgbClr val="666666"/>
                </a:solidFill>
                <a:latin typeface="新宋体" panose="02010609030101010101" pitchFamily="49" charset="-122"/>
                <a:ea typeface="新宋体" panose="02010609030101010101" pitchFamily="49" charset="-122"/>
                <a:cs typeface="Times New Roman" panose="02020603050405020304" pitchFamily="18" charset="0"/>
              </a:rPr>
              <a:t>-</a:t>
            </a:r>
            <a:r>
              <a:rPr lang="en-US" altLang="zh-CN" sz="1400" kern="100" dirty="0">
                <a:latin typeface="新宋体" panose="02010609030101010101" pitchFamily="49" charset="-122"/>
                <a:ea typeface="新宋体" panose="02010609030101010101" pitchFamily="49" charset="-122"/>
              </a:rPr>
              <a:t> epilog</a:t>
            </a:r>
            <a:br>
              <a:rPr lang="en-US" altLang="zh-CN" sz="1400" kern="100" dirty="0">
                <a:latin typeface="新宋体" panose="02010609030101010101" pitchFamily="49" charset="-122"/>
                <a:ea typeface="新宋体" panose="02010609030101010101" pitchFamily="49" charset="-122"/>
              </a:rPr>
            </a:br>
            <a:r>
              <a:rPr lang="en-US" altLang="zh-CN" sz="1400" kern="100" dirty="0">
                <a:solidFill>
                  <a:srgbClr val="19177C"/>
                </a:solidFill>
                <a:latin typeface="新宋体" panose="02010609030101010101" pitchFamily="49" charset="-122"/>
                <a:ea typeface="新宋体" panose="02010609030101010101" pitchFamily="49" charset="-122"/>
                <a:cs typeface="Times New Roman" panose="02020603050405020304" pitchFamily="18" charset="0"/>
              </a:rPr>
              <a:t>None</a:t>
            </a:r>
            <a:endParaRPr lang="zh-CN" altLang="en-US" sz="1400" dirty="0">
              <a:latin typeface="新宋体" panose="02010609030101010101" pitchFamily="49" charset="-122"/>
              <a:ea typeface="新宋体" panose="02010609030101010101" pitchFamily="49" charset="-122"/>
            </a:endParaRPr>
          </a:p>
        </p:txBody>
      </p:sp>
      <p:sp>
        <p:nvSpPr>
          <p:cNvPr id="11" name="矩形 10"/>
          <p:cNvSpPr/>
          <p:nvPr/>
        </p:nvSpPr>
        <p:spPr>
          <a:xfrm>
            <a:off x="6680886" y="1783982"/>
            <a:ext cx="5182709" cy="3616375"/>
          </a:xfrm>
          <a:prstGeom prst="rect">
            <a:avLst/>
          </a:prstGeom>
          <a:ln>
            <a:noFill/>
          </a:ln>
        </p:spPr>
        <p:txBody>
          <a:bodyPr wrap="square">
            <a:spAutoFit/>
          </a:bodyPr>
          <a:lstStyle/>
          <a:p>
            <a:pPr>
              <a:spcBef>
                <a:spcPts val="900"/>
              </a:spcBef>
              <a:spcAft>
                <a:spcPts val="900"/>
              </a:spcAft>
            </a:pPr>
            <a:r>
              <a:rPr lang="en-US" altLang="zh-CN" sz="1400" b="1" dirty="0">
                <a:latin typeface="新宋体" panose="02010609030101010101" pitchFamily="49" charset="-122"/>
                <a:ea typeface="新宋体" panose="02010609030101010101" pitchFamily="49" charset="-122"/>
                <a:cs typeface="Times New Roman" panose="02020603050405020304" pitchFamily="18" charset="0"/>
              </a:rPr>
              <a:t>parents</a:t>
            </a:r>
            <a:r>
              <a:rPr lang="en-US" altLang="zh-CN" sz="1400" dirty="0">
                <a:latin typeface="新宋体" panose="02010609030101010101" pitchFamily="49" charset="-122"/>
                <a:ea typeface="新宋体" panose="02010609030101010101" pitchFamily="49" charset="-122"/>
                <a:cs typeface="Times New Roman" panose="02020603050405020304" pitchFamily="18" charset="0"/>
              </a:rPr>
              <a:t> ：</a:t>
            </a:r>
            <a:r>
              <a:rPr lang="en-US" altLang="zh-CN" sz="1400" dirty="0" err="1">
                <a:latin typeface="新宋体" panose="02010609030101010101" pitchFamily="49" charset="-122"/>
                <a:ea typeface="新宋体" panose="02010609030101010101" pitchFamily="49" charset="-122"/>
                <a:cs typeface="Times New Roman" panose="02020603050405020304" pitchFamily="18" charset="0"/>
              </a:rPr>
              <a:t>由ArgumentParser对象组成的列表，它们的arguments选项会被包含到新ArgumentParser对象中</a:t>
            </a:r>
            <a:r>
              <a:rPr lang="en-US" altLang="zh-CN" sz="1400" dirty="0">
                <a:latin typeface="新宋体" panose="02010609030101010101" pitchFamily="49" charset="-122"/>
                <a:ea typeface="新宋体" panose="02010609030101010101" pitchFamily="49" charset="-122"/>
                <a:cs typeface="Times New Roman" panose="02020603050405020304" pitchFamily="18" charset="0"/>
              </a:rPr>
              <a:t>。(</a:t>
            </a:r>
            <a:r>
              <a:rPr lang="en-US" altLang="zh-CN" sz="1400" dirty="0" err="1">
                <a:latin typeface="新宋体" panose="02010609030101010101" pitchFamily="49" charset="-122"/>
                <a:ea typeface="新宋体" panose="02010609030101010101" pitchFamily="49" charset="-122"/>
                <a:cs typeface="Times New Roman" panose="02020603050405020304" pitchFamily="18" charset="0"/>
              </a:rPr>
              <a:t>类似于继承</a:t>
            </a:r>
            <a:r>
              <a:rPr lang="en-US" altLang="zh-CN" sz="1400" dirty="0">
                <a:latin typeface="新宋体" panose="02010609030101010101" pitchFamily="49" charset="-122"/>
                <a:ea typeface="新宋体" panose="02010609030101010101" pitchFamily="49" charset="-122"/>
                <a:cs typeface="Times New Roman" panose="02020603050405020304" pitchFamily="18" charset="0"/>
              </a:rPr>
              <a:t>)</a:t>
            </a:r>
            <a:endParaRPr lang="zh-CN" altLang="zh-CN" sz="1400" dirty="0">
              <a:latin typeface="新宋体" panose="02010609030101010101" pitchFamily="49" charset="-122"/>
              <a:ea typeface="新宋体" panose="02010609030101010101" pitchFamily="49" charset="-122"/>
              <a:cs typeface="Times New Roman" panose="02020603050405020304" pitchFamily="18" charset="0"/>
            </a:endParaRPr>
          </a:p>
          <a:p>
            <a:pPr>
              <a:spcBef>
                <a:spcPts val="900"/>
              </a:spcBef>
              <a:spcAft>
                <a:spcPts val="900"/>
              </a:spcAft>
            </a:pPr>
            <a:r>
              <a:rPr lang="en-US" altLang="zh-CN" sz="1400" b="1" dirty="0" err="1">
                <a:latin typeface="新宋体" panose="02010609030101010101" pitchFamily="49" charset="-122"/>
                <a:ea typeface="新宋体" panose="02010609030101010101" pitchFamily="49" charset="-122"/>
                <a:cs typeface="Times New Roman" panose="02020603050405020304" pitchFamily="18" charset="0"/>
              </a:rPr>
              <a:t>formatter_class</a:t>
            </a:r>
            <a:r>
              <a:rPr lang="en-US" altLang="zh-CN" sz="1400" dirty="0">
                <a:latin typeface="新宋体" panose="02010609030101010101" pitchFamily="49" charset="-122"/>
                <a:ea typeface="新宋体" panose="02010609030101010101" pitchFamily="49" charset="-122"/>
                <a:cs typeface="Times New Roman" panose="02020603050405020304" pitchFamily="18" charset="0"/>
              </a:rPr>
              <a:t> ：</a:t>
            </a:r>
            <a:r>
              <a:rPr lang="en-US" altLang="zh-CN" sz="1400" dirty="0" err="1">
                <a:latin typeface="新宋体" panose="02010609030101010101" pitchFamily="49" charset="-122"/>
                <a:ea typeface="新宋体" panose="02010609030101010101" pitchFamily="49" charset="-122"/>
                <a:cs typeface="Times New Roman" panose="02020603050405020304" pitchFamily="18" charset="0"/>
              </a:rPr>
              <a:t>help信息输出的格式，为了美观</a:t>
            </a:r>
            <a:r>
              <a:rPr lang="en-US" altLang="zh-CN" sz="1400" dirty="0">
                <a:latin typeface="新宋体" panose="02010609030101010101" pitchFamily="49" charset="-122"/>
                <a:ea typeface="新宋体" panose="02010609030101010101" pitchFamily="49" charset="-122"/>
                <a:cs typeface="Times New Roman" panose="02020603050405020304" pitchFamily="18" charset="0"/>
              </a:rPr>
              <a:t>…</a:t>
            </a:r>
            <a:endParaRPr lang="zh-CN" altLang="zh-CN" sz="1400" dirty="0">
              <a:latin typeface="新宋体" panose="02010609030101010101" pitchFamily="49" charset="-122"/>
              <a:ea typeface="新宋体" panose="02010609030101010101" pitchFamily="49" charset="-122"/>
              <a:cs typeface="Times New Roman" panose="02020603050405020304" pitchFamily="18" charset="0"/>
            </a:endParaRPr>
          </a:p>
          <a:p>
            <a:pPr>
              <a:spcBef>
                <a:spcPts val="900"/>
              </a:spcBef>
              <a:spcAft>
                <a:spcPts val="900"/>
              </a:spcAft>
            </a:pPr>
            <a:r>
              <a:rPr lang="en-US" altLang="zh-CN" sz="1400" b="1" dirty="0" err="1">
                <a:latin typeface="新宋体" panose="02010609030101010101" pitchFamily="49" charset="-122"/>
                <a:ea typeface="新宋体" panose="02010609030101010101" pitchFamily="49" charset="-122"/>
                <a:cs typeface="Times New Roman" panose="02020603050405020304" pitchFamily="18" charset="0"/>
              </a:rPr>
              <a:t>prefix_chars</a:t>
            </a:r>
            <a:r>
              <a:rPr lang="en-US" altLang="zh-CN" sz="1400" dirty="0">
                <a:latin typeface="新宋体" panose="02010609030101010101" pitchFamily="49" charset="-122"/>
                <a:ea typeface="新宋体" panose="02010609030101010101" pitchFamily="49" charset="-122"/>
                <a:cs typeface="Times New Roman" panose="02020603050405020304" pitchFamily="18" charset="0"/>
              </a:rPr>
              <a:t> ：</a:t>
            </a:r>
            <a:r>
              <a:rPr lang="en-US" altLang="zh-CN" sz="1400" dirty="0" err="1">
                <a:latin typeface="新宋体" panose="02010609030101010101" pitchFamily="49" charset="-122"/>
                <a:ea typeface="新宋体" panose="02010609030101010101" pitchFamily="49" charset="-122"/>
                <a:cs typeface="Times New Roman" panose="02020603050405020304" pitchFamily="18" charset="0"/>
              </a:rPr>
              <a:t>参数前缀，默认为</a:t>
            </a:r>
            <a:r>
              <a:rPr lang="en-US" altLang="zh-CN" sz="1400" dirty="0">
                <a:latin typeface="新宋体" panose="02010609030101010101" pitchFamily="49" charset="-122"/>
                <a:ea typeface="新宋体" panose="02010609030101010101" pitchFamily="49" charset="-122"/>
                <a:cs typeface="Times New Roman" panose="02020603050405020304" pitchFamily="18" charset="0"/>
              </a:rPr>
              <a:t>’-‘(</a:t>
            </a:r>
            <a:r>
              <a:rPr lang="en-US" altLang="zh-CN" sz="1400" dirty="0" err="1">
                <a:latin typeface="新宋体" panose="02010609030101010101" pitchFamily="49" charset="-122"/>
                <a:ea typeface="新宋体" panose="02010609030101010101" pitchFamily="49" charset="-122"/>
                <a:cs typeface="Times New Roman" panose="02020603050405020304" pitchFamily="18" charset="0"/>
              </a:rPr>
              <a:t>最好不要修改</a:t>
            </a:r>
            <a:r>
              <a:rPr lang="en-US" altLang="zh-CN" sz="1400" dirty="0">
                <a:latin typeface="新宋体" panose="02010609030101010101" pitchFamily="49" charset="-122"/>
                <a:ea typeface="新宋体" panose="02010609030101010101" pitchFamily="49" charset="-122"/>
                <a:cs typeface="Times New Roman" panose="02020603050405020304" pitchFamily="18" charset="0"/>
              </a:rPr>
              <a:t>)</a:t>
            </a:r>
            <a:endParaRPr lang="zh-CN" altLang="zh-CN" sz="1400" dirty="0">
              <a:latin typeface="新宋体" panose="02010609030101010101" pitchFamily="49" charset="-122"/>
              <a:ea typeface="新宋体" panose="02010609030101010101" pitchFamily="49" charset="-122"/>
              <a:cs typeface="Times New Roman" panose="02020603050405020304" pitchFamily="18" charset="0"/>
            </a:endParaRPr>
          </a:p>
          <a:p>
            <a:pPr>
              <a:spcBef>
                <a:spcPts val="900"/>
              </a:spcBef>
              <a:spcAft>
                <a:spcPts val="900"/>
              </a:spcAft>
            </a:pPr>
            <a:r>
              <a:rPr lang="en-US" altLang="zh-CN" sz="1400" b="1" dirty="0" err="1">
                <a:latin typeface="新宋体" panose="02010609030101010101" pitchFamily="49" charset="-122"/>
                <a:ea typeface="新宋体" panose="02010609030101010101" pitchFamily="49" charset="-122"/>
                <a:cs typeface="Times New Roman" panose="02020603050405020304" pitchFamily="18" charset="0"/>
              </a:rPr>
              <a:t>fromfileprefixchars</a:t>
            </a:r>
            <a:r>
              <a:rPr lang="en-US" altLang="zh-CN" sz="1400" dirty="0">
                <a:latin typeface="新宋体" panose="02010609030101010101" pitchFamily="49" charset="-122"/>
                <a:ea typeface="新宋体" panose="02010609030101010101" pitchFamily="49" charset="-122"/>
                <a:cs typeface="Times New Roman" panose="02020603050405020304" pitchFamily="18" charset="0"/>
              </a:rPr>
              <a:t> ：</a:t>
            </a:r>
            <a:r>
              <a:rPr lang="en-US" altLang="zh-CN" sz="1400" dirty="0" err="1">
                <a:latin typeface="新宋体" panose="02010609030101010101" pitchFamily="49" charset="-122"/>
                <a:ea typeface="新宋体" panose="02010609030101010101" pitchFamily="49" charset="-122"/>
                <a:cs typeface="Times New Roman" panose="02020603050405020304" pitchFamily="18" charset="0"/>
              </a:rPr>
              <a:t>前缀字符，放在文件名之前</a:t>
            </a:r>
            <a:endParaRPr lang="zh-CN" altLang="zh-CN" sz="1400" dirty="0">
              <a:latin typeface="新宋体" panose="02010609030101010101" pitchFamily="49" charset="-122"/>
              <a:ea typeface="新宋体" panose="02010609030101010101" pitchFamily="49" charset="-122"/>
              <a:cs typeface="Times New Roman" panose="02020603050405020304" pitchFamily="18" charset="0"/>
            </a:endParaRPr>
          </a:p>
          <a:p>
            <a:pPr>
              <a:spcBef>
                <a:spcPts val="900"/>
              </a:spcBef>
              <a:spcAft>
                <a:spcPts val="900"/>
              </a:spcAft>
            </a:pPr>
            <a:r>
              <a:rPr lang="en-US" altLang="zh-CN" sz="1400" b="1" dirty="0" err="1">
                <a:latin typeface="新宋体" panose="02010609030101010101" pitchFamily="49" charset="-122"/>
                <a:ea typeface="新宋体" panose="02010609030101010101" pitchFamily="49" charset="-122"/>
                <a:cs typeface="Times New Roman" panose="02020603050405020304" pitchFamily="18" charset="0"/>
              </a:rPr>
              <a:t>add_help</a:t>
            </a:r>
            <a:r>
              <a:rPr lang="en-US" altLang="zh-CN" sz="1400" dirty="0">
                <a:latin typeface="新宋体" panose="02010609030101010101" pitchFamily="49" charset="-122"/>
                <a:ea typeface="新宋体" panose="02010609030101010101" pitchFamily="49" charset="-122"/>
                <a:cs typeface="Times New Roman" panose="02020603050405020304" pitchFamily="18" charset="0"/>
              </a:rPr>
              <a:t> ：</a:t>
            </a:r>
            <a:r>
              <a:rPr lang="en-US" altLang="zh-CN" sz="1400" dirty="0" err="1">
                <a:latin typeface="新宋体" panose="02010609030101010101" pitchFamily="49" charset="-122"/>
                <a:ea typeface="新宋体" panose="02010609030101010101" pitchFamily="49" charset="-122"/>
                <a:cs typeface="Times New Roman" panose="02020603050405020304" pitchFamily="18" charset="0"/>
              </a:rPr>
              <a:t>是否增加</a:t>
            </a:r>
            <a:r>
              <a:rPr lang="en-US" altLang="zh-CN" sz="1400" dirty="0">
                <a:latin typeface="新宋体" panose="02010609030101010101" pitchFamily="49" charset="-122"/>
                <a:ea typeface="新宋体" panose="02010609030101010101" pitchFamily="49" charset="-122"/>
                <a:cs typeface="Times New Roman" panose="02020603050405020304" pitchFamily="18" charset="0"/>
              </a:rPr>
              <a:t>-h/-</a:t>
            </a:r>
            <a:r>
              <a:rPr lang="en-US" altLang="zh-CN" sz="1400" dirty="0" err="1">
                <a:latin typeface="新宋体" panose="02010609030101010101" pitchFamily="49" charset="-122"/>
                <a:ea typeface="新宋体" panose="02010609030101010101" pitchFamily="49" charset="-122"/>
                <a:cs typeface="Times New Roman" panose="02020603050405020304" pitchFamily="18" charset="0"/>
              </a:rPr>
              <a:t>help选项</a:t>
            </a:r>
            <a:r>
              <a:rPr lang="en-US" altLang="zh-CN" sz="1400" dirty="0">
                <a:latin typeface="新宋体" panose="02010609030101010101" pitchFamily="49" charset="-122"/>
                <a:ea typeface="新宋体" panose="02010609030101010101" pitchFamily="49" charset="-122"/>
                <a:cs typeface="Times New Roman" panose="02020603050405020304" pitchFamily="18" charset="0"/>
              </a:rPr>
              <a:t> (</a:t>
            </a:r>
            <a:r>
              <a:rPr lang="en-US" altLang="zh-CN" sz="1400" dirty="0" err="1">
                <a:latin typeface="新宋体" panose="02010609030101010101" pitchFamily="49" charset="-122"/>
                <a:ea typeface="新宋体" panose="02010609030101010101" pitchFamily="49" charset="-122"/>
                <a:cs typeface="Times New Roman" panose="02020603050405020304" pitchFamily="18" charset="0"/>
              </a:rPr>
              <a:t>默认为True</a:t>
            </a:r>
            <a:r>
              <a:rPr lang="en-US" altLang="zh-CN" sz="1400" dirty="0">
                <a:latin typeface="新宋体" panose="02010609030101010101" pitchFamily="49" charset="-122"/>
                <a:ea typeface="新宋体" panose="02010609030101010101" pitchFamily="49" charset="-122"/>
                <a:cs typeface="Times New Roman" panose="02020603050405020304" pitchFamily="18" charset="0"/>
              </a:rPr>
              <a:t>)，</a:t>
            </a:r>
            <a:r>
              <a:rPr lang="en-US" altLang="zh-CN" sz="1400" dirty="0" err="1">
                <a:latin typeface="新宋体" panose="02010609030101010101" pitchFamily="49" charset="-122"/>
                <a:ea typeface="新宋体" panose="02010609030101010101" pitchFamily="49" charset="-122"/>
                <a:cs typeface="Times New Roman" panose="02020603050405020304" pitchFamily="18" charset="0"/>
              </a:rPr>
              <a:t>一般help信息都是必须的。设为False时，help信息里面不再显示-h</a:t>
            </a:r>
            <a:r>
              <a:rPr lang="en-US" altLang="zh-CN" sz="1400" dirty="0">
                <a:latin typeface="新宋体" panose="02010609030101010101" pitchFamily="49" charset="-122"/>
                <a:ea typeface="新宋体" panose="02010609030101010101" pitchFamily="49" charset="-122"/>
                <a:cs typeface="Times New Roman" panose="02020603050405020304" pitchFamily="18" charset="0"/>
              </a:rPr>
              <a:t> –</a:t>
            </a:r>
            <a:r>
              <a:rPr lang="en-US" altLang="zh-CN" sz="1400" dirty="0" err="1">
                <a:latin typeface="新宋体" panose="02010609030101010101" pitchFamily="49" charset="-122"/>
                <a:ea typeface="新宋体" panose="02010609030101010101" pitchFamily="49" charset="-122"/>
                <a:cs typeface="Times New Roman" panose="02020603050405020304" pitchFamily="18" charset="0"/>
              </a:rPr>
              <a:t>help信息</a:t>
            </a:r>
            <a:endParaRPr lang="zh-CN" altLang="zh-CN" sz="1400" dirty="0">
              <a:latin typeface="新宋体" panose="02010609030101010101" pitchFamily="49" charset="-122"/>
              <a:ea typeface="新宋体" panose="02010609030101010101" pitchFamily="49" charset="-122"/>
              <a:cs typeface="Times New Roman" panose="02020603050405020304" pitchFamily="18" charset="0"/>
            </a:endParaRPr>
          </a:p>
          <a:p>
            <a:pPr>
              <a:spcBef>
                <a:spcPts val="900"/>
              </a:spcBef>
              <a:spcAft>
                <a:spcPts val="900"/>
              </a:spcAft>
            </a:pPr>
            <a:r>
              <a:rPr lang="en-US" altLang="zh-CN" sz="1400" b="1" dirty="0" err="1">
                <a:latin typeface="新宋体" panose="02010609030101010101" pitchFamily="49" charset="-122"/>
                <a:ea typeface="新宋体" panose="02010609030101010101" pitchFamily="49" charset="-122"/>
                <a:cs typeface="Times New Roman" panose="02020603050405020304" pitchFamily="18" charset="0"/>
              </a:rPr>
              <a:t>argument_default</a:t>
            </a:r>
            <a:r>
              <a:rPr lang="en-US" altLang="zh-CN" sz="1400" dirty="0">
                <a:latin typeface="新宋体" panose="02010609030101010101" pitchFamily="49" charset="-122"/>
                <a:ea typeface="新宋体" panose="02010609030101010101" pitchFamily="49" charset="-122"/>
                <a:cs typeface="Times New Roman" panose="02020603050405020304" pitchFamily="18" charset="0"/>
              </a:rPr>
              <a:t>： - (default: None)</a:t>
            </a:r>
            <a:r>
              <a:rPr lang="en-US" altLang="zh-CN" sz="1400" dirty="0" err="1">
                <a:latin typeface="新宋体" panose="02010609030101010101" pitchFamily="49" charset="-122"/>
                <a:ea typeface="新宋体" panose="02010609030101010101" pitchFamily="49" charset="-122"/>
                <a:cs typeface="Times New Roman" panose="02020603050405020304" pitchFamily="18" charset="0"/>
              </a:rPr>
              <a:t>设置一个全局的选项的缺省值，一般每个选项单独设置，基本没用</a:t>
            </a:r>
            <a:endParaRPr lang="zh-CN" altLang="zh-CN" sz="1400" dirty="0">
              <a:latin typeface="新宋体" panose="02010609030101010101" pitchFamily="49" charset="-122"/>
              <a:ea typeface="新宋体" panose="02010609030101010101" pitchFamily="49" charset="-122"/>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351005" y="1011095"/>
            <a:ext cx="7323731" cy="515803"/>
          </a:xfrm>
        </p:spPr>
        <p:txBody>
          <a:bodyPr/>
          <a:lstStyle/>
          <a:p>
            <a:r>
              <a:rPr lang="zh-CN" altLang="zh-CN" dirty="0"/>
              <a:t>添加参数选项</a:t>
            </a:r>
            <a:r>
              <a:rPr lang="en-US" altLang="zh-CN" dirty="0"/>
              <a:t> - </a:t>
            </a:r>
            <a:r>
              <a:rPr lang="en-US" altLang="zh-CN" dirty="0" err="1"/>
              <a:t>add_argument</a:t>
            </a:r>
            <a:r>
              <a:rPr lang="zh-CN" altLang="en-US" dirty="0"/>
              <a:t>（</a:t>
            </a:r>
            <a:r>
              <a:rPr lang="en-US" altLang="zh-CN" dirty="0"/>
              <a:t>1</a:t>
            </a:r>
            <a:r>
              <a:rPr lang="zh-CN" altLang="en-US" dirty="0"/>
              <a:t>）</a:t>
            </a:r>
          </a:p>
        </p:txBody>
      </p:sp>
      <p:sp>
        <p:nvSpPr>
          <p:cNvPr id="4" name="文本占位符 3"/>
          <p:cNvSpPr>
            <a:spLocks noGrp="1"/>
          </p:cNvSpPr>
          <p:nvPr>
            <p:ph type="body" sz="half" idx="11"/>
          </p:nvPr>
        </p:nvSpPr>
        <p:spPr/>
        <p:txBody>
          <a:bodyPr/>
          <a:lstStyle/>
          <a:p>
            <a:r>
              <a:rPr lang="en-US" altLang="zh-CN" dirty="0"/>
              <a:t>Python </a:t>
            </a:r>
            <a:r>
              <a:rPr lang="zh-CN" altLang="en-US" dirty="0"/>
              <a:t>命令行参数</a:t>
            </a:r>
          </a:p>
        </p:txBody>
      </p:sp>
      <p:sp>
        <p:nvSpPr>
          <p:cNvPr id="6" name="文本框 2"/>
          <p:cNvSpPr txBox="1">
            <a:spLocks noChangeArrowheads="1"/>
          </p:cNvSpPr>
          <p:nvPr/>
        </p:nvSpPr>
        <p:spPr bwMode="auto">
          <a:xfrm>
            <a:off x="1425146" y="1679271"/>
            <a:ext cx="6119813" cy="769441"/>
          </a:xfrm>
          <a:prstGeom prst="rect">
            <a:avLst/>
          </a:prstGeom>
          <a:solidFill>
            <a:srgbClr val="F2F2F2"/>
          </a:solidFill>
          <a:ln w="9525">
            <a:solidFill>
              <a:srgbClr val="A5A5A5"/>
            </a:solidFill>
            <a:miter lim="800000"/>
          </a:ln>
        </p:spPr>
        <p:txBody>
          <a:bodyPr vert="horz" wrap="square" lIns="91440" tIns="45720" rIns="91440" bIns="45720" numCol="1" anchor="t"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ArgumentParser.add_argument</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(name </a:t>
            </a:r>
            <a:r>
              <a:rPr kumimoji="0" lang="en-US" altLang="zh-CN" sz="1100" b="1" i="0" u="none" strike="noStrike" cap="none" normalizeH="0" baseline="0" dirty="0">
                <a:ln>
                  <a:noFill/>
                </a:ln>
                <a:solidFill>
                  <a:srgbClr val="007020"/>
                </a:solidFill>
                <a:effectLst/>
                <a:latin typeface="Consolas" panose="020B0609020204030204" pitchFamily="49" charset="0"/>
                <a:ea typeface="宋体" panose="02010600030101010101" pitchFamily="2" charset="-122"/>
                <a:cs typeface="Times New Roman" panose="02020603050405020304" pitchFamily="18" charset="0"/>
              </a:rPr>
              <a:t>or</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flags...[, action][, </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nargs</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const</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 default][, type][, choices][, required]</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 help][, </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metavar</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dest</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8" name="矩形 7"/>
          <p:cNvSpPr/>
          <p:nvPr/>
        </p:nvSpPr>
        <p:spPr>
          <a:xfrm>
            <a:off x="1425146" y="2559742"/>
            <a:ext cx="10239110" cy="1754326"/>
          </a:xfrm>
          <a:prstGeom prst="rect">
            <a:avLst/>
          </a:prstGeom>
        </p:spPr>
        <p:txBody>
          <a:bodyPr wrap="square">
            <a:spAutoFit/>
          </a:bodyPr>
          <a:lstStyle/>
          <a:p>
            <a:r>
              <a:rPr lang="en-US" altLang="zh-CN" b="1" kern="100" dirty="0">
                <a:latin typeface="新宋体" panose="02010609030101010101" pitchFamily="49" charset="-122"/>
                <a:ea typeface="新宋体" panose="02010609030101010101" pitchFamily="49" charset="-122"/>
                <a:cs typeface="Times New Roman" panose="02020603050405020304" pitchFamily="18" charset="0"/>
              </a:rPr>
              <a:t>name or flags </a:t>
            </a:r>
            <a:r>
              <a:rPr lang="en-US" altLang="zh-CN" kern="100" dirty="0">
                <a:latin typeface="新宋体" panose="02010609030101010101" pitchFamily="49" charset="-122"/>
                <a:ea typeface="新宋体" panose="02010609030101010101" pitchFamily="49" charset="-122"/>
                <a:cs typeface="Times New Roman" panose="02020603050405020304" pitchFamily="18" charset="0"/>
              </a:rPr>
              <a:t>：</a:t>
            </a:r>
            <a:r>
              <a:rPr lang="en-US" altLang="zh-CN" kern="100" dirty="0" err="1">
                <a:latin typeface="新宋体" panose="02010609030101010101" pitchFamily="49" charset="-122"/>
                <a:ea typeface="新宋体" panose="02010609030101010101" pitchFamily="49" charset="-122"/>
                <a:cs typeface="Times New Roman" panose="02020603050405020304" pitchFamily="18" charset="0"/>
              </a:rPr>
              <a:t>参数有两种，可选参数和位置参数</a:t>
            </a:r>
            <a:r>
              <a:rPr lang="en-US" altLang="zh-CN" kern="100" dirty="0">
                <a:latin typeface="新宋体" panose="02010609030101010101" pitchFamily="49" charset="-122"/>
                <a:ea typeface="新宋体" panose="02010609030101010101" pitchFamily="49" charset="-122"/>
                <a:cs typeface="Times New Roman" panose="02020603050405020304" pitchFamily="18" charset="0"/>
              </a:rPr>
              <a:t>。</a:t>
            </a:r>
            <a:endParaRPr lang="zh-CN" altLang="zh-CN" kern="100" dirty="0">
              <a:latin typeface="新宋体" panose="02010609030101010101" pitchFamily="49" charset="-122"/>
              <a:ea typeface="新宋体" panose="02010609030101010101" pitchFamily="49" charset="-122"/>
              <a:cs typeface="Times New Roman" panose="02020603050405020304" pitchFamily="18" charset="0"/>
            </a:endParaRPr>
          </a:p>
          <a:p>
            <a:r>
              <a:rPr lang="en-US" altLang="zh-CN" kern="100" dirty="0" err="1">
                <a:latin typeface="新宋体" panose="02010609030101010101" pitchFamily="49" charset="-122"/>
                <a:ea typeface="新宋体" panose="02010609030101010101" pitchFamily="49" charset="-122"/>
                <a:cs typeface="Times New Roman" panose="02020603050405020304" pitchFamily="18" charset="0"/>
              </a:rPr>
              <a:t>添加可选参数</a:t>
            </a:r>
            <a:endParaRPr lang="zh-CN" altLang="zh-CN" kern="100" dirty="0">
              <a:latin typeface="新宋体" panose="02010609030101010101" pitchFamily="49" charset="-122"/>
              <a:ea typeface="新宋体" panose="02010609030101010101" pitchFamily="49" charset="-122"/>
              <a:cs typeface="Times New Roman" panose="02020603050405020304" pitchFamily="18" charset="0"/>
            </a:endParaRPr>
          </a:p>
          <a:p>
            <a:r>
              <a:rPr lang="en-US" altLang="zh-CN" kern="100" dirty="0" err="1">
                <a:latin typeface="新宋体" panose="02010609030101010101" pitchFamily="49" charset="-122"/>
                <a:ea typeface="新宋体" panose="02010609030101010101" pitchFamily="49" charset="-122"/>
                <a:cs typeface="Times New Roman" panose="02020603050405020304" pitchFamily="18" charset="0"/>
              </a:rPr>
              <a:t>parser.add_argument</a:t>
            </a:r>
            <a:r>
              <a:rPr lang="en-US" altLang="zh-CN" kern="100" dirty="0">
                <a:latin typeface="新宋体" panose="02010609030101010101" pitchFamily="49" charset="-122"/>
                <a:ea typeface="新宋体" panose="02010609030101010101" pitchFamily="49" charset="-122"/>
                <a:cs typeface="Times New Roman" panose="02020603050405020304" pitchFamily="18" charset="0"/>
              </a:rPr>
              <a:t>('-f', '--foo')</a:t>
            </a:r>
            <a:endParaRPr lang="zh-CN" altLang="zh-CN" kern="100" dirty="0">
              <a:latin typeface="新宋体" panose="02010609030101010101" pitchFamily="49" charset="-122"/>
              <a:ea typeface="新宋体" panose="02010609030101010101" pitchFamily="49" charset="-122"/>
              <a:cs typeface="Times New Roman" panose="02020603050405020304" pitchFamily="18" charset="0"/>
            </a:endParaRPr>
          </a:p>
          <a:p>
            <a:r>
              <a:rPr lang="en-US" altLang="zh-CN" kern="100" dirty="0" err="1">
                <a:latin typeface="新宋体" panose="02010609030101010101" pitchFamily="49" charset="-122"/>
                <a:ea typeface="新宋体" panose="02010609030101010101" pitchFamily="49" charset="-122"/>
                <a:cs typeface="Times New Roman" panose="02020603050405020304" pitchFamily="18" charset="0"/>
              </a:rPr>
              <a:t>添加位置参数</a:t>
            </a:r>
            <a:endParaRPr lang="zh-CN" altLang="zh-CN" kern="100" dirty="0">
              <a:latin typeface="新宋体" panose="02010609030101010101" pitchFamily="49" charset="-122"/>
              <a:ea typeface="新宋体" panose="02010609030101010101" pitchFamily="49" charset="-122"/>
              <a:cs typeface="Times New Roman" panose="02020603050405020304" pitchFamily="18" charset="0"/>
            </a:endParaRPr>
          </a:p>
          <a:p>
            <a:r>
              <a:rPr lang="en-US" altLang="zh-CN" kern="100" dirty="0" err="1">
                <a:latin typeface="新宋体" panose="02010609030101010101" pitchFamily="49" charset="-122"/>
                <a:ea typeface="新宋体" panose="02010609030101010101" pitchFamily="49" charset="-122"/>
                <a:cs typeface="Times New Roman" panose="02020603050405020304" pitchFamily="18" charset="0"/>
              </a:rPr>
              <a:t>parser.add_argument</a:t>
            </a:r>
            <a:r>
              <a:rPr lang="en-US" altLang="zh-CN" kern="100" dirty="0">
                <a:latin typeface="新宋体" panose="02010609030101010101" pitchFamily="49" charset="-122"/>
                <a:ea typeface="新宋体" panose="02010609030101010101" pitchFamily="49" charset="-122"/>
                <a:cs typeface="Times New Roman" panose="02020603050405020304" pitchFamily="18" charset="0"/>
              </a:rPr>
              <a:t>('bar')</a:t>
            </a:r>
            <a:endParaRPr lang="zh-CN" altLang="zh-CN" kern="100" dirty="0">
              <a:latin typeface="新宋体" panose="02010609030101010101" pitchFamily="49" charset="-122"/>
              <a:ea typeface="新宋体" panose="02010609030101010101" pitchFamily="49" charset="-122"/>
              <a:cs typeface="Times New Roman" panose="02020603050405020304" pitchFamily="18" charset="0"/>
            </a:endParaRPr>
          </a:p>
          <a:p>
            <a:r>
              <a:rPr lang="en-US" altLang="zh-CN" kern="100" dirty="0" err="1">
                <a:latin typeface="新宋体" panose="02010609030101010101" pitchFamily="49" charset="-122"/>
                <a:ea typeface="新宋体" panose="02010609030101010101" pitchFamily="49" charset="-122"/>
                <a:cs typeface="Times New Roman" panose="02020603050405020304" pitchFamily="18" charset="0"/>
              </a:rPr>
              <a:t>parse_args</a:t>
            </a:r>
            <a:r>
              <a:rPr lang="en-US" altLang="zh-CN" kern="100" dirty="0">
                <a:latin typeface="新宋体" panose="02010609030101010101" pitchFamily="49" charset="-122"/>
                <a:ea typeface="新宋体" panose="02010609030101010101" pitchFamily="49" charset="-122"/>
                <a:cs typeface="Times New Roman" panose="02020603050405020304" pitchFamily="18" charset="0"/>
              </a:rPr>
              <a:t>()</a:t>
            </a:r>
            <a:r>
              <a:rPr lang="zh-CN" altLang="zh-CN" kern="100" dirty="0">
                <a:latin typeface="新宋体" panose="02010609030101010101" pitchFamily="49" charset="-122"/>
                <a:ea typeface="新宋体" panose="02010609030101010101" pitchFamily="49" charset="-122"/>
                <a:cs typeface="Times New Roman" panose="02020603050405020304" pitchFamily="18" charset="0"/>
              </a:rPr>
              <a:t>运行时，默认会用</a:t>
            </a:r>
            <a:r>
              <a:rPr lang="en-US" altLang="zh-CN" kern="100" dirty="0">
                <a:latin typeface="新宋体" panose="02010609030101010101" pitchFamily="49" charset="-122"/>
                <a:ea typeface="新宋体" panose="02010609030101010101" pitchFamily="49" charset="-122"/>
                <a:cs typeface="Times New Roman" panose="02020603050405020304" pitchFamily="18" charset="0"/>
              </a:rPr>
              <a:t>’-‘</a:t>
            </a:r>
            <a:r>
              <a:rPr lang="zh-CN" altLang="zh-CN" kern="100" dirty="0">
                <a:latin typeface="新宋体" panose="02010609030101010101" pitchFamily="49" charset="-122"/>
                <a:ea typeface="新宋体" panose="02010609030101010101" pitchFamily="49" charset="-122"/>
                <a:cs typeface="Times New Roman" panose="02020603050405020304" pitchFamily="18" charset="0"/>
              </a:rPr>
              <a:t>来认证可选参数，剩下的即为位置参数， 位置参数必须传。</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占位符 40"/>
          <p:cNvSpPr>
            <a:spLocks noGrp="1"/>
          </p:cNvSpPr>
          <p:nvPr>
            <p:ph type="body" sz="half" idx="2"/>
          </p:nvPr>
        </p:nvSpPr>
        <p:spPr>
          <a:xfrm>
            <a:off x="4901513" y="936942"/>
            <a:ext cx="3087764" cy="515803"/>
          </a:xfrm>
        </p:spPr>
        <p:txBody>
          <a:bodyPr/>
          <a:lstStyle/>
          <a:p>
            <a:r>
              <a:rPr lang="zh-CN" altLang="en-US" dirty="0"/>
              <a:t>垃圾回收的必要性</a:t>
            </a:r>
          </a:p>
        </p:txBody>
      </p:sp>
      <p:sp>
        <p:nvSpPr>
          <p:cNvPr id="5" name="文本占位符 4"/>
          <p:cNvSpPr>
            <a:spLocks noGrp="1"/>
          </p:cNvSpPr>
          <p:nvPr>
            <p:ph type="body" sz="half" idx="11"/>
          </p:nvPr>
        </p:nvSpPr>
        <p:spPr/>
        <p:txBody>
          <a:bodyPr/>
          <a:lstStyle/>
          <a:p>
            <a:r>
              <a:rPr lang="zh-CN" altLang="en-US" dirty="0"/>
              <a:t>导入</a:t>
            </a:r>
          </a:p>
        </p:txBody>
      </p:sp>
      <p:grpSp>
        <p:nvGrpSpPr>
          <p:cNvPr id="7" name="6acfcbee-745d-4364-b61a-1e42653fd5b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441622" y="1633414"/>
            <a:ext cx="2217138" cy="2804679"/>
            <a:chOff x="4214813" y="1027113"/>
            <a:chExt cx="3810001" cy="4819651"/>
          </a:xfrm>
        </p:grpSpPr>
        <p:sp>
          <p:nvSpPr>
            <p:cNvPr id="8" name="ïṣľïḓè"/>
            <p:cNvSpPr/>
            <p:nvPr/>
          </p:nvSpPr>
          <p:spPr bwMode="auto">
            <a:xfrm>
              <a:off x="5016501" y="2239963"/>
              <a:ext cx="601663" cy="582613"/>
            </a:xfrm>
            <a:custGeom>
              <a:avLst/>
              <a:gdLst>
                <a:gd name="T0" fmla="*/ 35 w 39"/>
                <a:gd name="T1" fmla="*/ 22 h 38"/>
                <a:gd name="T2" fmla="*/ 17 w 39"/>
                <a:gd name="T3" fmla="*/ 3 h 38"/>
                <a:gd name="T4" fmla="*/ 15 w 39"/>
                <a:gd name="T5" fmla="*/ 2 h 38"/>
                <a:gd name="T6" fmla="*/ 9 w 39"/>
                <a:gd name="T7" fmla="*/ 0 h 38"/>
                <a:gd name="T8" fmla="*/ 4 w 39"/>
                <a:gd name="T9" fmla="*/ 3 h 38"/>
                <a:gd name="T10" fmla="*/ 4 w 39"/>
                <a:gd name="T11" fmla="*/ 16 h 38"/>
                <a:gd name="T12" fmla="*/ 22 w 39"/>
                <a:gd name="T13" fmla="*/ 35 h 38"/>
                <a:gd name="T14" fmla="*/ 35 w 39"/>
                <a:gd name="T15" fmla="*/ 35 h 38"/>
                <a:gd name="T16" fmla="*/ 35 w 39"/>
                <a:gd name="T17"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8">
                  <a:moveTo>
                    <a:pt x="35" y="22"/>
                  </a:moveTo>
                  <a:cubicBezTo>
                    <a:pt x="17" y="3"/>
                    <a:pt x="17" y="3"/>
                    <a:pt x="17" y="3"/>
                  </a:cubicBezTo>
                  <a:cubicBezTo>
                    <a:pt x="16" y="3"/>
                    <a:pt x="16" y="3"/>
                    <a:pt x="15" y="2"/>
                  </a:cubicBezTo>
                  <a:cubicBezTo>
                    <a:pt x="14" y="1"/>
                    <a:pt x="11" y="0"/>
                    <a:pt x="9" y="0"/>
                  </a:cubicBezTo>
                  <a:cubicBezTo>
                    <a:pt x="7" y="1"/>
                    <a:pt x="5" y="2"/>
                    <a:pt x="4" y="3"/>
                  </a:cubicBezTo>
                  <a:cubicBezTo>
                    <a:pt x="0" y="7"/>
                    <a:pt x="0" y="13"/>
                    <a:pt x="4" y="16"/>
                  </a:cubicBezTo>
                  <a:cubicBezTo>
                    <a:pt x="22" y="35"/>
                    <a:pt x="22" y="35"/>
                    <a:pt x="22" y="35"/>
                  </a:cubicBezTo>
                  <a:cubicBezTo>
                    <a:pt x="26" y="38"/>
                    <a:pt x="32" y="38"/>
                    <a:pt x="35" y="35"/>
                  </a:cubicBezTo>
                  <a:cubicBezTo>
                    <a:pt x="39" y="31"/>
                    <a:pt x="39" y="25"/>
                    <a:pt x="35" y="22"/>
                  </a:cubicBezTo>
                  <a:close/>
                </a:path>
              </a:pathLst>
            </a:custGeom>
            <a:solidFill>
              <a:srgbClr val="FFCAB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 name="ísḷíḋe"/>
            <p:cNvSpPr/>
            <p:nvPr/>
          </p:nvSpPr>
          <p:spPr bwMode="auto">
            <a:xfrm>
              <a:off x="5124451" y="2346326"/>
              <a:ext cx="323850" cy="307975"/>
            </a:xfrm>
            <a:custGeom>
              <a:avLst/>
              <a:gdLst>
                <a:gd name="T0" fmla="*/ 126 w 204"/>
                <a:gd name="T1" fmla="*/ 0 h 194"/>
                <a:gd name="T2" fmla="*/ 204 w 204"/>
                <a:gd name="T3" fmla="*/ 68 h 194"/>
                <a:gd name="T4" fmla="*/ 78 w 204"/>
                <a:gd name="T5" fmla="*/ 194 h 194"/>
                <a:gd name="T6" fmla="*/ 0 w 204"/>
                <a:gd name="T7" fmla="*/ 126 h 194"/>
                <a:gd name="T8" fmla="*/ 126 w 204"/>
                <a:gd name="T9" fmla="*/ 0 h 194"/>
              </a:gdLst>
              <a:ahLst/>
              <a:cxnLst>
                <a:cxn ang="0">
                  <a:pos x="T0" y="T1"/>
                </a:cxn>
                <a:cxn ang="0">
                  <a:pos x="T2" y="T3"/>
                </a:cxn>
                <a:cxn ang="0">
                  <a:pos x="T4" y="T5"/>
                </a:cxn>
                <a:cxn ang="0">
                  <a:pos x="T6" y="T7"/>
                </a:cxn>
                <a:cxn ang="0">
                  <a:pos x="T8" y="T9"/>
                </a:cxn>
              </a:cxnLst>
              <a:rect l="0" t="0" r="r" b="b"/>
              <a:pathLst>
                <a:path w="204" h="194">
                  <a:moveTo>
                    <a:pt x="126" y="0"/>
                  </a:moveTo>
                  <a:lnTo>
                    <a:pt x="204" y="68"/>
                  </a:lnTo>
                  <a:lnTo>
                    <a:pt x="78" y="194"/>
                  </a:lnTo>
                  <a:lnTo>
                    <a:pt x="0" y="126"/>
                  </a:lnTo>
                  <a:lnTo>
                    <a:pt x="126" y="0"/>
                  </a:lnTo>
                  <a:close/>
                </a:path>
              </a:pathLst>
            </a:custGeom>
            <a:solidFill>
              <a:srgbClr val="D0F1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 name="išľïḓe"/>
            <p:cNvSpPr/>
            <p:nvPr/>
          </p:nvSpPr>
          <p:spPr bwMode="auto">
            <a:xfrm>
              <a:off x="7531101" y="3390901"/>
              <a:ext cx="493713" cy="674688"/>
            </a:xfrm>
            <a:custGeom>
              <a:avLst/>
              <a:gdLst>
                <a:gd name="T0" fmla="*/ 2 w 32"/>
                <a:gd name="T1" fmla="*/ 14 h 44"/>
                <a:gd name="T2" fmla="*/ 7 w 32"/>
                <a:gd name="T3" fmla="*/ 2 h 44"/>
                <a:gd name="T4" fmla="*/ 7 w 32"/>
                <a:gd name="T5" fmla="*/ 2 h 44"/>
                <a:gd name="T6" fmla="*/ 19 w 32"/>
                <a:gd name="T7" fmla="*/ 6 h 44"/>
                <a:gd name="T8" fmla="*/ 30 w 32"/>
                <a:gd name="T9" fmla="*/ 30 h 44"/>
                <a:gd name="T10" fmla="*/ 26 w 32"/>
                <a:gd name="T11" fmla="*/ 42 h 44"/>
                <a:gd name="T12" fmla="*/ 26 w 32"/>
                <a:gd name="T13" fmla="*/ 42 h 44"/>
                <a:gd name="T14" fmla="*/ 14 w 32"/>
                <a:gd name="T15" fmla="*/ 37 h 44"/>
                <a:gd name="T16" fmla="*/ 2 w 32"/>
                <a:gd name="T17" fmla="*/ 1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4">
                  <a:moveTo>
                    <a:pt x="2" y="14"/>
                  </a:moveTo>
                  <a:cubicBezTo>
                    <a:pt x="0" y="9"/>
                    <a:pt x="2" y="4"/>
                    <a:pt x="7" y="2"/>
                  </a:cubicBezTo>
                  <a:cubicBezTo>
                    <a:pt x="7" y="2"/>
                    <a:pt x="7" y="2"/>
                    <a:pt x="7" y="2"/>
                  </a:cubicBezTo>
                  <a:cubicBezTo>
                    <a:pt x="11" y="0"/>
                    <a:pt x="17" y="2"/>
                    <a:pt x="19" y="6"/>
                  </a:cubicBezTo>
                  <a:cubicBezTo>
                    <a:pt x="30" y="30"/>
                    <a:pt x="30" y="30"/>
                    <a:pt x="30" y="30"/>
                  </a:cubicBezTo>
                  <a:cubicBezTo>
                    <a:pt x="32" y="34"/>
                    <a:pt x="30" y="40"/>
                    <a:pt x="26" y="42"/>
                  </a:cubicBezTo>
                  <a:cubicBezTo>
                    <a:pt x="26" y="42"/>
                    <a:pt x="26" y="42"/>
                    <a:pt x="26" y="42"/>
                  </a:cubicBezTo>
                  <a:cubicBezTo>
                    <a:pt x="21" y="44"/>
                    <a:pt x="16" y="42"/>
                    <a:pt x="14" y="37"/>
                  </a:cubicBezTo>
                  <a:lnTo>
                    <a:pt x="2" y="14"/>
                  </a:lnTo>
                  <a:close/>
                </a:path>
              </a:pathLst>
            </a:custGeom>
            <a:solidFill>
              <a:srgbClr val="FFCAB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 name="işḷîdè"/>
            <p:cNvSpPr/>
            <p:nvPr/>
          </p:nvSpPr>
          <p:spPr bwMode="auto">
            <a:xfrm>
              <a:off x="7639051" y="3635376"/>
              <a:ext cx="323850" cy="261938"/>
            </a:xfrm>
            <a:custGeom>
              <a:avLst/>
              <a:gdLst>
                <a:gd name="T0" fmla="*/ 39 w 204"/>
                <a:gd name="T1" fmla="*/ 165 h 165"/>
                <a:gd name="T2" fmla="*/ 0 w 204"/>
                <a:gd name="T3" fmla="*/ 78 h 165"/>
                <a:gd name="T4" fmla="*/ 165 w 204"/>
                <a:gd name="T5" fmla="*/ 0 h 165"/>
                <a:gd name="T6" fmla="*/ 204 w 204"/>
                <a:gd name="T7" fmla="*/ 87 h 165"/>
                <a:gd name="T8" fmla="*/ 39 w 204"/>
                <a:gd name="T9" fmla="*/ 165 h 165"/>
              </a:gdLst>
              <a:ahLst/>
              <a:cxnLst>
                <a:cxn ang="0">
                  <a:pos x="T0" y="T1"/>
                </a:cxn>
                <a:cxn ang="0">
                  <a:pos x="T2" y="T3"/>
                </a:cxn>
                <a:cxn ang="0">
                  <a:pos x="T4" y="T5"/>
                </a:cxn>
                <a:cxn ang="0">
                  <a:pos x="T6" y="T7"/>
                </a:cxn>
                <a:cxn ang="0">
                  <a:pos x="T8" y="T9"/>
                </a:cxn>
              </a:cxnLst>
              <a:rect l="0" t="0" r="r" b="b"/>
              <a:pathLst>
                <a:path w="204" h="165">
                  <a:moveTo>
                    <a:pt x="39" y="165"/>
                  </a:moveTo>
                  <a:lnTo>
                    <a:pt x="0" y="78"/>
                  </a:lnTo>
                  <a:lnTo>
                    <a:pt x="165" y="0"/>
                  </a:lnTo>
                  <a:lnTo>
                    <a:pt x="204" y="87"/>
                  </a:lnTo>
                  <a:lnTo>
                    <a:pt x="39" y="165"/>
                  </a:lnTo>
                  <a:close/>
                </a:path>
              </a:pathLst>
            </a:custGeom>
            <a:solidFill>
              <a:srgbClr val="D0F1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 name="íš1îdê"/>
            <p:cNvSpPr/>
            <p:nvPr/>
          </p:nvSpPr>
          <p:spPr bwMode="auto">
            <a:xfrm>
              <a:off x="6727826" y="2316163"/>
              <a:ext cx="155575" cy="292100"/>
            </a:xfrm>
            <a:custGeom>
              <a:avLst/>
              <a:gdLst>
                <a:gd name="T0" fmla="*/ 98 w 98"/>
                <a:gd name="T1" fmla="*/ 87 h 184"/>
                <a:gd name="T2" fmla="*/ 0 w 98"/>
                <a:gd name="T3" fmla="*/ 0 h 184"/>
                <a:gd name="T4" fmla="*/ 59 w 98"/>
                <a:gd name="T5" fmla="*/ 184 h 184"/>
                <a:gd name="T6" fmla="*/ 98 w 98"/>
                <a:gd name="T7" fmla="*/ 87 h 184"/>
              </a:gdLst>
              <a:ahLst/>
              <a:cxnLst>
                <a:cxn ang="0">
                  <a:pos x="T0" y="T1"/>
                </a:cxn>
                <a:cxn ang="0">
                  <a:pos x="T2" y="T3"/>
                </a:cxn>
                <a:cxn ang="0">
                  <a:pos x="T4" y="T5"/>
                </a:cxn>
                <a:cxn ang="0">
                  <a:pos x="T6" y="T7"/>
                </a:cxn>
              </a:cxnLst>
              <a:rect l="0" t="0" r="r" b="b"/>
              <a:pathLst>
                <a:path w="98" h="184">
                  <a:moveTo>
                    <a:pt x="98" y="87"/>
                  </a:moveTo>
                  <a:lnTo>
                    <a:pt x="0" y="0"/>
                  </a:lnTo>
                  <a:lnTo>
                    <a:pt x="59" y="184"/>
                  </a:lnTo>
                  <a:lnTo>
                    <a:pt x="98" y="8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 name="ísḷiďe"/>
            <p:cNvSpPr/>
            <p:nvPr/>
          </p:nvSpPr>
          <p:spPr bwMode="auto">
            <a:xfrm>
              <a:off x="6589713" y="2316163"/>
              <a:ext cx="138113" cy="292100"/>
            </a:xfrm>
            <a:custGeom>
              <a:avLst/>
              <a:gdLst>
                <a:gd name="T0" fmla="*/ 0 w 87"/>
                <a:gd name="T1" fmla="*/ 87 h 184"/>
                <a:gd name="T2" fmla="*/ 39 w 87"/>
                <a:gd name="T3" fmla="*/ 184 h 184"/>
                <a:gd name="T4" fmla="*/ 87 w 87"/>
                <a:gd name="T5" fmla="*/ 0 h 184"/>
                <a:gd name="T6" fmla="*/ 0 w 87"/>
                <a:gd name="T7" fmla="*/ 87 h 184"/>
              </a:gdLst>
              <a:ahLst/>
              <a:cxnLst>
                <a:cxn ang="0">
                  <a:pos x="T0" y="T1"/>
                </a:cxn>
                <a:cxn ang="0">
                  <a:pos x="T2" y="T3"/>
                </a:cxn>
                <a:cxn ang="0">
                  <a:pos x="T4" y="T5"/>
                </a:cxn>
                <a:cxn ang="0">
                  <a:pos x="T6" y="T7"/>
                </a:cxn>
              </a:cxnLst>
              <a:rect l="0" t="0" r="r" b="b"/>
              <a:pathLst>
                <a:path w="87" h="184">
                  <a:moveTo>
                    <a:pt x="0" y="87"/>
                  </a:moveTo>
                  <a:lnTo>
                    <a:pt x="39" y="184"/>
                  </a:lnTo>
                  <a:lnTo>
                    <a:pt x="87" y="0"/>
                  </a:lnTo>
                  <a:lnTo>
                    <a:pt x="0" y="87"/>
                  </a:lnTo>
                  <a:close/>
                </a:path>
              </a:pathLst>
            </a:custGeom>
            <a:solidFill>
              <a:srgbClr val="D0F1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 name="îşľîdè"/>
            <p:cNvSpPr/>
            <p:nvPr/>
          </p:nvSpPr>
          <p:spPr bwMode="auto">
            <a:xfrm>
              <a:off x="6559551" y="2162176"/>
              <a:ext cx="153988" cy="153988"/>
            </a:xfrm>
            <a:custGeom>
              <a:avLst/>
              <a:gdLst>
                <a:gd name="T0" fmla="*/ 6 w 10"/>
                <a:gd name="T1" fmla="*/ 6 h 10"/>
                <a:gd name="T2" fmla="*/ 0 w 10"/>
                <a:gd name="T3" fmla="*/ 0 h 10"/>
                <a:gd name="T4" fmla="*/ 0 w 10"/>
                <a:gd name="T5" fmla="*/ 6 h 10"/>
                <a:gd name="T6" fmla="*/ 0 w 10"/>
                <a:gd name="T7" fmla="*/ 6 h 10"/>
                <a:gd name="T8" fmla="*/ 10 w 10"/>
                <a:gd name="T9" fmla="*/ 10 h 10"/>
                <a:gd name="T10" fmla="*/ 6 w 10"/>
                <a:gd name="T11" fmla="*/ 6 h 10"/>
              </a:gdLst>
              <a:ahLst/>
              <a:cxnLst>
                <a:cxn ang="0">
                  <a:pos x="T0" y="T1"/>
                </a:cxn>
                <a:cxn ang="0">
                  <a:pos x="T2" y="T3"/>
                </a:cxn>
                <a:cxn ang="0">
                  <a:pos x="T4" y="T5"/>
                </a:cxn>
                <a:cxn ang="0">
                  <a:pos x="T6" y="T7"/>
                </a:cxn>
                <a:cxn ang="0">
                  <a:pos x="T8" y="T9"/>
                </a:cxn>
                <a:cxn ang="0">
                  <a:pos x="T10" y="T11"/>
                </a:cxn>
              </a:cxnLst>
              <a:rect l="0" t="0" r="r" b="b"/>
              <a:pathLst>
                <a:path w="10" h="10">
                  <a:moveTo>
                    <a:pt x="6" y="6"/>
                  </a:moveTo>
                  <a:cubicBezTo>
                    <a:pt x="0" y="0"/>
                    <a:pt x="0" y="0"/>
                    <a:pt x="0" y="0"/>
                  </a:cubicBezTo>
                  <a:cubicBezTo>
                    <a:pt x="0" y="6"/>
                    <a:pt x="0" y="6"/>
                    <a:pt x="0" y="6"/>
                  </a:cubicBezTo>
                  <a:cubicBezTo>
                    <a:pt x="0" y="6"/>
                    <a:pt x="0" y="6"/>
                    <a:pt x="0" y="6"/>
                  </a:cubicBezTo>
                  <a:cubicBezTo>
                    <a:pt x="3" y="8"/>
                    <a:pt x="6" y="9"/>
                    <a:pt x="10" y="10"/>
                  </a:cubicBezTo>
                  <a:lnTo>
                    <a:pt x="6" y="6"/>
                  </a:lnTo>
                  <a:close/>
                </a:path>
              </a:pathLst>
            </a:custGeom>
            <a:solidFill>
              <a:srgbClr val="FFCAB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 name="ïṩlíďè"/>
            <p:cNvSpPr/>
            <p:nvPr/>
          </p:nvSpPr>
          <p:spPr bwMode="auto">
            <a:xfrm>
              <a:off x="6559551" y="2101851"/>
              <a:ext cx="354013" cy="214313"/>
            </a:xfrm>
            <a:custGeom>
              <a:avLst/>
              <a:gdLst>
                <a:gd name="T0" fmla="*/ 0 w 23"/>
                <a:gd name="T1" fmla="*/ 0 h 14"/>
                <a:gd name="T2" fmla="*/ 0 w 23"/>
                <a:gd name="T3" fmla="*/ 4 h 14"/>
                <a:gd name="T4" fmla="*/ 6 w 23"/>
                <a:gd name="T5" fmla="*/ 10 h 14"/>
                <a:gd name="T6" fmla="*/ 10 w 23"/>
                <a:gd name="T7" fmla="*/ 14 h 14"/>
                <a:gd name="T8" fmla="*/ 11 w 23"/>
                <a:gd name="T9" fmla="*/ 14 h 14"/>
                <a:gd name="T10" fmla="*/ 13 w 23"/>
                <a:gd name="T11" fmla="*/ 14 h 14"/>
                <a:gd name="T12" fmla="*/ 23 w 23"/>
                <a:gd name="T13" fmla="*/ 10 h 14"/>
                <a:gd name="T14" fmla="*/ 23 w 23"/>
                <a:gd name="T15" fmla="*/ 10 h 14"/>
                <a:gd name="T16" fmla="*/ 23 w 23"/>
                <a:gd name="T17" fmla="*/ 0 h 14"/>
                <a:gd name="T18" fmla="*/ 0 w 23"/>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4">
                  <a:moveTo>
                    <a:pt x="0" y="0"/>
                  </a:moveTo>
                  <a:cubicBezTo>
                    <a:pt x="0" y="4"/>
                    <a:pt x="0" y="4"/>
                    <a:pt x="0" y="4"/>
                  </a:cubicBezTo>
                  <a:cubicBezTo>
                    <a:pt x="6" y="10"/>
                    <a:pt x="6" y="10"/>
                    <a:pt x="6" y="10"/>
                  </a:cubicBezTo>
                  <a:cubicBezTo>
                    <a:pt x="10" y="14"/>
                    <a:pt x="10" y="14"/>
                    <a:pt x="10" y="14"/>
                  </a:cubicBezTo>
                  <a:cubicBezTo>
                    <a:pt x="10" y="14"/>
                    <a:pt x="11" y="14"/>
                    <a:pt x="11" y="14"/>
                  </a:cubicBezTo>
                  <a:cubicBezTo>
                    <a:pt x="12" y="14"/>
                    <a:pt x="12" y="14"/>
                    <a:pt x="13" y="14"/>
                  </a:cubicBezTo>
                  <a:cubicBezTo>
                    <a:pt x="16" y="14"/>
                    <a:pt x="20" y="12"/>
                    <a:pt x="23" y="10"/>
                  </a:cubicBezTo>
                  <a:cubicBezTo>
                    <a:pt x="23" y="10"/>
                    <a:pt x="23" y="10"/>
                    <a:pt x="23" y="10"/>
                  </a:cubicBezTo>
                  <a:cubicBezTo>
                    <a:pt x="23" y="0"/>
                    <a:pt x="23" y="0"/>
                    <a:pt x="23" y="0"/>
                  </a:cubicBezTo>
                  <a:lnTo>
                    <a:pt x="0" y="0"/>
                  </a:lnTo>
                  <a:close/>
                </a:path>
              </a:pathLst>
            </a:custGeom>
            <a:solidFill>
              <a:srgbClr val="F9B59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 name="íṡļïḑê"/>
            <p:cNvSpPr/>
            <p:nvPr/>
          </p:nvSpPr>
          <p:spPr bwMode="auto">
            <a:xfrm>
              <a:off x="6559551" y="2254251"/>
              <a:ext cx="168275" cy="200025"/>
            </a:xfrm>
            <a:custGeom>
              <a:avLst/>
              <a:gdLst>
                <a:gd name="T0" fmla="*/ 0 w 11"/>
                <a:gd name="T1" fmla="*/ 0 h 13"/>
                <a:gd name="T2" fmla="*/ 0 w 11"/>
                <a:gd name="T3" fmla="*/ 0 h 13"/>
                <a:gd name="T4" fmla="*/ 0 w 11"/>
                <a:gd name="T5" fmla="*/ 7 h 13"/>
                <a:gd name="T6" fmla="*/ 2 w 11"/>
                <a:gd name="T7" fmla="*/ 13 h 13"/>
                <a:gd name="T8" fmla="*/ 11 w 11"/>
                <a:gd name="T9" fmla="*/ 4 h 13"/>
                <a:gd name="T10" fmla="*/ 0 w 11"/>
                <a:gd name="T11" fmla="*/ 0 h 13"/>
              </a:gdLst>
              <a:ahLst/>
              <a:cxnLst>
                <a:cxn ang="0">
                  <a:pos x="T0" y="T1"/>
                </a:cxn>
                <a:cxn ang="0">
                  <a:pos x="T2" y="T3"/>
                </a:cxn>
                <a:cxn ang="0">
                  <a:pos x="T4" y="T5"/>
                </a:cxn>
                <a:cxn ang="0">
                  <a:pos x="T6" y="T7"/>
                </a:cxn>
                <a:cxn ang="0">
                  <a:pos x="T8" y="T9"/>
                </a:cxn>
                <a:cxn ang="0">
                  <a:pos x="T10" y="T11"/>
                </a:cxn>
              </a:cxnLst>
              <a:rect l="0" t="0" r="r" b="b"/>
              <a:pathLst>
                <a:path w="11" h="13">
                  <a:moveTo>
                    <a:pt x="0" y="0"/>
                  </a:moveTo>
                  <a:cubicBezTo>
                    <a:pt x="0" y="0"/>
                    <a:pt x="0" y="0"/>
                    <a:pt x="0" y="0"/>
                  </a:cubicBezTo>
                  <a:cubicBezTo>
                    <a:pt x="0" y="7"/>
                    <a:pt x="0" y="7"/>
                    <a:pt x="0" y="7"/>
                  </a:cubicBezTo>
                  <a:cubicBezTo>
                    <a:pt x="2" y="13"/>
                    <a:pt x="2" y="13"/>
                    <a:pt x="2" y="13"/>
                  </a:cubicBezTo>
                  <a:cubicBezTo>
                    <a:pt x="11" y="4"/>
                    <a:pt x="11" y="4"/>
                    <a:pt x="11" y="4"/>
                  </a:cubicBezTo>
                  <a:cubicBezTo>
                    <a:pt x="7" y="4"/>
                    <a:pt x="3" y="3"/>
                    <a:pt x="0" y="0"/>
                  </a:cubicBezTo>
                  <a:close/>
                </a:path>
              </a:pathLst>
            </a:custGeom>
            <a:solidFill>
              <a:srgbClr val="F8F8F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 name="ïsļïḑê"/>
            <p:cNvSpPr/>
            <p:nvPr/>
          </p:nvSpPr>
          <p:spPr bwMode="auto">
            <a:xfrm>
              <a:off x="6727826" y="2254251"/>
              <a:ext cx="185738" cy="200025"/>
            </a:xfrm>
            <a:custGeom>
              <a:avLst/>
              <a:gdLst>
                <a:gd name="T0" fmla="*/ 12 w 12"/>
                <a:gd name="T1" fmla="*/ 7 h 13"/>
                <a:gd name="T2" fmla="*/ 12 w 12"/>
                <a:gd name="T3" fmla="*/ 7 h 13"/>
                <a:gd name="T4" fmla="*/ 12 w 12"/>
                <a:gd name="T5" fmla="*/ 0 h 13"/>
                <a:gd name="T6" fmla="*/ 12 w 12"/>
                <a:gd name="T7" fmla="*/ 0 h 13"/>
                <a:gd name="T8" fmla="*/ 0 w 12"/>
                <a:gd name="T9" fmla="*/ 4 h 13"/>
                <a:gd name="T10" fmla="*/ 10 w 12"/>
                <a:gd name="T11" fmla="*/ 13 h 13"/>
                <a:gd name="T12" fmla="*/ 12 w 12"/>
                <a:gd name="T13" fmla="*/ 7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7"/>
                  </a:moveTo>
                  <a:cubicBezTo>
                    <a:pt x="12" y="7"/>
                    <a:pt x="12" y="7"/>
                    <a:pt x="12" y="7"/>
                  </a:cubicBezTo>
                  <a:cubicBezTo>
                    <a:pt x="12" y="0"/>
                    <a:pt x="12" y="0"/>
                    <a:pt x="12" y="0"/>
                  </a:cubicBezTo>
                  <a:cubicBezTo>
                    <a:pt x="12" y="0"/>
                    <a:pt x="12" y="0"/>
                    <a:pt x="12" y="0"/>
                  </a:cubicBezTo>
                  <a:cubicBezTo>
                    <a:pt x="9" y="3"/>
                    <a:pt x="5" y="4"/>
                    <a:pt x="0" y="4"/>
                  </a:cubicBezTo>
                  <a:cubicBezTo>
                    <a:pt x="10" y="13"/>
                    <a:pt x="10" y="13"/>
                    <a:pt x="10" y="13"/>
                  </a:cubicBezTo>
                  <a:lnTo>
                    <a:pt x="12" y="7"/>
                  </a:lnTo>
                  <a:close/>
                </a:path>
              </a:pathLst>
            </a:custGeom>
            <a:solidFill>
              <a:srgbClr val="D0F1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 name="iṧḻïde"/>
            <p:cNvSpPr/>
            <p:nvPr/>
          </p:nvSpPr>
          <p:spPr bwMode="auto">
            <a:xfrm>
              <a:off x="6451601" y="2254251"/>
              <a:ext cx="107950" cy="107950"/>
            </a:xfrm>
            <a:custGeom>
              <a:avLst/>
              <a:gdLst>
                <a:gd name="T0" fmla="*/ 68 w 68"/>
                <a:gd name="T1" fmla="*/ 0 h 68"/>
                <a:gd name="T2" fmla="*/ 0 w 68"/>
                <a:gd name="T3" fmla="*/ 0 h 68"/>
                <a:gd name="T4" fmla="*/ 68 w 68"/>
                <a:gd name="T5" fmla="*/ 68 h 68"/>
                <a:gd name="T6" fmla="*/ 68 w 68"/>
                <a:gd name="T7" fmla="*/ 0 h 68"/>
              </a:gdLst>
              <a:ahLst/>
              <a:cxnLst>
                <a:cxn ang="0">
                  <a:pos x="T0" y="T1"/>
                </a:cxn>
                <a:cxn ang="0">
                  <a:pos x="T2" y="T3"/>
                </a:cxn>
                <a:cxn ang="0">
                  <a:pos x="T4" y="T5"/>
                </a:cxn>
                <a:cxn ang="0">
                  <a:pos x="T6" y="T7"/>
                </a:cxn>
              </a:cxnLst>
              <a:rect l="0" t="0" r="r" b="b"/>
              <a:pathLst>
                <a:path w="68" h="68">
                  <a:moveTo>
                    <a:pt x="68" y="0"/>
                  </a:moveTo>
                  <a:lnTo>
                    <a:pt x="0" y="0"/>
                  </a:lnTo>
                  <a:lnTo>
                    <a:pt x="68" y="68"/>
                  </a:lnTo>
                  <a:lnTo>
                    <a:pt x="68" y="0"/>
                  </a:lnTo>
                  <a:close/>
                </a:path>
              </a:pathLst>
            </a:custGeom>
            <a:solidFill>
              <a:srgbClr val="18979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9" name="íşḻíḋê"/>
            <p:cNvSpPr/>
            <p:nvPr/>
          </p:nvSpPr>
          <p:spPr bwMode="auto">
            <a:xfrm>
              <a:off x="6681788" y="1671638"/>
              <a:ext cx="479425" cy="536575"/>
            </a:xfrm>
            <a:custGeom>
              <a:avLst/>
              <a:gdLst>
                <a:gd name="T0" fmla="*/ 2 w 31"/>
                <a:gd name="T1" fmla="*/ 2 h 35"/>
                <a:gd name="T2" fmla="*/ 0 w 31"/>
                <a:gd name="T3" fmla="*/ 14 h 35"/>
                <a:gd name="T4" fmla="*/ 3 w 31"/>
                <a:gd name="T5" fmla="*/ 35 h 35"/>
                <a:gd name="T6" fmla="*/ 21 w 31"/>
                <a:gd name="T7" fmla="*/ 27 h 35"/>
                <a:gd name="T8" fmla="*/ 31 w 31"/>
                <a:gd name="T9" fmla="*/ 5 h 35"/>
                <a:gd name="T10" fmla="*/ 19 w 31"/>
                <a:gd name="T11" fmla="*/ 0 h 35"/>
                <a:gd name="T12" fmla="*/ 2 w 31"/>
                <a:gd name="T13" fmla="*/ 2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2" y="2"/>
                  </a:moveTo>
                  <a:cubicBezTo>
                    <a:pt x="2" y="3"/>
                    <a:pt x="0" y="14"/>
                    <a:pt x="0" y="14"/>
                  </a:cubicBezTo>
                  <a:cubicBezTo>
                    <a:pt x="0" y="15"/>
                    <a:pt x="4" y="31"/>
                    <a:pt x="3" y="35"/>
                  </a:cubicBezTo>
                  <a:cubicBezTo>
                    <a:pt x="10" y="35"/>
                    <a:pt x="16" y="32"/>
                    <a:pt x="21" y="27"/>
                  </a:cubicBezTo>
                  <a:cubicBezTo>
                    <a:pt x="26" y="21"/>
                    <a:pt x="30" y="13"/>
                    <a:pt x="31" y="5"/>
                  </a:cubicBezTo>
                  <a:cubicBezTo>
                    <a:pt x="30" y="3"/>
                    <a:pt x="25" y="0"/>
                    <a:pt x="19" y="0"/>
                  </a:cubicBezTo>
                  <a:cubicBezTo>
                    <a:pt x="15" y="0"/>
                    <a:pt x="4" y="1"/>
                    <a:pt x="2" y="2"/>
                  </a:cubicBezTo>
                  <a:close/>
                </a:path>
              </a:pathLst>
            </a:custGeom>
            <a:solidFill>
              <a:srgbClr val="F9B59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0" name="îṥḻíďé"/>
            <p:cNvSpPr/>
            <p:nvPr/>
          </p:nvSpPr>
          <p:spPr bwMode="auto">
            <a:xfrm>
              <a:off x="6296026" y="1287463"/>
              <a:ext cx="865188" cy="920750"/>
            </a:xfrm>
            <a:custGeom>
              <a:avLst/>
              <a:gdLst>
                <a:gd name="T0" fmla="*/ 56 w 56"/>
                <a:gd name="T1" fmla="*/ 16 h 60"/>
                <a:gd name="T2" fmla="*/ 43 w 56"/>
                <a:gd name="T3" fmla="*/ 19 h 60"/>
                <a:gd name="T4" fmla="*/ 29 w 56"/>
                <a:gd name="T5" fmla="*/ 14 h 60"/>
                <a:gd name="T6" fmla="*/ 20 w 56"/>
                <a:gd name="T7" fmla="*/ 0 h 60"/>
                <a:gd name="T8" fmla="*/ 0 w 56"/>
                <a:gd name="T9" fmla="*/ 23 h 60"/>
                <a:gd name="T10" fmla="*/ 11 w 56"/>
                <a:gd name="T11" fmla="*/ 52 h 60"/>
                <a:gd name="T12" fmla="*/ 19 w 56"/>
                <a:gd name="T13" fmla="*/ 58 h 60"/>
                <a:gd name="T14" fmla="*/ 28 w 56"/>
                <a:gd name="T15" fmla="*/ 60 h 60"/>
                <a:gd name="T16" fmla="*/ 28 w 56"/>
                <a:gd name="T17" fmla="*/ 60 h 60"/>
                <a:gd name="T18" fmla="*/ 28 w 56"/>
                <a:gd name="T19" fmla="*/ 30 h 60"/>
                <a:gd name="T20" fmla="*/ 32 w 56"/>
                <a:gd name="T21" fmla="*/ 27 h 60"/>
                <a:gd name="T22" fmla="*/ 44 w 56"/>
                <a:gd name="T23" fmla="*/ 25 h 60"/>
                <a:gd name="T24" fmla="*/ 56 w 56"/>
                <a:gd name="T25" fmla="*/ 30 h 60"/>
                <a:gd name="T26" fmla="*/ 56 w 56"/>
                <a:gd name="T27" fmla="*/ 24 h 60"/>
                <a:gd name="T28" fmla="*/ 56 w 56"/>
                <a:gd name="T29" fmla="*/ 23 h 60"/>
                <a:gd name="T30" fmla="*/ 56 w 56"/>
                <a:gd name="T31" fmla="*/ 1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60">
                  <a:moveTo>
                    <a:pt x="56" y="16"/>
                  </a:moveTo>
                  <a:cubicBezTo>
                    <a:pt x="52" y="18"/>
                    <a:pt x="48" y="19"/>
                    <a:pt x="43" y="19"/>
                  </a:cubicBezTo>
                  <a:cubicBezTo>
                    <a:pt x="38" y="19"/>
                    <a:pt x="33" y="17"/>
                    <a:pt x="29" y="14"/>
                  </a:cubicBezTo>
                  <a:cubicBezTo>
                    <a:pt x="24" y="11"/>
                    <a:pt x="21" y="6"/>
                    <a:pt x="20" y="0"/>
                  </a:cubicBezTo>
                  <a:cubicBezTo>
                    <a:pt x="8" y="2"/>
                    <a:pt x="0" y="9"/>
                    <a:pt x="0" y="23"/>
                  </a:cubicBezTo>
                  <a:cubicBezTo>
                    <a:pt x="0" y="34"/>
                    <a:pt x="5" y="44"/>
                    <a:pt x="11" y="52"/>
                  </a:cubicBezTo>
                  <a:cubicBezTo>
                    <a:pt x="13" y="54"/>
                    <a:pt x="16" y="56"/>
                    <a:pt x="19" y="58"/>
                  </a:cubicBezTo>
                  <a:cubicBezTo>
                    <a:pt x="22" y="60"/>
                    <a:pt x="25" y="60"/>
                    <a:pt x="28" y="60"/>
                  </a:cubicBezTo>
                  <a:cubicBezTo>
                    <a:pt x="28" y="60"/>
                    <a:pt x="28" y="60"/>
                    <a:pt x="28" y="60"/>
                  </a:cubicBezTo>
                  <a:cubicBezTo>
                    <a:pt x="29" y="56"/>
                    <a:pt x="28" y="31"/>
                    <a:pt x="28" y="30"/>
                  </a:cubicBezTo>
                  <a:cubicBezTo>
                    <a:pt x="28" y="30"/>
                    <a:pt x="31" y="28"/>
                    <a:pt x="32" y="27"/>
                  </a:cubicBezTo>
                  <a:cubicBezTo>
                    <a:pt x="34" y="26"/>
                    <a:pt x="40" y="25"/>
                    <a:pt x="44" y="25"/>
                  </a:cubicBezTo>
                  <a:cubicBezTo>
                    <a:pt x="50" y="25"/>
                    <a:pt x="55" y="28"/>
                    <a:pt x="56" y="30"/>
                  </a:cubicBezTo>
                  <a:cubicBezTo>
                    <a:pt x="56" y="28"/>
                    <a:pt x="56" y="26"/>
                    <a:pt x="56" y="24"/>
                  </a:cubicBezTo>
                  <a:cubicBezTo>
                    <a:pt x="56" y="23"/>
                    <a:pt x="56" y="23"/>
                    <a:pt x="56" y="23"/>
                  </a:cubicBezTo>
                  <a:cubicBezTo>
                    <a:pt x="56" y="20"/>
                    <a:pt x="56" y="18"/>
                    <a:pt x="56" y="16"/>
                  </a:cubicBezTo>
                  <a:close/>
                </a:path>
              </a:pathLst>
            </a:custGeom>
            <a:solidFill>
              <a:srgbClr val="FFCAB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 name="işḻîḍé"/>
            <p:cNvSpPr/>
            <p:nvPr/>
          </p:nvSpPr>
          <p:spPr bwMode="auto">
            <a:xfrm>
              <a:off x="6096001" y="1027113"/>
              <a:ext cx="1187450" cy="1058863"/>
            </a:xfrm>
            <a:custGeom>
              <a:avLst/>
              <a:gdLst>
                <a:gd name="T0" fmla="*/ 76 w 77"/>
                <a:gd name="T1" fmla="*/ 26 h 69"/>
                <a:gd name="T2" fmla="*/ 41 w 77"/>
                <a:gd name="T3" fmla="*/ 0 h 69"/>
                <a:gd name="T4" fmla="*/ 35 w 77"/>
                <a:gd name="T5" fmla="*/ 1 h 69"/>
                <a:gd name="T6" fmla="*/ 9 w 77"/>
                <a:gd name="T7" fmla="*/ 46 h 69"/>
                <a:gd name="T8" fmla="*/ 24 w 77"/>
                <a:gd name="T9" fmla="*/ 69 h 69"/>
                <a:gd name="T10" fmla="*/ 13 w 77"/>
                <a:gd name="T11" fmla="*/ 40 h 69"/>
                <a:gd name="T12" fmla="*/ 19 w 77"/>
                <a:gd name="T13" fmla="*/ 24 h 69"/>
                <a:gd name="T14" fmla="*/ 27 w 77"/>
                <a:gd name="T15" fmla="*/ 21 h 69"/>
                <a:gd name="T16" fmla="*/ 35 w 77"/>
                <a:gd name="T17" fmla="*/ 24 h 69"/>
                <a:gd name="T18" fmla="*/ 56 w 77"/>
                <a:gd name="T19" fmla="*/ 36 h 69"/>
                <a:gd name="T20" fmla="*/ 69 w 77"/>
                <a:gd name="T21" fmla="*/ 33 h 69"/>
                <a:gd name="T22" fmla="*/ 69 w 77"/>
                <a:gd name="T23" fmla="*/ 33 h 69"/>
                <a:gd name="T24" fmla="*/ 69 w 77"/>
                <a:gd name="T25" fmla="*/ 40 h 69"/>
                <a:gd name="T26" fmla="*/ 59 w 77"/>
                <a:gd name="T27" fmla="*/ 69 h 69"/>
                <a:gd name="T28" fmla="*/ 74 w 77"/>
                <a:gd name="T29" fmla="*/ 46 h 69"/>
                <a:gd name="T30" fmla="*/ 76 w 77"/>
                <a:gd name="T31" fmla="*/ 2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7" h="69">
                  <a:moveTo>
                    <a:pt x="76" y="26"/>
                  </a:moveTo>
                  <a:cubicBezTo>
                    <a:pt x="73" y="11"/>
                    <a:pt x="59" y="0"/>
                    <a:pt x="41" y="0"/>
                  </a:cubicBezTo>
                  <a:cubicBezTo>
                    <a:pt x="39" y="0"/>
                    <a:pt x="37" y="0"/>
                    <a:pt x="35" y="1"/>
                  </a:cubicBezTo>
                  <a:cubicBezTo>
                    <a:pt x="15" y="4"/>
                    <a:pt x="0" y="24"/>
                    <a:pt x="9" y="46"/>
                  </a:cubicBezTo>
                  <a:cubicBezTo>
                    <a:pt x="15" y="62"/>
                    <a:pt x="19" y="67"/>
                    <a:pt x="24" y="69"/>
                  </a:cubicBezTo>
                  <a:cubicBezTo>
                    <a:pt x="18" y="61"/>
                    <a:pt x="13" y="51"/>
                    <a:pt x="13" y="40"/>
                  </a:cubicBezTo>
                  <a:cubicBezTo>
                    <a:pt x="13" y="33"/>
                    <a:pt x="15" y="28"/>
                    <a:pt x="19" y="24"/>
                  </a:cubicBezTo>
                  <a:cubicBezTo>
                    <a:pt x="21" y="22"/>
                    <a:pt x="24" y="21"/>
                    <a:pt x="27" y="21"/>
                  </a:cubicBezTo>
                  <a:cubicBezTo>
                    <a:pt x="30" y="21"/>
                    <a:pt x="33" y="22"/>
                    <a:pt x="35" y="24"/>
                  </a:cubicBezTo>
                  <a:cubicBezTo>
                    <a:pt x="40" y="31"/>
                    <a:pt x="47" y="36"/>
                    <a:pt x="56" y="36"/>
                  </a:cubicBezTo>
                  <a:cubicBezTo>
                    <a:pt x="61" y="36"/>
                    <a:pt x="65" y="35"/>
                    <a:pt x="69" y="33"/>
                  </a:cubicBezTo>
                  <a:cubicBezTo>
                    <a:pt x="69" y="33"/>
                    <a:pt x="69" y="33"/>
                    <a:pt x="69" y="33"/>
                  </a:cubicBezTo>
                  <a:cubicBezTo>
                    <a:pt x="69" y="35"/>
                    <a:pt x="69" y="37"/>
                    <a:pt x="69" y="40"/>
                  </a:cubicBezTo>
                  <a:cubicBezTo>
                    <a:pt x="69" y="51"/>
                    <a:pt x="65" y="62"/>
                    <a:pt x="59" y="69"/>
                  </a:cubicBezTo>
                  <a:cubicBezTo>
                    <a:pt x="64" y="68"/>
                    <a:pt x="67" y="63"/>
                    <a:pt x="74" y="46"/>
                  </a:cubicBezTo>
                  <a:cubicBezTo>
                    <a:pt x="76" y="39"/>
                    <a:pt x="77" y="32"/>
                    <a:pt x="76" y="26"/>
                  </a:cubicBezTo>
                  <a:close/>
                </a:path>
              </a:pathLst>
            </a:custGeom>
            <a:solidFill>
              <a:srgbClr val="1E2B2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 name="íṥļïdê"/>
            <p:cNvSpPr/>
            <p:nvPr/>
          </p:nvSpPr>
          <p:spPr bwMode="auto">
            <a:xfrm>
              <a:off x="5140326" y="2254251"/>
              <a:ext cx="1587500" cy="1489075"/>
            </a:xfrm>
            <a:custGeom>
              <a:avLst/>
              <a:gdLst>
                <a:gd name="T0" fmla="*/ 101 w 103"/>
                <a:gd name="T1" fmla="*/ 36 h 97"/>
                <a:gd name="T2" fmla="*/ 82 w 103"/>
                <a:gd name="T3" fmla="*/ 17 h 97"/>
                <a:gd name="T4" fmla="*/ 92 w 103"/>
                <a:gd name="T5" fmla="*/ 7 h 97"/>
                <a:gd name="T6" fmla="*/ 85 w 103"/>
                <a:gd name="T7" fmla="*/ 0 h 97"/>
                <a:gd name="T8" fmla="*/ 79 w 103"/>
                <a:gd name="T9" fmla="*/ 0 h 97"/>
                <a:gd name="T10" fmla="*/ 79 w 103"/>
                <a:gd name="T11" fmla="*/ 0 h 97"/>
                <a:gd name="T12" fmla="*/ 64 w 103"/>
                <a:gd name="T13" fmla="*/ 7 h 97"/>
                <a:gd name="T14" fmla="*/ 41 w 103"/>
                <a:gd name="T15" fmla="*/ 30 h 97"/>
                <a:gd name="T16" fmla="*/ 19 w 103"/>
                <a:gd name="T17" fmla="*/ 7 h 97"/>
                <a:gd name="T18" fmla="*/ 0 w 103"/>
                <a:gd name="T19" fmla="*/ 25 h 97"/>
                <a:gd name="T20" fmla="*/ 23 w 103"/>
                <a:gd name="T21" fmla="*/ 48 h 97"/>
                <a:gd name="T22" fmla="*/ 23 w 103"/>
                <a:gd name="T23" fmla="*/ 48 h 97"/>
                <a:gd name="T24" fmla="*/ 60 w 103"/>
                <a:gd name="T25" fmla="*/ 48 h 97"/>
                <a:gd name="T26" fmla="*/ 60 w 103"/>
                <a:gd name="T27" fmla="*/ 48 h 97"/>
                <a:gd name="T28" fmla="*/ 64 w 103"/>
                <a:gd name="T29" fmla="*/ 43 h 97"/>
                <a:gd name="T30" fmla="*/ 64 w 103"/>
                <a:gd name="T31" fmla="*/ 97 h 97"/>
                <a:gd name="T32" fmla="*/ 103 w 103"/>
                <a:gd name="T33" fmla="*/ 97 h 97"/>
                <a:gd name="T34" fmla="*/ 103 w 103"/>
                <a:gd name="T35" fmla="*/ 38 h 97"/>
                <a:gd name="T36" fmla="*/ 101 w 103"/>
                <a:gd name="T37" fmla="*/ 3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 h="97">
                  <a:moveTo>
                    <a:pt x="101" y="36"/>
                  </a:moveTo>
                  <a:cubicBezTo>
                    <a:pt x="82" y="17"/>
                    <a:pt x="82" y="17"/>
                    <a:pt x="82" y="17"/>
                  </a:cubicBezTo>
                  <a:cubicBezTo>
                    <a:pt x="92" y="7"/>
                    <a:pt x="92" y="7"/>
                    <a:pt x="92" y="7"/>
                  </a:cubicBezTo>
                  <a:cubicBezTo>
                    <a:pt x="85" y="0"/>
                    <a:pt x="85" y="0"/>
                    <a:pt x="85" y="0"/>
                  </a:cubicBezTo>
                  <a:cubicBezTo>
                    <a:pt x="79" y="0"/>
                    <a:pt x="79" y="0"/>
                    <a:pt x="79" y="0"/>
                  </a:cubicBezTo>
                  <a:cubicBezTo>
                    <a:pt x="79" y="0"/>
                    <a:pt x="79" y="0"/>
                    <a:pt x="79" y="0"/>
                  </a:cubicBezTo>
                  <a:cubicBezTo>
                    <a:pt x="73" y="0"/>
                    <a:pt x="68" y="3"/>
                    <a:pt x="64" y="7"/>
                  </a:cubicBezTo>
                  <a:cubicBezTo>
                    <a:pt x="41" y="30"/>
                    <a:pt x="41" y="30"/>
                    <a:pt x="41" y="30"/>
                  </a:cubicBezTo>
                  <a:cubicBezTo>
                    <a:pt x="19" y="7"/>
                    <a:pt x="19" y="7"/>
                    <a:pt x="19" y="7"/>
                  </a:cubicBezTo>
                  <a:cubicBezTo>
                    <a:pt x="0" y="25"/>
                    <a:pt x="0" y="25"/>
                    <a:pt x="0" y="25"/>
                  </a:cubicBezTo>
                  <a:cubicBezTo>
                    <a:pt x="23" y="48"/>
                    <a:pt x="23" y="48"/>
                    <a:pt x="23" y="48"/>
                  </a:cubicBezTo>
                  <a:cubicBezTo>
                    <a:pt x="23" y="48"/>
                    <a:pt x="23" y="48"/>
                    <a:pt x="23" y="48"/>
                  </a:cubicBezTo>
                  <a:cubicBezTo>
                    <a:pt x="41" y="66"/>
                    <a:pt x="49" y="59"/>
                    <a:pt x="60" y="48"/>
                  </a:cubicBezTo>
                  <a:cubicBezTo>
                    <a:pt x="60" y="48"/>
                    <a:pt x="60" y="48"/>
                    <a:pt x="60" y="48"/>
                  </a:cubicBezTo>
                  <a:cubicBezTo>
                    <a:pt x="64" y="43"/>
                    <a:pt x="64" y="43"/>
                    <a:pt x="64" y="43"/>
                  </a:cubicBezTo>
                  <a:cubicBezTo>
                    <a:pt x="64" y="97"/>
                    <a:pt x="64" y="97"/>
                    <a:pt x="64" y="97"/>
                  </a:cubicBezTo>
                  <a:cubicBezTo>
                    <a:pt x="103" y="97"/>
                    <a:pt x="103" y="97"/>
                    <a:pt x="103" y="97"/>
                  </a:cubicBezTo>
                  <a:cubicBezTo>
                    <a:pt x="103" y="38"/>
                    <a:pt x="103" y="38"/>
                    <a:pt x="103" y="38"/>
                  </a:cubicBezTo>
                  <a:lnTo>
                    <a:pt x="101" y="36"/>
                  </a:lnTo>
                  <a:close/>
                </a:path>
              </a:pathLst>
            </a:custGeom>
            <a:solidFill>
              <a:srgbClr val="36E6C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 name="îŝľîḍe"/>
            <p:cNvSpPr/>
            <p:nvPr/>
          </p:nvSpPr>
          <p:spPr bwMode="auto">
            <a:xfrm>
              <a:off x="6403976" y="2254251"/>
              <a:ext cx="1574800" cy="1597025"/>
            </a:xfrm>
            <a:custGeom>
              <a:avLst/>
              <a:gdLst>
                <a:gd name="T0" fmla="*/ 65 w 102"/>
                <a:gd name="T1" fmla="*/ 13 h 104"/>
                <a:gd name="T2" fmla="*/ 46 w 102"/>
                <a:gd name="T3" fmla="*/ 0 h 104"/>
                <a:gd name="T4" fmla="*/ 33 w 102"/>
                <a:gd name="T5" fmla="*/ 0 h 104"/>
                <a:gd name="T6" fmla="*/ 33 w 102"/>
                <a:gd name="T7" fmla="*/ 7 h 104"/>
                <a:gd name="T8" fmla="*/ 27 w 102"/>
                <a:gd name="T9" fmla="*/ 23 h 104"/>
                <a:gd name="T10" fmla="*/ 24 w 102"/>
                <a:gd name="T11" fmla="*/ 12 h 104"/>
                <a:gd name="T12" fmla="*/ 27 w 102"/>
                <a:gd name="T13" fmla="*/ 9 h 104"/>
                <a:gd name="T14" fmla="*/ 21 w 102"/>
                <a:gd name="T15" fmla="*/ 4 h 104"/>
                <a:gd name="T16" fmla="*/ 16 w 102"/>
                <a:gd name="T17" fmla="*/ 9 h 104"/>
                <a:gd name="T18" fmla="*/ 19 w 102"/>
                <a:gd name="T19" fmla="*/ 12 h 104"/>
                <a:gd name="T20" fmla="*/ 16 w 102"/>
                <a:gd name="T21" fmla="*/ 23 h 104"/>
                <a:gd name="T22" fmla="*/ 10 w 102"/>
                <a:gd name="T23" fmla="*/ 7 h 104"/>
                <a:gd name="T24" fmla="*/ 0 w 102"/>
                <a:gd name="T25" fmla="*/ 17 h 104"/>
                <a:gd name="T26" fmla="*/ 21 w 102"/>
                <a:gd name="T27" fmla="*/ 38 h 104"/>
                <a:gd name="T28" fmla="*/ 21 w 102"/>
                <a:gd name="T29" fmla="*/ 97 h 104"/>
                <a:gd name="T30" fmla="*/ 61 w 102"/>
                <a:gd name="T31" fmla="*/ 97 h 104"/>
                <a:gd name="T32" fmla="*/ 61 w 102"/>
                <a:gd name="T33" fmla="*/ 66 h 104"/>
                <a:gd name="T34" fmla="*/ 79 w 102"/>
                <a:gd name="T35" fmla="*/ 104 h 104"/>
                <a:gd name="T36" fmla="*/ 102 w 102"/>
                <a:gd name="T37" fmla="*/ 93 h 104"/>
                <a:gd name="T38" fmla="*/ 65 w 102"/>
                <a:gd name="T39"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104">
                  <a:moveTo>
                    <a:pt x="65" y="13"/>
                  </a:moveTo>
                  <a:cubicBezTo>
                    <a:pt x="62" y="6"/>
                    <a:pt x="54" y="0"/>
                    <a:pt x="46" y="0"/>
                  </a:cubicBezTo>
                  <a:cubicBezTo>
                    <a:pt x="33" y="0"/>
                    <a:pt x="33" y="0"/>
                    <a:pt x="33" y="0"/>
                  </a:cubicBezTo>
                  <a:cubicBezTo>
                    <a:pt x="33" y="7"/>
                    <a:pt x="33" y="7"/>
                    <a:pt x="33" y="7"/>
                  </a:cubicBezTo>
                  <a:cubicBezTo>
                    <a:pt x="27" y="23"/>
                    <a:pt x="27" y="23"/>
                    <a:pt x="27" y="23"/>
                  </a:cubicBezTo>
                  <a:cubicBezTo>
                    <a:pt x="24" y="12"/>
                    <a:pt x="24" y="12"/>
                    <a:pt x="24" y="12"/>
                  </a:cubicBezTo>
                  <a:cubicBezTo>
                    <a:pt x="27" y="9"/>
                    <a:pt x="27" y="9"/>
                    <a:pt x="27" y="9"/>
                  </a:cubicBezTo>
                  <a:cubicBezTo>
                    <a:pt x="21" y="4"/>
                    <a:pt x="21" y="4"/>
                    <a:pt x="21" y="4"/>
                  </a:cubicBezTo>
                  <a:cubicBezTo>
                    <a:pt x="16" y="9"/>
                    <a:pt x="16" y="9"/>
                    <a:pt x="16" y="9"/>
                  </a:cubicBezTo>
                  <a:cubicBezTo>
                    <a:pt x="19" y="12"/>
                    <a:pt x="19" y="12"/>
                    <a:pt x="19" y="12"/>
                  </a:cubicBezTo>
                  <a:cubicBezTo>
                    <a:pt x="16" y="23"/>
                    <a:pt x="16" y="23"/>
                    <a:pt x="16" y="23"/>
                  </a:cubicBezTo>
                  <a:cubicBezTo>
                    <a:pt x="10" y="7"/>
                    <a:pt x="10" y="7"/>
                    <a:pt x="10" y="7"/>
                  </a:cubicBezTo>
                  <a:cubicBezTo>
                    <a:pt x="0" y="17"/>
                    <a:pt x="0" y="17"/>
                    <a:pt x="0" y="17"/>
                  </a:cubicBezTo>
                  <a:cubicBezTo>
                    <a:pt x="21" y="38"/>
                    <a:pt x="21" y="38"/>
                    <a:pt x="21" y="38"/>
                  </a:cubicBezTo>
                  <a:cubicBezTo>
                    <a:pt x="21" y="97"/>
                    <a:pt x="21" y="97"/>
                    <a:pt x="21" y="97"/>
                  </a:cubicBezTo>
                  <a:cubicBezTo>
                    <a:pt x="61" y="97"/>
                    <a:pt x="61" y="97"/>
                    <a:pt x="61" y="97"/>
                  </a:cubicBezTo>
                  <a:cubicBezTo>
                    <a:pt x="61" y="66"/>
                    <a:pt x="61" y="66"/>
                    <a:pt x="61" y="66"/>
                  </a:cubicBezTo>
                  <a:cubicBezTo>
                    <a:pt x="79" y="104"/>
                    <a:pt x="79" y="104"/>
                    <a:pt x="79" y="104"/>
                  </a:cubicBezTo>
                  <a:cubicBezTo>
                    <a:pt x="102" y="93"/>
                    <a:pt x="102" y="93"/>
                    <a:pt x="102" y="93"/>
                  </a:cubicBezTo>
                  <a:lnTo>
                    <a:pt x="65" y="13"/>
                  </a:lnTo>
                  <a:close/>
                </a:path>
              </a:pathLst>
            </a:custGeom>
            <a:solidFill>
              <a:srgbClr val="18979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 name="íSľiďê"/>
            <p:cNvSpPr/>
            <p:nvPr/>
          </p:nvSpPr>
          <p:spPr bwMode="auto">
            <a:xfrm>
              <a:off x="6126163" y="3743326"/>
              <a:ext cx="1219200" cy="122238"/>
            </a:xfrm>
            <a:prstGeom prst="rect">
              <a:avLst/>
            </a:prstGeom>
            <a:solidFill>
              <a:srgbClr val="D0F1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îS1îḋe"/>
            <p:cNvSpPr/>
            <p:nvPr/>
          </p:nvSpPr>
          <p:spPr bwMode="auto">
            <a:xfrm>
              <a:off x="6126163" y="3865563"/>
              <a:ext cx="617538" cy="1841500"/>
            </a:xfrm>
            <a:custGeom>
              <a:avLst/>
              <a:gdLst>
                <a:gd name="T0" fmla="*/ 0 w 40"/>
                <a:gd name="T1" fmla="*/ 0 h 120"/>
                <a:gd name="T2" fmla="*/ 0 w 40"/>
                <a:gd name="T3" fmla="*/ 120 h 120"/>
                <a:gd name="T4" fmla="*/ 31 w 40"/>
                <a:gd name="T5" fmla="*/ 120 h 120"/>
                <a:gd name="T6" fmla="*/ 31 w 40"/>
                <a:gd name="T7" fmla="*/ 41 h 120"/>
                <a:gd name="T8" fmla="*/ 40 w 40"/>
                <a:gd name="T9" fmla="*/ 32 h 120"/>
                <a:gd name="T10" fmla="*/ 40 w 40"/>
                <a:gd name="T11" fmla="*/ 0 h 120"/>
                <a:gd name="T12" fmla="*/ 0 w 4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40" h="120">
                  <a:moveTo>
                    <a:pt x="0" y="0"/>
                  </a:moveTo>
                  <a:cubicBezTo>
                    <a:pt x="0" y="120"/>
                    <a:pt x="0" y="120"/>
                    <a:pt x="0" y="120"/>
                  </a:cubicBezTo>
                  <a:cubicBezTo>
                    <a:pt x="31" y="120"/>
                    <a:pt x="31" y="120"/>
                    <a:pt x="31" y="120"/>
                  </a:cubicBezTo>
                  <a:cubicBezTo>
                    <a:pt x="31" y="41"/>
                    <a:pt x="31" y="41"/>
                    <a:pt x="31" y="41"/>
                  </a:cubicBezTo>
                  <a:cubicBezTo>
                    <a:pt x="31" y="36"/>
                    <a:pt x="35" y="32"/>
                    <a:pt x="40" y="32"/>
                  </a:cubicBezTo>
                  <a:cubicBezTo>
                    <a:pt x="40" y="0"/>
                    <a:pt x="40" y="0"/>
                    <a:pt x="40" y="0"/>
                  </a:cubicBezTo>
                  <a:lnTo>
                    <a:pt x="0" y="0"/>
                  </a:lnTo>
                  <a:close/>
                </a:path>
              </a:pathLst>
            </a:custGeom>
            <a:solidFill>
              <a:srgbClr val="345A5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 name="iṥlïḓé"/>
            <p:cNvSpPr/>
            <p:nvPr/>
          </p:nvSpPr>
          <p:spPr bwMode="auto">
            <a:xfrm>
              <a:off x="6543676" y="3865563"/>
              <a:ext cx="801688" cy="1841500"/>
            </a:xfrm>
            <a:custGeom>
              <a:avLst/>
              <a:gdLst>
                <a:gd name="T0" fmla="*/ 13 w 52"/>
                <a:gd name="T1" fmla="*/ 0 h 120"/>
                <a:gd name="T2" fmla="*/ 13 w 52"/>
                <a:gd name="T3" fmla="*/ 0 h 120"/>
                <a:gd name="T4" fmla="*/ 0 w 52"/>
                <a:gd name="T5" fmla="*/ 0 h 120"/>
                <a:gd name="T6" fmla="*/ 0 w 52"/>
                <a:gd name="T7" fmla="*/ 20 h 120"/>
                <a:gd name="T8" fmla="*/ 13 w 52"/>
                <a:gd name="T9" fmla="*/ 32 h 120"/>
                <a:gd name="T10" fmla="*/ 13 w 52"/>
                <a:gd name="T11" fmla="*/ 32 h 120"/>
                <a:gd name="T12" fmla="*/ 22 w 52"/>
                <a:gd name="T13" fmla="*/ 41 h 120"/>
                <a:gd name="T14" fmla="*/ 22 w 52"/>
                <a:gd name="T15" fmla="*/ 120 h 120"/>
                <a:gd name="T16" fmla="*/ 52 w 52"/>
                <a:gd name="T17" fmla="*/ 120 h 120"/>
                <a:gd name="T18" fmla="*/ 52 w 52"/>
                <a:gd name="T19" fmla="*/ 0 h 120"/>
                <a:gd name="T20" fmla="*/ 13 w 52"/>
                <a:gd name="T2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120">
                  <a:moveTo>
                    <a:pt x="13" y="0"/>
                  </a:moveTo>
                  <a:cubicBezTo>
                    <a:pt x="13" y="0"/>
                    <a:pt x="13" y="0"/>
                    <a:pt x="13" y="0"/>
                  </a:cubicBezTo>
                  <a:cubicBezTo>
                    <a:pt x="0" y="0"/>
                    <a:pt x="0" y="0"/>
                    <a:pt x="0" y="0"/>
                  </a:cubicBezTo>
                  <a:cubicBezTo>
                    <a:pt x="0" y="20"/>
                    <a:pt x="0" y="20"/>
                    <a:pt x="0" y="20"/>
                  </a:cubicBezTo>
                  <a:cubicBezTo>
                    <a:pt x="0" y="26"/>
                    <a:pt x="6" y="32"/>
                    <a:pt x="13" y="32"/>
                  </a:cubicBezTo>
                  <a:cubicBezTo>
                    <a:pt x="13" y="32"/>
                    <a:pt x="13" y="32"/>
                    <a:pt x="13" y="32"/>
                  </a:cubicBezTo>
                  <a:cubicBezTo>
                    <a:pt x="18" y="32"/>
                    <a:pt x="22" y="36"/>
                    <a:pt x="22" y="41"/>
                  </a:cubicBezTo>
                  <a:cubicBezTo>
                    <a:pt x="22" y="120"/>
                    <a:pt x="22" y="120"/>
                    <a:pt x="22" y="120"/>
                  </a:cubicBezTo>
                  <a:cubicBezTo>
                    <a:pt x="52" y="120"/>
                    <a:pt x="52" y="120"/>
                    <a:pt x="52" y="120"/>
                  </a:cubicBezTo>
                  <a:cubicBezTo>
                    <a:pt x="52" y="0"/>
                    <a:pt x="52" y="0"/>
                    <a:pt x="52" y="0"/>
                  </a:cubicBezTo>
                  <a:lnTo>
                    <a:pt x="13" y="0"/>
                  </a:lnTo>
                  <a:close/>
                </a:path>
              </a:pathLst>
            </a:custGeom>
            <a:solidFill>
              <a:srgbClr val="1E2B2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 name="ïṣľiḑè"/>
            <p:cNvSpPr/>
            <p:nvPr/>
          </p:nvSpPr>
          <p:spPr bwMode="auto">
            <a:xfrm>
              <a:off x="6126163" y="5492751"/>
              <a:ext cx="493713" cy="246063"/>
            </a:xfrm>
            <a:custGeom>
              <a:avLst/>
              <a:gdLst>
                <a:gd name="T0" fmla="*/ 16 w 32"/>
                <a:gd name="T1" fmla="*/ 0 h 16"/>
                <a:gd name="T2" fmla="*/ 0 w 32"/>
                <a:gd name="T3" fmla="*/ 16 h 16"/>
                <a:gd name="T4" fmla="*/ 32 w 32"/>
                <a:gd name="T5" fmla="*/ 16 h 16"/>
                <a:gd name="T6" fmla="*/ 16 w 32"/>
                <a:gd name="T7" fmla="*/ 0 h 16"/>
              </a:gdLst>
              <a:ahLst/>
              <a:cxnLst>
                <a:cxn ang="0">
                  <a:pos x="T0" y="T1"/>
                </a:cxn>
                <a:cxn ang="0">
                  <a:pos x="T2" y="T3"/>
                </a:cxn>
                <a:cxn ang="0">
                  <a:pos x="T4" y="T5"/>
                </a:cxn>
                <a:cxn ang="0">
                  <a:pos x="T6" y="T7"/>
                </a:cxn>
              </a:cxnLst>
              <a:rect l="0" t="0" r="r" b="b"/>
              <a:pathLst>
                <a:path w="32" h="16">
                  <a:moveTo>
                    <a:pt x="16" y="0"/>
                  </a:moveTo>
                  <a:cubicBezTo>
                    <a:pt x="7" y="0"/>
                    <a:pt x="0" y="7"/>
                    <a:pt x="0" y="16"/>
                  </a:cubicBezTo>
                  <a:cubicBezTo>
                    <a:pt x="32" y="16"/>
                    <a:pt x="32" y="16"/>
                    <a:pt x="32" y="16"/>
                  </a:cubicBezTo>
                  <a:cubicBezTo>
                    <a:pt x="32" y="7"/>
                    <a:pt x="24" y="0"/>
                    <a:pt x="16" y="0"/>
                  </a:cubicBezTo>
                  <a:close/>
                </a:path>
              </a:pathLst>
            </a:custGeom>
            <a:solidFill>
              <a:srgbClr val="00B9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 name="íṥḷiḑé"/>
            <p:cNvSpPr/>
            <p:nvPr/>
          </p:nvSpPr>
          <p:spPr bwMode="auto">
            <a:xfrm>
              <a:off x="6126163" y="5738813"/>
              <a:ext cx="493713" cy="107950"/>
            </a:xfrm>
            <a:prstGeom prst="rect">
              <a:avLst/>
            </a:prstGeom>
            <a:solidFill>
              <a:srgbClr val="5D7A7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íS1ïdê"/>
            <p:cNvSpPr/>
            <p:nvPr/>
          </p:nvSpPr>
          <p:spPr bwMode="auto">
            <a:xfrm>
              <a:off x="6867526" y="5492751"/>
              <a:ext cx="493713" cy="246063"/>
            </a:xfrm>
            <a:custGeom>
              <a:avLst/>
              <a:gdLst>
                <a:gd name="T0" fmla="*/ 16 w 32"/>
                <a:gd name="T1" fmla="*/ 0 h 16"/>
                <a:gd name="T2" fmla="*/ 0 w 32"/>
                <a:gd name="T3" fmla="*/ 16 h 16"/>
                <a:gd name="T4" fmla="*/ 32 w 32"/>
                <a:gd name="T5" fmla="*/ 16 h 16"/>
                <a:gd name="T6" fmla="*/ 16 w 32"/>
                <a:gd name="T7" fmla="*/ 0 h 16"/>
              </a:gdLst>
              <a:ahLst/>
              <a:cxnLst>
                <a:cxn ang="0">
                  <a:pos x="T0" y="T1"/>
                </a:cxn>
                <a:cxn ang="0">
                  <a:pos x="T2" y="T3"/>
                </a:cxn>
                <a:cxn ang="0">
                  <a:pos x="T4" y="T5"/>
                </a:cxn>
                <a:cxn ang="0">
                  <a:pos x="T6" y="T7"/>
                </a:cxn>
              </a:cxnLst>
              <a:rect l="0" t="0" r="r" b="b"/>
              <a:pathLst>
                <a:path w="32" h="16">
                  <a:moveTo>
                    <a:pt x="16" y="0"/>
                  </a:moveTo>
                  <a:cubicBezTo>
                    <a:pt x="7" y="0"/>
                    <a:pt x="0" y="7"/>
                    <a:pt x="0" y="16"/>
                  </a:cubicBezTo>
                  <a:cubicBezTo>
                    <a:pt x="32" y="16"/>
                    <a:pt x="32" y="16"/>
                    <a:pt x="32" y="16"/>
                  </a:cubicBezTo>
                  <a:cubicBezTo>
                    <a:pt x="32" y="7"/>
                    <a:pt x="25" y="0"/>
                    <a:pt x="16" y="0"/>
                  </a:cubicBezTo>
                  <a:close/>
                </a:path>
              </a:pathLst>
            </a:custGeom>
            <a:solidFill>
              <a:srgbClr val="00B9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 name="íşḻidè"/>
            <p:cNvSpPr/>
            <p:nvPr/>
          </p:nvSpPr>
          <p:spPr bwMode="auto">
            <a:xfrm>
              <a:off x="6867526" y="5738813"/>
              <a:ext cx="493713" cy="107950"/>
            </a:xfrm>
            <a:prstGeom prst="rect">
              <a:avLst/>
            </a:prstGeom>
            <a:solidFill>
              <a:srgbClr val="5D7A7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îṣľîḓé"/>
            <p:cNvSpPr/>
            <p:nvPr/>
          </p:nvSpPr>
          <p:spPr bwMode="auto">
            <a:xfrm>
              <a:off x="4214813" y="4141788"/>
              <a:ext cx="1743075" cy="153988"/>
            </a:xfrm>
            <a:custGeom>
              <a:avLst/>
              <a:gdLst>
                <a:gd name="T0" fmla="*/ 108 w 113"/>
                <a:gd name="T1" fmla="*/ 0 h 10"/>
                <a:gd name="T2" fmla="*/ 108 w 113"/>
                <a:gd name="T3" fmla="*/ 0 h 10"/>
                <a:gd name="T4" fmla="*/ 108 w 113"/>
                <a:gd name="T5" fmla="*/ 0 h 10"/>
                <a:gd name="T6" fmla="*/ 5 w 113"/>
                <a:gd name="T7" fmla="*/ 0 h 10"/>
                <a:gd name="T8" fmla="*/ 5 w 113"/>
                <a:gd name="T9" fmla="*/ 0 h 10"/>
                <a:gd name="T10" fmla="*/ 0 w 113"/>
                <a:gd name="T11" fmla="*/ 5 h 10"/>
                <a:gd name="T12" fmla="*/ 5 w 113"/>
                <a:gd name="T13" fmla="*/ 10 h 10"/>
                <a:gd name="T14" fmla="*/ 5 w 113"/>
                <a:gd name="T15" fmla="*/ 10 h 10"/>
                <a:gd name="T16" fmla="*/ 108 w 113"/>
                <a:gd name="T17" fmla="*/ 10 h 10"/>
                <a:gd name="T18" fmla="*/ 108 w 113"/>
                <a:gd name="T19" fmla="*/ 10 h 10"/>
                <a:gd name="T20" fmla="*/ 108 w 113"/>
                <a:gd name="T21" fmla="*/ 10 h 10"/>
                <a:gd name="T22" fmla="*/ 113 w 113"/>
                <a:gd name="T23" fmla="*/ 5 h 10"/>
                <a:gd name="T24" fmla="*/ 108 w 113"/>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 h="10">
                  <a:moveTo>
                    <a:pt x="108" y="0"/>
                  </a:moveTo>
                  <a:cubicBezTo>
                    <a:pt x="108" y="0"/>
                    <a:pt x="108" y="0"/>
                    <a:pt x="108" y="0"/>
                  </a:cubicBezTo>
                  <a:cubicBezTo>
                    <a:pt x="108" y="0"/>
                    <a:pt x="108" y="0"/>
                    <a:pt x="108" y="0"/>
                  </a:cubicBezTo>
                  <a:cubicBezTo>
                    <a:pt x="5" y="0"/>
                    <a:pt x="5" y="0"/>
                    <a:pt x="5" y="0"/>
                  </a:cubicBezTo>
                  <a:cubicBezTo>
                    <a:pt x="5" y="0"/>
                    <a:pt x="5" y="0"/>
                    <a:pt x="5" y="0"/>
                  </a:cubicBezTo>
                  <a:cubicBezTo>
                    <a:pt x="2" y="0"/>
                    <a:pt x="0" y="2"/>
                    <a:pt x="0" y="5"/>
                  </a:cubicBezTo>
                  <a:cubicBezTo>
                    <a:pt x="0" y="8"/>
                    <a:pt x="2" y="10"/>
                    <a:pt x="5" y="10"/>
                  </a:cubicBezTo>
                  <a:cubicBezTo>
                    <a:pt x="5" y="10"/>
                    <a:pt x="5" y="10"/>
                    <a:pt x="5" y="10"/>
                  </a:cubicBezTo>
                  <a:cubicBezTo>
                    <a:pt x="108" y="10"/>
                    <a:pt x="108" y="10"/>
                    <a:pt x="108" y="10"/>
                  </a:cubicBezTo>
                  <a:cubicBezTo>
                    <a:pt x="108" y="10"/>
                    <a:pt x="108" y="10"/>
                    <a:pt x="108" y="10"/>
                  </a:cubicBezTo>
                  <a:cubicBezTo>
                    <a:pt x="108" y="10"/>
                    <a:pt x="108" y="10"/>
                    <a:pt x="108" y="10"/>
                  </a:cubicBezTo>
                  <a:cubicBezTo>
                    <a:pt x="111" y="10"/>
                    <a:pt x="113" y="8"/>
                    <a:pt x="113" y="5"/>
                  </a:cubicBezTo>
                  <a:cubicBezTo>
                    <a:pt x="113" y="2"/>
                    <a:pt x="111" y="0"/>
                    <a:pt x="108" y="0"/>
                  </a:cubicBezTo>
                  <a:close/>
                </a:path>
              </a:pathLst>
            </a:custGeom>
            <a:solidFill>
              <a:srgbClr val="345A5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 name="îŝḻïḑê"/>
            <p:cNvSpPr/>
            <p:nvPr/>
          </p:nvSpPr>
          <p:spPr bwMode="auto">
            <a:xfrm>
              <a:off x="4876801" y="3559176"/>
              <a:ext cx="417513" cy="414338"/>
            </a:xfrm>
            <a:custGeom>
              <a:avLst/>
              <a:gdLst>
                <a:gd name="T0" fmla="*/ 26 w 27"/>
                <a:gd name="T1" fmla="*/ 12 h 27"/>
                <a:gd name="T2" fmla="*/ 15 w 27"/>
                <a:gd name="T3" fmla="*/ 1 h 27"/>
                <a:gd name="T4" fmla="*/ 13 w 27"/>
                <a:gd name="T5" fmla="*/ 0 h 27"/>
                <a:gd name="T6" fmla="*/ 12 w 27"/>
                <a:gd name="T7" fmla="*/ 1 h 27"/>
                <a:gd name="T8" fmla="*/ 1 w 27"/>
                <a:gd name="T9" fmla="*/ 12 h 27"/>
                <a:gd name="T10" fmla="*/ 0 w 27"/>
                <a:gd name="T11" fmla="*/ 14 h 27"/>
                <a:gd name="T12" fmla="*/ 1 w 27"/>
                <a:gd name="T13" fmla="*/ 15 h 27"/>
                <a:gd name="T14" fmla="*/ 12 w 27"/>
                <a:gd name="T15" fmla="*/ 26 h 27"/>
                <a:gd name="T16" fmla="*/ 13 w 27"/>
                <a:gd name="T17" fmla="*/ 27 h 27"/>
                <a:gd name="T18" fmla="*/ 15 w 27"/>
                <a:gd name="T19" fmla="*/ 26 h 27"/>
                <a:gd name="T20" fmla="*/ 26 w 27"/>
                <a:gd name="T21" fmla="*/ 15 h 27"/>
                <a:gd name="T22" fmla="*/ 26 w 27"/>
                <a:gd name="T23"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27">
                  <a:moveTo>
                    <a:pt x="26" y="12"/>
                  </a:moveTo>
                  <a:cubicBezTo>
                    <a:pt x="15" y="1"/>
                    <a:pt x="15" y="1"/>
                    <a:pt x="15" y="1"/>
                  </a:cubicBezTo>
                  <a:cubicBezTo>
                    <a:pt x="14" y="1"/>
                    <a:pt x="14" y="0"/>
                    <a:pt x="13" y="0"/>
                  </a:cubicBezTo>
                  <a:cubicBezTo>
                    <a:pt x="13" y="0"/>
                    <a:pt x="12" y="1"/>
                    <a:pt x="12" y="1"/>
                  </a:cubicBezTo>
                  <a:cubicBezTo>
                    <a:pt x="1" y="12"/>
                    <a:pt x="1" y="12"/>
                    <a:pt x="1" y="12"/>
                  </a:cubicBezTo>
                  <a:cubicBezTo>
                    <a:pt x="0" y="12"/>
                    <a:pt x="0" y="13"/>
                    <a:pt x="0" y="14"/>
                  </a:cubicBezTo>
                  <a:cubicBezTo>
                    <a:pt x="0" y="14"/>
                    <a:pt x="0" y="15"/>
                    <a:pt x="1" y="15"/>
                  </a:cubicBezTo>
                  <a:cubicBezTo>
                    <a:pt x="12" y="26"/>
                    <a:pt x="12" y="26"/>
                    <a:pt x="12" y="26"/>
                  </a:cubicBezTo>
                  <a:cubicBezTo>
                    <a:pt x="12" y="26"/>
                    <a:pt x="13" y="27"/>
                    <a:pt x="13" y="27"/>
                  </a:cubicBezTo>
                  <a:cubicBezTo>
                    <a:pt x="14" y="27"/>
                    <a:pt x="14" y="26"/>
                    <a:pt x="15" y="26"/>
                  </a:cubicBezTo>
                  <a:cubicBezTo>
                    <a:pt x="26" y="15"/>
                    <a:pt x="26" y="15"/>
                    <a:pt x="26" y="15"/>
                  </a:cubicBezTo>
                  <a:cubicBezTo>
                    <a:pt x="27" y="14"/>
                    <a:pt x="27" y="13"/>
                    <a:pt x="26" y="12"/>
                  </a:cubicBezTo>
                  <a:close/>
                </a:path>
              </a:pathLst>
            </a:custGeom>
            <a:solidFill>
              <a:srgbClr val="345A5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 name="îsľïḓè"/>
            <p:cNvSpPr/>
            <p:nvPr/>
          </p:nvSpPr>
          <p:spPr bwMode="auto">
            <a:xfrm>
              <a:off x="5200651" y="3252788"/>
              <a:ext cx="401638" cy="398463"/>
            </a:xfrm>
            <a:custGeom>
              <a:avLst/>
              <a:gdLst>
                <a:gd name="T0" fmla="*/ 25 w 26"/>
                <a:gd name="T1" fmla="*/ 12 h 26"/>
                <a:gd name="T2" fmla="*/ 14 w 26"/>
                <a:gd name="T3" fmla="*/ 1 h 26"/>
                <a:gd name="T4" fmla="*/ 13 w 26"/>
                <a:gd name="T5" fmla="*/ 0 h 26"/>
                <a:gd name="T6" fmla="*/ 11 w 26"/>
                <a:gd name="T7" fmla="*/ 1 h 26"/>
                <a:gd name="T8" fmla="*/ 0 w 26"/>
                <a:gd name="T9" fmla="*/ 12 h 26"/>
                <a:gd name="T10" fmla="*/ 0 w 26"/>
                <a:gd name="T11" fmla="*/ 13 h 26"/>
                <a:gd name="T12" fmla="*/ 0 w 26"/>
                <a:gd name="T13" fmla="*/ 15 h 26"/>
                <a:gd name="T14" fmla="*/ 11 w 26"/>
                <a:gd name="T15" fmla="*/ 26 h 26"/>
                <a:gd name="T16" fmla="*/ 13 w 26"/>
                <a:gd name="T17" fmla="*/ 26 h 26"/>
                <a:gd name="T18" fmla="*/ 14 w 26"/>
                <a:gd name="T19" fmla="*/ 26 h 26"/>
                <a:gd name="T20" fmla="*/ 25 w 26"/>
                <a:gd name="T21" fmla="*/ 15 h 26"/>
                <a:gd name="T22" fmla="*/ 25 w 26"/>
                <a:gd name="T23"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6">
                  <a:moveTo>
                    <a:pt x="25" y="12"/>
                  </a:moveTo>
                  <a:cubicBezTo>
                    <a:pt x="14" y="1"/>
                    <a:pt x="14" y="1"/>
                    <a:pt x="14" y="1"/>
                  </a:cubicBezTo>
                  <a:cubicBezTo>
                    <a:pt x="14" y="0"/>
                    <a:pt x="13" y="0"/>
                    <a:pt x="13" y="0"/>
                  </a:cubicBezTo>
                  <a:cubicBezTo>
                    <a:pt x="12" y="0"/>
                    <a:pt x="12" y="0"/>
                    <a:pt x="11" y="1"/>
                  </a:cubicBezTo>
                  <a:cubicBezTo>
                    <a:pt x="0" y="12"/>
                    <a:pt x="0" y="12"/>
                    <a:pt x="0" y="12"/>
                  </a:cubicBezTo>
                  <a:cubicBezTo>
                    <a:pt x="0" y="12"/>
                    <a:pt x="0" y="13"/>
                    <a:pt x="0" y="13"/>
                  </a:cubicBezTo>
                  <a:cubicBezTo>
                    <a:pt x="0" y="14"/>
                    <a:pt x="0" y="14"/>
                    <a:pt x="0" y="15"/>
                  </a:cubicBezTo>
                  <a:cubicBezTo>
                    <a:pt x="11" y="26"/>
                    <a:pt x="11" y="26"/>
                    <a:pt x="11" y="26"/>
                  </a:cubicBezTo>
                  <a:cubicBezTo>
                    <a:pt x="12" y="26"/>
                    <a:pt x="12" y="26"/>
                    <a:pt x="13" y="26"/>
                  </a:cubicBezTo>
                  <a:cubicBezTo>
                    <a:pt x="13" y="26"/>
                    <a:pt x="14" y="26"/>
                    <a:pt x="14" y="26"/>
                  </a:cubicBezTo>
                  <a:cubicBezTo>
                    <a:pt x="25" y="15"/>
                    <a:pt x="25" y="15"/>
                    <a:pt x="25" y="15"/>
                  </a:cubicBezTo>
                  <a:cubicBezTo>
                    <a:pt x="26" y="14"/>
                    <a:pt x="26" y="12"/>
                    <a:pt x="25" y="12"/>
                  </a:cubicBezTo>
                  <a:close/>
                </a:path>
              </a:pathLst>
            </a:custGeom>
            <a:solidFill>
              <a:srgbClr val="345A5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 name="iṡľîḋe"/>
            <p:cNvSpPr/>
            <p:nvPr/>
          </p:nvSpPr>
          <p:spPr bwMode="auto">
            <a:xfrm>
              <a:off x="4552951" y="3252788"/>
              <a:ext cx="417513" cy="398463"/>
            </a:xfrm>
            <a:custGeom>
              <a:avLst/>
              <a:gdLst>
                <a:gd name="T0" fmla="*/ 26 w 27"/>
                <a:gd name="T1" fmla="*/ 11 h 26"/>
                <a:gd name="T2" fmla="*/ 15 w 27"/>
                <a:gd name="T3" fmla="*/ 0 h 26"/>
                <a:gd name="T4" fmla="*/ 14 w 27"/>
                <a:gd name="T5" fmla="*/ 0 h 26"/>
                <a:gd name="T6" fmla="*/ 12 w 27"/>
                <a:gd name="T7" fmla="*/ 0 h 26"/>
                <a:gd name="T8" fmla="*/ 1 w 27"/>
                <a:gd name="T9" fmla="*/ 11 h 26"/>
                <a:gd name="T10" fmla="*/ 0 w 27"/>
                <a:gd name="T11" fmla="*/ 13 h 26"/>
                <a:gd name="T12" fmla="*/ 1 w 27"/>
                <a:gd name="T13" fmla="*/ 14 h 26"/>
                <a:gd name="T14" fmla="*/ 12 w 27"/>
                <a:gd name="T15" fmla="*/ 25 h 26"/>
                <a:gd name="T16" fmla="*/ 14 w 27"/>
                <a:gd name="T17" fmla="*/ 26 h 26"/>
                <a:gd name="T18" fmla="*/ 15 w 27"/>
                <a:gd name="T19" fmla="*/ 25 h 26"/>
                <a:gd name="T20" fmla="*/ 26 w 27"/>
                <a:gd name="T21" fmla="*/ 14 h 26"/>
                <a:gd name="T22" fmla="*/ 26 w 27"/>
                <a:gd name="T23" fmla="*/ 1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26">
                  <a:moveTo>
                    <a:pt x="26" y="11"/>
                  </a:moveTo>
                  <a:cubicBezTo>
                    <a:pt x="15" y="0"/>
                    <a:pt x="15" y="0"/>
                    <a:pt x="15" y="0"/>
                  </a:cubicBezTo>
                  <a:cubicBezTo>
                    <a:pt x="15" y="0"/>
                    <a:pt x="14" y="0"/>
                    <a:pt x="14" y="0"/>
                  </a:cubicBezTo>
                  <a:cubicBezTo>
                    <a:pt x="13" y="0"/>
                    <a:pt x="12" y="0"/>
                    <a:pt x="12" y="0"/>
                  </a:cubicBezTo>
                  <a:cubicBezTo>
                    <a:pt x="1" y="11"/>
                    <a:pt x="1" y="11"/>
                    <a:pt x="1" y="11"/>
                  </a:cubicBezTo>
                  <a:cubicBezTo>
                    <a:pt x="1" y="12"/>
                    <a:pt x="0" y="12"/>
                    <a:pt x="0" y="13"/>
                  </a:cubicBezTo>
                  <a:cubicBezTo>
                    <a:pt x="0" y="13"/>
                    <a:pt x="1" y="14"/>
                    <a:pt x="1" y="14"/>
                  </a:cubicBezTo>
                  <a:cubicBezTo>
                    <a:pt x="12" y="25"/>
                    <a:pt x="12" y="25"/>
                    <a:pt x="12" y="25"/>
                  </a:cubicBezTo>
                  <a:cubicBezTo>
                    <a:pt x="12" y="26"/>
                    <a:pt x="13" y="26"/>
                    <a:pt x="14" y="26"/>
                  </a:cubicBezTo>
                  <a:cubicBezTo>
                    <a:pt x="14" y="26"/>
                    <a:pt x="15" y="26"/>
                    <a:pt x="15" y="25"/>
                  </a:cubicBezTo>
                  <a:cubicBezTo>
                    <a:pt x="26" y="14"/>
                    <a:pt x="26" y="14"/>
                    <a:pt x="26" y="14"/>
                  </a:cubicBezTo>
                  <a:cubicBezTo>
                    <a:pt x="27" y="13"/>
                    <a:pt x="27" y="12"/>
                    <a:pt x="26" y="11"/>
                  </a:cubicBezTo>
                  <a:close/>
                </a:path>
              </a:pathLst>
            </a:custGeom>
            <a:solidFill>
              <a:srgbClr val="345A5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 name="ïśľíḑê"/>
            <p:cNvSpPr/>
            <p:nvPr/>
          </p:nvSpPr>
          <p:spPr bwMode="auto">
            <a:xfrm>
              <a:off x="4337051" y="4295776"/>
              <a:ext cx="741363" cy="1550988"/>
            </a:xfrm>
            <a:custGeom>
              <a:avLst/>
              <a:gdLst>
                <a:gd name="T0" fmla="*/ 0 w 48"/>
                <a:gd name="T1" fmla="*/ 0 h 101"/>
                <a:gd name="T2" fmla="*/ 7 w 48"/>
                <a:gd name="T3" fmla="*/ 83 h 101"/>
                <a:gd name="T4" fmla="*/ 24 w 48"/>
                <a:gd name="T5" fmla="*/ 101 h 101"/>
                <a:gd name="T6" fmla="*/ 48 w 48"/>
                <a:gd name="T7" fmla="*/ 101 h 101"/>
                <a:gd name="T8" fmla="*/ 48 w 48"/>
                <a:gd name="T9" fmla="*/ 0 h 101"/>
                <a:gd name="T10" fmla="*/ 0 w 48"/>
                <a:gd name="T11" fmla="*/ 0 h 101"/>
              </a:gdLst>
              <a:ahLst/>
              <a:cxnLst>
                <a:cxn ang="0">
                  <a:pos x="T0" y="T1"/>
                </a:cxn>
                <a:cxn ang="0">
                  <a:pos x="T2" y="T3"/>
                </a:cxn>
                <a:cxn ang="0">
                  <a:pos x="T4" y="T5"/>
                </a:cxn>
                <a:cxn ang="0">
                  <a:pos x="T6" y="T7"/>
                </a:cxn>
                <a:cxn ang="0">
                  <a:pos x="T8" y="T9"/>
                </a:cxn>
                <a:cxn ang="0">
                  <a:pos x="T10" y="T11"/>
                </a:cxn>
              </a:cxnLst>
              <a:rect l="0" t="0" r="r" b="b"/>
              <a:pathLst>
                <a:path w="48" h="101">
                  <a:moveTo>
                    <a:pt x="0" y="0"/>
                  </a:moveTo>
                  <a:cubicBezTo>
                    <a:pt x="0" y="0"/>
                    <a:pt x="5" y="62"/>
                    <a:pt x="7" y="83"/>
                  </a:cubicBezTo>
                  <a:cubicBezTo>
                    <a:pt x="7" y="93"/>
                    <a:pt x="15" y="101"/>
                    <a:pt x="24" y="101"/>
                  </a:cubicBezTo>
                  <a:cubicBezTo>
                    <a:pt x="48" y="101"/>
                    <a:pt x="48" y="101"/>
                    <a:pt x="48" y="101"/>
                  </a:cubicBezTo>
                  <a:cubicBezTo>
                    <a:pt x="48" y="0"/>
                    <a:pt x="48" y="0"/>
                    <a:pt x="48" y="0"/>
                  </a:cubicBezTo>
                  <a:lnTo>
                    <a:pt x="0" y="0"/>
                  </a:lnTo>
                  <a:close/>
                </a:path>
              </a:pathLst>
            </a:custGeom>
            <a:solidFill>
              <a:srgbClr val="00B9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6" name="îšľiḑê"/>
            <p:cNvSpPr/>
            <p:nvPr/>
          </p:nvSpPr>
          <p:spPr bwMode="auto">
            <a:xfrm>
              <a:off x="5078413" y="4295776"/>
              <a:ext cx="739775" cy="1550988"/>
            </a:xfrm>
            <a:custGeom>
              <a:avLst/>
              <a:gdLst>
                <a:gd name="T0" fmla="*/ 0 w 48"/>
                <a:gd name="T1" fmla="*/ 0 h 101"/>
                <a:gd name="T2" fmla="*/ 0 w 48"/>
                <a:gd name="T3" fmla="*/ 101 h 101"/>
                <a:gd name="T4" fmla="*/ 24 w 48"/>
                <a:gd name="T5" fmla="*/ 101 h 101"/>
                <a:gd name="T6" fmla="*/ 42 w 48"/>
                <a:gd name="T7" fmla="*/ 83 h 101"/>
                <a:gd name="T8" fmla="*/ 48 w 48"/>
                <a:gd name="T9" fmla="*/ 0 h 101"/>
                <a:gd name="T10" fmla="*/ 0 w 48"/>
                <a:gd name="T11" fmla="*/ 0 h 101"/>
              </a:gdLst>
              <a:ahLst/>
              <a:cxnLst>
                <a:cxn ang="0">
                  <a:pos x="T0" y="T1"/>
                </a:cxn>
                <a:cxn ang="0">
                  <a:pos x="T2" y="T3"/>
                </a:cxn>
                <a:cxn ang="0">
                  <a:pos x="T4" y="T5"/>
                </a:cxn>
                <a:cxn ang="0">
                  <a:pos x="T6" y="T7"/>
                </a:cxn>
                <a:cxn ang="0">
                  <a:pos x="T8" y="T9"/>
                </a:cxn>
                <a:cxn ang="0">
                  <a:pos x="T10" y="T11"/>
                </a:cxn>
              </a:cxnLst>
              <a:rect l="0" t="0" r="r" b="b"/>
              <a:pathLst>
                <a:path w="48" h="101">
                  <a:moveTo>
                    <a:pt x="0" y="0"/>
                  </a:moveTo>
                  <a:cubicBezTo>
                    <a:pt x="0" y="101"/>
                    <a:pt x="0" y="101"/>
                    <a:pt x="0" y="101"/>
                  </a:cubicBezTo>
                  <a:cubicBezTo>
                    <a:pt x="24" y="101"/>
                    <a:pt x="24" y="101"/>
                    <a:pt x="24" y="101"/>
                  </a:cubicBezTo>
                  <a:cubicBezTo>
                    <a:pt x="34" y="101"/>
                    <a:pt x="41" y="93"/>
                    <a:pt x="42" y="83"/>
                  </a:cubicBezTo>
                  <a:cubicBezTo>
                    <a:pt x="43" y="62"/>
                    <a:pt x="48" y="0"/>
                    <a:pt x="48" y="0"/>
                  </a:cubicBezTo>
                  <a:lnTo>
                    <a:pt x="0" y="0"/>
                  </a:lnTo>
                  <a:close/>
                </a:path>
              </a:pathLst>
            </a:custGeom>
            <a:solidFill>
              <a:srgbClr val="18979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37" name="文本框 36"/>
          <p:cNvSpPr txBox="1"/>
          <p:nvPr/>
        </p:nvSpPr>
        <p:spPr>
          <a:xfrm>
            <a:off x="4901513" y="1756838"/>
            <a:ext cx="3185487" cy="369332"/>
          </a:xfrm>
          <a:prstGeom prst="rect">
            <a:avLst/>
          </a:prstGeom>
          <a:noFill/>
        </p:spPr>
        <p:txBody>
          <a:bodyPr wrap="none" rtlCol="0">
            <a:spAutoFit/>
          </a:bodyPr>
          <a:lstStyle/>
          <a:p>
            <a:r>
              <a:rPr lang="zh-CN" altLang="en-US" dirty="0">
                <a:latin typeface="新宋体" panose="02010609030101010101" pitchFamily="49" charset="-122"/>
                <a:ea typeface="新宋体" panose="02010609030101010101" pitchFamily="49" charset="-122"/>
              </a:rPr>
              <a:t>为什么现在电动车越来越多？</a:t>
            </a:r>
            <a:endParaRPr lang="en-US" altLang="zh-CN" dirty="0">
              <a:latin typeface="新宋体" panose="02010609030101010101" pitchFamily="49" charset="-122"/>
              <a:ea typeface="新宋体" panose="02010609030101010101" pitchFamily="49" charset="-122"/>
            </a:endParaRPr>
          </a:p>
        </p:txBody>
      </p:sp>
      <p:sp>
        <p:nvSpPr>
          <p:cNvPr id="39" name="文本框 38"/>
          <p:cNvSpPr txBox="1"/>
          <p:nvPr/>
        </p:nvSpPr>
        <p:spPr>
          <a:xfrm>
            <a:off x="4901513" y="2709902"/>
            <a:ext cx="3531736" cy="369332"/>
          </a:xfrm>
          <a:prstGeom prst="rect">
            <a:avLst/>
          </a:prstGeom>
          <a:noFill/>
        </p:spPr>
        <p:txBody>
          <a:bodyPr wrap="none" rtlCol="0">
            <a:spAutoFit/>
          </a:bodyPr>
          <a:lstStyle/>
          <a:p>
            <a:r>
              <a:rPr lang="zh-CN" altLang="en-US" dirty="0">
                <a:latin typeface="新宋体" panose="02010609030101010101" pitchFamily="49" charset="-122"/>
                <a:ea typeface="新宋体" panose="02010609030101010101" pitchFamily="49" charset="-122"/>
              </a:rPr>
              <a:t>为什么大街上的垃圾箱都要分类</a:t>
            </a:r>
            <a:r>
              <a:rPr lang="en-US" altLang="zh-CN" dirty="0">
                <a:latin typeface="新宋体" panose="02010609030101010101" pitchFamily="49" charset="-122"/>
                <a:ea typeface="新宋体" panose="02010609030101010101" pitchFamily="49" charset="-122"/>
              </a:rPr>
              <a:t>?</a:t>
            </a:r>
          </a:p>
        </p:txBody>
      </p:sp>
      <p:sp>
        <p:nvSpPr>
          <p:cNvPr id="40" name="文本框 39"/>
          <p:cNvSpPr txBox="1"/>
          <p:nvPr/>
        </p:nvSpPr>
        <p:spPr>
          <a:xfrm>
            <a:off x="4901513" y="3820989"/>
            <a:ext cx="3993401" cy="369332"/>
          </a:xfrm>
          <a:prstGeom prst="rect">
            <a:avLst/>
          </a:prstGeom>
          <a:noFill/>
        </p:spPr>
        <p:txBody>
          <a:bodyPr wrap="none" rtlCol="0">
            <a:spAutoFit/>
          </a:bodyPr>
          <a:lstStyle/>
          <a:p>
            <a:r>
              <a:rPr lang="zh-CN" altLang="en-US" dirty="0">
                <a:latin typeface="新宋体" panose="02010609030101010101" pitchFamily="49" charset="-122"/>
                <a:ea typeface="新宋体" panose="02010609030101010101" pitchFamily="49" charset="-122"/>
              </a:rPr>
              <a:t>为什么样电脑开时间长了，越来越卡</a:t>
            </a:r>
            <a:r>
              <a:rPr lang="en-US" altLang="zh-CN" dirty="0">
                <a:latin typeface="新宋体" panose="02010609030101010101" pitchFamily="49" charset="-122"/>
                <a:ea typeface="新宋体" panose="02010609030101010101" pitchFamily="49" charset="-122"/>
              </a:rPr>
              <a:t>?</a:t>
            </a:r>
          </a:p>
        </p:txBody>
      </p:sp>
      <p:sp>
        <p:nvSpPr>
          <p:cNvPr id="38" name="文本框 37"/>
          <p:cNvSpPr txBox="1"/>
          <p:nvPr/>
        </p:nvSpPr>
        <p:spPr>
          <a:xfrm>
            <a:off x="5155428" y="2139390"/>
            <a:ext cx="5955476" cy="369332"/>
          </a:xfrm>
          <a:prstGeom prst="rect">
            <a:avLst/>
          </a:prstGeom>
          <a:noFill/>
        </p:spPr>
        <p:txBody>
          <a:bodyPr wrap="none" rtlCol="0">
            <a:spAutoFit/>
          </a:bodyPr>
          <a:lstStyle/>
          <a:p>
            <a:r>
              <a:rPr lang="zh-CN" altLang="en-US" dirty="0">
                <a:solidFill>
                  <a:srgbClr val="00B050"/>
                </a:solidFill>
                <a:latin typeface="新宋体" panose="02010609030101010101" pitchFamily="49" charset="-122"/>
                <a:ea typeface="新宋体" panose="02010609030101010101" pitchFamily="49" charset="-122"/>
              </a:rPr>
              <a:t>传统能源车排放的垃圾（二氧化碳、二氧化硫）无法回收</a:t>
            </a:r>
          </a:p>
        </p:txBody>
      </p:sp>
      <p:sp>
        <p:nvSpPr>
          <p:cNvPr id="42" name="文本框 41"/>
          <p:cNvSpPr txBox="1"/>
          <p:nvPr/>
        </p:nvSpPr>
        <p:spPr>
          <a:xfrm>
            <a:off x="5155428" y="3143656"/>
            <a:ext cx="2723823" cy="369332"/>
          </a:xfrm>
          <a:prstGeom prst="rect">
            <a:avLst/>
          </a:prstGeom>
          <a:noFill/>
        </p:spPr>
        <p:txBody>
          <a:bodyPr wrap="none" rtlCol="0">
            <a:spAutoFit/>
          </a:bodyPr>
          <a:lstStyle/>
          <a:p>
            <a:r>
              <a:rPr lang="zh-CN" altLang="en-US" dirty="0">
                <a:solidFill>
                  <a:srgbClr val="00B050"/>
                </a:solidFill>
                <a:latin typeface="新宋体" panose="02010609030101010101" pitchFamily="49" charset="-122"/>
                <a:ea typeface="新宋体" panose="02010609030101010101" pitchFamily="49" charset="-122"/>
              </a:rPr>
              <a:t>便于垃圾回收，重复利用</a:t>
            </a:r>
          </a:p>
        </p:txBody>
      </p:sp>
      <p:sp>
        <p:nvSpPr>
          <p:cNvPr id="43" name="文本框 42"/>
          <p:cNvSpPr txBox="1"/>
          <p:nvPr/>
        </p:nvSpPr>
        <p:spPr>
          <a:xfrm>
            <a:off x="5155428" y="4308923"/>
            <a:ext cx="2723823" cy="369332"/>
          </a:xfrm>
          <a:prstGeom prst="rect">
            <a:avLst/>
          </a:prstGeom>
          <a:noFill/>
        </p:spPr>
        <p:txBody>
          <a:bodyPr wrap="none" rtlCol="0">
            <a:spAutoFit/>
          </a:bodyPr>
          <a:lstStyle/>
          <a:p>
            <a:r>
              <a:rPr lang="zh-CN" altLang="en-US" dirty="0">
                <a:solidFill>
                  <a:srgbClr val="00B050"/>
                </a:solidFill>
                <a:latin typeface="新宋体" panose="02010609030101010101" pitchFamily="49" charset="-122"/>
                <a:ea typeface="新宋体" panose="02010609030101010101" pitchFamily="49" charset="-122"/>
              </a:rPr>
              <a:t>程序占用的内存无法释放</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535459" y="895765"/>
            <a:ext cx="7323731" cy="515803"/>
          </a:xfrm>
        </p:spPr>
        <p:txBody>
          <a:bodyPr/>
          <a:lstStyle/>
          <a:p>
            <a:r>
              <a:rPr lang="zh-CN" altLang="zh-CN" dirty="0"/>
              <a:t>添加参数选项</a:t>
            </a:r>
            <a:r>
              <a:rPr lang="en-US" altLang="zh-CN" dirty="0"/>
              <a:t> - </a:t>
            </a:r>
            <a:r>
              <a:rPr lang="en-US" altLang="zh-CN" dirty="0" err="1"/>
              <a:t>add_argument</a:t>
            </a:r>
            <a:r>
              <a:rPr lang="zh-CN" altLang="en-US" dirty="0"/>
              <a:t>（</a:t>
            </a:r>
            <a:r>
              <a:rPr lang="en-US" altLang="zh-CN" dirty="0"/>
              <a:t>2</a:t>
            </a:r>
            <a:r>
              <a:rPr lang="zh-CN" altLang="en-US" dirty="0"/>
              <a:t>）</a:t>
            </a:r>
          </a:p>
          <a:p>
            <a:endParaRPr lang="zh-CN" altLang="en-US" dirty="0"/>
          </a:p>
        </p:txBody>
      </p:sp>
      <p:sp>
        <p:nvSpPr>
          <p:cNvPr id="4" name="文本占位符 3"/>
          <p:cNvSpPr>
            <a:spLocks noGrp="1"/>
          </p:cNvSpPr>
          <p:nvPr>
            <p:ph type="body" sz="half" idx="11"/>
          </p:nvPr>
        </p:nvSpPr>
        <p:spPr/>
        <p:txBody>
          <a:bodyPr/>
          <a:lstStyle/>
          <a:p>
            <a:r>
              <a:rPr lang="en-US" altLang="zh-CN" dirty="0"/>
              <a:t>Python </a:t>
            </a:r>
            <a:r>
              <a:rPr lang="zh-CN" altLang="en-US" dirty="0"/>
              <a:t>命令行参数</a:t>
            </a:r>
          </a:p>
        </p:txBody>
      </p:sp>
      <p:sp>
        <p:nvSpPr>
          <p:cNvPr id="5" name="Rectangle 2"/>
          <p:cNvSpPr>
            <a:spLocks noChangeArrowheads="1"/>
          </p:cNvSpPr>
          <p:nvPr/>
        </p:nvSpPr>
        <p:spPr bwMode="auto">
          <a:xfrm>
            <a:off x="6054811" y="1500676"/>
            <a:ext cx="214674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nSpc>
                <a:spcPct val="150000"/>
              </a:lnSpc>
            </a:pPr>
            <a:r>
              <a:rPr lang="en-US" altLang="zh-CN" dirty="0">
                <a:latin typeface="新宋体" panose="02010609030101010101" pitchFamily="49" charset="-122"/>
                <a:ea typeface="新宋体" panose="02010609030101010101" pitchFamily="49" charset="-122"/>
              </a:rPr>
              <a:t>3.help： </a:t>
            </a:r>
            <a:r>
              <a:rPr lang="en-US" altLang="zh-CN" dirty="0" err="1">
                <a:latin typeface="新宋体" panose="02010609030101010101" pitchFamily="49" charset="-122"/>
                <a:ea typeface="新宋体" panose="02010609030101010101" pitchFamily="49" charset="-122"/>
              </a:rPr>
              <a:t>help信息</a:t>
            </a:r>
            <a:endParaRPr lang="zh-CN"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4.version：版本</a:t>
            </a:r>
            <a:endParaRPr lang="zh-CN" altLang="zh-CN" dirty="0">
              <a:latin typeface="新宋体" panose="02010609030101010101" pitchFamily="49" charset="-122"/>
              <a:ea typeface="新宋体" panose="02010609030101010101" pitchFamily="49" charset="-122"/>
            </a:endParaRPr>
          </a:p>
        </p:txBody>
      </p:sp>
      <p:sp>
        <p:nvSpPr>
          <p:cNvPr id="7" name="矩形 6"/>
          <p:cNvSpPr/>
          <p:nvPr/>
        </p:nvSpPr>
        <p:spPr>
          <a:xfrm>
            <a:off x="544061" y="1463393"/>
            <a:ext cx="2751074" cy="369332"/>
          </a:xfrm>
          <a:prstGeom prst="rect">
            <a:avLst/>
          </a:prstGeom>
        </p:spPr>
        <p:txBody>
          <a:bodyPr wrap="none">
            <a:spAutoFit/>
          </a:bodyPr>
          <a:lstStyle/>
          <a:p>
            <a:r>
              <a:rPr lang="en-US" altLang="zh-CN" b="1" kern="100" dirty="0">
                <a:latin typeface="新宋体" panose="02010609030101010101" pitchFamily="49" charset="-122"/>
                <a:ea typeface="新宋体" panose="02010609030101010101" pitchFamily="49" charset="-122"/>
                <a:cs typeface="Times New Roman" panose="02020603050405020304" pitchFamily="18" charset="0"/>
              </a:rPr>
              <a:t>action</a:t>
            </a:r>
            <a:r>
              <a:rPr lang="zh-CN" altLang="en-US" b="1" kern="100" dirty="0">
                <a:latin typeface="新宋体" panose="02010609030101010101" pitchFamily="49" charset="-122"/>
                <a:ea typeface="新宋体" panose="02010609030101010101" pitchFamily="49" charset="-122"/>
                <a:cs typeface="Times New Roman" panose="02020603050405020304" pitchFamily="18" charset="0"/>
              </a:rPr>
              <a:t>参数 </a:t>
            </a:r>
            <a:r>
              <a:rPr lang="zh-CN" altLang="zh-CN" b="1" kern="100" dirty="0">
                <a:latin typeface="新宋体" panose="02010609030101010101" pitchFamily="49" charset="-122"/>
                <a:ea typeface="新宋体" panose="02010609030101010101" pitchFamily="49" charset="-122"/>
                <a:cs typeface="Times New Roman" panose="02020603050405020304" pitchFamily="18" charset="0"/>
              </a:rPr>
              <a:t>默认为</a:t>
            </a:r>
            <a:r>
              <a:rPr lang="en-US" altLang="zh-CN" b="1" kern="100" dirty="0">
                <a:latin typeface="新宋体" panose="02010609030101010101" pitchFamily="49" charset="-122"/>
                <a:ea typeface="新宋体" panose="02010609030101010101" pitchFamily="49" charset="-122"/>
                <a:cs typeface="Times New Roman" panose="02020603050405020304" pitchFamily="18" charset="0"/>
              </a:rPr>
              <a:t>store</a:t>
            </a:r>
            <a:endParaRPr lang="zh-CN" altLang="zh-CN" b="1" kern="100" dirty="0">
              <a:latin typeface="新宋体" panose="02010609030101010101" pitchFamily="49" charset="-122"/>
              <a:ea typeface="新宋体" panose="02010609030101010101" pitchFamily="49" charset="-122"/>
              <a:cs typeface="Times New Roman" panose="02020603050405020304" pitchFamily="18" charset="0"/>
            </a:endParaRPr>
          </a:p>
        </p:txBody>
      </p:sp>
      <p:sp>
        <p:nvSpPr>
          <p:cNvPr id="9" name="矩形 8"/>
          <p:cNvSpPr/>
          <p:nvPr/>
        </p:nvSpPr>
        <p:spPr>
          <a:xfrm>
            <a:off x="535459" y="1952339"/>
            <a:ext cx="3993401" cy="369332"/>
          </a:xfrm>
          <a:prstGeom prst="rect">
            <a:avLst/>
          </a:prstGeom>
        </p:spPr>
        <p:txBody>
          <a:bodyPr wrap="none">
            <a:spAutoFit/>
          </a:bodyPr>
          <a:lstStyle/>
          <a:p>
            <a:pPr lvl="0">
              <a:spcBef>
                <a:spcPts val="900"/>
              </a:spcBef>
              <a:spcAft>
                <a:spcPts val="900"/>
              </a:spcAft>
            </a:pPr>
            <a:r>
              <a:rPr lang="en-US" altLang="zh-CN" dirty="0">
                <a:latin typeface="新宋体" panose="02010609030101010101" pitchFamily="49" charset="-122"/>
                <a:ea typeface="新宋体" panose="02010609030101010101" pitchFamily="49" charset="-122"/>
                <a:cs typeface="Times New Roman" panose="02020603050405020304" pitchFamily="18" charset="0"/>
              </a:rPr>
              <a:t>1. </a:t>
            </a:r>
            <a:r>
              <a:rPr lang="en-US" altLang="zh-CN" dirty="0" err="1">
                <a:latin typeface="新宋体" panose="02010609030101010101" pitchFamily="49" charset="-122"/>
                <a:ea typeface="新宋体" panose="02010609030101010101" pitchFamily="49" charset="-122"/>
                <a:cs typeface="Times New Roman" panose="02020603050405020304" pitchFamily="18" charset="0"/>
              </a:rPr>
              <a:t>store_const：值存放在const中</a:t>
            </a:r>
            <a:r>
              <a:rPr lang="en-US" altLang="zh-CN" dirty="0">
                <a:latin typeface="新宋体" panose="02010609030101010101" pitchFamily="49" charset="-122"/>
                <a:ea typeface="新宋体" panose="02010609030101010101" pitchFamily="49" charset="-122"/>
                <a:cs typeface="Times New Roman" panose="02020603050405020304" pitchFamily="18" charset="0"/>
              </a:rPr>
              <a:t>：</a:t>
            </a:r>
            <a:endParaRPr lang="zh-CN" altLang="zh-CN" dirty="0">
              <a:latin typeface="新宋体" panose="02010609030101010101" pitchFamily="49" charset="-122"/>
              <a:ea typeface="新宋体" panose="02010609030101010101" pitchFamily="49" charset="-122"/>
              <a:cs typeface="Times New Roman" panose="02020603050405020304" pitchFamily="18" charset="0"/>
            </a:endParaRPr>
          </a:p>
        </p:txBody>
      </p:sp>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文本框 2"/>
          <p:cNvSpPr txBox="1">
            <a:spLocks noChangeArrowheads="1"/>
          </p:cNvSpPr>
          <p:nvPr/>
        </p:nvSpPr>
        <p:spPr bwMode="auto">
          <a:xfrm>
            <a:off x="605209" y="2385658"/>
            <a:ext cx="5143390" cy="769441"/>
          </a:xfrm>
          <a:prstGeom prst="rect">
            <a:avLst/>
          </a:prstGeom>
          <a:solidFill>
            <a:srgbClr val="F2F2F2"/>
          </a:solidFill>
          <a:ln w="9525">
            <a:solidFill>
              <a:srgbClr val="A5A5A5"/>
            </a:solidFill>
            <a:miter lim="800000"/>
          </a:ln>
        </p:spPr>
        <p:txBody>
          <a:bodyPr vert="horz" wrap="square" lIns="91440" tIns="45720" rIns="91440" bIns="45720" numCol="1" anchor="t"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&gt;&gt;&gt; parser = </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argparse.ArgumentParser</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&gt;&gt;&gt; </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parser.add_argument</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('--foo', action='</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store_const</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const</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=12)</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&gt;&gt;&gt; </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parser.parse_args</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foo'.split</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Namespace(foo=12)</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2" name="矩形 11"/>
          <p:cNvSpPr/>
          <p:nvPr/>
        </p:nvSpPr>
        <p:spPr>
          <a:xfrm>
            <a:off x="551935" y="3287902"/>
            <a:ext cx="4224233" cy="369332"/>
          </a:xfrm>
          <a:prstGeom prst="rect">
            <a:avLst/>
          </a:prstGeom>
        </p:spPr>
        <p:txBody>
          <a:bodyPr wrap="none">
            <a:spAutoFit/>
          </a:bodyPr>
          <a:lstStyle/>
          <a:p>
            <a:pPr lvl="0">
              <a:spcBef>
                <a:spcPts val="900"/>
              </a:spcBef>
              <a:spcAft>
                <a:spcPts val="900"/>
              </a:spcAft>
            </a:pPr>
            <a:r>
              <a:rPr lang="en-US" altLang="zh-CN" dirty="0">
                <a:latin typeface="新宋体" panose="02010609030101010101" pitchFamily="49" charset="-122"/>
                <a:ea typeface="新宋体" panose="02010609030101010101" pitchFamily="49" charset="-122"/>
                <a:cs typeface="Times New Roman" panose="02020603050405020304" pitchFamily="18" charset="0"/>
              </a:rPr>
              <a:t>2. </a:t>
            </a:r>
            <a:r>
              <a:rPr lang="en-US" altLang="zh-CN" dirty="0" err="1">
                <a:latin typeface="新宋体" panose="02010609030101010101" pitchFamily="49" charset="-122"/>
                <a:ea typeface="新宋体" panose="02010609030101010101" pitchFamily="49" charset="-122"/>
                <a:cs typeface="Times New Roman" panose="02020603050405020304" pitchFamily="18" charset="0"/>
              </a:rPr>
              <a:t>append：存为列表，可以有多个参数</a:t>
            </a:r>
            <a:endParaRPr lang="zh-CN" altLang="zh-CN" dirty="0">
              <a:latin typeface="新宋体" panose="02010609030101010101" pitchFamily="49" charset="-122"/>
              <a:ea typeface="新宋体" panose="02010609030101010101" pitchFamily="49" charset="-122"/>
              <a:cs typeface="Times New Roman" panose="02020603050405020304" pitchFamily="18" charset="0"/>
            </a:endParaRPr>
          </a:p>
        </p:txBody>
      </p:sp>
      <p:sp>
        <p:nvSpPr>
          <p:cNvPr id="13" name="Rectangle 5"/>
          <p:cNvSpPr>
            <a:spLocks noChangeArrowheads="1"/>
          </p:cNvSpPr>
          <p:nvPr/>
        </p:nvSpPr>
        <p:spPr bwMode="auto">
          <a:xfrm>
            <a:off x="605208" y="3839465"/>
            <a:ext cx="1024675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4" name="文本框 2"/>
          <p:cNvSpPr txBox="1">
            <a:spLocks noChangeArrowheads="1"/>
          </p:cNvSpPr>
          <p:nvPr/>
        </p:nvSpPr>
        <p:spPr bwMode="auto">
          <a:xfrm>
            <a:off x="585194" y="3779015"/>
            <a:ext cx="5143390" cy="938719"/>
          </a:xfrm>
          <a:prstGeom prst="rect">
            <a:avLst/>
          </a:prstGeom>
          <a:solidFill>
            <a:srgbClr val="F2F2F2"/>
          </a:solidFill>
          <a:ln w="9525">
            <a:solidFill>
              <a:srgbClr val="A5A5A5"/>
            </a:solidFill>
            <a:miter lim="800000"/>
          </a:ln>
        </p:spPr>
        <p:txBody>
          <a:bodyPr vert="horz" wrap="square" lIns="91440" tIns="45720" rIns="91440" bIns="45720" numCol="1" anchor="t"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import </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argparse</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parser = </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argparse.ArgumentParser</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parser.add_argument</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('-l', action='append')</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args</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 </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parser.parse_args</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print(</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args</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5" name="矩形 14"/>
          <p:cNvSpPr/>
          <p:nvPr/>
        </p:nvSpPr>
        <p:spPr>
          <a:xfrm>
            <a:off x="535459" y="4787536"/>
            <a:ext cx="1338828" cy="369332"/>
          </a:xfrm>
          <a:prstGeom prst="rect">
            <a:avLst/>
          </a:prstGeom>
        </p:spPr>
        <p:txBody>
          <a:bodyPr wrap="none">
            <a:spAutoFit/>
          </a:bodyPr>
          <a:lstStyle/>
          <a:p>
            <a:pPr>
              <a:spcBef>
                <a:spcPts val="900"/>
              </a:spcBef>
              <a:spcAft>
                <a:spcPts val="900"/>
              </a:spcAft>
            </a:pPr>
            <a:r>
              <a:rPr lang="en-US" altLang="zh-CN" dirty="0" err="1">
                <a:latin typeface="新宋体" panose="02010609030101010101" pitchFamily="49" charset="-122"/>
                <a:ea typeface="新宋体" panose="02010609030101010101" pitchFamily="49" charset="-122"/>
                <a:cs typeface="Times New Roman" panose="02020603050405020304" pitchFamily="18" charset="0"/>
              </a:rPr>
              <a:t>执行结果</a:t>
            </a:r>
            <a:r>
              <a:rPr lang="en-US" altLang="zh-CN" dirty="0">
                <a:latin typeface="新宋体" panose="02010609030101010101" pitchFamily="49" charset="-122"/>
                <a:ea typeface="新宋体" panose="02010609030101010101" pitchFamily="49" charset="-122"/>
                <a:cs typeface="Times New Roman" panose="02020603050405020304" pitchFamily="18" charset="0"/>
              </a:rPr>
              <a:t>：</a:t>
            </a:r>
            <a:endParaRPr lang="zh-CN" altLang="zh-CN" dirty="0">
              <a:latin typeface="新宋体" panose="02010609030101010101" pitchFamily="49" charset="-122"/>
              <a:ea typeface="新宋体" panose="02010609030101010101" pitchFamily="49" charset="-122"/>
              <a:cs typeface="Times New Roman" panose="02020603050405020304" pitchFamily="18" charset="0"/>
            </a:endParaRPr>
          </a:p>
        </p:txBody>
      </p:sp>
      <p:sp>
        <p:nvSpPr>
          <p:cNvPr id="16" name="矩形 15"/>
          <p:cNvSpPr/>
          <p:nvPr/>
        </p:nvSpPr>
        <p:spPr>
          <a:xfrm>
            <a:off x="515043" y="5132433"/>
            <a:ext cx="5519352" cy="646331"/>
          </a:xfrm>
          <a:prstGeom prst="rect">
            <a:avLst/>
          </a:prstGeom>
        </p:spPr>
        <p:txBody>
          <a:bodyPr wrap="square">
            <a:spAutoFit/>
          </a:bodyPr>
          <a:lstStyle/>
          <a:p>
            <a:pPr latinLnBrk="1">
              <a:spcAft>
                <a:spcPts val="1000"/>
              </a:spcAft>
            </a:pPr>
            <a:r>
              <a:rPr lang="en-US" altLang="zh-CN" dirty="0" err="1">
                <a:latin typeface="新宋体" panose="02010609030101010101" pitchFamily="49" charset="-122"/>
                <a:ea typeface="新宋体" panose="02010609030101010101" pitchFamily="49" charset="-122"/>
                <a:cs typeface="Times New Roman" panose="02020603050405020304" pitchFamily="18" charset="0"/>
              </a:rPr>
              <a:t>python</a:t>
            </a:r>
            <a:r>
              <a:rPr lang="en-US" altLang="zh-CN" dirty="0" err="1">
                <a:solidFill>
                  <a:srgbClr val="666666"/>
                </a:solidFill>
                <a:latin typeface="新宋体" panose="02010609030101010101" pitchFamily="49" charset="-122"/>
                <a:ea typeface="新宋体" panose="02010609030101010101" pitchFamily="49" charset="-122"/>
                <a:cs typeface="Times New Roman" panose="02020603050405020304" pitchFamily="18" charset="0"/>
              </a:rPr>
              <a:t>@</a:t>
            </a:r>
            <a:r>
              <a:rPr lang="en-US" altLang="zh-CN" dirty="0" err="1">
                <a:latin typeface="新宋体" panose="02010609030101010101" pitchFamily="49" charset="-122"/>
                <a:ea typeface="新宋体" panose="02010609030101010101" pitchFamily="49" charset="-122"/>
                <a:cs typeface="Times New Roman" panose="02020603050405020304" pitchFamily="18" charset="0"/>
              </a:rPr>
              <a:t>python</a:t>
            </a:r>
            <a:r>
              <a:rPr lang="en-US" altLang="zh-CN" dirty="0">
                <a:latin typeface="新宋体" panose="02010609030101010101" pitchFamily="49" charset="-122"/>
                <a:ea typeface="新宋体" panose="02010609030101010101" pitchFamily="49" charset="-122"/>
                <a:cs typeface="Times New Roman" panose="02020603050405020304" pitchFamily="18" charset="0"/>
              </a:rPr>
              <a:t>:</a:t>
            </a:r>
            <a:r>
              <a:rPr lang="en-US" altLang="zh-CN" dirty="0">
                <a:solidFill>
                  <a:srgbClr val="666666"/>
                </a:solidFill>
                <a:latin typeface="新宋体" panose="02010609030101010101" pitchFamily="49" charset="-122"/>
                <a:ea typeface="新宋体" panose="02010609030101010101" pitchFamily="49" charset="-122"/>
                <a:cs typeface="Times New Roman" panose="02020603050405020304" pitchFamily="18" charset="0"/>
              </a:rPr>
              <a:t>~</a:t>
            </a:r>
            <a:r>
              <a:rPr lang="en-US" altLang="zh-CN" dirty="0">
                <a:latin typeface="新宋体" panose="02010609030101010101" pitchFamily="49" charset="-122"/>
                <a:ea typeface="新宋体" panose="02010609030101010101" pitchFamily="49" charset="-122"/>
                <a:cs typeface="Times New Roman" panose="02020603050405020304" pitchFamily="18" charset="0"/>
              </a:rPr>
              <a:t>$ python3 test.py </a:t>
            </a:r>
            <a:r>
              <a:rPr lang="en-US" altLang="zh-CN" dirty="0">
                <a:solidFill>
                  <a:srgbClr val="666666"/>
                </a:solidFill>
                <a:latin typeface="新宋体" panose="02010609030101010101" pitchFamily="49" charset="-122"/>
                <a:ea typeface="新宋体" panose="02010609030101010101" pitchFamily="49" charset="-122"/>
                <a:cs typeface="Times New Roman" panose="02020603050405020304" pitchFamily="18" charset="0"/>
              </a:rPr>
              <a:t>-</a:t>
            </a:r>
            <a:r>
              <a:rPr lang="en-US" altLang="zh-CN" dirty="0">
                <a:latin typeface="新宋体" panose="02010609030101010101" pitchFamily="49" charset="-122"/>
                <a:ea typeface="新宋体" panose="02010609030101010101" pitchFamily="49" charset="-122"/>
                <a:cs typeface="Times New Roman" panose="02020603050405020304" pitchFamily="18" charset="0"/>
              </a:rPr>
              <a:t>l </a:t>
            </a:r>
            <a:r>
              <a:rPr lang="en-US" altLang="zh-CN" dirty="0">
                <a:solidFill>
                  <a:srgbClr val="40A070"/>
                </a:solidFill>
                <a:latin typeface="新宋体" panose="02010609030101010101" pitchFamily="49" charset="-122"/>
                <a:ea typeface="新宋体" panose="02010609030101010101" pitchFamily="49" charset="-122"/>
                <a:cs typeface="Times New Roman" panose="02020603050405020304" pitchFamily="18" charset="0"/>
              </a:rPr>
              <a:t>1</a:t>
            </a:r>
            <a:r>
              <a:rPr lang="en-US" altLang="zh-CN" dirty="0">
                <a:latin typeface="新宋体" panose="02010609030101010101" pitchFamily="49" charset="-122"/>
                <a:ea typeface="新宋体" panose="02010609030101010101" pitchFamily="49" charset="-122"/>
                <a:cs typeface="Times New Roman" panose="02020603050405020304" pitchFamily="18" charset="0"/>
              </a:rPr>
              <a:t> </a:t>
            </a:r>
            <a:r>
              <a:rPr lang="en-US" altLang="zh-CN" dirty="0">
                <a:solidFill>
                  <a:srgbClr val="666666"/>
                </a:solidFill>
                <a:latin typeface="新宋体" panose="02010609030101010101" pitchFamily="49" charset="-122"/>
                <a:ea typeface="新宋体" panose="02010609030101010101" pitchFamily="49" charset="-122"/>
                <a:cs typeface="Times New Roman" panose="02020603050405020304" pitchFamily="18" charset="0"/>
              </a:rPr>
              <a:t>-</a:t>
            </a:r>
            <a:r>
              <a:rPr lang="en-US" altLang="zh-CN" dirty="0">
                <a:latin typeface="新宋体" panose="02010609030101010101" pitchFamily="49" charset="-122"/>
                <a:ea typeface="新宋体" panose="02010609030101010101" pitchFamily="49" charset="-122"/>
                <a:cs typeface="Times New Roman" panose="02020603050405020304" pitchFamily="18" charset="0"/>
              </a:rPr>
              <a:t>l </a:t>
            </a:r>
            <a:r>
              <a:rPr lang="en-US" altLang="zh-CN" dirty="0">
                <a:solidFill>
                  <a:srgbClr val="40A070"/>
                </a:solidFill>
                <a:latin typeface="新宋体" panose="02010609030101010101" pitchFamily="49" charset="-122"/>
                <a:ea typeface="新宋体" panose="02010609030101010101" pitchFamily="49" charset="-122"/>
                <a:cs typeface="Times New Roman" panose="02020603050405020304" pitchFamily="18" charset="0"/>
              </a:rPr>
              <a:t>3</a:t>
            </a:r>
            <a:br>
              <a:rPr lang="en-US" altLang="zh-CN" dirty="0">
                <a:latin typeface="新宋体" panose="02010609030101010101" pitchFamily="49" charset="-122"/>
                <a:ea typeface="新宋体" panose="02010609030101010101" pitchFamily="49" charset="-122"/>
                <a:cs typeface="Times New Roman" panose="02020603050405020304" pitchFamily="18" charset="0"/>
              </a:rPr>
            </a:br>
            <a:r>
              <a:rPr lang="en-US" altLang="zh-CN" dirty="0">
                <a:latin typeface="新宋体" panose="02010609030101010101" pitchFamily="49" charset="-122"/>
                <a:ea typeface="新宋体" panose="02010609030101010101" pitchFamily="49" charset="-122"/>
                <a:cs typeface="Times New Roman" panose="02020603050405020304" pitchFamily="18" charset="0"/>
              </a:rPr>
              <a:t>Namespace(l</a:t>
            </a:r>
            <a:r>
              <a:rPr lang="en-US" altLang="zh-CN" dirty="0">
                <a:solidFill>
                  <a:srgbClr val="666666"/>
                </a:solidFill>
                <a:latin typeface="新宋体" panose="02010609030101010101" pitchFamily="49" charset="-122"/>
                <a:ea typeface="新宋体" panose="02010609030101010101" pitchFamily="49" charset="-122"/>
                <a:cs typeface="Times New Roman" panose="02020603050405020304" pitchFamily="18" charset="0"/>
              </a:rPr>
              <a:t>=</a:t>
            </a:r>
            <a:r>
              <a:rPr lang="en-US" altLang="zh-CN" dirty="0">
                <a:latin typeface="新宋体" panose="02010609030101010101" pitchFamily="49" charset="-122"/>
                <a:ea typeface="新宋体" panose="02010609030101010101" pitchFamily="49" charset="-122"/>
                <a:cs typeface="Times New Roman" panose="02020603050405020304" pitchFamily="18" charset="0"/>
              </a:rPr>
              <a:t>[</a:t>
            </a:r>
            <a:r>
              <a:rPr lang="en-US" altLang="zh-CN" dirty="0">
                <a:solidFill>
                  <a:srgbClr val="4070A0"/>
                </a:solidFill>
                <a:latin typeface="新宋体" panose="02010609030101010101" pitchFamily="49" charset="-122"/>
                <a:ea typeface="新宋体" panose="02010609030101010101" pitchFamily="49" charset="-122"/>
                <a:cs typeface="Times New Roman" panose="02020603050405020304" pitchFamily="18" charset="0"/>
              </a:rPr>
              <a:t>'1'</a:t>
            </a:r>
            <a:r>
              <a:rPr lang="en-US" altLang="zh-CN" dirty="0">
                <a:latin typeface="新宋体" panose="02010609030101010101" pitchFamily="49" charset="-122"/>
                <a:ea typeface="新宋体" panose="02010609030101010101" pitchFamily="49" charset="-122"/>
                <a:cs typeface="Times New Roman" panose="02020603050405020304" pitchFamily="18" charset="0"/>
              </a:rPr>
              <a:t>, </a:t>
            </a:r>
            <a:r>
              <a:rPr lang="en-US" altLang="zh-CN" dirty="0">
                <a:solidFill>
                  <a:srgbClr val="4070A0"/>
                </a:solidFill>
                <a:latin typeface="新宋体" panose="02010609030101010101" pitchFamily="49" charset="-122"/>
                <a:ea typeface="新宋体" panose="02010609030101010101" pitchFamily="49" charset="-122"/>
                <a:cs typeface="Times New Roman" panose="02020603050405020304" pitchFamily="18" charset="0"/>
              </a:rPr>
              <a:t>'3'</a:t>
            </a:r>
            <a:r>
              <a:rPr lang="en-US" altLang="zh-CN" dirty="0">
                <a:latin typeface="新宋体" panose="02010609030101010101" pitchFamily="49" charset="-122"/>
                <a:ea typeface="新宋体" panose="02010609030101010101" pitchFamily="49" charset="-122"/>
                <a:cs typeface="Times New Roman" panose="02020603050405020304" pitchFamily="18" charset="0"/>
              </a:rPr>
              <a:t>])</a:t>
            </a:r>
            <a:endParaRPr lang="zh-CN" altLang="zh-CN" dirty="0">
              <a:latin typeface="新宋体" panose="02010609030101010101" pitchFamily="49" charset="-122"/>
              <a:ea typeface="新宋体" panose="02010609030101010101" pitchFamily="49" charset="-122"/>
              <a:cs typeface="Times New Roman" panose="02020603050405020304" pitchFamily="18" charset="0"/>
            </a:endParaRPr>
          </a:p>
        </p:txBody>
      </p:sp>
      <p:sp>
        <p:nvSpPr>
          <p:cNvPr id="17" name="Rectangle 8"/>
          <p:cNvSpPr>
            <a:spLocks noChangeArrowheads="1"/>
          </p:cNvSpPr>
          <p:nvPr/>
        </p:nvSpPr>
        <p:spPr bwMode="auto">
          <a:xfrm>
            <a:off x="5939481" y="23642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8" name="文本框 2"/>
          <p:cNvSpPr txBox="1">
            <a:spLocks noChangeArrowheads="1"/>
          </p:cNvSpPr>
          <p:nvPr/>
        </p:nvSpPr>
        <p:spPr bwMode="auto">
          <a:xfrm>
            <a:off x="6096000" y="2531799"/>
            <a:ext cx="5750011" cy="769441"/>
          </a:xfrm>
          <a:prstGeom prst="rect">
            <a:avLst/>
          </a:prstGeom>
          <a:solidFill>
            <a:srgbClr val="F2F2F2"/>
          </a:solidFill>
          <a:ln w="9525">
            <a:solidFill>
              <a:srgbClr val="A5A5A5"/>
            </a:solidFill>
            <a:miter lim="800000"/>
          </a:ln>
        </p:spPr>
        <p:txBody>
          <a:bodyPr vert="horz" wrap="square" lIns="91440" tIns="45720" rIns="91440" bIns="45720" numCol="1" anchor="t"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import </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argparse</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parser </a:t>
            </a:r>
            <a:r>
              <a:rPr kumimoji="0" lang="en-US" altLang="zh-CN" sz="11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argparse.ArgumentParser</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parser.add_argument</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dirty="0">
                <a:ln>
                  <a:noFill/>
                </a:ln>
                <a:solidFill>
                  <a:srgbClr val="4070A0"/>
                </a:solidFill>
                <a:effectLst/>
                <a:latin typeface="Consolas" panose="020B0609020204030204" pitchFamily="49" charset="0"/>
                <a:ea typeface="宋体" panose="02010600030101010101" pitchFamily="2" charset="-122"/>
                <a:cs typeface="Times New Roman" panose="02020603050405020304" pitchFamily="18" charset="0"/>
              </a:rPr>
              <a:t>'--version'</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action</a:t>
            </a:r>
            <a:r>
              <a:rPr kumimoji="0" lang="en-US" altLang="zh-CN" sz="11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dirty="0">
                <a:ln>
                  <a:noFill/>
                </a:ln>
                <a:solidFill>
                  <a:srgbClr val="4070A0"/>
                </a:solidFill>
                <a:effectLst/>
                <a:latin typeface="Consolas" panose="020B0609020204030204" pitchFamily="49" charset="0"/>
                <a:ea typeface="宋体" panose="02010600030101010101" pitchFamily="2" charset="-122"/>
                <a:cs typeface="Times New Roman" panose="02020603050405020304" pitchFamily="18" charset="0"/>
              </a:rPr>
              <a:t>'version'</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version</a:t>
            </a:r>
            <a:r>
              <a:rPr kumimoji="0" lang="en-US" altLang="zh-CN" sz="11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dirty="0">
                <a:ln>
                  <a:noFill/>
                </a:ln>
                <a:solidFill>
                  <a:srgbClr val="4070A0"/>
                </a:solidFill>
                <a:effectLst/>
                <a:latin typeface="Consolas" panose="020B0609020204030204" pitchFamily="49" charset="0"/>
                <a:ea typeface="宋体" panose="02010600030101010101" pitchFamily="2" charset="-122"/>
                <a:cs typeface="Times New Roman" panose="02020603050405020304" pitchFamily="18" charset="0"/>
              </a:rPr>
              <a:t>'version 2.0'</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b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b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rest </a:t>
            </a:r>
            <a:r>
              <a:rPr kumimoji="0" lang="en-US" altLang="zh-CN" sz="1100" b="0" i="0" u="none" strike="noStrike" cap="none" normalizeH="0" baseline="0" dirty="0">
                <a:ln>
                  <a:noFill/>
                </a:ln>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kumimoji="0" lang="en-US" altLang="zh-CN" sz="1100" b="0" i="0" u="none" strike="noStrike" cap="none" normalizeH="0" baseline="0" dirty="0" err="1">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parser.parse_args</a:t>
            </a:r>
            <a:r>
              <a:rPr kumimoji="0" lang="en-US" altLang="zh-CN" sz="1100" b="0" i="0" u="none" strike="noStrike" cap="none" normalizeH="0" baseline="0" dirty="0">
                <a:ln>
                  <a:noFill/>
                </a:ln>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2764055" y="1242498"/>
            <a:ext cx="4835089" cy="515803"/>
          </a:xfrm>
        </p:spPr>
        <p:txBody>
          <a:bodyPr/>
          <a:lstStyle/>
          <a:p>
            <a:r>
              <a:rPr lang="zh-CN" altLang="zh-CN" dirty="0"/>
              <a:t>添加参数选项</a:t>
            </a:r>
            <a:r>
              <a:rPr lang="en-US" altLang="zh-CN" dirty="0"/>
              <a:t> - </a:t>
            </a:r>
            <a:r>
              <a:rPr lang="en-US" altLang="zh-CN" dirty="0" err="1"/>
              <a:t>add_argument</a:t>
            </a:r>
            <a:r>
              <a:rPr lang="zh-CN" altLang="en-US" dirty="0"/>
              <a:t>（</a:t>
            </a:r>
            <a:r>
              <a:rPr lang="en-US" altLang="zh-CN" dirty="0"/>
              <a:t>3</a:t>
            </a:r>
            <a:r>
              <a:rPr lang="zh-CN" altLang="en-US" dirty="0"/>
              <a:t>）</a:t>
            </a:r>
          </a:p>
        </p:txBody>
      </p:sp>
      <p:sp>
        <p:nvSpPr>
          <p:cNvPr id="4" name="文本占位符 3"/>
          <p:cNvSpPr>
            <a:spLocks noGrp="1"/>
          </p:cNvSpPr>
          <p:nvPr>
            <p:ph type="body" sz="half" idx="11"/>
          </p:nvPr>
        </p:nvSpPr>
        <p:spPr/>
        <p:txBody>
          <a:bodyPr/>
          <a:lstStyle/>
          <a:p>
            <a:r>
              <a:rPr lang="en-US" altLang="zh-CN" dirty="0"/>
              <a:t>Python </a:t>
            </a:r>
            <a:r>
              <a:rPr lang="zh-CN" altLang="en-US" dirty="0"/>
              <a:t>命令行参数</a:t>
            </a:r>
          </a:p>
        </p:txBody>
      </p:sp>
      <p:sp>
        <p:nvSpPr>
          <p:cNvPr id="5" name="矩形 4"/>
          <p:cNvSpPr/>
          <p:nvPr/>
        </p:nvSpPr>
        <p:spPr>
          <a:xfrm>
            <a:off x="2764055" y="2175984"/>
            <a:ext cx="6096000" cy="2308324"/>
          </a:xfrm>
          <a:prstGeom prst="rect">
            <a:avLst/>
          </a:prstGeom>
        </p:spPr>
        <p:txBody>
          <a:bodyPr>
            <a:spAutoFit/>
          </a:bodyPr>
          <a:lstStyle/>
          <a:p>
            <a:pPr algn="just">
              <a:spcAft>
                <a:spcPts val="0"/>
              </a:spcAft>
            </a:pPr>
            <a:r>
              <a:rPr lang="en-US" altLang="zh-CN" kern="100" dirty="0" err="1">
                <a:latin typeface="Times New Roman" panose="02020603050405020304" pitchFamily="18" charset="0"/>
                <a:ea typeface="宋体" panose="02010600030101010101" pitchFamily="2" charset="-122"/>
              </a:rPr>
              <a:t>metaver</a:t>
            </a:r>
            <a:r>
              <a:rPr lang="zh-CN" altLang="zh-CN" kern="100" dirty="0">
                <a:latin typeface="Times New Roman" panose="02020603050405020304" pitchFamily="18" charset="0"/>
                <a:ea typeface="宋体" panose="02010600030101010101" pitchFamily="2" charset="-122"/>
              </a:rPr>
              <a:t>：帮助信息中显示的参数名称</a:t>
            </a:r>
          </a:p>
          <a:p>
            <a:pPr algn="just">
              <a:spcAft>
                <a:spcPts val="0"/>
              </a:spcAft>
            </a:pPr>
            <a:r>
              <a:rPr lang="en-US" altLang="zh-CN" kern="100" dirty="0" err="1">
                <a:latin typeface="Times New Roman" panose="02020603050405020304" pitchFamily="18" charset="0"/>
                <a:ea typeface="宋体" panose="02010600030101010101" pitchFamily="2" charset="-122"/>
              </a:rPr>
              <a:t>const</a:t>
            </a:r>
            <a:r>
              <a:rPr lang="en-US" altLang="zh-CN" kern="100" dirty="0">
                <a:latin typeface="Times New Roman" panose="02020603050405020304" pitchFamily="18" charset="0"/>
                <a:ea typeface="宋体" panose="02010600030101010101" pitchFamily="2" charset="-122"/>
              </a:rPr>
              <a:t> </a:t>
            </a:r>
            <a:r>
              <a:rPr lang="zh-CN" altLang="zh-CN" kern="100" dirty="0">
                <a:latin typeface="Times New Roman" panose="02020603050405020304" pitchFamily="18" charset="0"/>
                <a:ea typeface="宋体" panose="02010600030101010101" pitchFamily="2" charset="-122"/>
              </a:rPr>
              <a:t>：保存一个常量</a:t>
            </a:r>
          </a:p>
          <a:p>
            <a:pPr algn="just">
              <a:spcAft>
                <a:spcPts val="0"/>
              </a:spcAft>
            </a:pPr>
            <a:r>
              <a:rPr lang="en-US" altLang="zh-CN" kern="100" dirty="0">
                <a:latin typeface="Times New Roman" panose="02020603050405020304" pitchFamily="18" charset="0"/>
                <a:ea typeface="宋体" panose="02010600030101010101" pitchFamily="2" charset="-122"/>
              </a:rPr>
              <a:t>default </a:t>
            </a:r>
            <a:r>
              <a:rPr lang="zh-CN" altLang="zh-CN" kern="100" dirty="0">
                <a:latin typeface="Times New Roman" panose="02020603050405020304" pitchFamily="18" charset="0"/>
                <a:ea typeface="宋体" panose="02010600030101010101" pitchFamily="2" charset="-122"/>
              </a:rPr>
              <a:t>：默认值</a:t>
            </a:r>
          </a:p>
          <a:p>
            <a:pPr algn="just">
              <a:spcAft>
                <a:spcPts val="0"/>
              </a:spcAft>
            </a:pPr>
            <a:r>
              <a:rPr lang="en-US" altLang="zh-CN" kern="100" dirty="0">
                <a:latin typeface="Times New Roman" panose="02020603050405020304" pitchFamily="18" charset="0"/>
                <a:ea typeface="宋体" panose="02010600030101010101" pitchFamily="2" charset="-122"/>
              </a:rPr>
              <a:t>type </a:t>
            </a:r>
            <a:r>
              <a:rPr lang="zh-CN" altLang="zh-CN" kern="100" dirty="0">
                <a:latin typeface="Times New Roman" panose="02020603050405020304" pitchFamily="18" charset="0"/>
                <a:ea typeface="宋体" panose="02010600030101010101" pitchFamily="2" charset="-122"/>
              </a:rPr>
              <a:t>：参数类型，默认为</a:t>
            </a:r>
            <a:r>
              <a:rPr lang="en-US" altLang="zh-CN" kern="100" dirty="0" err="1">
                <a:latin typeface="Times New Roman" panose="02020603050405020304" pitchFamily="18" charset="0"/>
                <a:ea typeface="宋体" panose="02010600030101010101" pitchFamily="2" charset="-122"/>
              </a:rPr>
              <a:t>str</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en-US" altLang="zh-CN" kern="100" dirty="0">
                <a:latin typeface="Times New Roman" panose="02020603050405020304" pitchFamily="18" charset="0"/>
                <a:ea typeface="宋体" panose="02010600030101010101" pitchFamily="2" charset="-122"/>
              </a:rPr>
              <a:t>choices </a:t>
            </a:r>
            <a:r>
              <a:rPr lang="zh-CN" altLang="zh-CN" kern="100" dirty="0">
                <a:latin typeface="Times New Roman" panose="02020603050405020304" pitchFamily="18" charset="0"/>
                <a:ea typeface="宋体" panose="02010600030101010101" pitchFamily="2" charset="-122"/>
              </a:rPr>
              <a:t>：设置参数值的范围，如果</a:t>
            </a:r>
            <a:r>
              <a:rPr lang="en-US" altLang="zh-CN" kern="100" dirty="0">
                <a:latin typeface="Times New Roman" panose="02020603050405020304" pitchFamily="18" charset="0"/>
                <a:ea typeface="宋体" panose="02010600030101010101" pitchFamily="2" charset="-122"/>
              </a:rPr>
              <a:t>choices</a:t>
            </a:r>
            <a:r>
              <a:rPr lang="zh-CN" altLang="zh-CN" kern="100" dirty="0">
                <a:latin typeface="Times New Roman" panose="02020603050405020304" pitchFamily="18" charset="0"/>
                <a:ea typeface="宋体" panose="02010600030101010101" pitchFamily="2" charset="-122"/>
              </a:rPr>
              <a:t>中的类型不是字符串，记得指定</a:t>
            </a:r>
            <a:r>
              <a:rPr lang="en-US" altLang="zh-CN" kern="100" dirty="0">
                <a:latin typeface="Times New Roman" panose="02020603050405020304" pitchFamily="18" charset="0"/>
                <a:ea typeface="宋体" panose="02010600030101010101" pitchFamily="2" charset="-122"/>
              </a:rPr>
              <a:t>type</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en-US" altLang="zh-CN" kern="100" dirty="0">
                <a:latin typeface="Times New Roman" panose="02020603050405020304" pitchFamily="18" charset="0"/>
                <a:ea typeface="宋体" panose="02010600030101010101" pitchFamily="2" charset="-122"/>
              </a:rPr>
              <a:t>required </a:t>
            </a:r>
            <a:r>
              <a:rPr lang="zh-CN" altLang="zh-CN" kern="100" dirty="0">
                <a:latin typeface="Times New Roman" panose="02020603050405020304" pitchFamily="18" charset="0"/>
                <a:ea typeface="宋体" panose="02010600030101010101" pitchFamily="2" charset="-122"/>
              </a:rPr>
              <a:t>：该选项是否必选，默认为</a:t>
            </a:r>
            <a:r>
              <a:rPr lang="en-US" altLang="zh-CN" kern="100" dirty="0">
                <a:latin typeface="Times New Roman" panose="02020603050405020304" pitchFamily="18" charset="0"/>
                <a:ea typeface="宋体" panose="02010600030101010101" pitchFamily="2" charset="-122"/>
              </a:rPr>
              <a:t>True</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en-US" altLang="zh-CN" kern="100" dirty="0" err="1">
                <a:latin typeface="Times New Roman" panose="02020603050405020304" pitchFamily="18" charset="0"/>
                <a:ea typeface="宋体" panose="02010600030101010101" pitchFamily="2" charset="-122"/>
              </a:rPr>
              <a:t>dest</a:t>
            </a:r>
            <a:r>
              <a:rPr lang="en-US" altLang="zh-CN" kern="100" dirty="0">
                <a:latin typeface="Times New Roman" panose="02020603050405020304" pitchFamily="18" charset="0"/>
                <a:ea typeface="宋体" panose="02010600030101010101" pitchFamily="2" charset="-122"/>
              </a:rPr>
              <a:t> </a:t>
            </a:r>
            <a:r>
              <a:rPr lang="zh-CN" altLang="zh-CN" kern="100" dirty="0">
                <a:latin typeface="Times New Roman" panose="02020603050405020304" pitchFamily="18" charset="0"/>
                <a:ea typeface="宋体" panose="02010600030101010101" pitchFamily="2" charset="-122"/>
              </a:rPr>
              <a:t>：参数名</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709614" y="789416"/>
            <a:ext cx="4835089" cy="515803"/>
          </a:xfrm>
        </p:spPr>
        <p:txBody>
          <a:bodyPr/>
          <a:lstStyle/>
          <a:p>
            <a:r>
              <a:rPr lang="zh-CN" altLang="en-US" dirty="0"/>
              <a:t>课后练习</a:t>
            </a:r>
          </a:p>
        </p:txBody>
      </p:sp>
      <p:sp>
        <p:nvSpPr>
          <p:cNvPr id="4" name="文本占位符 3"/>
          <p:cNvSpPr>
            <a:spLocks noGrp="1"/>
          </p:cNvSpPr>
          <p:nvPr>
            <p:ph type="body" sz="half" idx="11"/>
          </p:nvPr>
        </p:nvSpPr>
        <p:spPr/>
        <p:txBody>
          <a:bodyPr/>
          <a:lstStyle/>
          <a:p>
            <a:r>
              <a:rPr lang="zh-CN" altLang="en-US" dirty="0"/>
              <a:t>练习</a:t>
            </a:r>
          </a:p>
        </p:txBody>
      </p:sp>
      <p:sp>
        <p:nvSpPr>
          <p:cNvPr id="6" name="文本框 2"/>
          <p:cNvSpPr txBox="1">
            <a:spLocks noChangeArrowheads="1"/>
          </p:cNvSpPr>
          <p:nvPr/>
        </p:nvSpPr>
        <p:spPr bwMode="auto">
          <a:xfrm>
            <a:off x="958423" y="2886369"/>
            <a:ext cx="10100102" cy="400110"/>
          </a:xfrm>
          <a:prstGeom prst="rect">
            <a:avLst/>
          </a:prstGeom>
          <a:solidFill>
            <a:srgbClr val="F2F2F2"/>
          </a:solidFill>
          <a:ln w="9525">
            <a:solidFill>
              <a:srgbClr val="A5A5A5"/>
            </a:solidFill>
            <a:miter lim="800000"/>
          </a:ln>
        </p:spPr>
        <p:txBody>
          <a:bodyPr vert="horz" wrap="square" lIns="91440" tIns="45720" rIns="91440" bIns="45720" numCol="1" anchor="t"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实现 命令行登录系统</a:t>
            </a: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如</a:t>
            </a:r>
            <a:r>
              <a:rPr kumimoji="0" lang="en-US" altLang="zh-CN" sz="200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rPr>
              <a:t>mysql</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登录   </a:t>
            </a:r>
            <a:r>
              <a:rPr kumimoji="0" lang="en-US" altLang="zh-CN" sz="200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rPr>
              <a:t>mysql</a:t>
            </a: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 –u root –r 111111</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 </a:t>
            </a: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的效果</a:t>
            </a:r>
            <a:endPar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小结</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nvPr>
        </p:nvSpPr>
        <p:spPr/>
        <p:txBody>
          <a:bodyPr/>
          <a:lstStyle/>
          <a:p>
            <a:r>
              <a:rPr lang="en-US" altLang="zh-CN" dirty="0"/>
              <a:t>Python</a:t>
            </a:r>
            <a:r>
              <a:rPr lang="zh-CN" altLang="en-US" dirty="0"/>
              <a:t>垃圾回收机制小结</a:t>
            </a:r>
          </a:p>
        </p:txBody>
      </p:sp>
      <p:sp>
        <p:nvSpPr>
          <p:cNvPr id="5" name="文本占位符 4"/>
          <p:cNvSpPr>
            <a:spLocks noGrp="1"/>
          </p:cNvSpPr>
          <p:nvPr>
            <p:ph type="body" sz="half" idx="10"/>
          </p:nvPr>
        </p:nvSpPr>
        <p:spPr/>
        <p:txBody>
          <a:bodyPr/>
          <a:lstStyle/>
          <a:p>
            <a:r>
              <a:rPr lang="zh-CN" altLang="en-US" dirty="0"/>
              <a:t>引用计数机制</a:t>
            </a:r>
          </a:p>
          <a:p>
            <a:r>
              <a:rPr lang="en-US" altLang="zh-CN" dirty="0"/>
              <a:t>Python</a:t>
            </a:r>
            <a:r>
              <a:rPr lang="zh-CN" altLang="en-US" dirty="0"/>
              <a:t>中的循环数据结构及引用计数</a:t>
            </a:r>
          </a:p>
          <a:p>
            <a:r>
              <a:rPr lang="en-US" altLang="zh-CN" dirty="0"/>
              <a:t>Python</a:t>
            </a:r>
            <a:r>
              <a:rPr lang="zh-CN" altLang="en-US" dirty="0"/>
              <a:t>中的</a:t>
            </a:r>
            <a:r>
              <a:rPr lang="en-US" altLang="zh-CN" dirty="0"/>
              <a:t>GC</a:t>
            </a:r>
            <a:r>
              <a:rPr lang="zh-CN" altLang="en-US" dirty="0"/>
              <a:t>模块</a:t>
            </a:r>
          </a:p>
          <a:p>
            <a:r>
              <a:rPr lang="en-US" altLang="zh-CN" dirty="0"/>
              <a:t>Python </a:t>
            </a:r>
            <a:r>
              <a:rPr lang="zh-CN" altLang="en-US" dirty="0"/>
              <a:t>内存优化</a:t>
            </a:r>
          </a:p>
          <a:p>
            <a:r>
              <a:rPr lang="en-US" altLang="zh-CN" dirty="0"/>
              <a:t>Python pep8</a:t>
            </a:r>
            <a:r>
              <a:rPr lang="zh-CN" altLang="en-US" dirty="0"/>
              <a:t>规范</a:t>
            </a:r>
          </a:p>
          <a:p>
            <a:r>
              <a:rPr lang="en-US" altLang="zh-CN" dirty="0"/>
              <a:t>Python </a:t>
            </a:r>
            <a:r>
              <a:rPr lang="zh-CN" altLang="en-US" dirty="0"/>
              <a:t>命令行参数</a:t>
            </a:r>
            <a:endParaRPr lang="en-US" altLang="zh-CN" dirty="0"/>
          </a:p>
        </p:txBody>
      </p:sp>
      <p:sp>
        <p:nvSpPr>
          <p:cNvPr id="6" name="文本占位符 5"/>
          <p:cNvSpPr>
            <a:spLocks noGrp="1"/>
          </p:cNvSpPr>
          <p:nvPr>
            <p:ph type="body" sz="half" idx="11"/>
          </p:nvPr>
        </p:nvSpPr>
        <p:spPr/>
        <p:txBody>
          <a:bodyPr/>
          <a:lstStyle/>
          <a:p>
            <a:r>
              <a:rPr lang="zh-CN" altLang="en-US"/>
              <a:t>小结</a:t>
            </a:r>
          </a:p>
        </p:txBody>
      </p:sp>
      <p:grpSp>
        <p:nvGrpSpPr>
          <p:cNvPr id="7" name="e9d22316-cac0-4e89-ad27-7a5d1607678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258031" y="1842532"/>
            <a:ext cx="3381396" cy="3083696"/>
            <a:chOff x="3589338" y="1117601"/>
            <a:chExt cx="5030788" cy="4587875"/>
          </a:xfrm>
        </p:grpSpPr>
        <p:sp>
          <p:nvSpPr>
            <p:cNvPr id="8" name="ïsľîdê"/>
            <p:cNvSpPr/>
            <p:nvPr/>
          </p:nvSpPr>
          <p:spPr bwMode="auto">
            <a:xfrm>
              <a:off x="5748338" y="3479801"/>
              <a:ext cx="1665288" cy="1614488"/>
            </a:xfrm>
            <a:custGeom>
              <a:avLst/>
              <a:gdLst>
                <a:gd name="T0" fmla="*/ 91 w 98"/>
                <a:gd name="T1" fmla="*/ 40 h 95"/>
                <a:gd name="T2" fmla="*/ 75 w 98"/>
                <a:gd name="T3" fmla="*/ 13 h 95"/>
                <a:gd name="T4" fmla="*/ 75 w 98"/>
                <a:gd name="T5" fmla="*/ 0 h 95"/>
                <a:gd name="T6" fmla="*/ 22 w 98"/>
                <a:gd name="T7" fmla="*/ 1 h 95"/>
                <a:gd name="T8" fmla="*/ 22 w 98"/>
                <a:gd name="T9" fmla="*/ 13 h 95"/>
                <a:gd name="T10" fmla="*/ 6 w 98"/>
                <a:gd name="T11" fmla="*/ 40 h 95"/>
                <a:gd name="T12" fmla="*/ 25 w 98"/>
                <a:gd name="T13" fmla="*/ 65 h 95"/>
                <a:gd name="T14" fmla="*/ 30 w 98"/>
                <a:gd name="T15" fmla="*/ 77 h 95"/>
                <a:gd name="T16" fmla="*/ 48 w 98"/>
                <a:gd name="T17" fmla="*/ 95 h 95"/>
                <a:gd name="T18" fmla="*/ 63 w 98"/>
                <a:gd name="T19" fmla="*/ 77 h 95"/>
                <a:gd name="T20" fmla="*/ 67 w 98"/>
                <a:gd name="T21" fmla="*/ 69 h 95"/>
                <a:gd name="T22" fmla="*/ 91 w 98"/>
                <a:gd name="T23" fmla="*/ 4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95">
                  <a:moveTo>
                    <a:pt x="91" y="40"/>
                  </a:moveTo>
                  <a:cubicBezTo>
                    <a:pt x="80" y="33"/>
                    <a:pt x="75" y="14"/>
                    <a:pt x="75" y="13"/>
                  </a:cubicBezTo>
                  <a:cubicBezTo>
                    <a:pt x="75" y="0"/>
                    <a:pt x="75" y="0"/>
                    <a:pt x="75" y="0"/>
                  </a:cubicBezTo>
                  <a:cubicBezTo>
                    <a:pt x="22" y="1"/>
                    <a:pt x="22" y="1"/>
                    <a:pt x="22" y="1"/>
                  </a:cubicBezTo>
                  <a:cubicBezTo>
                    <a:pt x="22" y="13"/>
                    <a:pt x="22" y="13"/>
                    <a:pt x="22" y="13"/>
                  </a:cubicBezTo>
                  <a:cubicBezTo>
                    <a:pt x="22" y="13"/>
                    <a:pt x="17" y="33"/>
                    <a:pt x="6" y="40"/>
                  </a:cubicBezTo>
                  <a:cubicBezTo>
                    <a:pt x="0" y="43"/>
                    <a:pt x="12" y="55"/>
                    <a:pt x="25" y="65"/>
                  </a:cubicBezTo>
                  <a:cubicBezTo>
                    <a:pt x="30" y="77"/>
                    <a:pt x="30" y="77"/>
                    <a:pt x="30" y="77"/>
                  </a:cubicBezTo>
                  <a:cubicBezTo>
                    <a:pt x="48" y="95"/>
                    <a:pt x="48" y="95"/>
                    <a:pt x="48" y="95"/>
                  </a:cubicBezTo>
                  <a:cubicBezTo>
                    <a:pt x="63" y="77"/>
                    <a:pt x="63" y="77"/>
                    <a:pt x="63" y="77"/>
                  </a:cubicBezTo>
                  <a:cubicBezTo>
                    <a:pt x="67" y="69"/>
                    <a:pt x="67" y="69"/>
                    <a:pt x="67" y="69"/>
                  </a:cubicBezTo>
                  <a:cubicBezTo>
                    <a:pt x="82" y="58"/>
                    <a:pt x="98" y="44"/>
                    <a:pt x="91" y="40"/>
                  </a:cubicBezTo>
                </a:path>
              </a:pathLst>
            </a:custGeom>
            <a:solidFill>
              <a:srgbClr val="FFD7A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 name="iṥḷîḓè"/>
            <p:cNvSpPr/>
            <p:nvPr/>
          </p:nvSpPr>
          <p:spPr bwMode="auto">
            <a:xfrm>
              <a:off x="5680075" y="2409826"/>
              <a:ext cx="220663" cy="798513"/>
            </a:xfrm>
            <a:custGeom>
              <a:avLst/>
              <a:gdLst>
                <a:gd name="T0" fmla="*/ 13 w 13"/>
                <a:gd name="T1" fmla="*/ 40 h 47"/>
                <a:gd name="T2" fmla="*/ 3 w 13"/>
                <a:gd name="T3" fmla="*/ 31 h 47"/>
                <a:gd name="T4" fmla="*/ 6 w 13"/>
                <a:gd name="T5" fmla="*/ 1 h 47"/>
                <a:gd name="T6" fmla="*/ 11 w 13"/>
                <a:gd name="T7" fmla="*/ 3 h 47"/>
                <a:gd name="T8" fmla="*/ 13 w 13"/>
                <a:gd name="T9" fmla="*/ 40 h 47"/>
              </a:gdLst>
              <a:ahLst/>
              <a:cxnLst>
                <a:cxn ang="0">
                  <a:pos x="T0" y="T1"/>
                </a:cxn>
                <a:cxn ang="0">
                  <a:pos x="T2" y="T3"/>
                </a:cxn>
                <a:cxn ang="0">
                  <a:pos x="T4" y="T5"/>
                </a:cxn>
                <a:cxn ang="0">
                  <a:pos x="T6" y="T7"/>
                </a:cxn>
                <a:cxn ang="0">
                  <a:pos x="T8" y="T9"/>
                </a:cxn>
              </a:cxnLst>
              <a:rect l="0" t="0" r="r" b="b"/>
              <a:pathLst>
                <a:path w="13" h="47">
                  <a:moveTo>
                    <a:pt x="13" y="40"/>
                  </a:moveTo>
                  <a:cubicBezTo>
                    <a:pt x="13" y="40"/>
                    <a:pt x="7" y="47"/>
                    <a:pt x="3" y="31"/>
                  </a:cubicBezTo>
                  <a:cubicBezTo>
                    <a:pt x="0" y="13"/>
                    <a:pt x="0" y="3"/>
                    <a:pt x="6" y="1"/>
                  </a:cubicBezTo>
                  <a:cubicBezTo>
                    <a:pt x="10" y="0"/>
                    <a:pt x="11" y="3"/>
                    <a:pt x="11" y="3"/>
                  </a:cubicBezTo>
                  <a:lnTo>
                    <a:pt x="13" y="40"/>
                  </a:lnTo>
                  <a:close/>
                </a:path>
              </a:pathLst>
            </a:custGeom>
            <a:solidFill>
              <a:srgbClr val="FFD7A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 name="iS1îde"/>
            <p:cNvSpPr/>
            <p:nvPr/>
          </p:nvSpPr>
          <p:spPr bwMode="auto">
            <a:xfrm>
              <a:off x="6138863" y="3497263"/>
              <a:ext cx="884238" cy="661988"/>
            </a:xfrm>
            <a:custGeom>
              <a:avLst/>
              <a:gdLst>
                <a:gd name="T0" fmla="*/ 0 w 52"/>
                <a:gd name="T1" fmla="*/ 1 h 39"/>
                <a:gd name="T2" fmla="*/ 0 w 52"/>
                <a:gd name="T3" fmla="*/ 14 h 39"/>
                <a:gd name="T4" fmla="*/ 5 w 52"/>
                <a:gd name="T5" fmla="*/ 26 h 39"/>
                <a:gd name="T6" fmla="*/ 16 w 52"/>
                <a:gd name="T7" fmla="*/ 34 h 39"/>
                <a:gd name="T8" fmla="*/ 35 w 52"/>
                <a:gd name="T9" fmla="*/ 35 h 39"/>
                <a:gd name="T10" fmla="*/ 46 w 52"/>
                <a:gd name="T11" fmla="*/ 26 h 39"/>
                <a:gd name="T12" fmla="*/ 52 w 52"/>
                <a:gd name="T13" fmla="*/ 14 h 39"/>
                <a:gd name="T14" fmla="*/ 52 w 52"/>
                <a:gd name="T15" fmla="*/ 0 h 39"/>
                <a:gd name="T16" fmla="*/ 0 w 52"/>
                <a:gd name="T17"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39">
                  <a:moveTo>
                    <a:pt x="0" y="1"/>
                  </a:moveTo>
                  <a:cubicBezTo>
                    <a:pt x="0" y="14"/>
                    <a:pt x="0" y="14"/>
                    <a:pt x="0" y="14"/>
                  </a:cubicBezTo>
                  <a:cubicBezTo>
                    <a:pt x="0" y="18"/>
                    <a:pt x="2" y="23"/>
                    <a:pt x="5" y="26"/>
                  </a:cubicBezTo>
                  <a:cubicBezTo>
                    <a:pt x="16" y="34"/>
                    <a:pt x="16" y="34"/>
                    <a:pt x="16" y="34"/>
                  </a:cubicBezTo>
                  <a:cubicBezTo>
                    <a:pt x="22" y="39"/>
                    <a:pt x="30" y="39"/>
                    <a:pt x="35" y="35"/>
                  </a:cubicBezTo>
                  <a:cubicBezTo>
                    <a:pt x="46" y="26"/>
                    <a:pt x="46" y="26"/>
                    <a:pt x="46" y="26"/>
                  </a:cubicBezTo>
                  <a:cubicBezTo>
                    <a:pt x="50" y="23"/>
                    <a:pt x="52" y="18"/>
                    <a:pt x="52" y="14"/>
                  </a:cubicBezTo>
                  <a:cubicBezTo>
                    <a:pt x="52" y="0"/>
                    <a:pt x="52" y="0"/>
                    <a:pt x="52" y="0"/>
                  </a:cubicBezTo>
                  <a:lnTo>
                    <a:pt x="0" y="1"/>
                  </a:lnTo>
                  <a:close/>
                </a:path>
              </a:pathLst>
            </a:custGeom>
            <a:solidFill>
              <a:srgbClr val="FFD7A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 name="í$ḻiďé"/>
            <p:cNvSpPr/>
            <p:nvPr/>
          </p:nvSpPr>
          <p:spPr bwMode="auto">
            <a:xfrm>
              <a:off x="6138863" y="3497263"/>
              <a:ext cx="884238" cy="390525"/>
            </a:xfrm>
            <a:custGeom>
              <a:avLst/>
              <a:gdLst>
                <a:gd name="T0" fmla="*/ 0 w 52"/>
                <a:gd name="T1" fmla="*/ 10 h 23"/>
                <a:gd name="T2" fmla="*/ 25 w 52"/>
                <a:gd name="T3" fmla="*/ 23 h 23"/>
                <a:gd name="T4" fmla="*/ 52 w 52"/>
                <a:gd name="T5" fmla="*/ 9 h 23"/>
                <a:gd name="T6" fmla="*/ 52 w 52"/>
                <a:gd name="T7" fmla="*/ 0 h 23"/>
                <a:gd name="T8" fmla="*/ 0 w 52"/>
                <a:gd name="T9" fmla="*/ 1 h 23"/>
                <a:gd name="T10" fmla="*/ 0 w 52"/>
                <a:gd name="T11" fmla="*/ 10 h 23"/>
              </a:gdLst>
              <a:ahLst/>
              <a:cxnLst>
                <a:cxn ang="0">
                  <a:pos x="T0" y="T1"/>
                </a:cxn>
                <a:cxn ang="0">
                  <a:pos x="T2" y="T3"/>
                </a:cxn>
                <a:cxn ang="0">
                  <a:pos x="T4" y="T5"/>
                </a:cxn>
                <a:cxn ang="0">
                  <a:pos x="T6" y="T7"/>
                </a:cxn>
                <a:cxn ang="0">
                  <a:pos x="T8" y="T9"/>
                </a:cxn>
                <a:cxn ang="0">
                  <a:pos x="T10" y="T11"/>
                </a:cxn>
              </a:cxnLst>
              <a:rect l="0" t="0" r="r" b="b"/>
              <a:pathLst>
                <a:path w="52" h="23">
                  <a:moveTo>
                    <a:pt x="0" y="10"/>
                  </a:moveTo>
                  <a:cubicBezTo>
                    <a:pt x="7" y="18"/>
                    <a:pt x="15" y="23"/>
                    <a:pt x="25" y="23"/>
                  </a:cubicBezTo>
                  <a:cubicBezTo>
                    <a:pt x="36" y="23"/>
                    <a:pt x="45" y="18"/>
                    <a:pt x="52" y="9"/>
                  </a:cubicBezTo>
                  <a:cubicBezTo>
                    <a:pt x="52" y="0"/>
                    <a:pt x="52" y="0"/>
                    <a:pt x="52" y="0"/>
                  </a:cubicBezTo>
                  <a:cubicBezTo>
                    <a:pt x="0" y="1"/>
                    <a:pt x="0" y="1"/>
                    <a:pt x="0" y="1"/>
                  </a:cubicBezTo>
                  <a:lnTo>
                    <a:pt x="0" y="10"/>
                  </a:lnTo>
                  <a:close/>
                </a:path>
              </a:pathLst>
            </a:custGeom>
            <a:solidFill>
              <a:srgbClr val="F5CDA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 name="íşliḍe"/>
            <p:cNvSpPr/>
            <p:nvPr/>
          </p:nvSpPr>
          <p:spPr bwMode="auto">
            <a:xfrm>
              <a:off x="5849938" y="1560513"/>
              <a:ext cx="1444625" cy="2208213"/>
            </a:xfrm>
            <a:custGeom>
              <a:avLst/>
              <a:gdLst>
                <a:gd name="T0" fmla="*/ 42 w 85"/>
                <a:gd name="T1" fmla="*/ 130 h 130"/>
                <a:gd name="T2" fmla="*/ 85 w 85"/>
                <a:gd name="T3" fmla="*/ 64 h 130"/>
                <a:gd name="T4" fmla="*/ 42 w 85"/>
                <a:gd name="T5" fmla="*/ 0 h 130"/>
                <a:gd name="T6" fmla="*/ 0 w 85"/>
                <a:gd name="T7" fmla="*/ 64 h 130"/>
                <a:gd name="T8" fmla="*/ 42 w 85"/>
                <a:gd name="T9" fmla="*/ 130 h 130"/>
              </a:gdLst>
              <a:ahLst/>
              <a:cxnLst>
                <a:cxn ang="0">
                  <a:pos x="T0" y="T1"/>
                </a:cxn>
                <a:cxn ang="0">
                  <a:pos x="T2" y="T3"/>
                </a:cxn>
                <a:cxn ang="0">
                  <a:pos x="T4" y="T5"/>
                </a:cxn>
                <a:cxn ang="0">
                  <a:pos x="T6" y="T7"/>
                </a:cxn>
                <a:cxn ang="0">
                  <a:pos x="T8" y="T9"/>
                </a:cxn>
              </a:cxnLst>
              <a:rect l="0" t="0" r="r" b="b"/>
              <a:pathLst>
                <a:path w="85" h="130">
                  <a:moveTo>
                    <a:pt x="42" y="130"/>
                  </a:moveTo>
                  <a:cubicBezTo>
                    <a:pt x="66" y="130"/>
                    <a:pt x="85" y="105"/>
                    <a:pt x="85" y="64"/>
                  </a:cubicBezTo>
                  <a:cubicBezTo>
                    <a:pt x="85" y="12"/>
                    <a:pt x="69" y="0"/>
                    <a:pt x="42" y="0"/>
                  </a:cubicBezTo>
                  <a:cubicBezTo>
                    <a:pt x="15" y="0"/>
                    <a:pt x="0" y="12"/>
                    <a:pt x="0" y="64"/>
                  </a:cubicBezTo>
                  <a:cubicBezTo>
                    <a:pt x="0" y="105"/>
                    <a:pt x="18" y="130"/>
                    <a:pt x="42" y="130"/>
                  </a:cubicBezTo>
                  <a:close/>
                </a:path>
              </a:pathLst>
            </a:custGeom>
            <a:solidFill>
              <a:srgbClr val="FED9A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 name="iśļídê"/>
            <p:cNvSpPr/>
            <p:nvPr/>
          </p:nvSpPr>
          <p:spPr bwMode="auto">
            <a:xfrm>
              <a:off x="7243763" y="2409826"/>
              <a:ext cx="220663" cy="798513"/>
            </a:xfrm>
            <a:custGeom>
              <a:avLst/>
              <a:gdLst>
                <a:gd name="T0" fmla="*/ 0 w 13"/>
                <a:gd name="T1" fmla="*/ 40 h 47"/>
                <a:gd name="T2" fmla="*/ 10 w 13"/>
                <a:gd name="T3" fmla="*/ 31 h 47"/>
                <a:gd name="T4" fmla="*/ 7 w 13"/>
                <a:gd name="T5" fmla="*/ 1 h 47"/>
                <a:gd name="T6" fmla="*/ 2 w 13"/>
                <a:gd name="T7" fmla="*/ 3 h 47"/>
                <a:gd name="T8" fmla="*/ 0 w 13"/>
                <a:gd name="T9" fmla="*/ 40 h 47"/>
              </a:gdLst>
              <a:ahLst/>
              <a:cxnLst>
                <a:cxn ang="0">
                  <a:pos x="T0" y="T1"/>
                </a:cxn>
                <a:cxn ang="0">
                  <a:pos x="T2" y="T3"/>
                </a:cxn>
                <a:cxn ang="0">
                  <a:pos x="T4" y="T5"/>
                </a:cxn>
                <a:cxn ang="0">
                  <a:pos x="T6" y="T7"/>
                </a:cxn>
                <a:cxn ang="0">
                  <a:pos x="T8" y="T9"/>
                </a:cxn>
              </a:cxnLst>
              <a:rect l="0" t="0" r="r" b="b"/>
              <a:pathLst>
                <a:path w="13" h="47">
                  <a:moveTo>
                    <a:pt x="0" y="40"/>
                  </a:moveTo>
                  <a:cubicBezTo>
                    <a:pt x="0" y="40"/>
                    <a:pt x="6" y="47"/>
                    <a:pt x="10" y="31"/>
                  </a:cubicBezTo>
                  <a:cubicBezTo>
                    <a:pt x="13" y="13"/>
                    <a:pt x="13" y="3"/>
                    <a:pt x="7" y="1"/>
                  </a:cubicBezTo>
                  <a:cubicBezTo>
                    <a:pt x="3" y="0"/>
                    <a:pt x="2" y="3"/>
                    <a:pt x="2" y="3"/>
                  </a:cubicBezTo>
                  <a:lnTo>
                    <a:pt x="0" y="40"/>
                  </a:lnTo>
                  <a:close/>
                </a:path>
              </a:pathLst>
            </a:custGeom>
            <a:solidFill>
              <a:srgbClr val="FFD7A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 name="ï$ľîḍé"/>
            <p:cNvSpPr/>
            <p:nvPr/>
          </p:nvSpPr>
          <p:spPr bwMode="auto">
            <a:xfrm>
              <a:off x="6580188" y="1560513"/>
              <a:ext cx="714375" cy="2208213"/>
            </a:xfrm>
            <a:custGeom>
              <a:avLst/>
              <a:gdLst>
                <a:gd name="T0" fmla="*/ 0 w 42"/>
                <a:gd name="T1" fmla="*/ 0 h 130"/>
                <a:gd name="T2" fmla="*/ 0 w 42"/>
                <a:gd name="T3" fmla="*/ 130 h 130"/>
                <a:gd name="T4" fmla="*/ 42 w 42"/>
                <a:gd name="T5" fmla="*/ 64 h 130"/>
                <a:gd name="T6" fmla="*/ 0 w 42"/>
                <a:gd name="T7" fmla="*/ 0 h 130"/>
              </a:gdLst>
              <a:ahLst/>
              <a:cxnLst>
                <a:cxn ang="0">
                  <a:pos x="T0" y="T1"/>
                </a:cxn>
                <a:cxn ang="0">
                  <a:pos x="T2" y="T3"/>
                </a:cxn>
                <a:cxn ang="0">
                  <a:pos x="T4" y="T5"/>
                </a:cxn>
                <a:cxn ang="0">
                  <a:pos x="T6" y="T7"/>
                </a:cxn>
              </a:cxnLst>
              <a:rect l="0" t="0" r="r" b="b"/>
              <a:pathLst>
                <a:path w="42" h="130">
                  <a:moveTo>
                    <a:pt x="0" y="0"/>
                  </a:moveTo>
                  <a:cubicBezTo>
                    <a:pt x="0" y="130"/>
                    <a:pt x="0" y="130"/>
                    <a:pt x="0" y="130"/>
                  </a:cubicBezTo>
                  <a:cubicBezTo>
                    <a:pt x="23" y="130"/>
                    <a:pt x="42" y="105"/>
                    <a:pt x="42" y="64"/>
                  </a:cubicBezTo>
                  <a:cubicBezTo>
                    <a:pt x="42" y="12"/>
                    <a:pt x="27" y="0"/>
                    <a:pt x="0" y="0"/>
                  </a:cubicBezTo>
                  <a:close/>
                </a:path>
              </a:pathLst>
            </a:custGeom>
            <a:solidFill>
              <a:srgbClr val="FFE1B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 name="îSļiḍè"/>
            <p:cNvSpPr/>
            <p:nvPr/>
          </p:nvSpPr>
          <p:spPr bwMode="auto">
            <a:xfrm>
              <a:off x="5764213" y="1492251"/>
              <a:ext cx="1631950" cy="1392238"/>
            </a:xfrm>
            <a:custGeom>
              <a:avLst/>
              <a:gdLst>
                <a:gd name="T0" fmla="*/ 96 w 96"/>
                <a:gd name="T1" fmla="*/ 33 h 82"/>
                <a:gd name="T2" fmla="*/ 96 w 96"/>
                <a:gd name="T3" fmla="*/ 47 h 82"/>
                <a:gd name="T4" fmla="*/ 95 w 96"/>
                <a:gd name="T5" fmla="*/ 49 h 82"/>
                <a:gd name="T6" fmla="*/ 94 w 96"/>
                <a:gd name="T7" fmla="*/ 55 h 82"/>
                <a:gd name="T8" fmla="*/ 89 w 96"/>
                <a:gd name="T9" fmla="*/ 81 h 82"/>
                <a:gd name="T10" fmla="*/ 89 w 96"/>
                <a:gd name="T11" fmla="*/ 81 h 82"/>
                <a:gd name="T12" fmla="*/ 89 w 96"/>
                <a:gd name="T13" fmla="*/ 81 h 82"/>
                <a:gd name="T14" fmla="*/ 89 w 96"/>
                <a:gd name="T15" fmla="*/ 82 h 82"/>
                <a:gd name="T16" fmla="*/ 88 w 96"/>
                <a:gd name="T17" fmla="*/ 76 h 82"/>
                <a:gd name="T18" fmla="*/ 88 w 96"/>
                <a:gd name="T19" fmla="*/ 76 h 82"/>
                <a:gd name="T20" fmla="*/ 88 w 96"/>
                <a:gd name="T21" fmla="*/ 76 h 82"/>
                <a:gd name="T22" fmla="*/ 86 w 96"/>
                <a:gd name="T23" fmla="*/ 58 h 82"/>
                <a:gd name="T24" fmla="*/ 85 w 96"/>
                <a:gd name="T25" fmla="*/ 49 h 82"/>
                <a:gd name="T26" fmla="*/ 65 w 96"/>
                <a:gd name="T27" fmla="*/ 25 h 82"/>
                <a:gd name="T28" fmla="*/ 48 w 96"/>
                <a:gd name="T29" fmla="*/ 29 h 82"/>
                <a:gd name="T30" fmla="*/ 48 w 96"/>
                <a:gd name="T31" fmla="*/ 29 h 82"/>
                <a:gd name="T32" fmla="*/ 30 w 96"/>
                <a:gd name="T33" fmla="*/ 25 h 82"/>
                <a:gd name="T34" fmla="*/ 10 w 96"/>
                <a:gd name="T35" fmla="*/ 49 h 82"/>
                <a:gd name="T36" fmla="*/ 9 w 96"/>
                <a:gd name="T37" fmla="*/ 58 h 82"/>
                <a:gd name="T38" fmla="*/ 7 w 96"/>
                <a:gd name="T39" fmla="*/ 78 h 82"/>
                <a:gd name="T40" fmla="*/ 7 w 96"/>
                <a:gd name="T41" fmla="*/ 78 h 82"/>
                <a:gd name="T42" fmla="*/ 7 w 96"/>
                <a:gd name="T43" fmla="*/ 78 h 82"/>
                <a:gd name="T44" fmla="*/ 7 w 96"/>
                <a:gd name="T45" fmla="*/ 82 h 82"/>
                <a:gd name="T46" fmla="*/ 5 w 96"/>
                <a:gd name="T47" fmla="*/ 73 h 82"/>
                <a:gd name="T48" fmla="*/ 5 w 96"/>
                <a:gd name="T49" fmla="*/ 73 h 82"/>
                <a:gd name="T50" fmla="*/ 2 w 96"/>
                <a:gd name="T51" fmla="*/ 55 h 82"/>
                <a:gd name="T52" fmla="*/ 0 w 96"/>
                <a:gd name="T53" fmla="*/ 49 h 82"/>
                <a:gd name="T54" fmla="*/ 0 w 96"/>
                <a:gd name="T55" fmla="*/ 48 h 82"/>
                <a:gd name="T56" fmla="*/ 0 w 96"/>
                <a:gd name="T57" fmla="*/ 33 h 82"/>
                <a:gd name="T58" fmla="*/ 1 w 96"/>
                <a:gd name="T59" fmla="*/ 30 h 82"/>
                <a:gd name="T60" fmla="*/ 12 w 96"/>
                <a:gd name="T61" fmla="*/ 11 h 82"/>
                <a:gd name="T62" fmla="*/ 31 w 96"/>
                <a:gd name="T63" fmla="*/ 3 h 82"/>
                <a:gd name="T64" fmla="*/ 65 w 96"/>
                <a:gd name="T65" fmla="*/ 3 h 82"/>
                <a:gd name="T66" fmla="*/ 84 w 96"/>
                <a:gd name="T67" fmla="*/ 11 h 82"/>
                <a:gd name="T68" fmla="*/ 95 w 96"/>
                <a:gd name="T69" fmla="*/ 30 h 82"/>
                <a:gd name="T70" fmla="*/ 96 w 96"/>
                <a:gd name="T71" fmla="*/ 3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6" h="82">
                  <a:moveTo>
                    <a:pt x="96" y="33"/>
                  </a:moveTo>
                  <a:cubicBezTo>
                    <a:pt x="96" y="47"/>
                    <a:pt x="96" y="47"/>
                    <a:pt x="96" y="47"/>
                  </a:cubicBezTo>
                  <a:cubicBezTo>
                    <a:pt x="95" y="49"/>
                    <a:pt x="95" y="49"/>
                    <a:pt x="95" y="49"/>
                  </a:cubicBezTo>
                  <a:cubicBezTo>
                    <a:pt x="94" y="55"/>
                    <a:pt x="94" y="55"/>
                    <a:pt x="94" y="55"/>
                  </a:cubicBezTo>
                  <a:cubicBezTo>
                    <a:pt x="89" y="81"/>
                    <a:pt x="89" y="81"/>
                    <a:pt x="89" y="81"/>
                  </a:cubicBezTo>
                  <a:cubicBezTo>
                    <a:pt x="89" y="81"/>
                    <a:pt x="89" y="81"/>
                    <a:pt x="89" y="81"/>
                  </a:cubicBezTo>
                  <a:cubicBezTo>
                    <a:pt x="89" y="81"/>
                    <a:pt x="89" y="81"/>
                    <a:pt x="89" y="81"/>
                  </a:cubicBezTo>
                  <a:cubicBezTo>
                    <a:pt x="89" y="82"/>
                    <a:pt x="89" y="82"/>
                    <a:pt x="89" y="82"/>
                  </a:cubicBezTo>
                  <a:cubicBezTo>
                    <a:pt x="89" y="82"/>
                    <a:pt x="88" y="80"/>
                    <a:pt x="88" y="76"/>
                  </a:cubicBezTo>
                  <a:cubicBezTo>
                    <a:pt x="88" y="76"/>
                    <a:pt x="88" y="76"/>
                    <a:pt x="88" y="76"/>
                  </a:cubicBezTo>
                  <a:cubicBezTo>
                    <a:pt x="88" y="76"/>
                    <a:pt x="88" y="76"/>
                    <a:pt x="88" y="76"/>
                  </a:cubicBezTo>
                  <a:cubicBezTo>
                    <a:pt x="87" y="71"/>
                    <a:pt x="87" y="64"/>
                    <a:pt x="86" y="58"/>
                  </a:cubicBezTo>
                  <a:cubicBezTo>
                    <a:pt x="86" y="55"/>
                    <a:pt x="86" y="52"/>
                    <a:pt x="85" y="49"/>
                  </a:cubicBezTo>
                  <a:cubicBezTo>
                    <a:pt x="82" y="27"/>
                    <a:pt x="74" y="25"/>
                    <a:pt x="65" y="25"/>
                  </a:cubicBezTo>
                  <a:cubicBezTo>
                    <a:pt x="60" y="25"/>
                    <a:pt x="48" y="29"/>
                    <a:pt x="48" y="29"/>
                  </a:cubicBezTo>
                  <a:cubicBezTo>
                    <a:pt x="48" y="29"/>
                    <a:pt x="48" y="29"/>
                    <a:pt x="48" y="29"/>
                  </a:cubicBezTo>
                  <a:cubicBezTo>
                    <a:pt x="48" y="29"/>
                    <a:pt x="35" y="25"/>
                    <a:pt x="30" y="25"/>
                  </a:cubicBezTo>
                  <a:cubicBezTo>
                    <a:pt x="21" y="25"/>
                    <a:pt x="13" y="27"/>
                    <a:pt x="10" y="49"/>
                  </a:cubicBezTo>
                  <a:cubicBezTo>
                    <a:pt x="10" y="52"/>
                    <a:pt x="9" y="55"/>
                    <a:pt x="9" y="58"/>
                  </a:cubicBezTo>
                  <a:cubicBezTo>
                    <a:pt x="9" y="65"/>
                    <a:pt x="8" y="73"/>
                    <a:pt x="7" y="78"/>
                  </a:cubicBezTo>
                  <a:cubicBezTo>
                    <a:pt x="7" y="78"/>
                    <a:pt x="7" y="78"/>
                    <a:pt x="7" y="78"/>
                  </a:cubicBezTo>
                  <a:cubicBezTo>
                    <a:pt x="7" y="78"/>
                    <a:pt x="7" y="78"/>
                    <a:pt x="7" y="78"/>
                  </a:cubicBezTo>
                  <a:cubicBezTo>
                    <a:pt x="7" y="81"/>
                    <a:pt x="7" y="82"/>
                    <a:pt x="7" y="82"/>
                  </a:cubicBezTo>
                  <a:cubicBezTo>
                    <a:pt x="5" y="73"/>
                    <a:pt x="5" y="73"/>
                    <a:pt x="5" y="73"/>
                  </a:cubicBezTo>
                  <a:cubicBezTo>
                    <a:pt x="5" y="73"/>
                    <a:pt x="5" y="73"/>
                    <a:pt x="5" y="73"/>
                  </a:cubicBezTo>
                  <a:cubicBezTo>
                    <a:pt x="2" y="55"/>
                    <a:pt x="2" y="55"/>
                    <a:pt x="2" y="55"/>
                  </a:cubicBezTo>
                  <a:cubicBezTo>
                    <a:pt x="0" y="49"/>
                    <a:pt x="0" y="49"/>
                    <a:pt x="0" y="49"/>
                  </a:cubicBezTo>
                  <a:cubicBezTo>
                    <a:pt x="0" y="48"/>
                    <a:pt x="0" y="48"/>
                    <a:pt x="0" y="48"/>
                  </a:cubicBezTo>
                  <a:cubicBezTo>
                    <a:pt x="0" y="33"/>
                    <a:pt x="0" y="33"/>
                    <a:pt x="0" y="33"/>
                  </a:cubicBezTo>
                  <a:cubicBezTo>
                    <a:pt x="0" y="32"/>
                    <a:pt x="1" y="31"/>
                    <a:pt x="1" y="30"/>
                  </a:cubicBezTo>
                  <a:cubicBezTo>
                    <a:pt x="3" y="23"/>
                    <a:pt x="7" y="14"/>
                    <a:pt x="12" y="11"/>
                  </a:cubicBezTo>
                  <a:cubicBezTo>
                    <a:pt x="18" y="8"/>
                    <a:pt x="25" y="5"/>
                    <a:pt x="31" y="3"/>
                  </a:cubicBezTo>
                  <a:cubicBezTo>
                    <a:pt x="42" y="0"/>
                    <a:pt x="53" y="0"/>
                    <a:pt x="65" y="3"/>
                  </a:cubicBezTo>
                  <a:cubicBezTo>
                    <a:pt x="71" y="5"/>
                    <a:pt x="77" y="7"/>
                    <a:pt x="84" y="11"/>
                  </a:cubicBezTo>
                  <a:cubicBezTo>
                    <a:pt x="89" y="14"/>
                    <a:pt x="92" y="23"/>
                    <a:pt x="95" y="30"/>
                  </a:cubicBezTo>
                  <a:cubicBezTo>
                    <a:pt x="95" y="31"/>
                    <a:pt x="95" y="32"/>
                    <a:pt x="96" y="33"/>
                  </a:cubicBezTo>
                  <a:close/>
                </a:path>
              </a:pathLst>
            </a:custGeom>
            <a:solidFill>
              <a:srgbClr val="584A4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 name="ísḻidê"/>
            <p:cNvSpPr/>
            <p:nvPr/>
          </p:nvSpPr>
          <p:spPr bwMode="auto">
            <a:xfrm>
              <a:off x="5118100" y="3819526"/>
              <a:ext cx="2906713" cy="1274763"/>
            </a:xfrm>
            <a:custGeom>
              <a:avLst/>
              <a:gdLst>
                <a:gd name="T0" fmla="*/ 171 w 171"/>
                <a:gd name="T1" fmla="*/ 75 h 75"/>
                <a:gd name="T2" fmla="*/ 160 w 171"/>
                <a:gd name="T3" fmla="*/ 33 h 75"/>
                <a:gd name="T4" fmla="*/ 153 w 171"/>
                <a:gd name="T5" fmla="*/ 24 h 75"/>
                <a:gd name="T6" fmla="*/ 114 w 171"/>
                <a:gd name="T7" fmla="*/ 0 h 75"/>
                <a:gd name="T8" fmla="*/ 85 w 171"/>
                <a:gd name="T9" fmla="*/ 33 h 75"/>
                <a:gd name="T10" fmla="*/ 56 w 171"/>
                <a:gd name="T11" fmla="*/ 0 h 75"/>
                <a:gd name="T12" fmla="*/ 17 w 171"/>
                <a:gd name="T13" fmla="*/ 24 h 75"/>
                <a:gd name="T14" fmla="*/ 11 w 171"/>
                <a:gd name="T15" fmla="*/ 33 h 75"/>
                <a:gd name="T16" fmla="*/ 0 w 171"/>
                <a:gd name="T17" fmla="*/ 75 h 75"/>
                <a:gd name="T18" fmla="*/ 85 w 171"/>
                <a:gd name="T19" fmla="*/ 75 h 75"/>
                <a:gd name="T20" fmla="*/ 85 w 171"/>
                <a:gd name="T21" fmla="*/ 75 h 75"/>
                <a:gd name="T22" fmla="*/ 171 w 171"/>
                <a:gd name="T23"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75">
                  <a:moveTo>
                    <a:pt x="171" y="75"/>
                  </a:moveTo>
                  <a:cubicBezTo>
                    <a:pt x="160" y="33"/>
                    <a:pt x="160" y="33"/>
                    <a:pt x="160" y="33"/>
                  </a:cubicBezTo>
                  <a:cubicBezTo>
                    <a:pt x="159" y="29"/>
                    <a:pt x="156" y="26"/>
                    <a:pt x="153" y="24"/>
                  </a:cubicBezTo>
                  <a:cubicBezTo>
                    <a:pt x="114" y="0"/>
                    <a:pt x="114" y="0"/>
                    <a:pt x="114" y="0"/>
                  </a:cubicBezTo>
                  <a:cubicBezTo>
                    <a:pt x="85" y="33"/>
                    <a:pt x="85" y="33"/>
                    <a:pt x="85" y="33"/>
                  </a:cubicBezTo>
                  <a:cubicBezTo>
                    <a:pt x="56" y="0"/>
                    <a:pt x="56" y="0"/>
                    <a:pt x="56" y="0"/>
                  </a:cubicBezTo>
                  <a:cubicBezTo>
                    <a:pt x="17" y="24"/>
                    <a:pt x="17" y="24"/>
                    <a:pt x="17" y="24"/>
                  </a:cubicBezTo>
                  <a:cubicBezTo>
                    <a:pt x="14" y="26"/>
                    <a:pt x="12" y="29"/>
                    <a:pt x="11" y="33"/>
                  </a:cubicBezTo>
                  <a:cubicBezTo>
                    <a:pt x="0" y="75"/>
                    <a:pt x="0" y="75"/>
                    <a:pt x="0" y="75"/>
                  </a:cubicBezTo>
                  <a:cubicBezTo>
                    <a:pt x="85" y="75"/>
                    <a:pt x="85" y="75"/>
                    <a:pt x="85" y="75"/>
                  </a:cubicBezTo>
                  <a:cubicBezTo>
                    <a:pt x="85" y="75"/>
                    <a:pt x="85" y="75"/>
                    <a:pt x="85" y="75"/>
                  </a:cubicBezTo>
                  <a:cubicBezTo>
                    <a:pt x="171" y="75"/>
                    <a:pt x="171" y="75"/>
                    <a:pt x="171" y="75"/>
                  </a:cubicBezTo>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 name="îšlïḍe"/>
            <p:cNvSpPr/>
            <p:nvPr/>
          </p:nvSpPr>
          <p:spPr bwMode="auto">
            <a:xfrm>
              <a:off x="6002338" y="2579688"/>
              <a:ext cx="509588" cy="288925"/>
            </a:xfrm>
            <a:custGeom>
              <a:avLst/>
              <a:gdLst>
                <a:gd name="T0" fmla="*/ 30 w 30"/>
                <a:gd name="T1" fmla="*/ 6 h 17"/>
                <a:gd name="T2" fmla="*/ 29 w 30"/>
                <a:gd name="T3" fmla="*/ 3 h 17"/>
                <a:gd name="T4" fmla="*/ 23 w 30"/>
                <a:gd name="T5" fmla="*/ 0 h 17"/>
                <a:gd name="T6" fmla="*/ 7 w 30"/>
                <a:gd name="T7" fmla="*/ 0 h 17"/>
                <a:gd name="T8" fmla="*/ 0 w 30"/>
                <a:gd name="T9" fmla="*/ 8 h 17"/>
                <a:gd name="T10" fmla="*/ 0 w 30"/>
                <a:gd name="T11" fmla="*/ 10 h 17"/>
                <a:gd name="T12" fmla="*/ 7 w 30"/>
                <a:gd name="T13" fmla="*/ 17 h 17"/>
                <a:gd name="T14" fmla="*/ 23 w 30"/>
                <a:gd name="T15" fmla="*/ 17 h 17"/>
                <a:gd name="T16" fmla="*/ 30 w 30"/>
                <a:gd name="T17" fmla="*/ 10 h 17"/>
                <a:gd name="T18" fmla="*/ 30 w 30"/>
                <a:gd name="T19" fmla="*/ 8 h 17"/>
                <a:gd name="T20" fmla="*/ 30 w 30"/>
                <a:gd name="T21" fmla="*/ 6 h 17"/>
                <a:gd name="T22" fmla="*/ 27 w 30"/>
                <a:gd name="T23" fmla="*/ 10 h 17"/>
                <a:gd name="T24" fmla="*/ 23 w 30"/>
                <a:gd name="T25" fmla="*/ 14 h 17"/>
                <a:gd name="T26" fmla="*/ 7 w 30"/>
                <a:gd name="T27" fmla="*/ 14 h 17"/>
                <a:gd name="T28" fmla="*/ 3 w 30"/>
                <a:gd name="T29" fmla="*/ 10 h 17"/>
                <a:gd name="T30" fmla="*/ 3 w 30"/>
                <a:gd name="T31" fmla="*/ 8 h 17"/>
                <a:gd name="T32" fmla="*/ 7 w 30"/>
                <a:gd name="T33" fmla="*/ 3 h 17"/>
                <a:gd name="T34" fmla="*/ 23 w 30"/>
                <a:gd name="T35" fmla="*/ 3 h 17"/>
                <a:gd name="T36" fmla="*/ 27 w 30"/>
                <a:gd name="T37" fmla="*/ 8 h 17"/>
                <a:gd name="T38" fmla="*/ 27 w 30"/>
                <a:gd name="T39"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17">
                  <a:moveTo>
                    <a:pt x="30" y="6"/>
                  </a:moveTo>
                  <a:cubicBezTo>
                    <a:pt x="30" y="5"/>
                    <a:pt x="29" y="4"/>
                    <a:pt x="29" y="3"/>
                  </a:cubicBezTo>
                  <a:cubicBezTo>
                    <a:pt x="27" y="1"/>
                    <a:pt x="25" y="0"/>
                    <a:pt x="23" y="0"/>
                  </a:cubicBezTo>
                  <a:cubicBezTo>
                    <a:pt x="7" y="0"/>
                    <a:pt x="7" y="0"/>
                    <a:pt x="7" y="0"/>
                  </a:cubicBezTo>
                  <a:cubicBezTo>
                    <a:pt x="3" y="0"/>
                    <a:pt x="0" y="3"/>
                    <a:pt x="0" y="8"/>
                  </a:cubicBezTo>
                  <a:cubicBezTo>
                    <a:pt x="0" y="10"/>
                    <a:pt x="0" y="10"/>
                    <a:pt x="0" y="10"/>
                  </a:cubicBezTo>
                  <a:cubicBezTo>
                    <a:pt x="0" y="14"/>
                    <a:pt x="3" y="17"/>
                    <a:pt x="7" y="17"/>
                  </a:cubicBezTo>
                  <a:cubicBezTo>
                    <a:pt x="23" y="17"/>
                    <a:pt x="23" y="17"/>
                    <a:pt x="23" y="17"/>
                  </a:cubicBezTo>
                  <a:cubicBezTo>
                    <a:pt x="27" y="17"/>
                    <a:pt x="30" y="14"/>
                    <a:pt x="30" y="10"/>
                  </a:cubicBezTo>
                  <a:cubicBezTo>
                    <a:pt x="30" y="8"/>
                    <a:pt x="30" y="8"/>
                    <a:pt x="30" y="8"/>
                  </a:cubicBezTo>
                  <a:cubicBezTo>
                    <a:pt x="30" y="7"/>
                    <a:pt x="30" y="7"/>
                    <a:pt x="30" y="6"/>
                  </a:cubicBezTo>
                  <a:close/>
                  <a:moveTo>
                    <a:pt x="27" y="10"/>
                  </a:moveTo>
                  <a:cubicBezTo>
                    <a:pt x="27" y="12"/>
                    <a:pt x="25" y="14"/>
                    <a:pt x="23" y="14"/>
                  </a:cubicBezTo>
                  <a:cubicBezTo>
                    <a:pt x="7" y="14"/>
                    <a:pt x="7" y="14"/>
                    <a:pt x="7" y="14"/>
                  </a:cubicBezTo>
                  <a:cubicBezTo>
                    <a:pt x="5" y="14"/>
                    <a:pt x="3" y="12"/>
                    <a:pt x="3" y="10"/>
                  </a:cubicBezTo>
                  <a:cubicBezTo>
                    <a:pt x="3" y="8"/>
                    <a:pt x="3" y="8"/>
                    <a:pt x="3" y="8"/>
                  </a:cubicBezTo>
                  <a:cubicBezTo>
                    <a:pt x="3" y="5"/>
                    <a:pt x="5" y="3"/>
                    <a:pt x="7" y="3"/>
                  </a:cubicBezTo>
                  <a:cubicBezTo>
                    <a:pt x="23" y="3"/>
                    <a:pt x="23" y="3"/>
                    <a:pt x="23" y="3"/>
                  </a:cubicBezTo>
                  <a:cubicBezTo>
                    <a:pt x="25" y="3"/>
                    <a:pt x="27" y="5"/>
                    <a:pt x="27" y="8"/>
                  </a:cubicBezTo>
                  <a:lnTo>
                    <a:pt x="27" y="10"/>
                  </a:lnTo>
                  <a:close/>
                </a:path>
              </a:pathLst>
            </a:custGeom>
            <a:solidFill>
              <a:srgbClr val="39393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 name="îš1îḑè"/>
            <p:cNvSpPr/>
            <p:nvPr/>
          </p:nvSpPr>
          <p:spPr bwMode="auto">
            <a:xfrm>
              <a:off x="6630988" y="2579688"/>
              <a:ext cx="527050" cy="288925"/>
            </a:xfrm>
            <a:custGeom>
              <a:avLst/>
              <a:gdLst>
                <a:gd name="T0" fmla="*/ 23 w 31"/>
                <a:gd name="T1" fmla="*/ 0 h 17"/>
                <a:gd name="T2" fmla="*/ 8 w 31"/>
                <a:gd name="T3" fmla="*/ 0 h 17"/>
                <a:gd name="T4" fmla="*/ 2 w 31"/>
                <a:gd name="T5" fmla="*/ 3 h 17"/>
                <a:gd name="T6" fmla="*/ 1 w 31"/>
                <a:gd name="T7" fmla="*/ 6 h 17"/>
                <a:gd name="T8" fmla="*/ 0 w 31"/>
                <a:gd name="T9" fmla="*/ 8 h 17"/>
                <a:gd name="T10" fmla="*/ 0 w 31"/>
                <a:gd name="T11" fmla="*/ 10 h 17"/>
                <a:gd name="T12" fmla="*/ 8 w 31"/>
                <a:gd name="T13" fmla="*/ 17 h 17"/>
                <a:gd name="T14" fmla="*/ 23 w 31"/>
                <a:gd name="T15" fmla="*/ 17 h 17"/>
                <a:gd name="T16" fmla="*/ 31 w 31"/>
                <a:gd name="T17" fmla="*/ 10 h 17"/>
                <a:gd name="T18" fmla="*/ 31 w 31"/>
                <a:gd name="T19" fmla="*/ 8 h 17"/>
                <a:gd name="T20" fmla="*/ 23 w 31"/>
                <a:gd name="T21" fmla="*/ 0 h 17"/>
                <a:gd name="T22" fmla="*/ 28 w 31"/>
                <a:gd name="T23" fmla="*/ 10 h 17"/>
                <a:gd name="T24" fmla="*/ 23 w 31"/>
                <a:gd name="T25" fmla="*/ 14 h 17"/>
                <a:gd name="T26" fmla="*/ 8 w 31"/>
                <a:gd name="T27" fmla="*/ 14 h 17"/>
                <a:gd name="T28" fmla="*/ 3 w 31"/>
                <a:gd name="T29" fmla="*/ 10 h 17"/>
                <a:gd name="T30" fmla="*/ 3 w 31"/>
                <a:gd name="T31" fmla="*/ 8 h 17"/>
                <a:gd name="T32" fmla="*/ 8 w 31"/>
                <a:gd name="T33" fmla="*/ 3 h 17"/>
                <a:gd name="T34" fmla="*/ 23 w 31"/>
                <a:gd name="T35" fmla="*/ 3 h 17"/>
                <a:gd name="T36" fmla="*/ 28 w 31"/>
                <a:gd name="T37" fmla="*/ 8 h 17"/>
                <a:gd name="T38" fmla="*/ 28 w 31"/>
                <a:gd name="T39"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17">
                  <a:moveTo>
                    <a:pt x="23" y="0"/>
                  </a:moveTo>
                  <a:cubicBezTo>
                    <a:pt x="8" y="0"/>
                    <a:pt x="8" y="0"/>
                    <a:pt x="8" y="0"/>
                  </a:cubicBezTo>
                  <a:cubicBezTo>
                    <a:pt x="5" y="0"/>
                    <a:pt x="3" y="1"/>
                    <a:pt x="2" y="3"/>
                  </a:cubicBezTo>
                  <a:cubicBezTo>
                    <a:pt x="1" y="4"/>
                    <a:pt x="1" y="5"/>
                    <a:pt x="1" y="6"/>
                  </a:cubicBezTo>
                  <a:cubicBezTo>
                    <a:pt x="0" y="7"/>
                    <a:pt x="0" y="7"/>
                    <a:pt x="0" y="8"/>
                  </a:cubicBezTo>
                  <a:cubicBezTo>
                    <a:pt x="0" y="10"/>
                    <a:pt x="0" y="10"/>
                    <a:pt x="0" y="10"/>
                  </a:cubicBezTo>
                  <a:cubicBezTo>
                    <a:pt x="0" y="14"/>
                    <a:pt x="4" y="17"/>
                    <a:pt x="8" y="17"/>
                  </a:cubicBezTo>
                  <a:cubicBezTo>
                    <a:pt x="23" y="17"/>
                    <a:pt x="23" y="17"/>
                    <a:pt x="23" y="17"/>
                  </a:cubicBezTo>
                  <a:cubicBezTo>
                    <a:pt x="28" y="17"/>
                    <a:pt x="31" y="14"/>
                    <a:pt x="31" y="10"/>
                  </a:cubicBezTo>
                  <a:cubicBezTo>
                    <a:pt x="31" y="8"/>
                    <a:pt x="31" y="8"/>
                    <a:pt x="31" y="8"/>
                  </a:cubicBezTo>
                  <a:cubicBezTo>
                    <a:pt x="31" y="3"/>
                    <a:pt x="28" y="0"/>
                    <a:pt x="23" y="0"/>
                  </a:cubicBezTo>
                  <a:close/>
                  <a:moveTo>
                    <a:pt x="28" y="10"/>
                  </a:moveTo>
                  <a:cubicBezTo>
                    <a:pt x="28" y="12"/>
                    <a:pt x="26" y="14"/>
                    <a:pt x="23" y="14"/>
                  </a:cubicBezTo>
                  <a:cubicBezTo>
                    <a:pt x="8" y="14"/>
                    <a:pt x="8" y="14"/>
                    <a:pt x="8" y="14"/>
                  </a:cubicBezTo>
                  <a:cubicBezTo>
                    <a:pt x="6" y="14"/>
                    <a:pt x="3" y="12"/>
                    <a:pt x="3" y="10"/>
                  </a:cubicBezTo>
                  <a:cubicBezTo>
                    <a:pt x="3" y="8"/>
                    <a:pt x="3" y="8"/>
                    <a:pt x="3" y="8"/>
                  </a:cubicBezTo>
                  <a:cubicBezTo>
                    <a:pt x="3" y="5"/>
                    <a:pt x="6" y="3"/>
                    <a:pt x="8" y="3"/>
                  </a:cubicBezTo>
                  <a:cubicBezTo>
                    <a:pt x="23" y="3"/>
                    <a:pt x="23" y="3"/>
                    <a:pt x="23" y="3"/>
                  </a:cubicBezTo>
                  <a:cubicBezTo>
                    <a:pt x="26" y="3"/>
                    <a:pt x="28" y="5"/>
                    <a:pt x="28" y="8"/>
                  </a:cubicBezTo>
                  <a:lnTo>
                    <a:pt x="28" y="10"/>
                  </a:lnTo>
                  <a:close/>
                </a:path>
              </a:pathLst>
            </a:custGeom>
            <a:solidFill>
              <a:srgbClr val="39393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9" name="îṣ1iḓê"/>
            <p:cNvSpPr/>
            <p:nvPr/>
          </p:nvSpPr>
          <p:spPr bwMode="auto">
            <a:xfrm>
              <a:off x="6496050" y="2630488"/>
              <a:ext cx="169863" cy="50800"/>
            </a:xfrm>
            <a:prstGeom prst="rect">
              <a:avLst/>
            </a:prstGeom>
            <a:solidFill>
              <a:srgbClr val="39393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ïŝḷíḑê"/>
            <p:cNvSpPr/>
            <p:nvPr/>
          </p:nvSpPr>
          <p:spPr bwMode="auto">
            <a:xfrm>
              <a:off x="5170488" y="4940301"/>
              <a:ext cx="1919288" cy="765175"/>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 name="iśļiḓè"/>
            <p:cNvSpPr/>
            <p:nvPr/>
          </p:nvSpPr>
          <p:spPr bwMode="auto">
            <a:xfrm>
              <a:off x="5170488" y="4940301"/>
              <a:ext cx="19192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íSlïďe"/>
            <p:cNvSpPr/>
            <p:nvPr/>
          </p:nvSpPr>
          <p:spPr bwMode="auto">
            <a:xfrm>
              <a:off x="4864100" y="5264151"/>
              <a:ext cx="1189038" cy="355600"/>
            </a:xfrm>
            <a:custGeom>
              <a:avLst/>
              <a:gdLst>
                <a:gd name="T0" fmla="*/ 70 w 70"/>
                <a:gd name="T1" fmla="*/ 21 h 21"/>
                <a:gd name="T2" fmla="*/ 0 w 70"/>
                <a:gd name="T3" fmla="*/ 21 h 21"/>
                <a:gd name="T4" fmla="*/ 0 w 70"/>
                <a:gd name="T5" fmla="*/ 0 h 21"/>
                <a:gd name="T6" fmla="*/ 70 w 70"/>
                <a:gd name="T7" fmla="*/ 0 h 21"/>
                <a:gd name="T8" fmla="*/ 70 w 70"/>
                <a:gd name="T9" fmla="*/ 21 h 21"/>
              </a:gdLst>
              <a:ahLst/>
              <a:cxnLst>
                <a:cxn ang="0">
                  <a:pos x="T0" y="T1"/>
                </a:cxn>
                <a:cxn ang="0">
                  <a:pos x="T2" y="T3"/>
                </a:cxn>
                <a:cxn ang="0">
                  <a:pos x="T4" y="T5"/>
                </a:cxn>
                <a:cxn ang="0">
                  <a:pos x="T6" y="T7"/>
                </a:cxn>
                <a:cxn ang="0">
                  <a:pos x="T8" y="T9"/>
                </a:cxn>
              </a:cxnLst>
              <a:rect l="0" t="0" r="r" b="b"/>
              <a:pathLst>
                <a:path w="70" h="21">
                  <a:moveTo>
                    <a:pt x="70" y="21"/>
                  </a:moveTo>
                  <a:cubicBezTo>
                    <a:pt x="0" y="21"/>
                    <a:pt x="0" y="21"/>
                    <a:pt x="0" y="21"/>
                  </a:cubicBezTo>
                  <a:cubicBezTo>
                    <a:pt x="0" y="0"/>
                    <a:pt x="0" y="0"/>
                    <a:pt x="0" y="0"/>
                  </a:cubicBezTo>
                  <a:cubicBezTo>
                    <a:pt x="70" y="0"/>
                    <a:pt x="70" y="0"/>
                    <a:pt x="70" y="0"/>
                  </a:cubicBezTo>
                  <a:cubicBezTo>
                    <a:pt x="67" y="0"/>
                    <a:pt x="67" y="21"/>
                    <a:pt x="70" y="21"/>
                  </a:cubicBezTo>
                  <a:close/>
                </a:path>
              </a:pathLst>
            </a:custGeom>
            <a:solidFill>
              <a:srgbClr val="FFF0B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 name="îSḻiďè"/>
            <p:cNvSpPr/>
            <p:nvPr/>
          </p:nvSpPr>
          <p:spPr bwMode="auto">
            <a:xfrm>
              <a:off x="4676775" y="5264151"/>
              <a:ext cx="374650" cy="355600"/>
            </a:xfrm>
            <a:prstGeom prst="ellipse">
              <a:avLst/>
            </a:prstGeom>
            <a:solidFill>
              <a:srgbClr val="FFF0B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 name="íSľiḍê"/>
            <p:cNvSpPr/>
            <p:nvPr/>
          </p:nvSpPr>
          <p:spPr bwMode="auto">
            <a:xfrm>
              <a:off x="3589338" y="5178426"/>
              <a:ext cx="544513" cy="527050"/>
            </a:xfrm>
            <a:prstGeom prst="ellipse">
              <a:avLst/>
            </a:prstGeom>
            <a:solidFill>
              <a:srgbClr val="A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 name="iśľiḋè"/>
            <p:cNvSpPr/>
            <p:nvPr/>
          </p:nvSpPr>
          <p:spPr bwMode="auto">
            <a:xfrm>
              <a:off x="3860800" y="5178426"/>
              <a:ext cx="2192338" cy="527050"/>
            </a:xfrm>
            <a:custGeom>
              <a:avLst/>
              <a:gdLst>
                <a:gd name="T0" fmla="*/ 129 w 129"/>
                <a:gd name="T1" fmla="*/ 0 h 31"/>
                <a:gd name="T2" fmla="*/ 0 w 129"/>
                <a:gd name="T3" fmla="*/ 0 h 31"/>
                <a:gd name="T4" fmla="*/ 0 w 129"/>
                <a:gd name="T5" fmla="*/ 31 h 31"/>
                <a:gd name="T6" fmla="*/ 129 w 129"/>
                <a:gd name="T7" fmla="*/ 31 h 31"/>
                <a:gd name="T8" fmla="*/ 129 w 129"/>
                <a:gd name="T9" fmla="*/ 26 h 31"/>
                <a:gd name="T10" fmla="*/ 59 w 129"/>
                <a:gd name="T11" fmla="*/ 26 h 31"/>
                <a:gd name="T12" fmla="*/ 48 w 129"/>
                <a:gd name="T13" fmla="*/ 15 h 31"/>
                <a:gd name="T14" fmla="*/ 59 w 129"/>
                <a:gd name="T15" fmla="*/ 5 h 31"/>
                <a:gd name="T16" fmla="*/ 129 w 129"/>
                <a:gd name="T17" fmla="*/ 5 h 31"/>
                <a:gd name="T18" fmla="*/ 129 w 129"/>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31">
                  <a:moveTo>
                    <a:pt x="129" y="0"/>
                  </a:moveTo>
                  <a:cubicBezTo>
                    <a:pt x="0" y="0"/>
                    <a:pt x="0" y="0"/>
                    <a:pt x="0" y="0"/>
                  </a:cubicBezTo>
                  <a:cubicBezTo>
                    <a:pt x="0" y="31"/>
                    <a:pt x="0" y="31"/>
                    <a:pt x="0" y="31"/>
                  </a:cubicBezTo>
                  <a:cubicBezTo>
                    <a:pt x="129" y="31"/>
                    <a:pt x="129" y="31"/>
                    <a:pt x="129" y="31"/>
                  </a:cubicBezTo>
                  <a:cubicBezTo>
                    <a:pt x="129" y="26"/>
                    <a:pt x="129" y="26"/>
                    <a:pt x="129" y="26"/>
                  </a:cubicBezTo>
                  <a:cubicBezTo>
                    <a:pt x="59" y="26"/>
                    <a:pt x="59" y="26"/>
                    <a:pt x="59" y="26"/>
                  </a:cubicBezTo>
                  <a:cubicBezTo>
                    <a:pt x="53" y="26"/>
                    <a:pt x="48" y="21"/>
                    <a:pt x="48" y="15"/>
                  </a:cubicBezTo>
                  <a:cubicBezTo>
                    <a:pt x="48" y="9"/>
                    <a:pt x="53" y="5"/>
                    <a:pt x="59" y="5"/>
                  </a:cubicBezTo>
                  <a:cubicBezTo>
                    <a:pt x="129" y="5"/>
                    <a:pt x="129" y="5"/>
                    <a:pt x="129" y="5"/>
                  </a:cubicBezTo>
                  <a:lnTo>
                    <a:pt x="129" y="0"/>
                  </a:lnTo>
                  <a:close/>
                </a:path>
              </a:pathLst>
            </a:custGeom>
            <a:solidFill>
              <a:srgbClr val="A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 name="ï$líḓe"/>
            <p:cNvSpPr/>
            <p:nvPr/>
          </p:nvSpPr>
          <p:spPr bwMode="auto">
            <a:xfrm>
              <a:off x="4014788" y="4805363"/>
              <a:ext cx="304800" cy="373063"/>
            </a:xfrm>
            <a:prstGeom prst="ellipse">
              <a:avLst/>
            </a:prstGeom>
            <a:solidFill>
              <a:srgbClr val="0064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 name="îṣlïdé"/>
            <p:cNvSpPr/>
            <p:nvPr/>
          </p:nvSpPr>
          <p:spPr bwMode="auto">
            <a:xfrm>
              <a:off x="4167188" y="4856163"/>
              <a:ext cx="1716088" cy="271463"/>
            </a:xfrm>
            <a:custGeom>
              <a:avLst/>
              <a:gdLst>
                <a:gd name="T0" fmla="*/ 101 w 101"/>
                <a:gd name="T1" fmla="*/ 16 h 16"/>
                <a:gd name="T2" fmla="*/ 0 w 101"/>
                <a:gd name="T3" fmla="*/ 16 h 16"/>
                <a:gd name="T4" fmla="*/ 0 w 101"/>
                <a:gd name="T5" fmla="*/ 0 h 16"/>
                <a:gd name="T6" fmla="*/ 101 w 101"/>
                <a:gd name="T7" fmla="*/ 0 h 16"/>
                <a:gd name="T8" fmla="*/ 101 w 101"/>
                <a:gd name="T9" fmla="*/ 16 h 16"/>
              </a:gdLst>
              <a:ahLst/>
              <a:cxnLst>
                <a:cxn ang="0">
                  <a:pos x="T0" y="T1"/>
                </a:cxn>
                <a:cxn ang="0">
                  <a:pos x="T2" y="T3"/>
                </a:cxn>
                <a:cxn ang="0">
                  <a:pos x="T4" y="T5"/>
                </a:cxn>
                <a:cxn ang="0">
                  <a:pos x="T6" y="T7"/>
                </a:cxn>
                <a:cxn ang="0">
                  <a:pos x="T8" y="T9"/>
                </a:cxn>
              </a:cxnLst>
              <a:rect l="0" t="0" r="r" b="b"/>
              <a:pathLst>
                <a:path w="101" h="16">
                  <a:moveTo>
                    <a:pt x="101" y="16"/>
                  </a:moveTo>
                  <a:cubicBezTo>
                    <a:pt x="0" y="16"/>
                    <a:pt x="0" y="16"/>
                    <a:pt x="0" y="16"/>
                  </a:cubicBezTo>
                  <a:cubicBezTo>
                    <a:pt x="0" y="0"/>
                    <a:pt x="0" y="0"/>
                    <a:pt x="0" y="0"/>
                  </a:cubicBezTo>
                  <a:cubicBezTo>
                    <a:pt x="101" y="0"/>
                    <a:pt x="101" y="0"/>
                    <a:pt x="101" y="0"/>
                  </a:cubicBezTo>
                  <a:cubicBezTo>
                    <a:pt x="98" y="0"/>
                    <a:pt x="98" y="16"/>
                    <a:pt x="101" y="16"/>
                  </a:cubicBezTo>
                  <a:close/>
                </a:path>
              </a:pathLst>
            </a:custGeom>
            <a:solidFill>
              <a:srgbClr val="FFF0B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 name="iṧļïḍé"/>
            <p:cNvSpPr/>
            <p:nvPr/>
          </p:nvSpPr>
          <p:spPr bwMode="auto">
            <a:xfrm>
              <a:off x="4065588" y="4856163"/>
              <a:ext cx="185738" cy="271463"/>
            </a:xfrm>
            <a:prstGeom prst="ellipse">
              <a:avLst/>
            </a:prstGeom>
            <a:solidFill>
              <a:srgbClr val="FFF0B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 name="ïṥḷíďé"/>
            <p:cNvSpPr/>
            <p:nvPr/>
          </p:nvSpPr>
          <p:spPr bwMode="auto">
            <a:xfrm>
              <a:off x="4167188" y="5127626"/>
              <a:ext cx="1716088" cy="50800"/>
            </a:xfrm>
            <a:prstGeom prst="rect">
              <a:avLst/>
            </a:prstGeom>
            <a:solidFill>
              <a:srgbClr val="00647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íšḻïḓè"/>
            <p:cNvSpPr/>
            <p:nvPr/>
          </p:nvSpPr>
          <p:spPr bwMode="auto">
            <a:xfrm>
              <a:off x="4167188" y="4805363"/>
              <a:ext cx="1716088" cy="50800"/>
            </a:xfrm>
            <a:prstGeom prst="rect">
              <a:avLst/>
            </a:prstGeom>
            <a:solidFill>
              <a:srgbClr val="00647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ïśḷïďê"/>
            <p:cNvSpPr/>
            <p:nvPr/>
          </p:nvSpPr>
          <p:spPr bwMode="auto">
            <a:xfrm>
              <a:off x="4251325" y="4141788"/>
              <a:ext cx="1479550" cy="663575"/>
            </a:xfrm>
            <a:prstGeom prst="rect">
              <a:avLst/>
            </a:prstGeom>
            <a:solidFill>
              <a:srgbClr val="A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ïślïḑè"/>
            <p:cNvSpPr/>
            <p:nvPr/>
          </p:nvSpPr>
          <p:spPr bwMode="auto">
            <a:xfrm>
              <a:off x="5611813" y="4141788"/>
              <a:ext cx="255588" cy="663575"/>
            </a:xfrm>
            <a:prstGeom prst="ellipse">
              <a:avLst/>
            </a:prstGeom>
            <a:solidFill>
              <a:srgbClr val="A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 name="iṥḻïdé"/>
            <p:cNvSpPr/>
            <p:nvPr/>
          </p:nvSpPr>
          <p:spPr bwMode="auto">
            <a:xfrm>
              <a:off x="4251325" y="4176713"/>
              <a:ext cx="1479550" cy="593725"/>
            </a:xfrm>
            <a:prstGeom prst="rect">
              <a:avLst/>
            </a:prstGeom>
            <a:solidFill>
              <a:srgbClr val="FFF0B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iṡḷîdé"/>
            <p:cNvSpPr/>
            <p:nvPr/>
          </p:nvSpPr>
          <p:spPr bwMode="auto">
            <a:xfrm>
              <a:off x="5662613" y="4176713"/>
              <a:ext cx="152400" cy="593725"/>
            </a:xfrm>
            <a:prstGeom prst="ellipse">
              <a:avLst/>
            </a:prstGeom>
            <a:solidFill>
              <a:srgbClr val="FFF0B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 name="îṥlïďê"/>
            <p:cNvSpPr/>
            <p:nvPr/>
          </p:nvSpPr>
          <p:spPr bwMode="auto">
            <a:xfrm>
              <a:off x="4251325" y="4192588"/>
              <a:ext cx="1512888" cy="34925"/>
            </a:xfrm>
            <a:custGeom>
              <a:avLst/>
              <a:gdLst>
                <a:gd name="T0" fmla="*/ 0 w 89"/>
                <a:gd name="T1" fmla="*/ 1 h 2"/>
                <a:gd name="T2" fmla="*/ 14 w 89"/>
                <a:gd name="T3" fmla="*/ 1 h 2"/>
                <a:gd name="T4" fmla="*/ 28 w 89"/>
                <a:gd name="T5" fmla="*/ 1 h 2"/>
                <a:gd name="T6" fmla="*/ 44 w 89"/>
                <a:gd name="T7" fmla="*/ 0 h 2"/>
                <a:gd name="T8" fmla="*/ 61 w 89"/>
                <a:gd name="T9" fmla="*/ 1 h 2"/>
                <a:gd name="T10" fmla="*/ 75 w 89"/>
                <a:gd name="T11" fmla="*/ 1 h 2"/>
                <a:gd name="T12" fmla="*/ 89 w 89"/>
                <a:gd name="T13" fmla="*/ 1 h 2"/>
                <a:gd name="T14" fmla="*/ 75 w 89"/>
                <a:gd name="T15" fmla="*/ 2 h 2"/>
                <a:gd name="T16" fmla="*/ 61 w 89"/>
                <a:gd name="T17" fmla="*/ 2 h 2"/>
                <a:gd name="T18" fmla="*/ 44 w 89"/>
                <a:gd name="T19" fmla="*/ 2 h 2"/>
                <a:gd name="T20" fmla="*/ 28 w 89"/>
                <a:gd name="T21" fmla="*/ 2 h 2"/>
                <a:gd name="T22" fmla="*/ 14 w 89"/>
                <a:gd name="T23" fmla="*/ 2 h 2"/>
                <a:gd name="T24" fmla="*/ 0 w 89"/>
                <a:gd name="T25"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2">
                  <a:moveTo>
                    <a:pt x="0" y="1"/>
                  </a:moveTo>
                  <a:cubicBezTo>
                    <a:pt x="0" y="1"/>
                    <a:pt x="5" y="1"/>
                    <a:pt x="14" y="1"/>
                  </a:cubicBezTo>
                  <a:cubicBezTo>
                    <a:pt x="18" y="1"/>
                    <a:pt x="23" y="1"/>
                    <a:pt x="28" y="1"/>
                  </a:cubicBezTo>
                  <a:cubicBezTo>
                    <a:pt x="33" y="1"/>
                    <a:pt x="39" y="1"/>
                    <a:pt x="44" y="0"/>
                  </a:cubicBezTo>
                  <a:cubicBezTo>
                    <a:pt x="50" y="1"/>
                    <a:pt x="56" y="1"/>
                    <a:pt x="61" y="1"/>
                  </a:cubicBezTo>
                  <a:cubicBezTo>
                    <a:pt x="66" y="1"/>
                    <a:pt x="71" y="1"/>
                    <a:pt x="75" y="1"/>
                  </a:cubicBezTo>
                  <a:cubicBezTo>
                    <a:pt x="84" y="1"/>
                    <a:pt x="89" y="1"/>
                    <a:pt x="89" y="1"/>
                  </a:cubicBezTo>
                  <a:cubicBezTo>
                    <a:pt x="89" y="1"/>
                    <a:pt x="84" y="2"/>
                    <a:pt x="75" y="2"/>
                  </a:cubicBezTo>
                  <a:cubicBezTo>
                    <a:pt x="71" y="2"/>
                    <a:pt x="66" y="2"/>
                    <a:pt x="61" y="2"/>
                  </a:cubicBezTo>
                  <a:cubicBezTo>
                    <a:pt x="56" y="2"/>
                    <a:pt x="50" y="2"/>
                    <a:pt x="44" y="2"/>
                  </a:cubicBezTo>
                  <a:cubicBezTo>
                    <a:pt x="39" y="2"/>
                    <a:pt x="33" y="2"/>
                    <a:pt x="28" y="2"/>
                  </a:cubicBezTo>
                  <a:cubicBezTo>
                    <a:pt x="23" y="2"/>
                    <a:pt x="18" y="2"/>
                    <a:pt x="14" y="2"/>
                  </a:cubicBezTo>
                  <a:cubicBezTo>
                    <a:pt x="5" y="2"/>
                    <a:pt x="0" y="1"/>
                    <a:pt x="0" y="1"/>
                  </a:cubicBezTo>
                  <a:close/>
                </a:path>
              </a:pathLst>
            </a:custGeom>
            <a:solidFill>
              <a:srgbClr val="F0DCA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6" name="iṧḻïďê"/>
            <p:cNvSpPr/>
            <p:nvPr/>
          </p:nvSpPr>
          <p:spPr bwMode="auto">
            <a:xfrm>
              <a:off x="4251325" y="4260851"/>
              <a:ext cx="1512888" cy="34925"/>
            </a:xfrm>
            <a:custGeom>
              <a:avLst/>
              <a:gdLst>
                <a:gd name="T0" fmla="*/ 0 w 89"/>
                <a:gd name="T1" fmla="*/ 1 h 2"/>
                <a:gd name="T2" fmla="*/ 14 w 89"/>
                <a:gd name="T3" fmla="*/ 1 h 2"/>
                <a:gd name="T4" fmla="*/ 28 w 89"/>
                <a:gd name="T5" fmla="*/ 0 h 2"/>
                <a:gd name="T6" fmla="*/ 44 w 89"/>
                <a:gd name="T7" fmla="*/ 0 h 2"/>
                <a:gd name="T8" fmla="*/ 61 w 89"/>
                <a:gd name="T9" fmla="*/ 0 h 2"/>
                <a:gd name="T10" fmla="*/ 75 w 89"/>
                <a:gd name="T11" fmla="*/ 1 h 2"/>
                <a:gd name="T12" fmla="*/ 89 w 89"/>
                <a:gd name="T13" fmla="*/ 1 h 2"/>
                <a:gd name="T14" fmla="*/ 75 w 89"/>
                <a:gd name="T15" fmla="*/ 2 h 2"/>
                <a:gd name="T16" fmla="*/ 61 w 89"/>
                <a:gd name="T17" fmla="*/ 2 h 2"/>
                <a:gd name="T18" fmla="*/ 44 w 89"/>
                <a:gd name="T19" fmla="*/ 2 h 2"/>
                <a:gd name="T20" fmla="*/ 28 w 89"/>
                <a:gd name="T21" fmla="*/ 2 h 2"/>
                <a:gd name="T22" fmla="*/ 14 w 89"/>
                <a:gd name="T23" fmla="*/ 2 h 2"/>
                <a:gd name="T24" fmla="*/ 0 w 89"/>
                <a:gd name="T25"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2">
                  <a:moveTo>
                    <a:pt x="0" y="1"/>
                  </a:moveTo>
                  <a:cubicBezTo>
                    <a:pt x="0" y="1"/>
                    <a:pt x="5" y="1"/>
                    <a:pt x="14" y="1"/>
                  </a:cubicBezTo>
                  <a:cubicBezTo>
                    <a:pt x="18" y="1"/>
                    <a:pt x="23" y="0"/>
                    <a:pt x="28" y="0"/>
                  </a:cubicBezTo>
                  <a:cubicBezTo>
                    <a:pt x="33" y="0"/>
                    <a:pt x="39" y="0"/>
                    <a:pt x="44" y="0"/>
                  </a:cubicBezTo>
                  <a:cubicBezTo>
                    <a:pt x="50" y="0"/>
                    <a:pt x="56" y="0"/>
                    <a:pt x="61" y="0"/>
                  </a:cubicBezTo>
                  <a:cubicBezTo>
                    <a:pt x="66" y="0"/>
                    <a:pt x="71" y="1"/>
                    <a:pt x="75" y="1"/>
                  </a:cubicBezTo>
                  <a:cubicBezTo>
                    <a:pt x="84" y="1"/>
                    <a:pt x="89" y="1"/>
                    <a:pt x="89" y="1"/>
                  </a:cubicBezTo>
                  <a:cubicBezTo>
                    <a:pt x="89" y="1"/>
                    <a:pt x="84" y="1"/>
                    <a:pt x="75" y="2"/>
                  </a:cubicBezTo>
                  <a:cubicBezTo>
                    <a:pt x="71" y="2"/>
                    <a:pt x="66" y="2"/>
                    <a:pt x="61" y="2"/>
                  </a:cubicBezTo>
                  <a:cubicBezTo>
                    <a:pt x="56" y="2"/>
                    <a:pt x="50" y="2"/>
                    <a:pt x="44" y="2"/>
                  </a:cubicBezTo>
                  <a:cubicBezTo>
                    <a:pt x="39" y="2"/>
                    <a:pt x="33" y="2"/>
                    <a:pt x="28" y="2"/>
                  </a:cubicBezTo>
                  <a:cubicBezTo>
                    <a:pt x="23" y="2"/>
                    <a:pt x="18" y="2"/>
                    <a:pt x="14" y="2"/>
                  </a:cubicBezTo>
                  <a:cubicBezTo>
                    <a:pt x="5" y="1"/>
                    <a:pt x="0" y="1"/>
                    <a:pt x="0" y="1"/>
                  </a:cubicBezTo>
                  <a:close/>
                </a:path>
              </a:pathLst>
            </a:custGeom>
            <a:solidFill>
              <a:srgbClr val="F0DCA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 name="îsḻïde"/>
            <p:cNvSpPr/>
            <p:nvPr/>
          </p:nvSpPr>
          <p:spPr bwMode="auto">
            <a:xfrm>
              <a:off x="4251325" y="4329113"/>
              <a:ext cx="1512888" cy="33338"/>
            </a:xfrm>
            <a:custGeom>
              <a:avLst/>
              <a:gdLst>
                <a:gd name="T0" fmla="*/ 0 w 89"/>
                <a:gd name="T1" fmla="*/ 1 h 2"/>
                <a:gd name="T2" fmla="*/ 14 w 89"/>
                <a:gd name="T3" fmla="*/ 0 h 2"/>
                <a:gd name="T4" fmla="*/ 28 w 89"/>
                <a:gd name="T5" fmla="*/ 0 h 2"/>
                <a:gd name="T6" fmla="*/ 44 w 89"/>
                <a:gd name="T7" fmla="*/ 0 h 2"/>
                <a:gd name="T8" fmla="*/ 61 w 89"/>
                <a:gd name="T9" fmla="*/ 0 h 2"/>
                <a:gd name="T10" fmla="*/ 75 w 89"/>
                <a:gd name="T11" fmla="*/ 0 h 2"/>
                <a:gd name="T12" fmla="*/ 89 w 89"/>
                <a:gd name="T13" fmla="*/ 1 h 2"/>
                <a:gd name="T14" fmla="*/ 75 w 89"/>
                <a:gd name="T15" fmla="*/ 1 h 2"/>
                <a:gd name="T16" fmla="*/ 61 w 89"/>
                <a:gd name="T17" fmla="*/ 2 h 2"/>
                <a:gd name="T18" fmla="*/ 44 w 89"/>
                <a:gd name="T19" fmla="*/ 2 h 2"/>
                <a:gd name="T20" fmla="*/ 28 w 89"/>
                <a:gd name="T21" fmla="*/ 2 h 2"/>
                <a:gd name="T22" fmla="*/ 14 w 89"/>
                <a:gd name="T23" fmla="*/ 1 h 2"/>
                <a:gd name="T24" fmla="*/ 0 w 89"/>
                <a:gd name="T25"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2">
                  <a:moveTo>
                    <a:pt x="0" y="1"/>
                  </a:moveTo>
                  <a:cubicBezTo>
                    <a:pt x="0" y="1"/>
                    <a:pt x="5" y="1"/>
                    <a:pt x="14" y="0"/>
                  </a:cubicBezTo>
                  <a:cubicBezTo>
                    <a:pt x="18" y="0"/>
                    <a:pt x="23" y="0"/>
                    <a:pt x="28" y="0"/>
                  </a:cubicBezTo>
                  <a:cubicBezTo>
                    <a:pt x="33" y="0"/>
                    <a:pt x="39" y="0"/>
                    <a:pt x="44" y="0"/>
                  </a:cubicBezTo>
                  <a:cubicBezTo>
                    <a:pt x="50" y="0"/>
                    <a:pt x="56" y="0"/>
                    <a:pt x="61" y="0"/>
                  </a:cubicBezTo>
                  <a:cubicBezTo>
                    <a:pt x="66" y="0"/>
                    <a:pt x="71" y="0"/>
                    <a:pt x="75" y="0"/>
                  </a:cubicBezTo>
                  <a:cubicBezTo>
                    <a:pt x="84" y="1"/>
                    <a:pt x="89" y="1"/>
                    <a:pt x="89" y="1"/>
                  </a:cubicBezTo>
                  <a:cubicBezTo>
                    <a:pt x="89" y="1"/>
                    <a:pt x="84" y="1"/>
                    <a:pt x="75" y="1"/>
                  </a:cubicBezTo>
                  <a:cubicBezTo>
                    <a:pt x="71" y="2"/>
                    <a:pt x="66" y="2"/>
                    <a:pt x="61" y="2"/>
                  </a:cubicBezTo>
                  <a:cubicBezTo>
                    <a:pt x="56" y="2"/>
                    <a:pt x="50" y="2"/>
                    <a:pt x="44" y="2"/>
                  </a:cubicBezTo>
                  <a:cubicBezTo>
                    <a:pt x="39" y="2"/>
                    <a:pt x="33" y="2"/>
                    <a:pt x="28" y="2"/>
                  </a:cubicBezTo>
                  <a:cubicBezTo>
                    <a:pt x="23" y="2"/>
                    <a:pt x="18" y="1"/>
                    <a:pt x="14" y="1"/>
                  </a:cubicBezTo>
                  <a:cubicBezTo>
                    <a:pt x="5" y="1"/>
                    <a:pt x="0" y="1"/>
                    <a:pt x="0" y="1"/>
                  </a:cubicBezTo>
                  <a:close/>
                </a:path>
              </a:pathLst>
            </a:custGeom>
            <a:solidFill>
              <a:srgbClr val="F0DCA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 name="í$ḻídè"/>
            <p:cNvSpPr/>
            <p:nvPr/>
          </p:nvSpPr>
          <p:spPr bwMode="auto">
            <a:xfrm>
              <a:off x="4251325" y="4397376"/>
              <a:ext cx="1512888" cy="33338"/>
            </a:xfrm>
            <a:custGeom>
              <a:avLst/>
              <a:gdLst>
                <a:gd name="T0" fmla="*/ 0 w 89"/>
                <a:gd name="T1" fmla="*/ 1 h 2"/>
                <a:gd name="T2" fmla="*/ 14 w 89"/>
                <a:gd name="T3" fmla="*/ 0 h 2"/>
                <a:gd name="T4" fmla="*/ 28 w 89"/>
                <a:gd name="T5" fmla="*/ 0 h 2"/>
                <a:gd name="T6" fmla="*/ 44 w 89"/>
                <a:gd name="T7" fmla="*/ 0 h 2"/>
                <a:gd name="T8" fmla="*/ 61 w 89"/>
                <a:gd name="T9" fmla="*/ 0 h 2"/>
                <a:gd name="T10" fmla="*/ 75 w 89"/>
                <a:gd name="T11" fmla="*/ 0 h 2"/>
                <a:gd name="T12" fmla="*/ 89 w 89"/>
                <a:gd name="T13" fmla="*/ 1 h 2"/>
                <a:gd name="T14" fmla="*/ 75 w 89"/>
                <a:gd name="T15" fmla="*/ 1 h 2"/>
                <a:gd name="T16" fmla="*/ 61 w 89"/>
                <a:gd name="T17" fmla="*/ 1 h 2"/>
                <a:gd name="T18" fmla="*/ 44 w 89"/>
                <a:gd name="T19" fmla="*/ 2 h 2"/>
                <a:gd name="T20" fmla="*/ 28 w 89"/>
                <a:gd name="T21" fmla="*/ 1 h 2"/>
                <a:gd name="T22" fmla="*/ 14 w 89"/>
                <a:gd name="T23" fmla="*/ 1 h 2"/>
                <a:gd name="T24" fmla="*/ 0 w 89"/>
                <a:gd name="T25"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2">
                  <a:moveTo>
                    <a:pt x="0" y="1"/>
                  </a:moveTo>
                  <a:cubicBezTo>
                    <a:pt x="0" y="1"/>
                    <a:pt x="5" y="0"/>
                    <a:pt x="14" y="0"/>
                  </a:cubicBezTo>
                  <a:cubicBezTo>
                    <a:pt x="18" y="0"/>
                    <a:pt x="23" y="0"/>
                    <a:pt x="28" y="0"/>
                  </a:cubicBezTo>
                  <a:cubicBezTo>
                    <a:pt x="33" y="0"/>
                    <a:pt x="39" y="0"/>
                    <a:pt x="44" y="0"/>
                  </a:cubicBezTo>
                  <a:cubicBezTo>
                    <a:pt x="50" y="0"/>
                    <a:pt x="56" y="0"/>
                    <a:pt x="61" y="0"/>
                  </a:cubicBezTo>
                  <a:cubicBezTo>
                    <a:pt x="66" y="0"/>
                    <a:pt x="71" y="0"/>
                    <a:pt x="75" y="0"/>
                  </a:cubicBezTo>
                  <a:cubicBezTo>
                    <a:pt x="84" y="0"/>
                    <a:pt x="89" y="1"/>
                    <a:pt x="89" y="1"/>
                  </a:cubicBezTo>
                  <a:cubicBezTo>
                    <a:pt x="89" y="1"/>
                    <a:pt x="84" y="1"/>
                    <a:pt x="75" y="1"/>
                  </a:cubicBezTo>
                  <a:cubicBezTo>
                    <a:pt x="71" y="1"/>
                    <a:pt x="66" y="1"/>
                    <a:pt x="61" y="1"/>
                  </a:cubicBezTo>
                  <a:cubicBezTo>
                    <a:pt x="56" y="2"/>
                    <a:pt x="50" y="2"/>
                    <a:pt x="44" y="2"/>
                  </a:cubicBezTo>
                  <a:cubicBezTo>
                    <a:pt x="39" y="2"/>
                    <a:pt x="33" y="2"/>
                    <a:pt x="28" y="1"/>
                  </a:cubicBezTo>
                  <a:cubicBezTo>
                    <a:pt x="23" y="1"/>
                    <a:pt x="18" y="1"/>
                    <a:pt x="14" y="1"/>
                  </a:cubicBezTo>
                  <a:cubicBezTo>
                    <a:pt x="5" y="1"/>
                    <a:pt x="0" y="1"/>
                    <a:pt x="0" y="1"/>
                  </a:cubicBezTo>
                  <a:close/>
                </a:path>
              </a:pathLst>
            </a:custGeom>
            <a:solidFill>
              <a:srgbClr val="F0DCA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 name="îṡḷíḓè"/>
            <p:cNvSpPr/>
            <p:nvPr/>
          </p:nvSpPr>
          <p:spPr bwMode="auto">
            <a:xfrm>
              <a:off x="4251325" y="4465638"/>
              <a:ext cx="1512888" cy="15875"/>
            </a:xfrm>
            <a:custGeom>
              <a:avLst/>
              <a:gdLst>
                <a:gd name="T0" fmla="*/ 0 w 89"/>
                <a:gd name="T1" fmla="*/ 0 h 1"/>
                <a:gd name="T2" fmla="*/ 14 w 89"/>
                <a:gd name="T3" fmla="*/ 0 h 1"/>
                <a:gd name="T4" fmla="*/ 28 w 89"/>
                <a:gd name="T5" fmla="*/ 0 h 1"/>
                <a:gd name="T6" fmla="*/ 44 w 89"/>
                <a:gd name="T7" fmla="*/ 0 h 1"/>
                <a:gd name="T8" fmla="*/ 61 w 89"/>
                <a:gd name="T9" fmla="*/ 0 h 1"/>
                <a:gd name="T10" fmla="*/ 75 w 89"/>
                <a:gd name="T11" fmla="*/ 0 h 1"/>
                <a:gd name="T12" fmla="*/ 89 w 89"/>
                <a:gd name="T13" fmla="*/ 0 h 1"/>
                <a:gd name="T14" fmla="*/ 75 w 89"/>
                <a:gd name="T15" fmla="*/ 1 h 1"/>
                <a:gd name="T16" fmla="*/ 61 w 89"/>
                <a:gd name="T17" fmla="*/ 1 h 1"/>
                <a:gd name="T18" fmla="*/ 44 w 89"/>
                <a:gd name="T19" fmla="*/ 1 h 1"/>
                <a:gd name="T20" fmla="*/ 28 w 89"/>
                <a:gd name="T21" fmla="*/ 1 h 1"/>
                <a:gd name="T22" fmla="*/ 14 w 89"/>
                <a:gd name="T23" fmla="*/ 1 h 1"/>
                <a:gd name="T24" fmla="*/ 0 w 89"/>
                <a:gd name="T25"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1">
                  <a:moveTo>
                    <a:pt x="0" y="0"/>
                  </a:moveTo>
                  <a:cubicBezTo>
                    <a:pt x="0" y="0"/>
                    <a:pt x="5" y="0"/>
                    <a:pt x="14" y="0"/>
                  </a:cubicBezTo>
                  <a:cubicBezTo>
                    <a:pt x="18" y="0"/>
                    <a:pt x="23" y="0"/>
                    <a:pt x="28" y="0"/>
                  </a:cubicBezTo>
                  <a:cubicBezTo>
                    <a:pt x="33" y="0"/>
                    <a:pt x="39" y="0"/>
                    <a:pt x="44" y="0"/>
                  </a:cubicBezTo>
                  <a:cubicBezTo>
                    <a:pt x="50" y="0"/>
                    <a:pt x="56" y="0"/>
                    <a:pt x="61" y="0"/>
                  </a:cubicBezTo>
                  <a:cubicBezTo>
                    <a:pt x="66" y="0"/>
                    <a:pt x="71" y="0"/>
                    <a:pt x="75" y="0"/>
                  </a:cubicBezTo>
                  <a:cubicBezTo>
                    <a:pt x="84" y="0"/>
                    <a:pt x="89" y="0"/>
                    <a:pt x="89" y="0"/>
                  </a:cubicBezTo>
                  <a:cubicBezTo>
                    <a:pt x="89" y="0"/>
                    <a:pt x="84" y="1"/>
                    <a:pt x="75" y="1"/>
                  </a:cubicBezTo>
                  <a:cubicBezTo>
                    <a:pt x="71" y="1"/>
                    <a:pt x="66" y="1"/>
                    <a:pt x="61" y="1"/>
                  </a:cubicBezTo>
                  <a:cubicBezTo>
                    <a:pt x="56" y="1"/>
                    <a:pt x="50" y="1"/>
                    <a:pt x="44" y="1"/>
                  </a:cubicBezTo>
                  <a:cubicBezTo>
                    <a:pt x="39" y="1"/>
                    <a:pt x="33" y="1"/>
                    <a:pt x="28" y="1"/>
                  </a:cubicBezTo>
                  <a:cubicBezTo>
                    <a:pt x="23" y="1"/>
                    <a:pt x="18" y="1"/>
                    <a:pt x="14" y="1"/>
                  </a:cubicBezTo>
                  <a:cubicBezTo>
                    <a:pt x="5" y="1"/>
                    <a:pt x="0" y="0"/>
                    <a:pt x="0" y="0"/>
                  </a:cubicBezTo>
                  <a:close/>
                </a:path>
              </a:pathLst>
            </a:custGeom>
            <a:solidFill>
              <a:srgbClr val="F0DCA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0" name="îsliḍè"/>
            <p:cNvSpPr/>
            <p:nvPr/>
          </p:nvSpPr>
          <p:spPr bwMode="auto">
            <a:xfrm>
              <a:off x="4251325" y="4516438"/>
              <a:ext cx="1512888" cy="33338"/>
            </a:xfrm>
            <a:custGeom>
              <a:avLst/>
              <a:gdLst>
                <a:gd name="T0" fmla="*/ 0 w 89"/>
                <a:gd name="T1" fmla="*/ 1 h 2"/>
                <a:gd name="T2" fmla="*/ 14 w 89"/>
                <a:gd name="T3" fmla="*/ 1 h 2"/>
                <a:gd name="T4" fmla="*/ 28 w 89"/>
                <a:gd name="T5" fmla="*/ 0 h 2"/>
                <a:gd name="T6" fmla="*/ 44 w 89"/>
                <a:gd name="T7" fmla="*/ 0 h 2"/>
                <a:gd name="T8" fmla="*/ 61 w 89"/>
                <a:gd name="T9" fmla="*/ 0 h 2"/>
                <a:gd name="T10" fmla="*/ 75 w 89"/>
                <a:gd name="T11" fmla="*/ 1 h 2"/>
                <a:gd name="T12" fmla="*/ 89 w 89"/>
                <a:gd name="T13" fmla="*/ 1 h 2"/>
                <a:gd name="T14" fmla="*/ 75 w 89"/>
                <a:gd name="T15" fmla="*/ 2 h 2"/>
                <a:gd name="T16" fmla="*/ 61 w 89"/>
                <a:gd name="T17" fmla="*/ 2 h 2"/>
                <a:gd name="T18" fmla="*/ 44 w 89"/>
                <a:gd name="T19" fmla="*/ 2 h 2"/>
                <a:gd name="T20" fmla="*/ 28 w 89"/>
                <a:gd name="T21" fmla="*/ 2 h 2"/>
                <a:gd name="T22" fmla="*/ 14 w 89"/>
                <a:gd name="T23" fmla="*/ 2 h 2"/>
                <a:gd name="T24" fmla="*/ 0 w 89"/>
                <a:gd name="T25"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2">
                  <a:moveTo>
                    <a:pt x="0" y="1"/>
                  </a:moveTo>
                  <a:cubicBezTo>
                    <a:pt x="0" y="1"/>
                    <a:pt x="5" y="1"/>
                    <a:pt x="14" y="1"/>
                  </a:cubicBezTo>
                  <a:cubicBezTo>
                    <a:pt x="18" y="1"/>
                    <a:pt x="23" y="1"/>
                    <a:pt x="28" y="0"/>
                  </a:cubicBezTo>
                  <a:cubicBezTo>
                    <a:pt x="33" y="0"/>
                    <a:pt x="39" y="0"/>
                    <a:pt x="44" y="0"/>
                  </a:cubicBezTo>
                  <a:cubicBezTo>
                    <a:pt x="50" y="0"/>
                    <a:pt x="56" y="0"/>
                    <a:pt x="61" y="0"/>
                  </a:cubicBezTo>
                  <a:cubicBezTo>
                    <a:pt x="66" y="1"/>
                    <a:pt x="71" y="1"/>
                    <a:pt x="75" y="1"/>
                  </a:cubicBezTo>
                  <a:cubicBezTo>
                    <a:pt x="84" y="1"/>
                    <a:pt x="89" y="1"/>
                    <a:pt x="89" y="1"/>
                  </a:cubicBezTo>
                  <a:cubicBezTo>
                    <a:pt x="89" y="1"/>
                    <a:pt x="84" y="2"/>
                    <a:pt x="75" y="2"/>
                  </a:cubicBezTo>
                  <a:cubicBezTo>
                    <a:pt x="71" y="2"/>
                    <a:pt x="66" y="2"/>
                    <a:pt x="61" y="2"/>
                  </a:cubicBezTo>
                  <a:cubicBezTo>
                    <a:pt x="56" y="2"/>
                    <a:pt x="50" y="2"/>
                    <a:pt x="44" y="2"/>
                  </a:cubicBezTo>
                  <a:cubicBezTo>
                    <a:pt x="39" y="2"/>
                    <a:pt x="33" y="2"/>
                    <a:pt x="28" y="2"/>
                  </a:cubicBezTo>
                  <a:cubicBezTo>
                    <a:pt x="23" y="2"/>
                    <a:pt x="18" y="2"/>
                    <a:pt x="14" y="2"/>
                  </a:cubicBezTo>
                  <a:cubicBezTo>
                    <a:pt x="5" y="2"/>
                    <a:pt x="0" y="1"/>
                    <a:pt x="0" y="1"/>
                  </a:cubicBezTo>
                  <a:close/>
                </a:path>
              </a:pathLst>
            </a:custGeom>
            <a:solidFill>
              <a:srgbClr val="F0DCA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1" name="íslíḑê"/>
            <p:cNvSpPr/>
            <p:nvPr/>
          </p:nvSpPr>
          <p:spPr bwMode="auto">
            <a:xfrm>
              <a:off x="4251325" y="4583113"/>
              <a:ext cx="1512888" cy="34925"/>
            </a:xfrm>
            <a:custGeom>
              <a:avLst/>
              <a:gdLst>
                <a:gd name="T0" fmla="*/ 0 w 89"/>
                <a:gd name="T1" fmla="*/ 1 h 2"/>
                <a:gd name="T2" fmla="*/ 14 w 89"/>
                <a:gd name="T3" fmla="*/ 0 h 2"/>
                <a:gd name="T4" fmla="*/ 28 w 89"/>
                <a:gd name="T5" fmla="*/ 0 h 2"/>
                <a:gd name="T6" fmla="*/ 44 w 89"/>
                <a:gd name="T7" fmla="*/ 0 h 2"/>
                <a:gd name="T8" fmla="*/ 61 w 89"/>
                <a:gd name="T9" fmla="*/ 0 h 2"/>
                <a:gd name="T10" fmla="*/ 75 w 89"/>
                <a:gd name="T11" fmla="*/ 0 h 2"/>
                <a:gd name="T12" fmla="*/ 89 w 89"/>
                <a:gd name="T13" fmla="*/ 1 h 2"/>
                <a:gd name="T14" fmla="*/ 75 w 89"/>
                <a:gd name="T15" fmla="*/ 1 h 2"/>
                <a:gd name="T16" fmla="*/ 61 w 89"/>
                <a:gd name="T17" fmla="*/ 2 h 2"/>
                <a:gd name="T18" fmla="*/ 44 w 89"/>
                <a:gd name="T19" fmla="*/ 2 h 2"/>
                <a:gd name="T20" fmla="*/ 28 w 89"/>
                <a:gd name="T21" fmla="*/ 2 h 2"/>
                <a:gd name="T22" fmla="*/ 14 w 89"/>
                <a:gd name="T23" fmla="*/ 1 h 2"/>
                <a:gd name="T24" fmla="*/ 0 w 89"/>
                <a:gd name="T25"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2">
                  <a:moveTo>
                    <a:pt x="0" y="1"/>
                  </a:moveTo>
                  <a:cubicBezTo>
                    <a:pt x="0" y="1"/>
                    <a:pt x="5" y="1"/>
                    <a:pt x="14" y="0"/>
                  </a:cubicBezTo>
                  <a:cubicBezTo>
                    <a:pt x="18" y="0"/>
                    <a:pt x="23" y="0"/>
                    <a:pt x="28" y="0"/>
                  </a:cubicBezTo>
                  <a:cubicBezTo>
                    <a:pt x="33" y="0"/>
                    <a:pt x="39" y="0"/>
                    <a:pt x="44" y="0"/>
                  </a:cubicBezTo>
                  <a:cubicBezTo>
                    <a:pt x="50" y="0"/>
                    <a:pt x="56" y="0"/>
                    <a:pt x="61" y="0"/>
                  </a:cubicBezTo>
                  <a:cubicBezTo>
                    <a:pt x="66" y="0"/>
                    <a:pt x="71" y="0"/>
                    <a:pt x="75" y="0"/>
                  </a:cubicBezTo>
                  <a:cubicBezTo>
                    <a:pt x="84" y="1"/>
                    <a:pt x="89" y="1"/>
                    <a:pt x="89" y="1"/>
                  </a:cubicBezTo>
                  <a:cubicBezTo>
                    <a:pt x="89" y="1"/>
                    <a:pt x="84" y="1"/>
                    <a:pt x="75" y="1"/>
                  </a:cubicBezTo>
                  <a:cubicBezTo>
                    <a:pt x="71" y="2"/>
                    <a:pt x="66" y="2"/>
                    <a:pt x="61" y="2"/>
                  </a:cubicBezTo>
                  <a:cubicBezTo>
                    <a:pt x="56" y="2"/>
                    <a:pt x="50" y="2"/>
                    <a:pt x="44" y="2"/>
                  </a:cubicBezTo>
                  <a:cubicBezTo>
                    <a:pt x="39" y="2"/>
                    <a:pt x="33" y="2"/>
                    <a:pt x="28" y="2"/>
                  </a:cubicBezTo>
                  <a:cubicBezTo>
                    <a:pt x="23" y="2"/>
                    <a:pt x="18" y="2"/>
                    <a:pt x="14" y="1"/>
                  </a:cubicBezTo>
                  <a:cubicBezTo>
                    <a:pt x="5" y="1"/>
                    <a:pt x="0" y="1"/>
                    <a:pt x="0" y="1"/>
                  </a:cubicBezTo>
                  <a:close/>
                </a:path>
              </a:pathLst>
            </a:custGeom>
            <a:solidFill>
              <a:srgbClr val="F0DCA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íṡļiḋe"/>
            <p:cNvSpPr/>
            <p:nvPr/>
          </p:nvSpPr>
          <p:spPr bwMode="auto">
            <a:xfrm>
              <a:off x="4251325" y="4651376"/>
              <a:ext cx="1512888" cy="34925"/>
            </a:xfrm>
            <a:custGeom>
              <a:avLst/>
              <a:gdLst>
                <a:gd name="T0" fmla="*/ 0 w 89"/>
                <a:gd name="T1" fmla="*/ 1 h 2"/>
                <a:gd name="T2" fmla="*/ 14 w 89"/>
                <a:gd name="T3" fmla="*/ 0 h 2"/>
                <a:gd name="T4" fmla="*/ 28 w 89"/>
                <a:gd name="T5" fmla="*/ 0 h 2"/>
                <a:gd name="T6" fmla="*/ 44 w 89"/>
                <a:gd name="T7" fmla="*/ 0 h 2"/>
                <a:gd name="T8" fmla="*/ 61 w 89"/>
                <a:gd name="T9" fmla="*/ 0 h 2"/>
                <a:gd name="T10" fmla="*/ 75 w 89"/>
                <a:gd name="T11" fmla="*/ 0 h 2"/>
                <a:gd name="T12" fmla="*/ 89 w 89"/>
                <a:gd name="T13" fmla="*/ 1 h 2"/>
                <a:gd name="T14" fmla="*/ 75 w 89"/>
                <a:gd name="T15" fmla="*/ 1 h 2"/>
                <a:gd name="T16" fmla="*/ 61 w 89"/>
                <a:gd name="T17" fmla="*/ 2 h 2"/>
                <a:gd name="T18" fmla="*/ 44 w 89"/>
                <a:gd name="T19" fmla="*/ 2 h 2"/>
                <a:gd name="T20" fmla="*/ 28 w 89"/>
                <a:gd name="T21" fmla="*/ 2 h 2"/>
                <a:gd name="T22" fmla="*/ 14 w 89"/>
                <a:gd name="T23" fmla="*/ 1 h 2"/>
                <a:gd name="T24" fmla="*/ 0 w 89"/>
                <a:gd name="T25"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2">
                  <a:moveTo>
                    <a:pt x="0" y="1"/>
                  </a:moveTo>
                  <a:cubicBezTo>
                    <a:pt x="0" y="1"/>
                    <a:pt x="5" y="0"/>
                    <a:pt x="14" y="0"/>
                  </a:cubicBezTo>
                  <a:cubicBezTo>
                    <a:pt x="18" y="0"/>
                    <a:pt x="23" y="0"/>
                    <a:pt x="28" y="0"/>
                  </a:cubicBezTo>
                  <a:cubicBezTo>
                    <a:pt x="33" y="0"/>
                    <a:pt x="39" y="0"/>
                    <a:pt x="44" y="0"/>
                  </a:cubicBezTo>
                  <a:cubicBezTo>
                    <a:pt x="50" y="0"/>
                    <a:pt x="56" y="0"/>
                    <a:pt x="61" y="0"/>
                  </a:cubicBezTo>
                  <a:cubicBezTo>
                    <a:pt x="66" y="0"/>
                    <a:pt x="71" y="0"/>
                    <a:pt x="75" y="0"/>
                  </a:cubicBezTo>
                  <a:cubicBezTo>
                    <a:pt x="84" y="0"/>
                    <a:pt x="89" y="1"/>
                    <a:pt x="89" y="1"/>
                  </a:cubicBezTo>
                  <a:cubicBezTo>
                    <a:pt x="89" y="1"/>
                    <a:pt x="84" y="1"/>
                    <a:pt x="75" y="1"/>
                  </a:cubicBezTo>
                  <a:cubicBezTo>
                    <a:pt x="71" y="1"/>
                    <a:pt x="66" y="1"/>
                    <a:pt x="61" y="2"/>
                  </a:cubicBezTo>
                  <a:cubicBezTo>
                    <a:pt x="56" y="2"/>
                    <a:pt x="50" y="2"/>
                    <a:pt x="44" y="2"/>
                  </a:cubicBezTo>
                  <a:cubicBezTo>
                    <a:pt x="39" y="2"/>
                    <a:pt x="33" y="2"/>
                    <a:pt x="28" y="2"/>
                  </a:cubicBezTo>
                  <a:cubicBezTo>
                    <a:pt x="23" y="1"/>
                    <a:pt x="18" y="1"/>
                    <a:pt x="14" y="1"/>
                  </a:cubicBezTo>
                  <a:cubicBezTo>
                    <a:pt x="5" y="1"/>
                    <a:pt x="0" y="1"/>
                    <a:pt x="0" y="1"/>
                  </a:cubicBezTo>
                  <a:close/>
                </a:path>
              </a:pathLst>
            </a:custGeom>
            <a:solidFill>
              <a:srgbClr val="F0DCA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 name="îśľîḍê"/>
            <p:cNvSpPr/>
            <p:nvPr/>
          </p:nvSpPr>
          <p:spPr bwMode="auto">
            <a:xfrm>
              <a:off x="4251325" y="4719638"/>
              <a:ext cx="1512888" cy="17463"/>
            </a:xfrm>
            <a:custGeom>
              <a:avLst/>
              <a:gdLst>
                <a:gd name="T0" fmla="*/ 0 w 89"/>
                <a:gd name="T1" fmla="*/ 1 h 1"/>
                <a:gd name="T2" fmla="*/ 14 w 89"/>
                <a:gd name="T3" fmla="*/ 0 h 1"/>
                <a:gd name="T4" fmla="*/ 28 w 89"/>
                <a:gd name="T5" fmla="*/ 0 h 1"/>
                <a:gd name="T6" fmla="*/ 44 w 89"/>
                <a:gd name="T7" fmla="*/ 0 h 1"/>
                <a:gd name="T8" fmla="*/ 61 w 89"/>
                <a:gd name="T9" fmla="*/ 0 h 1"/>
                <a:gd name="T10" fmla="*/ 75 w 89"/>
                <a:gd name="T11" fmla="*/ 0 h 1"/>
                <a:gd name="T12" fmla="*/ 89 w 89"/>
                <a:gd name="T13" fmla="*/ 1 h 1"/>
                <a:gd name="T14" fmla="*/ 75 w 89"/>
                <a:gd name="T15" fmla="*/ 1 h 1"/>
                <a:gd name="T16" fmla="*/ 61 w 89"/>
                <a:gd name="T17" fmla="*/ 1 h 1"/>
                <a:gd name="T18" fmla="*/ 44 w 89"/>
                <a:gd name="T19" fmla="*/ 1 h 1"/>
                <a:gd name="T20" fmla="*/ 28 w 89"/>
                <a:gd name="T21" fmla="*/ 1 h 1"/>
                <a:gd name="T22" fmla="*/ 14 w 89"/>
                <a:gd name="T23" fmla="*/ 1 h 1"/>
                <a:gd name="T24" fmla="*/ 0 w 89"/>
                <a:gd name="T25"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1">
                  <a:moveTo>
                    <a:pt x="0" y="1"/>
                  </a:moveTo>
                  <a:cubicBezTo>
                    <a:pt x="0" y="1"/>
                    <a:pt x="5" y="0"/>
                    <a:pt x="14" y="0"/>
                  </a:cubicBezTo>
                  <a:cubicBezTo>
                    <a:pt x="18" y="0"/>
                    <a:pt x="23" y="0"/>
                    <a:pt x="28" y="0"/>
                  </a:cubicBezTo>
                  <a:cubicBezTo>
                    <a:pt x="33" y="0"/>
                    <a:pt x="39" y="0"/>
                    <a:pt x="44" y="0"/>
                  </a:cubicBezTo>
                  <a:cubicBezTo>
                    <a:pt x="50" y="0"/>
                    <a:pt x="56" y="0"/>
                    <a:pt x="61" y="0"/>
                  </a:cubicBezTo>
                  <a:cubicBezTo>
                    <a:pt x="66" y="0"/>
                    <a:pt x="71" y="0"/>
                    <a:pt x="75" y="0"/>
                  </a:cubicBezTo>
                  <a:cubicBezTo>
                    <a:pt x="84" y="0"/>
                    <a:pt x="89" y="1"/>
                    <a:pt x="89" y="1"/>
                  </a:cubicBezTo>
                  <a:cubicBezTo>
                    <a:pt x="89" y="1"/>
                    <a:pt x="84" y="1"/>
                    <a:pt x="75" y="1"/>
                  </a:cubicBezTo>
                  <a:cubicBezTo>
                    <a:pt x="71" y="1"/>
                    <a:pt x="66" y="1"/>
                    <a:pt x="61" y="1"/>
                  </a:cubicBezTo>
                  <a:cubicBezTo>
                    <a:pt x="56" y="1"/>
                    <a:pt x="50" y="1"/>
                    <a:pt x="44" y="1"/>
                  </a:cubicBezTo>
                  <a:cubicBezTo>
                    <a:pt x="39" y="1"/>
                    <a:pt x="33" y="1"/>
                    <a:pt x="28" y="1"/>
                  </a:cubicBezTo>
                  <a:cubicBezTo>
                    <a:pt x="23" y="1"/>
                    <a:pt x="18" y="1"/>
                    <a:pt x="14" y="1"/>
                  </a:cubicBezTo>
                  <a:cubicBezTo>
                    <a:pt x="5" y="1"/>
                    <a:pt x="0" y="1"/>
                    <a:pt x="0" y="1"/>
                  </a:cubicBezTo>
                  <a:close/>
                </a:path>
              </a:pathLst>
            </a:custGeom>
            <a:solidFill>
              <a:srgbClr val="F0DCA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 name="îSľïdé"/>
            <p:cNvSpPr/>
            <p:nvPr/>
          </p:nvSpPr>
          <p:spPr bwMode="auto">
            <a:xfrm>
              <a:off x="4795838" y="3819526"/>
              <a:ext cx="866775" cy="271463"/>
            </a:xfrm>
            <a:custGeom>
              <a:avLst/>
              <a:gdLst>
                <a:gd name="T0" fmla="*/ 51 w 51"/>
                <a:gd name="T1" fmla="*/ 16 h 16"/>
                <a:gd name="T2" fmla="*/ 0 w 51"/>
                <a:gd name="T3" fmla="*/ 16 h 16"/>
                <a:gd name="T4" fmla="*/ 0 w 51"/>
                <a:gd name="T5" fmla="*/ 0 h 16"/>
                <a:gd name="T6" fmla="*/ 51 w 51"/>
                <a:gd name="T7" fmla="*/ 0 h 16"/>
                <a:gd name="T8" fmla="*/ 51 w 51"/>
                <a:gd name="T9" fmla="*/ 16 h 16"/>
              </a:gdLst>
              <a:ahLst/>
              <a:cxnLst>
                <a:cxn ang="0">
                  <a:pos x="T0" y="T1"/>
                </a:cxn>
                <a:cxn ang="0">
                  <a:pos x="T2" y="T3"/>
                </a:cxn>
                <a:cxn ang="0">
                  <a:pos x="T4" y="T5"/>
                </a:cxn>
                <a:cxn ang="0">
                  <a:pos x="T6" y="T7"/>
                </a:cxn>
                <a:cxn ang="0">
                  <a:pos x="T8" y="T9"/>
                </a:cxn>
              </a:cxnLst>
              <a:rect l="0" t="0" r="r" b="b"/>
              <a:pathLst>
                <a:path w="51" h="16">
                  <a:moveTo>
                    <a:pt x="51" y="16"/>
                  </a:moveTo>
                  <a:cubicBezTo>
                    <a:pt x="0" y="16"/>
                    <a:pt x="0" y="16"/>
                    <a:pt x="0" y="16"/>
                  </a:cubicBezTo>
                  <a:cubicBezTo>
                    <a:pt x="0" y="0"/>
                    <a:pt x="0" y="0"/>
                    <a:pt x="0" y="0"/>
                  </a:cubicBezTo>
                  <a:cubicBezTo>
                    <a:pt x="51" y="0"/>
                    <a:pt x="51" y="0"/>
                    <a:pt x="51" y="0"/>
                  </a:cubicBezTo>
                  <a:cubicBezTo>
                    <a:pt x="49" y="0"/>
                    <a:pt x="49" y="16"/>
                    <a:pt x="51" y="16"/>
                  </a:cubicBezTo>
                  <a:close/>
                </a:path>
              </a:pathLst>
            </a:custGeom>
            <a:solidFill>
              <a:srgbClr val="FFF0B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 name="iṧ1íḋê"/>
            <p:cNvSpPr/>
            <p:nvPr/>
          </p:nvSpPr>
          <p:spPr bwMode="auto">
            <a:xfrm>
              <a:off x="4659313" y="3819526"/>
              <a:ext cx="273050" cy="271463"/>
            </a:xfrm>
            <a:prstGeom prst="ellipse">
              <a:avLst/>
            </a:prstGeom>
            <a:solidFill>
              <a:srgbClr val="FFF0B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 name="îṥļîḍê"/>
            <p:cNvSpPr/>
            <p:nvPr/>
          </p:nvSpPr>
          <p:spPr bwMode="auto">
            <a:xfrm>
              <a:off x="3878263" y="3768726"/>
              <a:ext cx="390525" cy="373063"/>
            </a:xfrm>
            <a:prstGeom prst="ellipse">
              <a:avLst/>
            </a:prstGeom>
            <a:solidFill>
              <a:srgbClr val="0064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7" name="ïşļidê"/>
            <p:cNvSpPr/>
            <p:nvPr/>
          </p:nvSpPr>
          <p:spPr bwMode="auto">
            <a:xfrm>
              <a:off x="4065588" y="3768726"/>
              <a:ext cx="1597025" cy="373063"/>
            </a:xfrm>
            <a:custGeom>
              <a:avLst/>
              <a:gdLst>
                <a:gd name="T0" fmla="*/ 94 w 94"/>
                <a:gd name="T1" fmla="*/ 0 h 22"/>
                <a:gd name="T2" fmla="*/ 0 w 94"/>
                <a:gd name="T3" fmla="*/ 0 h 22"/>
                <a:gd name="T4" fmla="*/ 0 w 94"/>
                <a:gd name="T5" fmla="*/ 22 h 22"/>
                <a:gd name="T6" fmla="*/ 94 w 94"/>
                <a:gd name="T7" fmla="*/ 22 h 22"/>
                <a:gd name="T8" fmla="*/ 94 w 94"/>
                <a:gd name="T9" fmla="*/ 19 h 22"/>
                <a:gd name="T10" fmla="*/ 43 w 94"/>
                <a:gd name="T11" fmla="*/ 19 h 22"/>
                <a:gd name="T12" fmla="*/ 35 w 94"/>
                <a:gd name="T13" fmla="*/ 11 h 22"/>
                <a:gd name="T14" fmla="*/ 43 w 94"/>
                <a:gd name="T15" fmla="*/ 3 h 22"/>
                <a:gd name="T16" fmla="*/ 94 w 94"/>
                <a:gd name="T17" fmla="*/ 3 h 22"/>
                <a:gd name="T18" fmla="*/ 94 w 94"/>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2">
                  <a:moveTo>
                    <a:pt x="94" y="0"/>
                  </a:moveTo>
                  <a:cubicBezTo>
                    <a:pt x="0" y="0"/>
                    <a:pt x="0" y="0"/>
                    <a:pt x="0" y="0"/>
                  </a:cubicBezTo>
                  <a:cubicBezTo>
                    <a:pt x="0" y="22"/>
                    <a:pt x="0" y="22"/>
                    <a:pt x="0" y="22"/>
                  </a:cubicBezTo>
                  <a:cubicBezTo>
                    <a:pt x="94" y="22"/>
                    <a:pt x="94" y="22"/>
                    <a:pt x="94" y="22"/>
                  </a:cubicBezTo>
                  <a:cubicBezTo>
                    <a:pt x="94" y="19"/>
                    <a:pt x="94" y="19"/>
                    <a:pt x="94" y="19"/>
                  </a:cubicBezTo>
                  <a:cubicBezTo>
                    <a:pt x="43" y="19"/>
                    <a:pt x="43" y="19"/>
                    <a:pt x="43" y="19"/>
                  </a:cubicBezTo>
                  <a:cubicBezTo>
                    <a:pt x="39" y="19"/>
                    <a:pt x="35" y="15"/>
                    <a:pt x="35" y="11"/>
                  </a:cubicBezTo>
                  <a:cubicBezTo>
                    <a:pt x="35" y="6"/>
                    <a:pt x="39" y="3"/>
                    <a:pt x="43" y="3"/>
                  </a:cubicBezTo>
                  <a:cubicBezTo>
                    <a:pt x="94" y="3"/>
                    <a:pt x="94" y="3"/>
                    <a:pt x="94" y="3"/>
                  </a:cubicBezTo>
                  <a:lnTo>
                    <a:pt x="94" y="0"/>
                  </a:lnTo>
                  <a:close/>
                </a:path>
              </a:pathLst>
            </a:custGeom>
            <a:solidFill>
              <a:srgbClr val="0064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8" name="ïṣ1îḓè"/>
            <p:cNvSpPr/>
            <p:nvPr/>
          </p:nvSpPr>
          <p:spPr bwMode="auto">
            <a:xfrm>
              <a:off x="4014788" y="4805363"/>
              <a:ext cx="304800" cy="373063"/>
            </a:xfrm>
            <a:prstGeom prst="ellipse">
              <a:avLst/>
            </a:prstGeom>
            <a:solidFill>
              <a:srgbClr val="0064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9" name="išḷíḍè"/>
            <p:cNvSpPr/>
            <p:nvPr/>
          </p:nvSpPr>
          <p:spPr bwMode="auto">
            <a:xfrm>
              <a:off x="4167188" y="4856163"/>
              <a:ext cx="1716088" cy="271463"/>
            </a:xfrm>
            <a:custGeom>
              <a:avLst/>
              <a:gdLst>
                <a:gd name="T0" fmla="*/ 101 w 101"/>
                <a:gd name="T1" fmla="*/ 16 h 16"/>
                <a:gd name="T2" fmla="*/ 0 w 101"/>
                <a:gd name="T3" fmla="*/ 16 h 16"/>
                <a:gd name="T4" fmla="*/ 0 w 101"/>
                <a:gd name="T5" fmla="*/ 0 h 16"/>
                <a:gd name="T6" fmla="*/ 101 w 101"/>
                <a:gd name="T7" fmla="*/ 0 h 16"/>
                <a:gd name="T8" fmla="*/ 101 w 101"/>
                <a:gd name="T9" fmla="*/ 16 h 16"/>
              </a:gdLst>
              <a:ahLst/>
              <a:cxnLst>
                <a:cxn ang="0">
                  <a:pos x="T0" y="T1"/>
                </a:cxn>
                <a:cxn ang="0">
                  <a:pos x="T2" y="T3"/>
                </a:cxn>
                <a:cxn ang="0">
                  <a:pos x="T4" y="T5"/>
                </a:cxn>
                <a:cxn ang="0">
                  <a:pos x="T6" y="T7"/>
                </a:cxn>
                <a:cxn ang="0">
                  <a:pos x="T8" y="T9"/>
                </a:cxn>
              </a:cxnLst>
              <a:rect l="0" t="0" r="r" b="b"/>
              <a:pathLst>
                <a:path w="101" h="16">
                  <a:moveTo>
                    <a:pt x="101" y="16"/>
                  </a:moveTo>
                  <a:cubicBezTo>
                    <a:pt x="0" y="16"/>
                    <a:pt x="0" y="16"/>
                    <a:pt x="0" y="16"/>
                  </a:cubicBezTo>
                  <a:cubicBezTo>
                    <a:pt x="0" y="0"/>
                    <a:pt x="0" y="0"/>
                    <a:pt x="0" y="0"/>
                  </a:cubicBezTo>
                  <a:cubicBezTo>
                    <a:pt x="101" y="0"/>
                    <a:pt x="101" y="0"/>
                    <a:pt x="101" y="0"/>
                  </a:cubicBezTo>
                  <a:cubicBezTo>
                    <a:pt x="98" y="0"/>
                    <a:pt x="98" y="16"/>
                    <a:pt x="101" y="16"/>
                  </a:cubicBezTo>
                  <a:close/>
                </a:path>
              </a:pathLst>
            </a:custGeom>
            <a:solidFill>
              <a:srgbClr val="FFF0B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0" name="ïṥḻîḍê"/>
            <p:cNvSpPr/>
            <p:nvPr/>
          </p:nvSpPr>
          <p:spPr bwMode="auto">
            <a:xfrm>
              <a:off x="4065588" y="4856163"/>
              <a:ext cx="185738" cy="271463"/>
            </a:xfrm>
            <a:prstGeom prst="ellipse">
              <a:avLst/>
            </a:prstGeom>
            <a:solidFill>
              <a:srgbClr val="FFF0B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1" name="ïş1îḍé"/>
            <p:cNvSpPr/>
            <p:nvPr/>
          </p:nvSpPr>
          <p:spPr bwMode="auto">
            <a:xfrm>
              <a:off x="4405313" y="3717926"/>
              <a:ext cx="1325563" cy="50800"/>
            </a:xfrm>
            <a:prstGeom prst="rect">
              <a:avLst/>
            </a:prstGeom>
            <a:solidFill>
              <a:srgbClr val="A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ísḻíḓè"/>
            <p:cNvSpPr/>
            <p:nvPr/>
          </p:nvSpPr>
          <p:spPr bwMode="auto">
            <a:xfrm>
              <a:off x="4405313" y="3479801"/>
              <a:ext cx="1325563" cy="33338"/>
            </a:xfrm>
            <a:prstGeom prst="rect">
              <a:avLst/>
            </a:prstGeom>
            <a:solidFill>
              <a:srgbClr val="A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íṥ1îdè"/>
            <p:cNvSpPr/>
            <p:nvPr/>
          </p:nvSpPr>
          <p:spPr bwMode="auto">
            <a:xfrm>
              <a:off x="5611813" y="3479801"/>
              <a:ext cx="238125" cy="288925"/>
            </a:xfrm>
            <a:prstGeom prst="ellipse">
              <a:avLst/>
            </a:prstGeom>
            <a:solidFill>
              <a:srgbClr val="A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4" name="íṡ1îḍè"/>
            <p:cNvSpPr/>
            <p:nvPr/>
          </p:nvSpPr>
          <p:spPr bwMode="auto">
            <a:xfrm>
              <a:off x="4405313" y="3513138"/>
              <a:ext cx="1325563" cy="204788"/>
            </a:xfrm>
            <a:custGeom>
              <a:avLst/>
              <a:gdLst>
                <a:gd name="T0" fmla="*/ 0 w 78"/>
                <a:gd name="T1" fmla="*/ 12 h 12"/>
                <a:gd name="T2" fmla="*/ 78 w 78"/>
                <a:gd name="T3" fmla="*/ 12 h 12"/>
                <a:gd name="T4" fmla="*/ 78 w 78"/>
                <a:gd name="T5" fmla="*/ 0 h 12"/>
                <a:gd name="T6" fmla="*/ 0 w 78"/>
                <a:gd name="T7" fmla="*/ 0 h 12"/>
                <a:gd name="T8" fmla="*/ 0 w 78"/>
                <a:gd name="T9" fmla="*/ 12 h 12"/>
              </a:gdLst>
              <a:ahLst/>
              <a:cxnLst>
                <a:cxn ang="0">
                  <a:pos x="T0" y="T1"/>
                </a:cxn>
                <a:cxn ang="0">
                  <a:pos x="T2" y="T3"/>
                </a:cxn>
                <a:cxn ang="0">
                  <a:pos x="T4" y="T5"/>
                </a:cxn>
                <a:cxn ang="0">
                  <a:pos x="T6" y="T7"/>
                </a:cxn>
                <a:cxn ang="0">
                  <a:pos x="T8" y="T9"/>
                </a:cxn>
              </a:cxnLst>
              <a:rect l="0" t="0" r="r" b="b"/>
              <a:pathLst>
                <a:path w="78" h="12">
                  <a:moveTo>
                    <a:pt x="0" y="12"/>
                  </a:moveTo>
                  <a:cubicBezTo>
                    <a:pt x="78" y="12"/>
                    <a:pt x="78" y="12"/>
                    <a:pt x="78" y="12"/>
                  </a:cubicBezTo>
                  <a:cubicBezTo>
                    <a:pt x="78" y="0"/>
                    <a:pt x="78" y="0"/>
                    <a:pt x="78" y="0"/>
                  </a:cubicBezTo>
                  <a:cubicBezTo>
                    <a:pt x="0" y="0"/>
                    <a:pt x="0" y="0"/>
                    <a:pt x="0" y="0"/>
                  </a:cubicBezTo>
                  <a:cubicBezTo>
                    <a:pt x="2" y="0"/>
                    <a:pt x="2" y="12"/>
                    <a:pt x="0" y="12"/>
                  </a:cubicBezTo>
                  <a:close/>
                </a:path>
              </a:pathLst>
            </a:custGeom>
            <a:solidFill>
              <a:srgbClr val="FFF0B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5" name="iṡ1iḑê"/>
            <p:cNvSpPr/>
            <p:nvPr/>
          </p:nvSpPr>
          <p:spPr bwMode="auto">
            <a:xfrm>
              <a:off x="5662613" y="3513138"/>
              <a:ext cx="136525" cy="204788"/>
            </a:xfrm>
            <a:prstGeom prst="ellipse">
              <a:avLst/>
            </a:prstGeom>
            <a:solidFill>
              <a:srgbClr val="FFF0B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6" name="ï$ļîḍe"/>
            <p:cNvSpPr/>
            <p:nvPr/>
          </p:nvSpPr>
          <p:spPr bwMode="auto">
            <a:xfrm>
              <a:off x="3589338" y="5178426"/>
              <a:ext cx="544513" cy="527050"/>
            </a:xfrm>
            <a:prstGeom prst="ellipse">
              <a:avLst/>
            </a:prstGeom>
            <a:solidFill>
              <a:srgbClr val="A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7" name="îslíḍé"/>
            <p:cNvSpPr/>
            <p:nvPr/>
          </p:nvSpPr>
          <p:spPr bwMode="auto">
            <a:xfrm>
              <a:off x="3860800" y="5178426"/>
              <a:ext cx="2192338" cy="527050"/>
            </a:xfrm>
            <a:custGeom>
              <a:avLst/>
              <a:gdLst>
                <a:gd name="T0" fmla="*/ 129 w 129"/>
                <a:gd name="T1" fmla="*/ 0 h 31"/>
                <a:gd name="T2" fmla="*/ 0 w 129"/>
                <a:gd name="T3" fmla="*/ 0 h 31"/>
                <a:gd name="T4" fmla="*/ 0 w 129"/>
                <a:gd name="T5" fmla="*/ 31 h 31"/>
                <a:gd name="T6" fmla="*/ 129 w 129"/>
                <a:gd name="T7" fmla="*/ 31 h 31"/>
                <a:gd name="T8" fmla="*/ 129 w 129"/>
                <a:gd name="T9" fmla="*/ 26 h 31"/>
                <a:gd name="T10" fmla="*/ 59 w 129"/>
                <a:gd name="T11" fmla="*/ 26 h 31"/>
                <a:gd name="T12" fmla="*/ 48 w 129"/>
                <a:gd name="T13" fmla="*/ 15 h 31"/>
                <a:gd name="T14" fmla="*/ 59 w 129"/>
                <a:gd name="T15" fmla="*/ 5 h 31"/>
                <a:gd name="T16" fmla="*/ 129 w 129"/>
                <a:gd name="T17" fmla="*/ 5 h 31"/>
                <a:gd name="T18" fmla="*/ 129 w 129"/>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31">
                  <a:moveTo>
                    <a:pt x="129" y="0"/>
                  </a:moveTo>
                  <a:cubicBezTo>
                    <a:pt x="0" y="0"/>
                    <a:pt x="0" y="0"/>
                    <a:pt x="0" y="0"/>
                  </a:cubicBezTo>
                  <a:cubicBezTo>
                    <a:pt x="0" y="31"/>
                    <a:pt x="0" y="31"/>
                    <a:pt x="0" y="31"/>
                  </a:cubicBezTo>
                  <a:cubicBezTo>
                    <a:pt x="129" y="31"/>
                    <a:pt x="129" y="31"/>
                    <a:pt x="129" y="31"/>
                  </a:cubicBezTo>
                  <a:cubicBezTo>
                    <a:pt x="129" y="26"/>
                    <a:pt x="129" y="26"/>
                    <a:pt x="129" y="26"/>
                  </a:cubicBezTo>
                  <a:cubicBezTo>
                    <a:pt x="59" y="26"/>
                    <a:pt x="59" y="26"/>
                    <a:pt x="59" y="26"/>
                  </a:cubicBezTo>
                  <a:cubicBezTo>
                    <a:pt x="53" y="26"/>
                    <a:pt x="48" y="21"/>
                    <a:pt x="48" y="15"/>
                  </a:cubicBezTo>
                  <a:cubicBezTo>
                    <a:pt x="48" y="9"/>
                    <a:pt x="53" y="5"/>
                    <a:pt x="59" y="5"/>
                  </a:cubicBezTo>
                  <a:cubicBezTo>
                    <a:pt x="129" y="5"/>
                    <a:pt x="129" y="5"/>
                    <a:pt x="129" y="5"/>
                  </a:cubicBezTo>
                  <a:lnTo>
                    <a:pt x="129" y="0"/>
                  </a:lnTo>
                  <a:close/>
                </a:path>
              </a:pathLst>
            </a:custGeom>
            <a:solidFill>
              <a:srgbClr val="A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8" name="íṣlíďê"/>
            <p:cNvSpPr/>
            <p:nvPr/>
          </p:nvSpPr>
          <p:spPr bwMode="auto">
            <a:xfrm>
              <a:off x="5764213" y="1543051"/>
              <a:ext cx="1631950" cy="7810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íṡľîḋê"/>
            <p:cNvSpPr/>
            <p:nvPr/>
          </p:nvSpPr>
          <p:spPr bwMode="auto">
            <a:xfrm>
              <a:off x="6359525" y="4719638"/>
              <a:ext cx="2141538" cy="458788"/>
            </a:xfrm>
            <a:prstGeom prst="rect">
              <a:avLst/>
            </a:prstGeom>
            <a:solidFill>
              <a:srgbClr val="F05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ïSļîḑe"/>
            <p:cNvSpPr/>
            <p:nvPr/>
          </p:nvSpPr>
          <p:spPr bwMode="auto">
            <a:xfrm>
              <a:off x="6359525" y="4719638"/>
              <a:ext cx="21415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î$ļiḍè"/>
            <p:cNvSpPr/>
            <p:nvPr/>
          </p:nvSpPr>
          <p:spPr bwMode="auto">
            <a:xfrm>
              <a:off x="6699250" y="4686301"/>
              <a:ext cx="119063" cy="492125"/>
            </a:xfrm>
            <a:prstGeom prst="rect">
              <a:avLst/>
            </a:prstGeom>
            <a:solidFill>
              <a:srgbClr val="FF9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îṣlïďe"/>
            <p:cNvSpPr/>
            <p:nvPr/>
          </p:nvSpPr>
          <p:spPr bwMode="auto">
            <a:xfrm>
              <a:off x="6699250" y="4686301"/>
              <a:ext cx="1190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işḻíḋê"/>
            <p:cNvSpPr/>
            <p:nvPr/>
          </p:nvSpPr>
          <p:spPr bwMode="auto">
            <a:xfrm>
              <a:off x="7175500" y="4838701"/>
              <a:ext cx="1173163" cy="220663"/>
            </a:xfrm>
            <a:prstGeom prst="rect">
              <a:avLst/>
            </a:prstGeom>
            <a:solidFill>
              <a:srgbClr val="FF9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4" name="iŝľiďe"/>
            <p:cNvSpPr/>
            <p:nvPr/>
          </p:nvSpPr>
          <p:spPr bwMode="auto">
            <a:xfrm>
              <a:off x="7175500" y="4838701"/>
              <a:ext cx="1173163"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5" name="íṡḻîďè"/>
            <p:cNvSpPr/>
            <p:nvPr/>
          </p:nvSpPr>
          <p:spPr bwMode="auto">
            <a:xfrm>
              <a:off x="8501063" y="4957763"/>
              <a:ext cx="1588" cy="220663"/>
            </a:xfrm>
            <a:prstGeom prst="rect">
              <a:avLst/>
            </a:prstGeom>
            <a:solidFill>
              <a:srgbClr val="FACA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6" name="îSľiďe"/>
            <p:cNvSpPr/>
            <p:nvPr/>
          </p:nvSpPr>
          <p:spPr bwMode="auto">
            <a:xfrm>
              <a:off x="8501063" y="4957763"/>
              <a:ext cx="1588"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7" name="iṡ1îḓè"/>
            <p:cNvSpPr/>
            <p:nvPr/>
          </p:nvSpPr>
          <p:spPr bwMode="auto">
            <a:xfrm>
              <a:off x="6359525" y="4957763"/>
              <a:ext cx="2141538" cy="220663"/>
            </a:xfrm>
            <a:custGeom>
              <a:avLst/>
              <a:gdLst>
                <a:gd name="T0" fmla="*/ 214 w 1349"/>
                <a:gd name="T1" fmla="*/ 0 h 139"/>
                <a:gd name="T2" fmla="*/ 0 w 1349"/>
                <a:gd name="T3" fmla="*/ 0 h 139"/>
                <a:gd name="T4" fmla="*/ 0 w 1349"/>
                <a:gd name="T5" fmla="*/ 139 h 139"/>
                <a:gd name="T6" fmla="*/ 214 w 1349"/>
                <a:gd name="T7" fmla="*/ 139 h 139"/>
                <a:gd name="T8" fmla="*/ 214 w 1349"/>
                <a:gd name="T9" fmla="*/ 0 h 139"/>
                <a:gd name="T10" fmla="*/ 1349 w 1349"/>
                <a:gd name="T11" fmla="*/ 0 h 139"/>
                <a:gd name="T12" fmla="*/ 1253 w 1349"/>
                <a:gd name="T13" fmla="*/ 0 h 139"/>
                <a:gd name="T14" fmla="*/ 1253 w 1349"/>
                <a:gd name="T15" fmla="*/ 64 h 139"/>
                <a:gd name="T16" fmla="*/ 514 w 1349"/>
                <a:gd name="T17" fmla="*/ 64 h 139"/>
                <a:gd name="T18" fmla="*/ 514 w 1349"/>
                <a:gd name="T19" fmla="*/ 0 h 139"/>
                <a:gd name="T20" fmla="*/ 289 w 1349"/>
                <a:gd name="T21" fmla="*/ 0 h 139"/>
                <a:gd name="T22" fmla="*/ 289 w 1349"/>
                <a:gd name="T23" fmla="*/ 139 h 139"/>
                <a:gd name="T24" fmla="*/ 1349 w 1349"/>
                <a:gd name="T25" fmla="*/ 139 h 139"/>
                <a:gd name="T26" fmla="*/ 1349 w 1349"/>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49" h="139">
                  <a:moveTo>
                    <a:pt x="214" y="0"/>
                  </a:moveTo>
                  <a:lnTo>
                    <a:pt x="0" y="0"/>
                  </a:lnTo>
                  <a:lnTo>
                    <a:pt x="0" y="139"/>
                  </a:lnTo>
                  <a:lnTo>
                    <a:pt x="214" y="139"/>
                  </a:lnTo>
                  <a:lnTo>
                    <a:pt x="214" y="0"/>
                  </a:lnTo>
                  <a:close/>
                  <a:moveTo>
                    <a:pt x="1349" y="0"/>
                  </a:moveTo>
                  <a:lnTo>
                    <a:pt x="1253" y="0"/>
                  </a:lnTo>
                  <a:lnTo>
                    <a:pt x="1253" y="64"/>
                  </a:lnTo>
                  <a:lnTo>
                    <a:pt x="514" y="64"/>
                  </a:lnTo>
                  <a:lnTo>
                    <a:pt x="514" y="0"/>
                  </a:lnTo>
                  <a:lnTo>
                    <a:pt x="289" y="0"/>
                  </a:lnTo>
                  <a:lnTo>
                    <a:pt x="289" y="139"/>
                  </a:lnTo>
                  <a:lnTo>
                    <a:pt x="1349" y="139"/>
                  </a:lnTo>
                  <a:lnTo>
                    <a:pt x="1349" y="0"/>
                  </a:lnTo>
                  <a:close/>
                </a:path>
              </a:pathLst>
            </a:custGeom>
            <a:solidFill>
              <a:srgbClr val="F461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8" name="îṡľíḋè"/>
            <p:cNvSpPr/>
            <p:nvPr/>
          </p:nvSpPr>
          <p:spPr bwMode="auto">
            <a:xfrm>
              <a:off x="6359525" y="4957763"/>
              <a:ext cx="2141538" cy="220663"/>
            </a:xfrm>
            <a:custGeom>
              <a:avLst/>
              <a:gdLst>
                <a:gd name="T0" fmla="*/ 214 w 1349"/>
                <a:gd name="T1" fmla="*/ 0 h 139"/>
                <a:gd name="T2" fmla="*/ 0 w 1349"/>
                <a:gd name="T3" fmla="*/ 0 h 139"/>
                <a:gd name="T4" fmla="*/ 0 w 1349"/>
                <a:gd name="T5" fmla="*/ 139 h 139"/>
                <a:gd name="T6" fmla="*/ 214 w 1349"/>
                <a:gd name="T7" fmla="*/ 139 h 139"/>
                <a:gd name="T8" fmla="*/ 214 w 1349"/>
                <a:gd name="T9" fmla="*/ 0 h 139"/>
                <a:gd name="T10" fmla="*/ 1349 w 1349"/>
                <a:gd name="T11" fmla="*/ 0 h 139"/>
                <a:gd name="T12" fmla="*/ 1253 w 1349"/>
                <a:gd name="T13" fmla="*/ 0 h 139"/>
                <a:gd name="T14" fmla="*/ 1253 w 1349"/>
                <a:gd name="T15" fmla="*/ 64 h 139"/>
                <a:gd name="T16" fmla="*/ 514 w 1349"/>
                <a:gd name="T17" fmla="*/ 64 h 139"/>
                <a:gd name="T18" fmla="*/ 514 w 1349"/>
                <a:gd name="T19" fmla="*/ 0 h 139"/>
                <a:gd name="T20" fmla="*/ 289 w 1349"/>
                <a:gd name="T21" fmla="*/ 0 h 139"/>
                <a:gd name="T22" fmla="*/ 289 w 1349"/>
                <a:gd name="T23" fmla="*/ 139 h 139"/>
                <a:gd name="T24" fmla="*/ 1349 w 1349"/>
                <a:gd name="T25" fmla="*/ 139 h 139"/>
                <a:gd name="T26" fmla="*/ 1349 w 1349"/>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49" h="139">
                  <a:moveTo>
                    <a:pt x="214" y="0"/>
                  </a:moveTo>
                  <a:lnTo>
                    <a:pt x="0" y="0"/>
                  </a:lnTo>
                  <a:lnTo>
                    <a:pt x="0" y="139"/>
                  </a:lnTo>
                  <a:lnTo>
                    <a:pt x="214" y="139"/>
                  </a:lnTo>
                  <a:lnTo>
                    <a:pt x="214" y="0"/>
                  </a:lnTo>
                  <a:moveTo>
                    <a:pt x="1349" y="0"/>
                  </a:moveTo>
                  <a:lnTo>
                    <a:pt x="1253" y="0"/>
                  </a:lnTo>
                  <a:lnTo>
                    <a:pt x="1253" y="64"/>
                  </a:lnTo>
                  <a:lnTo>
                    <a:pt x="514" y="64"/>
                  </a:lnTo>
                  <a:lnTo>
                    <a:pt x="514" y="0"/>
                  </a:lnTo>
                  <a:lnTo>
                    <a:pt x="289" y="0"/>
                  </a:lnTo>
                  <a:lnTo>
                    <a:pt x="289" y="139"/>
                  </a:lnTo>
                  <a:lnTo>
                    <a:pt x="1349" y="139"/>
                  </a:lnTo>
                  <a:lnTo>
                    <a:pt x="13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 name="ïṡḻîḍê"/>
            <p:cNvSpPr/>
            <p:nvPr/>
          </p:nvSpPr>
          <p:spPr bwMode="auto">
            <a:xfrm>
              <a:off x="6699250" y="4957763"/>
              <a:ext cx="119063" cy="220663"/>
            </a:xfrm>
            <a:prstGeom prst="rect">
              <a:avLst/>
            </a:prstGeom>
            <a:solidFill>
              <a:srgbClr val="FF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0" name="îṡlíḓe"/>
            <p:cNvSpPr/>
            <p:nvPr/>
          </p:nvSpPr>
          <p:spPr bwMode="auto">
            <a:xfrm>
              <a:off x="6699250" y="4957763"/>
              <a:ext cx="119063"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1" name="îSḷïḍê"/>
            <p:cNvSpPr/>
            <p:nvPr/>
          </p:nvSpPr>
          <p:spPr bwMode="auto">
            <a:xfrm>
              <a:off x="7175500" y="4957763"/>
              <a:ext cx="1173163" cy="101600"/>
            </a:xfrm>
            <a:prstGeom prst="rect">
              <a:avLst/>
            </a:prstGeom>
            <a:solidFill>
              <a:srgbClr val="FF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2" name="îs1ïḍê"/>
            <p:cNvSpPr/>
            <p:nvPr/>
          </p:nvSpPr>
          <p:spPr bwMode="auto">
            <a:xfrm>
              <a:off x="7175500" y="4957763"/>
              <a:ext cx="1173163"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3" name="îṩḻiḍé"/>
            <p:cNvSpPr/>
            <p:nvPr/>
          </p:nvSpPr>
          <p:spPr bwMode="auto">
            <a:xfrm>
              <a:off x="6597650" y="4346576"/>
              <a:ext cx="1700213" cy="373063"/>
            </a:xfrm>
            <a:prstGeom prst="rect">
              <a:avLst/>
            </a:prstGeom>
            <a:solidFill>
              <a:srgbClr val="00647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4" name="îş1îḑé"/>
            <p:cNvSpPr/>
            <p:nvPr/>
          </p:nvSpPr>
          <p:spPr bwMode="auto">
            <a:xfrm>
              <a:off x="6597650" y="4346576"/>
              <a:ext cx="1700213"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5" name="íšļîḍé"/>
            <p:cNvSpPr/>
            <p:nvPr/>
          </p:nvSpPr>
          <p:spPr bwMode="auto">
            <a:xfrm>
              <a:off x="7583488" y="4413251"/>
              <a:ext cx="714375" cy="222250"/>
            </a:xfrm>
            <a:prstGeom prst="rect">
              <a:avLst/>
            </a:prstGeom>
            <a:solidFill>
              <a:srgbClr val="008C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6" name="ïŝḷidé"/>
            <p:cNvSpPr/>
            <p:nvPr/>
          </p:nvSpPr>
          <p:spPr bwMode="auto">
            <a:xfrm>
              <a:off x="7583488" y="4413251"/>
              <a:ext cx="7143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7" name="îšḻîďe"/>
            <p:cNvSpPr/>
            <p:nvPr/>
          </p:nvSpPr>
          <p:spPr bwMode="auto">
            <a:xfrm>
              <a:off x="6597650" y="4346576"/>
              <a:ext cx="1700213" cy="169863"/>
            </a:xfrm>
            <a:custGeom>
              <a:avLst/>
              <a:gdLst>
                <a:gd name="T0" fmla="*/ 1071 w 1071"/>
                <a:gd name="T1" fmla="*/ 0 h 107"/>
                <a:gd name="T2" fmla="*/ 771 w 1071"/>
                <a:gd name="T3" fmla="*/ 0 h 107"/>
                <a:gd name="T4" fmla="*/ 0 w 1071"/>
                <a:gd name="T5" fmla="*/ 0 h 107"/>
                <a:gd name="T6" fmla="*/ 0 w 1071"/>
                <a:gd name="T7" fmla="*/ 107 h 107"/>
                <a:gd name="T8" fmla="*/ 621 w 1071"/>
                <a:gd name="T9" fmla="*/ 107 h 107"/>
                <a:gd name="T10" fmla="*/ 621 w 1071"/>
                <a:gd name="T11" fmla="*/ 42 h 107"/>
                <a:gd name="T12" fmla="*/ 1071 w 1071"/>
                <a:gd name="T13" fmla="*/ 42 h 107"/>
                <a:gd name="T14" fmla="*/ 1071 w 1071"/>
                <a:gd name="T15" fmla="*/ 0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1" h="107">
                  <a:moveTo>
                    <a:pt x="1071" y="0"/>
                  </a:moveTo>
                  <a:lnTo>
                    <a:pt x="771" y="0"/>
                  </a:lnTo>
                  <a:lnTo>
                    <a:pt x="0" y="0"/>
                  </a:lnTo>
                  <a:lnTo>
                    <a:pt x="0" y="107"/>
                  </a:lnTo>
                  <a:lnTo>
                    <a:pt x="621" y="107"/>
                  </a:lnTo>
                  <a:lnTo>
                    <a:pt x="621" y="42"/>
                  </a:lnTo>
                  <a:lnTo>
                    <a:pt x="1071" y="42"/>
                  </a:lnTo>
                  <a:lnTo>
                    <a:pt x="1071" y="0"/>
                  </a:lnTo>
                  <a:close/>
                </a:path>
              </a:pathLst>
            </a:custGeom>
            <a:solidFill>
              <a:srgbClr val="00708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8" name="ísḻiďe"/>
            <p:cNvSpPr/>
            <p:nvPr/>
          </p:nvSpPr>
          <p:spPr bwMode="auto">
            <a:xfrm>
              <a:off x="6597650" y="4346576"/>
              <a:ext cx="1700213" cy="169863"/>
            </a:xfrm>
            <a:custGeom>
              <a:avLst/>
              <a:gdLst>
                <a:gd name="T0" fmla="*/ 1071 w 1071"/>
                <a:gd name="T1" fmla="*/ 0 h 107"/>
                <a:gd name="T2" fmla="*/ 771 w 1071"/>
                <a:gd name="T3" fmla="*/ 0 h 107"/>
                <a:gd name="T4" fmla="*/ 0 w 1071"/>
                <a:gd name="T5" fmla="*/ 0 h 107"/>
                <a:gd name="T6" fmla="*/ 0 w 1071"/>
                <a:gd name="T7" fmla="*/ 107 h 107"/>
                <a:gd name="T8" fmla="*/ 621 w 1071"/>
                <a:gd name="T9" fmla="*/ 107 h 107"/>
                <a:gd name="T10" fmla="*/ 621 w 1071"/>
                <a:gd name="T11" fmla="*/ 42 h 107"/>
                <a:gd name="T12" fmla="*/ 1071 w 1071"/>
                <a:gd name="T13" fmla="*/ 42 h 107"/>
                <a:gd name="T14" fmla="*/ 1071 w 1071"/>
                <a:gd name="T15" fmla="*/ 0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1" h="107">
                  <a:moveTo>
                    <a:pt x="1071" y="0"/>
                  </a:moveTo>
                  <a:lnTo>
                    <a:pt x="771" y="0"/>
                  </a:lnTo>
                  <a:lnTo>
                    <a:pt x="0" y="0"/>
                  </a:lnTo>
                  <a:lnTo>
                    <a:pt x="0" y="107"/>
                  </a:lnTo>
                  <a:lnTo>
                    <a:pt x="621" y="107"/>
                  </a:lnTo>
                  <a:lnTo>
                    <a:pt x="621" y="42"/>
                  </a:lnTo>
                  <a:lnTo>
                    <a:pt x="1071" y="42"/>
                  </a:lnTo>
                  <a:lnTo>
                    <a:pt x="10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9" name="ïṩḻïḑé"/>
            <p:cNvSpPr/>
            <p:nvPr/>
          </p:nvSpPr>
          <p:spPr bwMode="auto">
            <a:xfrm>
              <a:off x="7583488" y="4413251"/>
              <a:ext cx="714375" cy="103188"/>
            </a:xfrm>
            <a:prstGeom prst="rect">
              <a:avLst/>
            </a:prstGeom>
            <a:solidFill>
              <a:srgbClr val="0095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0" name="işľiḍé"/>
            <p:cNvSpPr/>
            <p:nvPr/>
          </p:nvSpPr>
          <p:spPr bwMode="auto">
            <a:xfrm>
              <a:off x="7583488" y="4413251"/>
              <a:ext cx="714375" cy="10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1" name="íşļîďé"/>
            <p:cNvSpPr/>
            <p:nvPr/>
          </p:nvSpPr>
          <p:spPr bwMode="auto">
            <a:xfrm>
              <a:off x="7431088" y="5264151"/>
              <a:ext cx="1189038" cy="355600"/>
            </a:xfrm>
            <a:custGeom>
              <a:avLst/>
              <a:gdLst>
                <a:gd name="T0" fmla="*/ 70 w 70"/>
                <a:gd name="T1" fmla="*/ 21 h 21"/>
                <a:gd name="T2" fmla="*/ 0 w 70"/>
                <a:gd name="T3" fmla="*/ 21 h 21"/>
                <a:gd name="T4" fmla="*/ 0 w 70"/>
                <a:gd name="T5" fmla="*/ 0 h 21"/>
                <a:gd name="T6" fmla="*/ 70 w 70"/>
                <a:gd name="T7" fmla="*/ 0 h 21"/>
                <a:gd name="T8" fmla="*/ 70 w 70"/>
                <a:gd name="T9" fmla="*/ 21 h 21"/>
              </a:gdLst>
              <a:ahLst/>
              <a:cxnLst>
                <a:cxn ang="0">
                  <a:pos x="T0" y="T1"/>
                </a:cxn>
                <a:cxn ang="0">
                  <a:pos x="T2" y="T3"/>
                </a:cxn>
                <a:cxn ang="0">
                  <a:pos x="T4" y="T5"/>
                </a:cxn>
                <a:cxn ang="0">
                  <a:pos x="T6" y="T7"/>
                </a:cxn>
                <a:cxn ang="0">
                  <a:pos x="T8" y="T9"/>
                </a:cxn>
              </a:cxnLst>
              <a:rect l="0" t="0" r="r" b="b"/>
              <a:pathLst>
                <a:path w="70" h="21">
                  <a:moveTo>
                    <a:pt x="70" y="21"/>
                  </a:moveTo>
                  <a:cubicBezTo>
                    <a:pt x="0" y="21"/>
                    <a:pt x="0" y="21"/>
                    <a:pt x="0" y="21"/>
                  </a:cubicBezTo>
                  <a:cubicBezTo>
                    <a:pt x="0" y="0"/>
                    <a:pt x="0" y="0"/>
                    <a:pt x="0" y="0"/>
                  </a:cubicBezTo>
                  <a:cubicBezTo>
                    <a:pt x="70" y="0"/>
                    <a:pt x="70" y="0"/>
                    <a:pt x="70" y="0"/>
                  </a:cubicBezTo>
                  <a:cubicBezTo>
                    <a:pt x="66" y="0"/>
                    <a:pt x="66" y="21"/>
                    <a:pt x="70" y="21"/>
                  </a:cubicBezTo>
                  <a:close/>
                </a:path>
              </a:pathLst>
            </a:custGeom>
            <a:solidFill>
              <a:srgbClr val="FFF0B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2" name="iŝlíḑé"/>
            <p:cNvSpPr/>
            <p:nvPr/>
          </p:nvSpPr>
          <p:spPr bwMode="auto">
            <a:xfrm>
              <a:off x="7243763" y="5264151"/>
              <a:ext cx="373063" cy="355600"/>
            </a:xfrm>
            <a:prstGeom prst="ellipse">
              <a:avLst/>
            </a:prstGeom>
            <a:solidFill>
              <a:srgbClr val="FFF0B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3" name="îs1ïḋè"/>
            <p:cNvSpPr/>
            <p:nvPr/>
          </p:nvSpPr>
          <p:spPr bwMode="auto">
            <a:xfrm>
              <a:off x="6172200" y="5178426"/>
              <a:ext cx="527050" cy="527050"/>
            </a:xfrm>
            <a:prstGeom prst="ellipse">
              <a:avLst/>
            </a:prstGeom>
            <a:solidFill>
              <a:srgbClr val="41553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4" name="îṡḻîḑê"/>
            <p:cNvSpPr/>
            <p:nvPr/>
          </p:nvSpPr>
          <p:spPr bwMode="auto">
            <a:xfrm>
              <a:off x="6445250" y="5178426"/>
              <a:ext cx="2174875" cy="527050"/>
            </a:xfrm>
            <a:custGeom>
              <a:avLst/>
              <a:gdLst>
                <a:gd name="T0" fmla="*/ 128 w 128"/>
                <a:gd name="T1" fmla="*/ 0 h 31"/>
                <a:gd name="T2" fmla="*/ 0 w 128"/>
                <a:gd name="T3" fmla="*/ 0 h 31"/>
                <a:gd name="T4" fmla="*/ 0 w 128"/>
                <a:gd name="T5" fmla="*/ 31 h 31"/>
                <a:gd name="T6" fmla="*/ 128 w 128"/>
                <a:gd name="T7" fmla="*/ 31 h 31"/>
                <a:gd name="T8" fmla="*/ 128 w 128"/>
                <a:gd name="T9" fmla="*/ 26 h 31"/>
                <a:gd name="T10" fmla="*/ 58 w 128"/>
                <a:gd name="T11" fmla="*/ 26 h 31"/>
                <a:gd name="T12" fmla="*/ 47 w 128"/>
                <a:gd name="T13" fmla="*/ 16 h 31"/>
                <a:gd name="T14" fmla="*/ 58 w 128"/>
                <a:gd name="T15" fmla="*/ 5 h 31"/>
                <a:gd name="T16" fmla="*/ 128 w 128"/>
                <a:gd name="T17" fmla="*/ 5 h 31"/>
                <a:gd name="T18" fmla="*/ 128 w 128"/>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31">
                  <a:moveTo>
                    <a:pt x="128" y="0"/>
                  </a:moveTo>
                  <a:cubicBezTo>
                    <a:pt x="0" y="0"/>
                    <a:pt x="0" y="0"/>
                    <a:pt x="0" y="0"/>
                  </a:cubicBezTo>
                  <a:cubicBezTo>
                    <a:pt x="0" y="31"/>
                    <a:pt x="0" y="31"/>
                    <a:pt x="0" y="31"/>
                  </a:cubicBezTo>
                  <a:cubicBezTo>
                    <a:pt x="128" y="31"/>
                    <a:pt x="128" y="31"/>
                    <a:pt x="128" y="31"/>
                  </a:cubicBezTo>
                  <a:cubicBezTo>
                    <a:pt x="128" y="26"/>
                    <a:pt x="128" y="26"/>
                    <a:pt x="128" y="26"/>
                  </a:cubicBezTo>
                  <a:cubicBezTo>
                    <a:pt x="58" y="26"/>
                    <a:pt x="58" y="26"/>
                    <a:pt x="58" y="26"/>
                  </a:cubicBezTo>
                  <a:cubicBezTo>
                    <a:pt x="52" y="26"/>
                    <a:pt x="47" y="22"/>
                    <a:pt x="47" y="16"/>
                  </a:cubicBezTo>
                  <a:cubicBezTo>
                    <a:pt x="47" y="10"/>
                    <a:pt x="52" y="5"/>
                    <a:pt x="58" y="5"/>
                  </a:cubicBezTo>
                  <a:cubicBezTo>
                    <a:pt x="128" y="5"/>
                    <a:pt x="128" y="5"/>
                    <a:pt x="128" y="5"/>
                  </a:cubicBezTo>
                  <a:lnTo>
                    <a:pt x="128" y="0"/>
                  </a:lnTo>
                  <a:close/>
                </a:path>
              </a:pathLst>
            </a:custGeom>
            <a:solidFill>
              <a:srgbClr val="41553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5" name="îS1ïďe"/>
            <p:cNvSpPr/>
            <p:nvPr/>
          </p:nvSpPr>
          <p:spPr bwMode="auto">
            <a:xfrm>
              <a:off x="7243763" y="3598863"/>
              <a:ext cx="849313" cy="747713"/>
            </a:xfrm>
            <a:custGeom>
              <a:avLst/>
              <a:gdLst>
                <a:gd name="T0" fmla="*/ 22 w 50"/>
                <a:gd name="T1" fmla="*/ 4 h 44"/>
                <a:gd name="T2" fmla="*/ 2 w 50"/>
                <a:gd name="T3" fmla="*/ 9 h 44"/>
                <a:gd name="T4" fmla="*/ 2 w 50"/>
                <a:gd name="T5" fmla="*/ 25 h 44"/>
                <a:gd name="T6" fmla="*/ 26 w 50"/>
                <a:gd name="T7" fmla="*/ 44 h 44"/>
                <a:gd name="T8" fmla="*/ 50 w 50"/>
                <a:gd name="T9" fmla="*/ 18 h 44"/>
                <a:gd name="T10" fmla="*/ 39 w 50"/>
                <a:gd name="T11" fmla="*/ 3 h 44"/>
                <a:gd name="T12" fmla="*/ 29 w 50"/>
                <a:gd name="T13" fmla="*/ 3 h 44"/>
                <a:gd name="T14" fmla="*/ 22 w 50"/>
                <a:gd name="T15" fmla="*/ 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44">
                  <a:moveTo>
                    <a:pt x="22" y="4"/>
                  </a:moveTo>
                  <a:cubicBezTo>
                    <a:pt x="15" y="3"/>
                    <a:pt x="6" y="0"/>
                    <a:pt x="2" y="9"/>
                  </a:cubicBezTo>
                  <a:cubicBezTo>
                    <a:pt x="0" y="14"/>
                    <a:pt x="0" y="20"/>
                    <a:pt x="2" y="25"/>
                  </a:cubicBezTo>
                  <a:cubicBezTo>
                    <a:pt x="5" y="40"/>
                    <a:pt x="15" y="44"/>
                    <a:pt x="26" y="44"/>
                  </a:cubicBezTo>
                  <a:cubicBezTo>
                    <a:pt x="41" y="44"/>
                    <a:pt x="50" y="32"/>
                    <a:pt x="50" y="18"/>
                  </a:cubicBezTo>
                  <a:cubicBezTo>
                    <a:pt x="50" y="10"/>
                    <a:pt x="46" y="4"/>
                    <a:pt x="39" y="3"/>
                  </a:cubicBezTo>
                  <a:cubicBezTo>
                    <a:pt x="35" y="2"/>
                    <a:pt x="32" y="3"/>
                    <a:pt x="29" y="3"/>
                  </a:cubicBezTo>
                  <a:cubicBezTo>
                    <a:pt x="27" y="3"/>
                    <a:pt x="25" y="4"/>
                    <a:pt x="22" y="4"/>
                  </a:cubicBezTo>
                </a:path>
              </a:pathLst>
            </a:custGeom>
            <a:solidFill>
              <a:srgbClr val="FF4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6" name="íṡľíḋê"/>
            <p:cNvSpPr/>
            <p:nvPr/>
          </p:nvSpPr>
          <p:spPr bwMode="auto">
            <a:xfrm>
              <a:off x="7446963" y="3667126"/>
              <a:ext cx="357188" cy="84138"/>
            </a:xfrm>
            <a:custGeom>
              <a:avLst/>
              <a:gdLst>
                <a:gd name="T0" fmla="*/ 2 w 21"/>
                <a:gd name="T1" fmla="*/ 0 h 5"/>
                <a:gd name="T2" fmla="*/ 0 w 21"/>
                <a:gd name="T3" fmla="*/ 1 h 5"/>
                <a:gd name="T4" fmla="*/ 12 w 21"/>
                <a:gd name="T5" fmla="*/ 5 h 5"/>
                <a:gd name="T6" fmla="*/ 20 w 21"/>
                <a:gd name="T7" fmla="*/ 1 h 5"/>
                <a:gd name="T8" fmla="*/ 18 w 21"/>
                <a:gd name="T9" fmla="*/ 0 h 5"/>
                <a:gd name="T10" fmla="*/ 15 w 21"/>
                <a:gd name="T11" fmla="*/ 1 h 5"/>
                <a:gd name="T12" fmla="*/ 12 w 21"/>
                <a:gd name="T13" fmla="*/ 1 h 5"/>
                <a:gd name="T14" fmla="*/ 12 w 21"/>
                <a:gd name="T15" fmla="*/ 1 h 5"/>
                <a:gd name="T16" fmla="*/ 7 w 21"/>
                <a:gd name="T17" fmla="*/ 1 h 5"/>
                <a:gd name="T18" fmla="*/ 2 w 21"/>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5">
                  <a:moveTo>
                    <a:pt x="2" y="0"/>
                  </a:moveTo>
                  <a:cubicBezTo>
                    <a:pt x="1" y="0"/>
                    <a:pt x="0" y="0"/>
                    <a:pt x="0" y="1"/>
                  </a:cubicBezTo>
                  <a:cubicBezTo>
                    <a:pt x="0" y="2"/>
                    <a:pt x="5" y="5"/>
                    <a:pt x="12" y="5"/>
                  </a:cubicBezTo>
                  <a:cubicBezTo>
                    <a:pt x="18" y="5"/>
                    <a:pt x="21" y="2"/>
                    <a:pt x="20" y="1"/>
                  </a:cubicBezTo>
                  <a:cubicBezTo>
                    <a:pt x="19" y="0"/>
                    <a:pt x="19" y="0"/>
                    <a:pt x="18" y="0"/>
                  </a:cubicBezTo>
                  <a:cubicBezTo>
                    <a:pt x="17" y="0"/>
                    <a:pt x="16" y="1"/>
                    <a:pt x="15" y="1"/>
                  </a:cubicBezTo>
                  <a:cubicBezTo>
                    <a:pt x="14" y="1"/>
                    <a:pt x="14" y="1"/>
                    <a:pt x="12" y="1"/>
                  </a:cubicBezTo>
                  <a:cubicBezTo>
                    <a:pt x="12" y="1"/>
                    <a:pt x="12" y="1"/>
                    <a:pt x="12" y="1"/>
                  </a:cubicBezTo>
                  <a:cubicBezTo>
                    <a:pt x="10" y="1"/>
                    <a:pt x="9" y="1"/>
                    <a:pt x="7" y="1"/>
                  </a:cubicBezTo>
                  <a:cubicBezTo>
                    <a:pt x="6" y="1"/>
                    <a:pt x="4" y="0"/>
                    <a:pt x="2" y="0"/>
                  </a:cubicBezTo>
                </a:path>
              </a:pathLst>
            </a:custGeom>
            <a:solidFill>
              <a:srgbClr val="DA37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7" name="îṧ1íďè"/>
            <p:cNvSpPr/>
            <p:nvPr/>
          </p:nvSpPr>
          <p:spPr bwMode="auto">
            <a:xfrm>
              <a:off x="7616825" y="3513138"/>
              <a:ext cx="50800" cy="220663"/>
            </a:xfrm>
            <a:custGeom>
              <a:avLst/>
              <a:gdLst>
                <a:gd name="T0" fmla="*/ 2 w 3"/>
                <a:gd name="T1" fmla="*/ 3 h 13"/>
                <a:gd name="T2" fmla="*/ 1 w 3"/>
                <a:gd name="T3" fmla="*/ 8 h 13"/>
                <a:gd name="T4" fmla="*/ 2 w 3"/>
                <a:gd name="T5" fmla="*/ 13 h 13"/>
                <a:gd name="T6" fmla="*/ 0 w 3"/>
                <a:gd name="T7" fmla="*/ 13 h 13"/>
                <a:gd name="T8" fmla="*/ 0 w 3"/>
                <a:gd name="T9" fmla="*/ 1 h 13"/>
                <a:gd name="T10" fmla="*/ 2 w 3"/>
                <a:gd name="T11" fmla="*/ 0 h 13"/>
                <a:gd name="T12" fmla="*/ 2 w 3"/>
                <a:gd name="T13" fmla="*/ 3 h 13"/>
              </a:gdLst>
              <a:ahLst/>
              <a:cxnLst>
                <a:cxn ang="0">
                  <a:pos x="T0" y="T1"/>
                </a:cxn>
                <a:cxn ang="0">
                  <a:pos x="T2" y="T3"/>
                </a:cxn>
                <a:cxn ang="0">
                  <a:pos x="T4" y="T5"/>
                </a:cxn>
                <a:cxn ang="0">
                  <a:pos x="T6" y="T7"/>
                </a:cxn>
                <a:cxn ang="0">
                  <a:pos x="T8" y="T9"/>
                </a:cxn>
                <a:cxn ang="0">
                  <a:pos x="T10" y="T11"/>
                </a:cxn>
                <a:cxn ang="0">
                  <a:pos x="T12" y="T13"/>
                </a:cxn>
              </a:cxnLst>
              <a:rect l="0" t="0" r="r" b="b"/>
              <a:pathLst>
                <a:path w="3" h="13">
                  <a:moveTo>
                    <a:pt x="2" y="3"/>
                  </a:moveTo>
                  <a:cubicBezTo>
                    <a:pt x="2" y="5"/>
                    <a:pt x="2" y="6"/>
                    <a:pt x="1" y="8"/>
                  </a:cubicBezTo>
                  <a:cubicBezTo>
                    <a:pt x="1" y="10"/>
                    <a:pt x="2" y="11"/>
                    <a:pt x="2" y="13"/>
                  </a:cubicBezTo>
                  <a:cubicBezTo>
                    <a:pt x="1" y="13"/>
                    <a:pt x="1" y="13"/>
                    <a:pt x="0" y="13"/>
                  </a:cubicBezTo>
                  <a:cubicBezTo>
                    <a:pt x="0" y="9"/>
                    <a:pt x="0" y="5"/>
                    <a:pt x="0" y="1"/>
                  </a:cubicBezTo>
                  <a:cubicBezTo>
                    <a:pt x="0" y="0"/>
                    <a:pt x="1" y="0"/>
                    <a:pt x="2" y="0"/>
                  </a:cubicBezTo>
                  <a:cubicBezTo>
                    <a:pt x="3" y="1"/>
                    <a:pt x="3" y="2"/>
                    <a:pt x="2" y="3"/>
                  </a:cubicBezTo>
                  <a:close/>
                </a:path>
              </a:pathLst>
            </a:custGeom>
            <a:solidFill>
              <a:srgbClr val="7832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8" name="îŝḷídé"/>
            <p:cNvSpPr/>
            <p:nvPr/>
          </p:nvSpPr>
          <p:spPr bwMode="auto">
            <a:xfrm>
              <a:off x="7804150" y="3667126"/>
              <a:ext cx="204788" cy="134938"/>
            </a:xfrm>
            <a:custGeom>
              <a:avLst/>
              <a:gdLst>
                <a:gd name="T0" fmla="*/ 5 w 12"/>
                <a:gd name="T1" fmla="*/ 0 h 8"/>
                <a:gd name="T2" fmla="*/ 4 w 12"/>
                <a:gd name="T3" fmla="*/ 1 h 8"/>
                <a:gd name="T4" fmla="*/ 1 w 12"/>
                <a:gd name="T5" fmla="*/ 5 h 8"/>
                <a:gd name="T6" fmla="*/ 9 w 12"/>
                <a:gd name="T7" fmla="*/ 8 h 8"/>
                <a:gd name="T8" fmla="*/ 10 w 12"/>
                <a:gd name="T9" fmla="*/ 8 h 8"/>
                <a:gd name="T10" fmla="*/ 12 w 12"/>
                <a:gd name="T11" fmla="*/ 7 h 8"/>
                <a:gd name="T12" fmla="*/ 11 w 12"/>
                <a:gd name="T13" fmla="*/ 4 h 8"/>
                <a:gd name="T14" fmla="*/ 5 w 12"/>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8">
                  <a:moveTo>
                    <a:pt x="5" y="0"/>
                  </a:moveTo>
                  <a:cubicBezTo>
                    <a:pt x="5" y="0"/>
                    <a:pt x="4" y="0"/>
                    <a:pt x="4" y="1"/>
                  </a:cubicBezTo>
                  <a:cubicBezTo>
                    <a:pt x="3" y="3"/>
                    <a:pt x="0" y="3"/>
                    <a:pt x="1" y="5"/>
                  </a:cubicBezTo>
                  <a:cubicBezTo>
                    <a:pt x="2" y="6"/>
                    <a:pt x="7" y="7"/>
                    <a:pt x="9" y="8"/>
                  </a:cubicBezTo>
                  <a:cubicBezTo>
                    <a:pt x="9" y="8"/>
                    <a:pt x="10" y="8"/>
                    <a:pt x="10" y="8"/>
                  </a:cubicBezTo>
                  <a:cubicBezTo>
                    <a:pt x="11" y="8"/>
                    <a:pt x="12" y="8"/>
                    <a:pt x="12" y="7"/>
                  </a:cubicBezTo>
                  <a:cubicBezTo>
                    <a:pt x="12" y="6"/>
                    <a:pt x="12" y="5"/>
                    <a:pt x="11" y="4"/>
                  </a:cubicBezTo>
                  <a:cubicBezTo>
                    <a:pt x="10" y="2"/>
                    <a:pt x="7" y="0"/>
                    <a:pt x="5" y="0"/>
                  </a:cubicBezTo>
                </a:path>
              </a:pathLst>
            </a:custGeom>
            <a:solidFill>
              <a:srgbClr val="F4D7C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9" name="î$ḷïḑe"/>
            <p:cNvSpPr/>
            <p:nvPr/>
          </p:nvSpPr>
          <p:spPr bwMode="auto">
            <a:xfrm>
              <a:off x="7821613" y="4159251"/>
              <a:ext cx="203200" cy="169863"/>
            </a:xfrm>
            <a:custGeom>
              <a:avLst/>
              <a:gdLst>
                <a:gd name="T0" fmla="*/ 12 w 12"/>
                <a:gd name="T1" fmla="*/ 0 h 10"/>
                <a:gd name="T2" fmla="*/ 12 w 12"/>
                <a:gd name="T3" fmla="*/ 0 h 10"/>
                <a:gd name="T4" fmla="*/ 0 w 12"/>
                <a:gd name="T5" fmla="*/ 10 h 10"/>
                <a:gd name="T6" fmla="*/ 0 w 12"/>
                <a:gd name="T7" fmla="*/ 10 h 10"/>
                <a:gd name="T8" fmla="*/ 12 w 12"/>
                <a:gd name="T9" fmla="*/ 0 h 10"/>
              </a:gdLst>
              <a:ahLst/>
              <a:cxnLst>
                <a:cxn ang="0">
                  <a:pos x="T0" y="T1"/>
                </a:cxn>
                <a:cxn ang="0">
                  <a:pos x="T2" y="T3"/>
                </a:cxn>
                <a:cxn ang="0">
                  <a:pos x="T4" y="T5"/>
                </a:cxn>
                <a:cxn ang="0">
                  <a:pos x="T6" y="T7"/>
                </a:cxn>
                <a:cxn ang="0">
                  <a:pos x="T8" y="T9"/>
                </a:cxn>
              </a:cxnLst>
              <a:rect l="0" t="0" r="r" b="b"/>
              <a:pathLst>
                <a:path w="12" h="10">
                  <a:moveTo>
                    <a:pt x="12" y="0"/>
                  </a:moveTo>
                  <a:cubicBezTo>
                    <a:pt x="12" y="0"/>
                    <a:pt x="12" y="0"/>
                    <a:pt x="12" y="0"/>
                  </a:cubicBezTo>
                  <a:cubicBezTo>
                    <a:pt x="9" y="5"/>
                    <a:pt x="5" y="8"/>
                    <a:pt x="0" y="10"/>
                  </a:cubicBezTo>
                  <a:cubicBezTo>
                    <a:pt x="0" y="10"/>
                    <a:pt x="0" y="10"/>
                    <a:pt x="0" y="10"/>
                  </a:cubicBezTo>
                  <a:cubicBezTo>
                    <a:pt x="5" y="8"/>
                    <a:pt x="9" y="5"/>
                    <a:pt x="12" y="0"/>
                  </a:cubicBezTo>
                </a:path>
              </a:pathLst>
            </a:custGeom>
            <a:solidFill>
              <a:srgbClr val="DADAD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0" name="ïŝľîďê"/>
            <p:cNvSpPr/>
            <p:nvPr/>
          </p:nvSpPr>
          <p:spPr bwMode="auto">
            <a:xfrm>
              <a:off x="7685088" y="4329113"/>
              <a:ext cx="136525" cy="17463"/>
            </a:xfrm>
            <a:custGeom>
              <a:avLst/>
              <a:gdLst>
                <a:gd name="T0" fmla="*/ 8 w 8"/>
                <a:gd name="T1" fmla="*/ 0 h 1"/>
                <a:gd name="T2" fmla="*/ 0 w 8"/>
                <a:gd name="T3" fmla="*/ 1 h 1"/>
                <a:gd name="T4" fmla="*/ 0 w 8"/>
                <a:gd name="T5" fmla="*/ 1 h 1"/>
                <a:gd name="T6" fmla="*/ 8 w 8"/>
                <a:gd name="T7" fmla="*/ 0 h 1"/>
                <a:gd name="T8" fmla="*/ 8 w 8"/>
                <a:gd name="T9" fmla="*/ 0 h 1"/>
              </a:gdLst>
              <a:ahLst/>
              <a:cxnLst>
                <a:cxn ang="0">
                  <a:pos x="T0" y="T1"/>
                </a:cxn>
                <a:cxn ang="0">
                  <a:pos x="T2" y="T3"/>
                </a:cxn>
                <a:cxn ang="0">
                  <a:pos x="T4" y="T5"/>
                </a:cxn>
                <a:cxn ang="0">
                  <a:pos x="T6" y="T7"/>
                </a:cxn>
                <a:cxn ang="0">
                  <a:pos x="T8" y="T9"/>
                </a:cxn>
              </a:cxnLst>
              <a:rect l="0" t="0" r="r" b="b"/>
              <a:pathLst>
                <a:path w="8" h="1">
                  <a:moveTo>
                    <a:pt x="8" y="0"/>
                  </a:moveTo>
                  <a:cubicBezTo>
                    <a:pt x="5" y="0"/>
                    <a:pt x="3" y="1"/>
                    <a:pt x="0" y="1"/>
                  </a:cubicBezTo>
                  <a:cubicBezTo>
                    <a:pt x="0" y="1"/>
                    <a:pt x="0" y="1"/>
                    <a:pt x="0" y="1"/>
                  </a:cubicBezTo>
                  <a:cubicBezTo>
                    <a:pt x="3" y="1"/>
                    <a:pt x="5" y="0"/>
                    <a:pt x="8" y="0"/>
                  </a:cubicBezTo>
                  <a:cubicBezTo>
                    <a:pt x="8" y="0"/>
                    <a:pt x="8" y="0"/>
                    <a:pt x="8" y="0"/>
                  </a:cubicBezTo>
                </a:path>
              </a:pathLst>
            </a:custGeom>
            <a:solidFill>
              <a:srgbClr val="2C2C2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1" name="î$ḷidè"/>
            <p:cNvSpPr/>
            <p:nvPr/>
          </p:nvSpPr>
          <p:spPr bwMode="auto">
            <a:xfrm>
              <a:off x="7243763" y="3667126"/>
              <a:ext cx="781050" cy="679450"/>
            </a:xfrm>
            <a:custGeom>
              <a:avLst/>
              <a:gdLst>
                <a:gd name="T0" fmla="*/ 7 w 46"/>
                <a:gd name="T1" fmla="*/ 0 h 40"/>
                <a:gd name="T2" fmla="*/ 2 w 46"/>
                <a:gd name="T3" fmla="*/ 5 h 40"/>
                <a:gd name="T4" fmla="*/ 2 w 46"/>
                <a:gd name="T5" fmla="*/ 21 h 40"/>
                <a:gd name="T6" fmla="*/ 26 w 46"/>
                <a:gd name="T7" fmla="*/ 40 h 40"/>
                <a:gd name="T8" fmla="*/ 34 w 46"/>
                <a:gd name="T9" fmla="*/ 39 h 40"/>
                <a:gd name="T10" fmla="*/ 46 w 46"/>
                <a:gd name="T11" fmla="*/ 29 h 40"/>
                <a:gd name="T12" fmla="*/ 31 w 46"/>
                <a:gd name="T13" fmla="*/ 33 h 40"/>
                <a:gd name="T14" fmla="*/ 15 w 46"/>
                <a:gd name="T15" fmla="*/ 27 h 40"/>
                <a:gd name="T16" fmla="*/ 6 w 46"/>
                <a:gd name="T17" fmla="*/ 12 h 40"/>
                <a:gd name="T18" fmla="*/ 6 w 46"/>
                <a:gd name="T19" fmla="*/ 3 h 40"/>
                <a:gd name="T20" fmla="*/ 7 w 46"/>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0">
                  <a:moveTo>
                    <a:pt x="7" y="0"/>
                  </a:moveTo>
                  <a:cubicBezTo>
                    <a:pt x="5" y="1"/>
                    <a:pt x="3" y="3"/>
                    <a:pt x="2" y="5"/>
                  </a:cubicBezTo>
                  <a:cubicBezTo>
                    <a:pt x="0" y="10"/>
                    <a:pt x="0" y="16"/>
                    <a:pt x="2" y="21"/>
                  </a:cubicBezTo>
                  <a:cubicBezTo>
                    <a:pt x="5" y="36"/>
                    <a:pt x="15" y="40"/>
                    <a:pt x="26" y="40"/>
                  </a:cubicBezTo>
                  <a:cubicBezTo>
                    <a:pt x="29" y="40"/>
                    <a:pt x="31" y="39"/>
                    <a:pt x="34" y="39"/>
                  </a:cubicBezTo>
                  <a:cubicBezTo>
                    <a:pt x="39" y="37"/>
                    <a:pt x="43" y="34"/>
                    <a:pt x="46" y="29"/>
                  </a:cubicBezTo>
                  <a:cubicBezTo>
                    <a:pt x="41" y="31"/>
                    <a:pt x="36" y="33"/>
                    <a:pt x="31" y="33"/>
                  </a:cubicBezTo>
                  <a:cubicBezTo>
                    <a:pt x="25" y="33"/>
                    <a:pt x="19" y="31"/>
                    <a:pt x="15" y="27"/>
                  </a:cubicBezTo>
                  <a:cubicBezTo>
                    <a:pt x="11" y="24"/>
                    <a:pt x="7" y="18"/>
                    <a:pt x="6" y="12"/>
                  </a:cubicBezTo>
                  <a:cubicBezTo>
                    <a:pt x="6" y="9"/>
                    <a:pt x="6" y="6"/>
                    <a:pt x="6" y="3"/>
                  </a:cubicBezTo>
                  <a:cubicBezTo>
                    <a:pt x="6" y="2"/>
                    <a:pt x="6" y="1"/>
                    <a:pt x="7" y="0"/>
                  </a:cubicBezTo>
                </a:path>
              </a:pathLst>
            </a:custGeom>
            <a:solidFill>
              <a:srgbClr val="DA37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2" name="iṡḷíḋè"/>
            <p:cNvSpPr/>
            <p:nvPr/>
          </p:nvSpPr>
          <p:spPr bwMode="auto">
            <a:xfrm>
              <a:off x="5424488" y="1508126"/>
              <a:ext cx="50800" cy="527050"/>
            </a:xfrm>
            <a:prstGeom prst="rect">
              <a:avLst/>
            </a:prstGeom>
            <a:solidFill>
              <a:srgbClr val="1E32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3" name="íṡľîḓê"/>
            <p:cNvSpPr/>
            <p:nvPr/>
          </p:nvSpPr>
          <p:spPr bwMode="auto">
            <a:xfrm>
              <a:off x="5373688" y="2017713"/>
              <a:ext cx="152400" cy="153988"/>
            </a:xfrm>
            <a:prstGeom prst="ellipse">
              <a:avLst/>
            </a:prstGeom>
            <a:solidFill>
              <a:srgbClr val="FFC83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4" name="i$ḻîḍê"/>
            <p:cNvSpPr/>
            <p:nvPr/>
          </p:nvSpPr>
          <p:spPr bwMode="auto">
            <a:xfrm>
              <a:off x="5305425" y="1117601"/>
              <a:ext cx="2532063" cy="782638"/>
            </a:xfrm>
            <a:custGeom>
              <a:avLst/>
              <a:gdLst>
                <a:gd name="T0" fmla="*/ 803 w 1595"/>
                <a:gd name="T1" fmla="*/ 493 h 493"/>
                <a:gd name="T2" fmla="*/ 1595 w 1595"/>
                <a:gd name="T3" fmla="*/ 246 h 493"/>
                <a:gd name="T4" fmla="*/ 803 w 1595"/>
                <a:gd name="T5" fmla="*/ 0 h 493"/>
                <a:gd name="T6" fmla="*/ 0 w 1595"/>
                <a:gd name="T7" fmla="*/ 246 h 493"/>
                <a:gd name="T8" fmla="*/ 803 w 1595"/>
                <a:gd name="T9" fmla="*/ 493 h 493"/>
              </a:gdLst>
              <a:ahLst/>
              <a:cxnLst>
                <a:cxn ang="0">
                  <a:pos x="T0" y="T1"/>
                </a:cxn>
                <a:cxn ang="0">
                  <a:pos x="T2" y="T3"/>
                </a:cxn>
                <a:cxn ang="0">
                  <a:pos x="T4" y="T5"/>
                </a:cxn>
                <a:cxn ang="0">
                  <a:pos x="T6" y="T7"/>
                </a:cxn>
                <a:cxn ang="0">
                  <a:pos x="T8" y="T9"/>
                </a:cxn>
              </a:cxnLst>
              <a:rect l="0" t="0" r="r" b="b"/>
              <a:pathLst>
                <a:path w="1595" h="493">
                  <a:moveTo>
                    <a:pt x="803" y="493"/>
                  </a:moveTo>
                  <a:lnTo>
                    <a:pt x="1595" y="246"/>
                  </a:lnTo>
                  <a:lnTo>
                    <a:pt x="803" y="0"/>
                  </a:lnTo>
                  <a:lnTo>
                    <a:pt x="0" y="246"/>
                  </a:lnTo>
                  <a:lnTo>
                    <a:pt x="803" y="493"/>
                  </a:lnTo>
                  <a:close/>
                </a:path>
              </a:pathLst>
            </a:custGeom>
            <a:solidFill>
              <a:srgbClr val="46464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half" idx="2"/>
          </p:nvPr>
        </p:nvSpPr>
        <p:spPr>
          <a:xfrm>
            <a:off x="1664566" y="959783"/>
            <a:ext cx="2454354" cy="515803"/>
          </a:xfrm>
        </p:spPr>
        <p:txBody>
          <a:bodyPr/>
          <a:lstStyle/>
          <a:p>
            <a:r>
              <a:rPr lang="zh-CN" altLang="en-US" dirty="0"/>
              <a:t>程序的垃圾回收</a:t>
            </a:r>
          </a:p>
        </p:txBody>
      </p:sp>
      <p:sp>
        <p:nvSpPr>
          <p:cNvPr id="5" name="文本占位符 4"/>
          <p:cNvSpPr>
            <a:spLocks noGrp="1"/>
          </p:cNvSpPr>
          <p:nvPr>
            <p:ph type="body" sz="half" idx="11"/>
          </p:nvPr>
        </p:nvSpPr>
        <p:spPr/>
        <p:txBody>
          <a:bodyPr/>
          <a:lstStyle/>
          <a:p>
            <a:r>
              <a:rPr lang="zh-CN" altLang="en-US" dirty="0"/>
              <a:t>导入</a:t>
            </a:r>
          </a:p>
          <a:p>
            <a:endParaRPr lang="zh-CN" altLang="en-US" dirty="0"/>
          </a:p>
        </p:txBody>
      </p:sp>
      <p:sp>
        <p:nvSpPr>
          <p:cNvPr id="8" name="文本框 7"/>
          <p:cNvSpPr txBox="1"/>
          <p:nvPr/>
        </p:nvSpPr>
        <p:spPr>
          <a:xfrm>
            <a:off x="1664566" y="1467348"/>
            <a:ext cx="8575066" cy="3000821"/>
          </a:xfrm>
          <a:prstGeom prst="rect">
            <a:avLst/>
          </a:prstGeom>
          <a:noFill/>
        </p:spPr>
        <p:txBody>
          <a:bodyPr wrap="square" rtlCol="0">
            <a:spAutoFit/>
          </a:bodyPr>
          <a:lstStyle/>
          <a:p>
            <a:pPr>
              <a:lnSpc>
                <a:spcPct val="150000"/>
              </a:lnSpc>
            </a:pPr>
            <a:r>
              <a:rPr lang="zh-CN" altLang="en-US" dirty="0">
                <a:latin typeface="新宋体" panose="02010609030101010101" pitchFamily="49" charset="-122"/>
                <a:ea typeface="新宋体" panose="02010609030101010101" pitchFamily="49" charset="-122"/>
              </a:rPr>
              <a:t>电脑运行一段时间会变慢，大家是亲身体会过</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相信大家对于这种情况的处理都有各自的方法，比如</a:t>
            </a:r>
            <a:r>
              <a:rPr lang="en-US" altLang="zh-CN" dirty="0">
                <a:latin typeface="新宋体" panose="02010609030101010101" pitchFamily="49" charset="-122"/>
                <a:ea typeface="新宋体" panose="02010609030101010101" pitchFamily="49" charset="-122"/>
              </a:rPr>
              <a:t>:</a:t>
            </a:r>
          </a:p>
          <a:p>
            <a:pPr>
              <a:lnSpc>
                <a:spcPct val="150000"/>
              </a:lnSpc>
            </a:pPr>
            <a:endParaRPr lang="en-US" altLang="zh-CN" dirty="0">
              <a:latin typeface="新宋体" panose="02010609030101010101" pitchFamily="49" charset="-122"/>
              <a:ea typeface="新宋体" panose="02010609030101010101" pitchFamily="49" charset="-122"/>
            </a:endParaRPr>
          </a:p>
          <a:p>
            <a:pPr marL="800100" lvl="1" indent="-342900">
              <a:lnSpc>
                <a:spcPct val="150000"/>
              </a:lnSpc>
              <a:buFont typeface="+mj-lt"/>
              <a:buAutoNum type="arabicPeriod"/>
            </a:pPr>
            <a:r>
              <a:rPr lang="zh-CN" altLang="en-US" dirty="0">
                <a:latin typeface="新宋体" panose="02010609030101010101" pitchFamily="49" charset="-122"/>
                <a:ea typeface="新宋体" panose="02010609030101010101" pitchFamily="49" charset="-122"/>
              </a:rPr>
              <a:t>关闭不用的程序</a:t>
            </a:r>
            <a:endParaRPr lang="en-US" altLang="zh-CN" dirty="0">
              <a:latin typeface="新宋体" panose="02010609030101010101" pitchFamily="49" charset="-122"/>
              <a:ea typeface="新宋体" panose="02010609030101010101" pitchFamily="49" charset="-122"/>
            </a:endParaRPr>
          </a:p>
          <a:p>
            <a:pPr marL="800100" lvl="1" indent="-342900">
              <a:lnSpc>
                <a:spcPct val="150000"/>
              </a:lnSpc>
              <a:buFont typeface="+mj-lt"/>
              <a:buAutoNum type="arabicPeriod"/>
            </a:pPr>
            <a:r>
              <a:rPr lang="zh-CN" altLang="en-US" dirty="0">
                <a:latin typeface="新宋体" panose="02010609030101010101" pitchFamily="49" charset="-122"/>
                <a:ea typeface="新宋体" panose="02010609030101010101" pitchFamily="49" charset="-122"/>
              </a:rPr>
              <a:t>结束掉进程</a:t>
            </a:r>
            <a:endParaRPr lang="en-US" altLang="zh-CN" dirty="0">
              <a:latin typeface="新宋体" panose="02010609030101010101" pitchFamily="49" charset="-122"/>
              <a:ea typeface="新宋体" panose="02010609030101010101" pitchFamily="49" charset="-122"/>
            </a:endParaRPr>
          </a:p>
          <a:p>
            <a:pPr marL="800100" lvl="1" indent="-342900">
              <a:lnSpc>
                <a:spcPct val="150000"/>
              </a:lnSpc>
              <a:buFont typeface="+mj-lt"/>
              <a:buAutoNum type="arabicPeriod"/>
            </a:pPr>
            <a:r>
              <a:rPr lang="zh-CN" altLang="en-US" dirty="0">
                <a:latin typeface="新宋体" panose="02010609030101010101" pitchFamily="49" charset="-122"/>
                <a:ea typeface="新宋体" panose="02010609030101010101" pitchFamily="49" charset="-122"/>
              </a:rPr>
              <a:t>关闭一些服务</a:t>
            </a:r>
            <a:endParaRPr lang="en-US" altLang="zh-CN" dirty="0">
              <a:latin typeface="新宋体" panose="02010609030101010101" pitchFamily="49" charset="-122"/>
              <a:ea typeface="新宋体" panose="02010609030101010101" pitchFamily="49" charset="-122"/>
            </a:endParaRPr>
          </a:p>
          <a:p>
            <a:pPr marL="800100" lvl="1" indent="-342900">
              <a:lnSpc>
                <a:spcPct val="150000"/>
              </a:lnSpc>
              <a:buFont typeface="+mj-lt"/>
              <a:buAutoNum type="arabicPeriod"/>
            </a:pPr>
            <a:r>
              <a:rPr lang="zh-CN" altLang="en-US" dirty="0">
                <a:latin typeface="新宋体" panose="02010609030101010101" pitchFamily="49" charset="-122"/>
                <a:ea typeface="新宋体" panose="02010609030101010101" pitchFamily="49" charset="-122"/>
              </a:rPr>
              <a:t>重启电脑</a:t>
            </a:r>
          </a:p>
        </p:txBody>
      </p:sp>
      <p:sp>
        <p:nvSpPr>
          <p:cNvPr id="9" name="文本框 8"/>
          <p:cNvSpPr txBox="1"/>
          <p:nvPr/>
        </p:nvSpPr>
        <p:spPr>
          <a:xfrm>
            <a:off x="1664567" y="4738941"/>
            <a:ext cx="8575066" cy="923330"/>
          </a:xfrm>
          <a:prstGeom prst="rect">
            <a:avLst/>
          </a:prstGeom>
          <a:noFill/>
        </p:spPr>
        <p:txBody>
          <a:bodyPr wrap="square" rtlCol="0">
            <a:spAutoFit/>
          </a:bodyPr>
          <a:lstStyle/>
          <a:p>
            <a:pPr>
              <a:lnSpc>
                <a:spcPct val="150000"/>
              </a:lnSpc>
            </a:pPr>
            <a:r>
              <a:rPr lang="zh-CN" altLang="en-US" dirty="0">
                <a:latin typeface="新宋体" panose="02010609030101010101" pitchFamily="49" charset="-122"/>
                <a:ea typeface="新宋体" panose="02010609030101010101" pitchFamily="49" charset="-122"/>
              </a:rPr>
              <a:t>我们会发现，重启的效果是最明显的</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原因就在于，程序永远不会完美，通过前三种方法无法释放内存资源，而垃圾回收就是为了尽可能的使程序完美</a:t>
            </a:r>
          </a:p>
        </p:txBody>
      </p:sp>
      <p:grpSp>
        <p:nvGrpSpPr>
          <p:cNvPr id="10" name="cfb50a41-e4f5-4dc5-ba38-f451f44930f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087325" y="2186202"/>
            <a:ext cx="2990648" cy="2281967"/>
            <a:chOff x="2910741" y="1276350"/>
            <a:chExt cx="6370519" cy="4860925"/>
          </a:xfrm>
        </p:grpSpPr>
        <p:sp>
          <p:nvSpPr>
            <p:cNvPr id="11" name="işḷiḑê"/>
            <p:cNvSpPr/>
            <p:nvPr/>
          </p:nvSpPr>
          <p:spPr bwMode="auto">
            <a:xfrm>
              <a:off x="4299571" y="3812482"/>
              <a:ext cx="1328453" cy="996340"/>
            </a:xfrm>
            <a:custGeom>
              <a:avLst/>
              <a:gdLst>
                <a:gd name="T0" fmla="*/ 38 w 44"/>
                <a:gd name="T1" fmla="*/ 33 h 33"/>
                <a:gd name="T2" fmla="*/ 44 w 44"/>
                <a:gd name="T3" fmla="*/ 25 h 33"/>
                <a:gd name="T4" fmla="*/ 11 w 44"/>
                <a:gd name="T5" fmla="*/ 0 h 33"/>
                <a:gd name="T6" fmla="*/ 0 w 44"/>
                <a:gd name="T7" fmla="*/ 12 h 33"/>
                <a:gd name="T8" fmla="*/ 38 w 44"/>
                <a:gd name="T9" fmla="*/ 33 h 33"/>
              </a:gdLst>
              <a:ahLst/>
              <a:cxnLst>
                <a:cxn ang="0">
                  <a:pos x="T0" y="T1"/>
                </a:cxn>
                <a:cxn ang="0">
                  <a:pos x="T2" y="T3"/>
                </a:cxn>
                <a:cxn ang="0">
                  <a:pos x="T4" y="T5"/>
                </a:cxn>
                <a:cxn ang="0">
                  <a:pos x="T6" y="T7"/>
                </a:cxn>
                <a:cxn ang="0">
                  <a:pos x="T8" y="T9"/>
                </a:cxn>
              </a:cxnLst>
              <a:rect l="0" t="0" r="r" b="b"/>
              <a:pathLst>
                <a:path w="44" h="33">
                  <a:moveTo>
                    <a:pt x="38" y="33"/>
                  </a:moveTo>
                  <a:lnTo>
                    <a:pt x="44" y="25"/>
                  </a:lnTo>
                  <a:lnTo>
                    <a:pt x="11" y="0"/>
                  </a:lnTo>
                  <a:lnTo>
                    <a:pt x="0" y="12"/>
                  </a:lnTo>
                  <a:lnTo>
                    <a:pt x="38" y="33"/>
                  </a:lnTo>
                  <a:close/>
                </a:path>
              </a:pathLst>
            </a:custGeom>
            <a:solidFill>
              <a:srgbClr val="394A6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 name="îŝľidê"/>
            <p:cNvSpPr/>
            <p:nvPr/>
          </p:nvSpPr>
          <p:spPr bwMode="auto">
            <a:xfrm>
              <a:off x="5326099" y="4567284"/>
              <a:ext cx="301925" cy="1298254"/>
            </a:xfrm>
            <a:custGeom>
              <a:avLst/>
              <a:gdLst>
                <a:gd name="T0" fmla="*/ 0 w 10"/>
                <a:gd name="T1" fmla="*/ 41 h 43"/>
                <a:gd name="T2" fmla="*/ 6 w 10"/>
                <a:gd name="T3" fmla="*/ 43 h 43"/>
                <a:gd name="T4" fmla="*/ 10 w 10"/>
                <a:gd name="T5" fmla="*/ 0 h 43"/>
                <a:gd name="T6" fmla="*/ 0 w 10"/>
                <a:gd name="T7" fmla="*/ 0 h 43"/>
                <a:gd name="T8" fmla="*/ 0 w 10"/>
                <a:gd name="T9" fmla="*/ 41 h 43"/>
              </a:gdLst>
              <a:ahLst/>
              <a:cxnLst>
                <a:cxn ang="0">
                  <a:pos x="T0" y="T1"/>
                </a:cxn>
                <a:cxn ang="0">
                  <a:pos x="T2" y="T3"/>
                </a:cxn>
                <a:cxn ang="0">
                  <a:pos x="T4" y="T5"/>
                </a:cxn>
                <a:cxn ang="0">
                  <a:pos x="T6" y="T7"/>
                </a:cxn>
                <a:cxn ang="0">
                  <a:pos x="T8" y="T9"/>
                </a:cxn>
              </a:cxnLst>
              <a:rect l="0" t="0" r="r" b="b"/>
              <a:pathLst>
                <a:path w="10" h="43">
                  <a:moveTo>
                    <a:pt x="0" y="41"/>
                  </a:moveTo>
                  <a:lnTo>
                    <a:pt x="6" y="43"/>
                  </a:lnTo>
                  <a:lnTo>
                    <a:pt x="10" y="0"/>
                  </a:lnTo>
                  <a:lnTo>
                    <a:pt x="0" y="0"/>
                  </a:lnTo>
                  <a:lnTo>
                    <a:pt x="0" y="41"/>
                  </a:lnTo>
                  <a:close/>
                </a:path>
              </a:pathLst>
            </a:custGeom>
            <a:solidFill>
              <a:srgbClr val="394A6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 name="íślíďé"/>
            <p:cNvSpPr/>
            <p:nvPr/>
          </p:nvSpPr>
          <p:spPr bwMode="auto">
            <a:xfrm>
              <a:off x="5235524" y="5805151"/>
              <a:ext cx="634038" cy="181151"/>
            </a:xfrm>
            <a:custGeom>
              <a:avLst/>
              <a:gdLst>
                <a:gd name="T0" fmla="*/ 19 w 21"/>
                <a:gd name="T1" fmla="*/ 6 h 6"/>
                <a:gd name="T2" fmla="*/ 13 w 21"/>
                <a:gd name="T3" fmla="*/ 6 h 6"/>
                <a:gd name="T4" fmla="*/ 7 w 21"/>
                <a:gd name="T5" fmla="*/ 4 h 6"/>
                <a:gd name="T6" fmla="*/ 7 w 21"/>
                <a:gd name="T7" fmla="*/ 6 h 6"/>
                <a:gd name="T8" fmla="*/ 0 w 21"/>
                <a:gd name="T9" fmla="*/ 4 h 6"/>
                <a:gd name="T10" fmla="*/ 3 w 21"/>
                <a:gd name="T11" fmla="*/ 0 h 6"/>
                <a:gd name="T12" fmla="*/ 9 w 21"/>
                <a:gd name="T13" fmla="*/ 0 h 6"/>
                <a:gd name="T14" fmla="*/ 21 w 21"/>
                <a:gd name="T15" fmla="*/ 4 h 6"/>
                <a:gd name="T16" fmla="*/ 19 w 2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6">
                  <a:moveTo>
                    <a:pt x="19" y="6"/>
                  </a:moveTo>
                  <a:lnTo>
                    <a:pt x="13" y="6"/>
                  </a:lnTo>
                  <a:lnTo>
                    <a:pt x="7" y="4"/>
                  </a:lnTo>
                  <a:lnTo>
                    <a:pt x="7" y="6"/>
                  </a:lnTo>
                  <a:lnTo>
                    <a:pt x="0" y="4"/>
                  </a:lnTo>
                  <a:lnTo>
                    <a:pt x="3" y="0"/>
                  </a:lnTo>
                  <a:lnTo>
                    <a:pt x="9" y="0"/>
                  </a:lnTo>
                  <a:lnTo>
                    <a:pt x="21" y="4"/>
                  </a:lnTo>
                  <a:lnTo>
                    <a:pt x="19" y="6"/>
                  </a:lnTo>
                  <a:close/>
                </a:path>
              </a:pathLst>
            </a:custGeom>
            <a:solidFill>
              <a:srgbClr val="332F2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 name="ïşľíḑé"/>
            <p:cNvSpPr/>
            <p:nvPr/>
          </p:nvSpPr>
          <p:spPr bwMode="auto">
            <a:xfrm>
              <a:off x="4058033" y="3721907"/>
              <a:ext cx="694415" cy="1388840"/>
            </a:xfrm>
            <a:custGeom>
              <a:avLst/>
              <a:gdLst>
                <a:gd name="T0" fmla="*/ 0 w 23"/>
                <a:gd name="T1" fmla="*/ 44 h 46"/>
                <a:gd name="T2" fmla="*/ 10 w 23"/>
                <a:gd name="T3" fmla="*/ 46 h 46"/>
                <a:gd name="T4" fmla="*/ 23 w 23"/>
                <a:gd name="T5" fmla="*/ 5 h 46"/>
                <a:gd name="T6" fmla="*/ 6 w 23"/>
                <a:gd name="T7" fmla="*/ 0 h 46"/>
                <a:gd name="T8" fmla="*/ 0 w 23"/>
                <a:gd name="T9" fmla="*/ 44 h 46"/>
              </a:gdLst>
              <a:ahLst/>
              <a:cxnLst>
                <a:cxn ang="0">
                  <a:pos x="T0" y="T1"/>
                </a:cxn>
                <a:cxn ang="0">
                  <a:pos x="T2" y="T3"/>
                </a:cxn>
                <a:cxn ang="0">
                  <a:pos x="T4" y="T5"/>
                </a:cxn>
                <a:cxn ang="0">
                  <a:pos x="T6" y="T7"/>
                </a:cxn>
                <a:cxn ang="0">
                  <a:pos x="T8" y="T9"/>
                </a:cxn>
              </a:cxnLst>
              <a:rect l="0" t="0" r="r" b="b"/>
              <a:pathLst>
                <a:path w="23" h="46">
                  <a:moveTo>
                    <a:pt x="0" y="44"/>
                  </a:moveTo>
                  <a:lnTo>
                    <a:pt x="10" y="46"/>
                  </a:lnTo>
                  <a:lnTo>
                    <a:pt x="23" y="5"/>
                  </a:lnTo>
                  <a:lnTo>
                    <a:pt x="6" y="0"/>
                  </a:lnTo>
                  <a:lnTo>
                    <a:pt x="0" y="44"/>
                  </a:lnTo>
                  <a:close/>
                </a:path>
              </a:pathLst>
            </a:custGeom>
            <a:solidFill>
              <a:srgbClr val="394A6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 name="iS1idé"/>
            <p:cNvSpPr/>
            <p:nvPr/>
          </p:nvSpPr>
          <p:spPr bwMode="auto">
            <a:xfrm>
              <a:off x="3031505" y="4808822"/>
              <a:ext cx="1328453" cy="634038"/>
            </a:xfrm>
            <a:custGeom>
              <a:avLst/>
              <a:gdLst>
                <a:gd name="T0" fmla="*/ 0 w 44"/>
                <a:gd name="T1" fmla="*/ 14 h 21"/>
                <a:gd name="T2" fmla="*/ 2 w 44"/>
                <a:gd name="T3" fmla="*/ 21 h 21"/>
                <a:gd name="T4" fmla="*/ 44 w 44"/>
                <a:gd name="T5" fmla="*/ 10 h 21"/>
                <a:gd name="T6" fmla="*/ 42 w 44"/>
                <a:gd name="T7" fmla="*/ 0 h 21"/>
                <a:gd name="T8" fmla="*/ 0 w 44"/>
                <a:gd name="T9" fmla="*/ 14 h 21"/>
              </a:gdLst>
              <a:ahLst/>
              <a:cxnLst>
                <a:cxn ang="0">
                  <a:pos x="T0" y="T1"/>
                </a:cxn>
                <a:cxn ang="0">
                  <a:pos x="T2" y="T3"/>
                </a:cxn>
                <a:cxn ang="0">
                  <a:pos x="T4" y="T5"/>
                </a:cxn>
                <a:cxn ang="0">
                  <a:pos x="T6" y="T7"/>
                </a:cxn>
                <a:cxn ang="0">
                  <a:pos x="T8" y="T9"/>
                </a:cxn>
              </a:cxnLst>
              <a:rect l="0" t="0" r="r" b="b"/>
              <a:pathLst>
                <a:path w="44" h="21">
                  <a:moveTo>
                    <a:pt x="0" y="14"/>
                  </a:moveTo>
                  <a:lnTo>
                    <a:pt x="2" y="21"/>
                  </a:lnTo>
                  <a:lnTo>
                    <a:pt x="44" y="10"/>
                  </a:lnTo>
                  <a:lnTo>
                    <a:pt x="42" y="0"/>
                  </a:lnTo>
                  <a:lnTo>
                    <a:pt x="0" y="14"/>
                  </a:lnTo>
                  <a:close/>
                </a:path>
              </a:pathLst>
            </a:custGeom>
            <a:solidFill>
              <a:srgbClr val="394A6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 name="íṣľîďê"/>
            <p:cNvSpPr/>
            <p:nvPr/>
          </p:nvSpPr>
          <p:spPr bwMode="auto">
            <a:xfrm>
              <a:off x="2910741" y="5231511"/>
              <a:ext cx="181151" cy="573651"/>
            </a:xfrm>
            <a:custGeom>
              <a:avLst/>
              <a:gdLst>
                <a:gd name="T0" fmla="*/ 4 w 6"/>
                <a:gd name="T1" fmla="*/ 19 h 19"/>
                <a:gd name="T2" fmla="*/ 2 w 6"/>
                <a:gd name="T3" fmla="*/ 13 h 19"/>
                <a:gd name="T4" fmla="*/ 2 w 6"/>
                <a:gd name="T5" fmla="*/ 7 h 19"/>
                <a:gd name="T6" fmla="*/ 0 w 6"/>
                <a:gd name="T7" fmla="*/ 7 h 19"/>
                <a:gd name="T8" fmla="*/ 0 w 6"/>
                <a:gd name="T9" fmla="*/ 0 h 19"/>
                <a:gd name="T10" fmla="*/ 4 w 6"/>
                <a:gd name="T11" fmla="*/ 0 h 19"/>
                <a:gd name="T12" fmla="*/ 6 w 6"/>
                <a:gd name="T13" fmla="*/ 7 h 19"/>
                <a:gd name="T14" fmla="*/ 6 w 6"/>
                <a:gd name="T15" fmla="*/ 19 h 19"/>
                <a:gd name="T16" fmla="*/ 4 w 6"/>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
                  <a:moveTo>
                    <a:pt x="4" y="19"/>
                  </a:moveTo>
                  <a:lnTo>
                    <a:pt x="2" y="13"/>
                  </a:lnTo>
                  <a:lnTo>
                    <a:pt x="2" y="7"/>
                  </a:lnTo>
                  <a:lnTo>
                    <a:pt x="0" y="7"/>
                  </a:lnTo>
                  <a:lnTo>
                    <a:pt x="0" y="0"/>
                  </a:lnTo>
                  <a:lnTo>
                    <a:pt x="4" y="0"/>
                  </a:lnTo>
                  <a:lnTo>
                    <a:pt x="6" y="7"/>
                  </a:lnTo>
                  <a:lnTo>
                    <a:pt x="6" y="19"/>
                  </a:lnTo>
                  <a:lnTo>
                    <a:pt x="4" y="19"/>
                  </a:lnTo>
                  <a:close/>
                </a:path>
              </a:pathLst>
            </a:custGeom>
            <a:solidFill>
              <a:srgbClr val="332F2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 name="ïşḷíďé"/>
            <p:cNvSpPr/>
            <p:nvPr/>
          </p:nvSpPr>
          <p:spPr bwMode="auto">
            <a:xfrm>
              <a:off x="2910741" y="5231511"/>
              <a:ext cx="181151" cy="573651"/>
            </a:xfrm>
            <a:custGeom>
              <a:avLst/>
              <a:gdLst>
                <a:gd name="T0" fmla="*/ 6 w 6"/>
                <a:gd name="T1" fmla="*/ 19 h 19"/>
                <a:gd name="T2" fmla="*/ 4 w 6"/>
                <a:gd name="T3" fmla="*/ 19 h 19"/>
                <a:gd name="T4" fmla="*/ 2 w 6"/>
                <a:gd name="T5" fmla="*/ 13 h 19"/>
                <a:gd name="T6" fmla="*/ 2 w 6"/>
                <a:gd name="T7" fmla="*/ 7 h 19"/>
                <a:gd name="T8" fmla="*/ 0 w 6"/>
                <a:gd name="T9" fmla="*/ 7 h 19"/>
                <a:gd name="T10" fmla="*/ 0 w 6"/>
                <a:gd name="T11" fmla="*/ 0 h 19"/>
                <a:gd name="T12" fmla="*/ 0 w 6"/>
                <a:gd name="T13" fmla="*/ 0 h 19"/>
                <a:gd name="T14" fmla="*/ 6 w 6"/>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9">
                  <a:moveTo>
                    <a:pt x="6" y="19"/>
                  </a:moveTo>
                  <a:lnTo>
                    <a:pt x="4" y="19"/>
                  </a:lnTo>
                  <a:lnTo>
                    <a:pt x="2" y="13"/>
                  </a:lnTo>
                  <a:lnTo>
                    <a:pt x="2" y="7"/>
                  </a:lnTo>
                  <a:lnTo>
                    <a:pt x="0" y="7"/>
                  </a:lnTo>
                  <a:lnTo>
                    <a:pt x="0" y="0"/>
                  </a:lnTo>
                  <a:lnTo>
                    <a:pt x="0" y="0"/>
                  </a:lnTo>
                  <a:lnTo>
                    <a:pt x="6" y="19"/>
                  </a:lnTo>
                  <a:close/>
                </a:path>
              </a:pathLst>
            </a:custGeom>
            <a:solidFill>
              <a:srgbClr val="635D5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 name="îṧlîdè"/>
            <p:cNvSpPr/>
            <p:nvPr/>
          </p:nvSpPr>
          <p:spPr bwMode="auto">
            <a:xfrm>
              <a:off x="5809175" y="3178444"/>
              <a:ext cx="332113" cy="181151"/>
            </a:xfrm>
            <a:custGeom>
              <a:avLst/>
              <a:gdLst>
                <a:gd name="T0" fmla="*/ 0 w 5"/>
                <a:gd name="T1" fmla="*/ 2 h 3"/>
                <a:gd name="T2" fmla="*/ 2 w 5"/>
                <a:gd name="T3" fmla="*/ 3 h 3"/>
                <a:gd name="T4" fmla="*/ 4 w 5"/>
                <a:gd name="T5" fmla="*/ 2 h 3"/>
                <a:gd name="T6" fmla="*/ 5 w 5"/>
                <a:gd name="T7" fmla="*/ 1 h 3"/>
                <a:gd name="T8" fmla="*/ 5 w 5"/>
                <a:gd name="T9" fmla="*/ 1 h 3"/>
                <a:gd name="T10" fmla="*/ 4 w 5"/>
                <a:gd name="T11" fmla="*/ 0 h 3"/>
                <a:gd name="T12" fmla="*/ 1 w 5"/>
                <a:gd name="T13" fmla="*/ 0 h 3"/>
                <a:gd name="T14" fmla="*/ 0 w 5"/>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2"/>
                  </a:moveTo>
                  <a:cubicBezTo>
                    <a:pt x="0" y="2"/>
                    <a:pt x="1" y="3"/>
                    <a:pt x="2" y="3"/>
                  </a:cubicBezTo>
                  <a:cubicBezTo>
                    <a:pt x="4" y="2"/>
                    <a:pt x="4" y="2"/>
                    <a:pt x="4" y="2"/>
                  </a:cubicBezTo>
                  <a:cubicBezTo>
                    <a:pt x="5" y="2"/>
                    <a:pt x="5" y="1"/>
                    <a:pt x="5" y="1"/>
                  </a:cubicBezTo>
                  <a:cubicBezTo>
                    <a:pt x="5" y="1"/>
                    <a:pt x="5" y="1"/>
                    <a:pt x="5" y="1"/>
                  </a:cubicBezTo>
                  <a:cubicBezTo>
                    <a:pt x="5" y="0"/>
                    <a:pt x="5" y="0"/>
                    <a:pt x="4" y="0"/>
                  </a:cubicBezTo>
                  <a:cubicBezTo>
                    <a:pt x="1" y="0"/>
                    <a:pt x="1" y="0"/>
                    <a:pt x="1" y="0"/>
                  </a:cubicBezTo>
                  <a:cubicBezTo>
                    <a:pt x="1" y="1"/>
                    <a:pt x="0" y="1"/>
                    <a:pt x="0" y="2"/>
                  </a:cubicBezTo>
                  <a:close/>
                </a:path>
              </a:pathLst>
            </a:custGeom>
            <a:solidFill>
              <a:srgbClr val="FFDEC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9" name="î$1îḋé"/>
            <p:cNvSpPr/>
            <p:nvPr/>
          </p:nvSpPr>
          <p:spPr bwMode="auto">
            <a:xfrm>
              <a:off x="4541109" y="2604793"/>
              <a:ext cx="1449217" cy="996340"/>
            </a:xfrm>
            <a:custGeom>
              <a:avLst/>
              <a:gdLst>
                <a:gd name="T0" fmla="*/ 1 w 23"/>
                <a:gd name="T1" fmla="*/ 3 h 16"/>
                <a:gd name="T2" fmla="*/ 2 w 23"/>
                <a:gd name="T3" fmla="*/ 0 h 16"/>
                <a:gd name="T4" fmla="*/ 4 w 23"/>
                <a:gd name="T5" fmla="*/ 1 h 16"/>
                <a:gd name="T6" fmla="*/ 4 w 23"/>
                <a:gd name="T7" fmla="*/ 1 h 16"/>
                <a:gd name="T8" fmla="*/ 23 w 23"/>
                <a:gd name="T9" fmla="*/ 9 h 16"/>
                <a:gd name="T10" fmla="*/ 23 w 23"/>
                <a:gd name="T11" fmla="*/ 11 h 16"/>
                <a:gd name="T12" fmla="*/ 1 w 23"/>
                <a:gd name="T13" fmla="*/ 3 h 16"/>
                <a:gd name="T14" fmla="*/ 1 w 23"/>
                <a:gd name="T15" fmla="*/ 3 h 16"/>
                <a:gd name="T16" fmla="*/ 1 w 23"/>
                <a:gd name="T1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6">
                  <a:moveTo>
                    <a:pt x="1" y="3"/>
                  </a:moveTo>
                  <a:cubicBezTo>
                    <a:pt x="0" y="2"/>
                    <a:pt x="1" y="1"/>
                    <a:pt x="2" y="0"/>
                  </a:cubicBezTo>
                  <a:cubicBezTo>
                    <a:pt x="3" y="0"/>
                    <a:pt x="3" y="0"/>
                    <a:pt x="4" y="1"/>
                  </a:cubicBezTo>
                  <a:cubicBezTo>
                    <a:pt x="4" y="1"/>
                    <a:pt x="4" y="1"/>
                    <a:pt x="4" y="1"/>
                  </a:cubicBezTo>
                  <a:cubicBezTo>
                    <a:pt x="6" y="3"/>
                    <a:pt x="12" y="12"/>
                    <a:pt x="23" y="9"/>
                  </a:cubicBezTo>
                  <a:cubicBezTo>
                    <a:pt x="23" y="10"/>
                    <a:pt x="23" y="10"/>
                    <a:pt x="23" y="11"/>
                  </a:cubicBezTo>
                  <a:cubicBezTo>
                    <a:pt x="8" y="16"/>
                    <a:pt x="1" y="3"/>
                    <a:pt x="1" y="3"/>
                  </a:cubicBezTo>
                  <a:cubicBezTo>
                    <a:pt x="1" y="3"/>
                    <a:pt x="1" y="3"/>
                    <a:pt x="1" y="3"/>
                  </a:cubicBezTo>
                  <a:cubicBezTo>
                    <a:pt x="1" y="3"/>
                    <a:pt x="1" y="3"/>
                    <a:pt x="1" y="3"/>
                  </a:cubicBezTo>
                  <a:close/>
                </a:path>
              </a:pathLst>
            </a:custGeom>
            <a:solidFill>
              <a:srgbClr val="506A9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0" name="îṧlidé"/>
            <p:cNvSpPr/>
            <p:nvPr/>
          </p:nvSpPr>
          <p:spPr bwMode="auto">
            <a:xfrm>
              <a:off x="5386486" y="2544416"/>
              <a:ext cx="1237878" cy="1328453"/>
            </a:xfrm>
            <a:prstGeom prst="rect">
              <a:avLst/>
            </a:prstGeom>
            <a:solidFill>
              <a:srgbClr val="FFB76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 name="ïṥļîḓè"/>
            <p:cNvSpPr/>
            <p:nvPr/>
          </p:nvSpPr>
          <p:spPr bwMode="auto">
            <a:xfrm>
              <a:off x="5507250" y="2665180"/>
              <a:ext cx="996340" cy="996340"/>
            </a:xfrm>
            <a:prstGeom prst="rect">
              <a:avLst/>
            </a:prstGeom>
            <a:solidFill>
              <a:srgbClr val="FF881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íṧľíḑê"/>
            <p:cNvSpPr/>
            <p:nvPr/>
          </p:nvSpPr>
          <p:spPr bwMode="auto">
            <a:xfrm>
              <a:off x="5628024" y="2785954"/>
              <a:ext cx="754802" cy="754802"/>
            </a:xfrm>
            <a:prstGeom prst="rect">
              <a:avLst/>
            </a:prstGeom>
            <a:solidFill>
              <a:srgbClr val="FFB76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ïṩḻïḑê"/>
            <p:cNvSpPr/>
            <p:nvPr/>
          </p:nvSpPr>
          <p:spPr bwMode="auto">
            <a:xfrm>
              <a:off x="5809175" y="3359594"/>
              <a:ext cx="332113" cy="120764"/>
            </a:xfrm>
            <a:custGeom>
              <a:avLst/>
              <a:gdLst>
                <a:gd name="T0" fmla="*/ 0 w 5"/>
                <a:gd name="T1" fmla="*/ 1 h 2"/>
                <a:gd name="T2" fmla="*/ 1 w 5"/>
                <a:gd name="T3" fmla="*/ 2 h 2"/>
                <a:gd name="T4" fmla="*/ 3 w 5"/>
                <a:gd name="T5" fmla="*/ 2 h 2"/>
                <a:gd name="T6" fmla="*/ 4 w 5"/>
                <a:gd name="T7" fmla="*/ 1 h 2"/>
                <a:gd name="T8" fmla="*/ 4 w 5"/>
                <a:gd name="T9" fmla="*/ 1 h 2"/>
                <a:gd name="T10" fmla="*/ 3 w 5"/>
                <a:gd name="T11" fmla="*/ 0 h 2"/>
                <a:gd name="T12" fmla="*/ 1 w 5"/>
                <a:gd name="T13" fmla="*/ 0 h 2"/>
                <a:gd name="T14" fmla="*/ 0 w 5"/>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0" y="1"/>
                  </a:moveTo>
                  <a:cubicBezTo>
                    <a:pt x="0" y="2"/>
                    <a:pt x="0" y="2"/>
                    <a:pt x="1" y="2"/>
                  </a:cubicBezTo>
                  <a:cubicBezTo>
                    <a:pt x="3" y="2"/>
                    <a:pt x="3" y="2"/>
                    <a:pt x="3" y="2"/>
                  </a:cubicBezTo>
                  <a:cubicBezTo>
                    <a:pt x="4" y="2"/>
                    <a:pt x="5" y="1"/>
                    <a:pt x="4" y="1"/>
                  </a:cubicBezTo>
                  <a:cubicBezTo>
                    <a:pt x="4" y="1"/>
                    <a:pt x="4" y="1"/>
                    <a:pt x="4" y="1"/>
                  </a:cubicBezTo>
                  <a:cubicBezTo>
                    <a:pt x="4" y="0"/>
                    <a:pt x="4" y="0"/>
                    <a:pt x="3" y="0"/>
                  </a:cubicBezTo>
                  <a:cubicBezTo>
                    <a:pt x="1" y="0"/>
                    <a:pt x="1" y="0"/>
                    <a:pt x="1" y="0"/>
                  </a:cubicBezTo>
                  <a:cubicBezTo>
                    <a:pt x="0" y="0"/>
                    <a:pt x="0" y="1"/>
                    <a:pt x="0" y="1"/>
                  </a:cubicBezTo>
                  <a:close/>
                </a:path>
              </a:pathLst>
            </a:custGeom>
            <a:solidFill>
              <a:srgbClr val="FFDEC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 name="íṥḻïḑê"/>
            <p:cNvSpPr/>
            <p:nvPr/>
          </p:nvSpPr>
          <p:spPr bwMode="auto">
            <a:xfrm>
              <a:off x="4692071" y="2212303"/>
              <a:ext cx="241538" cy="271726"/>
            </a:xfrm>
            <a:custGeom>
              <a:avLst/>
              <a:gdLst>
                <a:gd name="T0" fmla="*/ 0 w 8"/>
                <a:gd name="T1" fmla="*/ 7 h 9"/>
                <a:gd name="T2" fmla="*/ 6 w 8"/>
                <a:gd name="T3" fmla="*/ 9 h 9"/>
                <a:gd name="T4" fmla="*/ 8 w 8"/>
                <a:gd name="T5" fmla="*/ 3 h 9"/>
                <a:gd name="T6" fmla="*/ 2 w 8"/>
                <a:gd name="T7" fmla="*/ 0 h 9"/>
                <a:gd name="T8" fmla="*/ 0 w 8"/>
                <a:gd name="T9" fmla="*/ 7 h 9"/>
              </a:gdLst>
              <a:ahLst/>
              <a:cxnLst>
                <a:cxn ang="0">
                  <a:pos x="T0" y="T1"/>
                </a:cxn>
                <a:cxn ang="0">
                  <a:pos x="T2" y="T3"/>
                </a:cxn>
                <a:cxn ang="0">
                  <a:pos x="T4" y="T5"/>
                </a:cxn>
                <a:cxn ang="0">
                  <a:pos x="T6" y="T7"/>
                </a:cxn>
                <a:cxn ang="0">
                  <a:pos x="T8" y="T9"/>
                </a:cxn>
              </a:cxnLst>
              <a:rect l="0" t="0" r="r" b="b"/>
              <a:pathLst>
                <a:path w="8" h="9">
                  <a:moveTo>
                    <a:pt x="0" y="7"/>
                  </a:moveTo>
                  <a:lnTo>
                    <a:pt x="6" y="9"/>
                  </a:lnTo>
                  <a:lnTo>
                    <a:pt x="8" y="3"/>
                  </a:lnTo>
                  <a:lnTo>
                    <a:pt x="2" y="0"/>
                  </a:lnTo>
                  <a:lnTo>
                    <a:pt x="0" y="7"/>
                  </a:lnTo>
                  <a:close/>
                </a:path>
              </a:pathLst>
            </a:custGeom>
            <a:solidFill>
              <a:srgbClr val="FFDEC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 name="îṣľïďe"/>
            <p:cNvSpPr/>
            <p:nvPr/>
          </p:nvSpPr>
          <p:spPr bwMode="auto">
            <a:xfrm>
              <a:off x="4239184" y="2423642"/>
              <a:ext cx="754802" cy="1449217"/>
            </a:xfrm>
            <a:custGeom>
              <a:avLst/>
              <a:gdLst>
                <a:gd name="T0" fmla="*/ 0 w 25"/>
                <a:gd name="T1" fmla="*/ 48 h 48"/>
                <a:gd name="T2" fmla="*/ 17 w 25"/>
                <a:gd name="T3" fmla="*/ 48 h 48"/>
                <a:gd name="T4" fmla="*/ 25 w 25"/>
                <a:gd name="T5" fmla="*/ 2 h 48"/>
                <a:gd name="T6" fmla="*/ 13 w 25"/>
                <a:gd name="T7" fmla="*/ 0 h 48"/>
                <a:gd name="T8" fmla="*/ 0 w 25"/>
                <a:gd name="T9" fmla="*/ 48 h 48"/>
              </a:gdLst>
              <a:ahLst/>
              <a:cxnLst>
                <a:cxn ang="0">
                  <a:pos x="T0" y="T1"/>
                </a:cxn>
                <a:cxn ang="0">
                  <a:pos x="T2" y="T3"/>
                </a:cxn>
                <a:cxn ang="0">
                  <a:pos x="T4" y="T5"/>
                </a:cxn>
                <a:cxn ang="0">
                  <a:pos x="T6" y="T7"/>
                </a:cxn>
                <a:cxn ang="0">
                  <a:pos x="T8" y="T9"/>
                </a:cxn>
              </a:cxnLst>
              <a:rect l="0" t="0" r="r" b="b"/>
              <a:pathLst>
                <a:path w="25" h="48">
                  <a:moveTo>
                    <a:pt x="0" y="48"/>
                  </a:moveTo>
                  <a:lnTo>
                    <a:pt x="17" y="48"/>
                  </a:lnTo>
                  <a:lnTo>
                    <a:pt x="25" y="2"/>
                  </a:lnTo>
                  <a:lnTo>
                    <a:pt x="13" y="0"/>
                  </a:lnTo>
                  <a:lnTo>
                    <a:pt x="0" y="48"/>
                  </a:lnTo>
                  <a:close/>
                </a:path>
              </a:pathLst>
            </a:custGeom>
            <a:solidFill>
              <a:srgbClr val="637EA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 name="îŝḻíḑè"/>
            <p:cNvSpPr/>
            <p:nvPr/>
          </p:nvSpPr>
          <p:spPr bwMode="auto">
            <a:xfrm>
              <a:off x="4692071" y="1608463"/>
              <a:ext cx="543452" cy="815189"/>
            </a:xfrm>
            <a:custGeom>
              <a:avLst/>
              <a:gdLst>
                <a:gd name="T0" fmla="*/ 0 w 9"/>
                <a:gd name="T1" fmla="*/ 4 h 13"/>
                <a:gd name="T2" fmla="*/ 1 w 9"/>
                <a:gd name="T3" fmla="*/ 9 h 13"/>
                <a:gd name="T4" fmla="*/ 1 w 9"/>
                <a:gd name="T5" fmla="*/ 11 h 13"/>
                <a:gd name="T6" fmla="*/ 4 w 9"/>
                <a:gd name="T7" fmla="*/ 12 h 13"/>
                <a:gd name="T8" fmla="*/ 7 w 9"/>
                <a:gd name="T9" fmla="*/ 9 h 13"/>
                <a:gd name="T10" fmla="*/ 8 w 9"/>
                <a:gd name="T11" fmla="*/ 9 h 13"/>
                <a:gd name="T12" fmla="*/ 8 w 9"/>
                <a:gd name="T13" fmla="*/ 6 h 13"/>
                <a:gd name="T14" fmla="*/ 8 w 9"/>
                <a:gd name="T15" fmla="*/ 5 h 13"/>
                <a:gd name="T16" fmla="*/ 5 w 9"/>
                <a:gd name="T17" fmla="*/ 0 h 13"/>
                <a:gd name="T18" fmla="*/ 5 w 9"/>
                <a:gd name="T19" fmla="*/ 0 h 13"/>
                <a:gd name="T20" fmla="*/ 0 w 9"/>
                <a:gd name="T21" fmla="*/ 3 h 13"/>
                <a:gd name="T22" fmla="*/ 0 w 9"/>
                <a:gd name="T23"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3">
                  <a:moveTo>
                    <a:pt x="0" y="4"/>
                  </a:moveTo>
                  <a:cubicBezTo>
                    <a:pt x="0" y="6"/>
                    <a:pt x="0" y="8"/>
                    <a:pt x="1" y="9"/>
                  </a:cubicBezTo>
                  <a:cubicBezTo>
                    <a:pt x="1" y="11"/>
                    <a:pt x="1" y="11"/>
                    <a:pt x="1" y="11"/>
                  </a:cubicBezTo>
                  <a:cubicBezTo>
                    <a:pt x="4" y="12"/>
                    <a:pt x="4" y="12"/>
                    <a:pt x="4" y="12"/>
                  </a:cubicBezTo>
                  <a:cubicBezTo>
                    <a:pt x="6" y="13"/>
                    <a:pt x="7" y="11"/>
                    <a:pt x="7" y="9"/>
                  </a:cubicBezTo>
                  <a:cubicBezTo>
                    <a:pt x="8" y="9"/>
                    <a:pt x="8" y="9"/>
                    <a:pt x="8" y="9"/>
                  </a:cubicBezTo>
                  <a:cubicBezTo>
                    <a:pt x="8" y="6"/>
                    <a:pt x="8" y="6"/>
                    <a:pt x="8" y="6"/>
                  </a:cubicBezTo>
                  <a:cubicBezTo>
                    <a:pt x="8" y="5"/>
                    <a:pt x="8" y="5"/>
                    <a:pt x="8" y="5"/>
                  </a:cubicBezTo>
                  <a:cubicBezTo>
                    <a:pt x="9" y="3"/>
                    <a:pt x="7" y="1"/>
                    <a:pt x="5" y="0"/>
                  </a:cubicBezTo>
                  <a:cubicBezTo>
                    <a:pt x="5" y="0"/>
                    <a:pt x="5" y="0"/>
                    <a:pt x="5" y="0"/>
                  </a:cubicBezTo>
                  <a:cubicBezTo>
                    <a:pt x="3" y="0"/>
                    <a:pt x="1" y="1"/>
                    <a:pt x="0" y="3"/>
                  </a:cubicBezTo>
                  <a:lnTo>
                    <a:pt x="0" y="4"/>
                  </a:lnTo>
                  <a:close/>
                </a:path>
              </a:pathLst>
            </a:custGeom>
            <a:solidFill>
              <a:srgbClr val="FFDEC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 name="ïşḻïdè"/>
            <p:cNvSpPr/>
            <p:nvPr/>
          </p:nvSpPr>
          <p:spPr bwMode="auto">
            <a:xfrm>
              <a:off x="4631684" y="1548076"/>
              <a:ext cx="603840" cy="483076"/>
            </a:xfrm>
            <a:custGeom>
              <a:avLst/>
              <a:gdLst>
                <a:gd name="T0" fmla="*/ 1 w 10"/>
                <a:gd name="T1" fmla="*/ 8 h 8"/>
                <a:gd name="T2" fmla="*/ 4 w 10"/>
                <a:gd name="T3" fmla="*/ 6 h 8"/>
                <a:gd name="T4" fmla="*/ 5 w 10"/>
                <a:gd name="T5" fmla="*/ 8 h 8"/>
                <a:gd name="T6" fmla="*/ 8 w 10"/>
                <a:gd name="T7" fmla="*/ 5 h 8"/>
                <a:gd name="T8" fmla="*/ 8 w 10"/>
                <a:gd name="T9" fmla="*/ 2 h 8"/>
                <a:gd name="T10" fmla="*/ 6 w 10"/>
                <a:gd name="T11" fmla="*/ 0 h 8"/>
                <a:gd name="T12" fmla="*/ 6 w 10"/>
                <a:gd name="T13" fmla="*/ 0 h 8"/>
                <a:gd name="T14" fmla="*/ 1 w 10"/>
                <a:gd name="T15" fmla="*/ 3 h 8"/>
                <a:gd name="T16" fmla="*/ 1 w 10"/>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8">
                  <a:moveTo>
                    <a:pt x="1" y="8"/>
                  </a:moveTo>
                  <a:cubicBezTo>
                    <a:pt x="3" y="8"/>
                    <a:pt x="3" y="6"/>
                    <a:pt x="4" y="6"/>
                  </a:cubicBezTo>
                  <a:cubicBezTo>
                    <a:pt x="5" y="7"/>
                    <a:pt x="4" y="8"/>
                    <a:pt x="5" y="8"/>
                  </a:cubicBezTo>
                  <a:cubicBezTo>
                    <a:pt x="6" y="8"/>
                    <a:pt x="5" y="4"/>
                    <a:pt x="8" y="5"/>
                  </a:cubicBezTo>
                  <a:cubicBezTo>
                    <a:pt x="10" y="5"/>
                    <a:pt x="7" y="4"/>
                    <a:pt x="8" y="2"/>
                  </a:cubicBezTo>
                  <a:cubicBezTo>
                    <a:pt x="6" y="3"/>
                    <a:pt x="8" y="1"/>
                    <a:pt x="6" y="0"/>
                  </a:cubicBezTo>
                  <a:cubicBezTo>
                    <a:pt x="6" y="0"/>
                    <a:pt x="6" y="0"/>
                    <a:pt x="6" y="0"/>
                  </a:cubicBezTo>
                  <a:cubicBezTo>
                    <a:pt x="4" y="0"/>
                    <a:pt x="2" y="1"/>
                    <a:pt x="1" y="3"/>
                  </a:cubicBezTo>
                  <a:cubicBezTo>
                    <a:pt x="1" y="3"/>
                    <a:pt x="0" y="7"/>
                    <a:pt x="1" y="8"/>
                  </a:cubicBezTo>
                  <a:close/>
                </a:path>
              </a:pathLst>
            </a:custGeom>
            <a:solidFill>
              <a:srgbClr val="753A1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 name="ïśļiḓê"/>
            <p:cNvSpPr/>
            <p:nvPr/>
          </p:nvSpPr>
          <p:spPr bwMode="auto">
            <a:xfrm>
              <a:off x="4631684" y="2604793"/>
              <a:ext cx="1298254" cy="1056727"/>
            </a:xfrm>
            <a:custGeom>
              <a:avLst/>
              <a:gdLst>
                <a:gd name="T0" fmla="*/ 0 w 21"/>
                <a:gd name="T1" fmla="*/ 3 h 17"/>
                <a:gd name="T2" fmla="*/ 1 w 21"/>
                <a:gd name="T3" fmla="*/ 0 h 17"/>
                <a:gd name="T4" fmla="*/ 3 w 21"/>
                <a:gd name="T5" fmla="*/ 1 h 17"/>
                <a:gd name="T6" fmla="*/ 3 w 21"/>
                <a:gd name="T7" fmla="*/ 1 h 17"/>
                <a:gd name="T8" fmla="*/ 20 w 21"/>
                <a:gd name="T9" fmla="*/ 12 h 17"/>
                <a:gd name="T10" fmla="*/ 21 w 21"/>
                <a:gd name="T11" fmla="*/ 14 h 17"/>
                <a:gd name="T12" fmla="*/ 0 w 21"/>
                <a:gd name="T13" fmla="*/ 3 h 17"/>
                <a:gd name="T14" fmla="*/ 0 w 21"/>
                <a:gd name="T15" fmla="*/ 3 h 17"/>
                <a:gd name="T16" fmla="*/ 0 w 21"/>
                <a:gd name="T1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7">
                  <a:moveTo>
                    <a:pt x="0" y="3"/>
                  </a:moveTo>
                  <a:cubicBezTo>
                    <a:pt x="0" y="2"/>
                    <a:pt x="0" y="1"/>
                    <a:pt x="1" y="0"/>
                  </a:cubicBezTo>
                  <a:cubicBezTo>
                    <a:pt x="2" y="0"/>
                    <a:pt x="3" y="0"/>
                    <a:pt x="3" y="1"/>
                  </a:cubicBezTo>
                  <a:cubicBezTo>
                    <a:pt x="3" y="1"/>
                    <a:pt x="3" y="1"/>
                    <a:pt x="3" y="1"/>
                  </a:cubicBezTo>
                  <a:cubicBezTo>
                    <a:pt x="4" y="4"/>
                    <a:pt x="10" y="13"/>
                    <a:pt x="20" y="12"/>
                  </a:cubicBezTo>
                  <a:cubicBezTo>
                    <a:pt x="21" y="13"/>
                    <a:pt x="21" y="13"/>
                    <a:pt x="21" y="14"/>
                  </a:cubicBezTo>
                  <a:cubicBezTo>
                    <a:pt x="5" y="17"/>
                    <a:pt x="0" y="3"/>
                    <a:pt x="0" y="3"/>
                  </a:cubicBezTo>
                  <a:cubicBezTo>
                    <a:pt x="0" y="3"/>
                    <a:pt x="0" y="3"/>
                    <a:pt x="0" y="3"/>
                  </a:cubicBezTo>
                  <a:cubicBezTo>
                    <a:pt x="0" y="3"/>
                    <a:pt x="0" y="3"/>
                    <a:pt x="0" y="3"/>
                  </a:cubicBezTo>
                  <a:close/>
                </a:path>
              </a:pathLst>
            </a:custGeom>
            <a:solidFill>
              <a:srgbClr val="728EB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 name="îŝ1íḓé"/>
            <p:cNvSpPr/>
            <p:nvPr/>
          </p:nvSpPr>
          <p:spPr bwMode="auto">
            <a:xfrm>
              <a:off x="5054373" y="1970765"/>
              <a:ext cx="60387" cy="60387"/>
            </a:xfrm>
            <a:custGeom>
              <a:avLst/>
              <a:gdLst>
                <a:gd name="T0" fmla="*/ 0 w 1"/>
                <a:gd name="T1" fmla="*/ 0 h 1"/>
                <a:gd name="T2" fmla="*/ 0 w 1"/>
                <a:gd name="T3" fmla="*/ 1 h 1"/>
                <a:gd name="T4" fmla="*/ 1 w 1"/>
                <a:gd name="T5" fmla="*/ 1 h 1"/>
                <a:gd name="T6" fmla="*/ 0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cubicBezTo>
                    <a:pt x="0" y="1"/>
                    <a:pt x="0" y="1"/>
                    <a:pt x="0" y="1"/>
                  </a:cubicBezTo>
                  <a:cubicBezTo>
                    <a:pt x="0" y="1"/>
                    <a:pt x="1" y="1"/>
                    <a:pt x="1" y="1"/>
                  </a:cubicBezTo>
                  <a:cubicBezTo>
                    <a:pt x="1" y="0"/>
                    <a:pt x="1" y="0"/>
                    <a:pt x="0" y="0"/>
                  </a:cubicBezTo>
                  <a:cubicBezTo>
                    <a:pt x="0" y="0"/>
                    <a:pt x="0" y="0"/>
                    <a:pt x="0" y="0"/>
                  </a:cubicBezTo>
                  <a:close/>
                </a:path>
              </a:pathLst>
            </a:custGeom>
            <a:solidFill>
              <a:srgbClr val="3F3F3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 name="îS1îde"/>
            <p:cNvSpPr/>
            <p:nvPr/>
          </p:nvSpPr>
          <p:spPr bwMode="auto">
            <a:xfrm>
              <a:off x="5054373" y="1910378"/>
              <a:ext cx="60387" cy="60387"/>
            </a:xfrm>
            <a:custGeom>
              <a:avLst/>
              <a:gdLst>
                <a:gd name="T0" fmla="*/ 0 w 2"/>
                <a:gd name="T1" fmla="*/ 0 h 2"/>
                <a:gd name="T2" fmla="*/ 2 w 2"/>
                <a:gd name="T3" fmla="*/ 2 h 2"/>
                <a:gd name="T4" fmla="*/ 2 w 2"/>
                <a:gd name="T5" fmla="*/ 2 h 2"/>
                <a:gd name="T6" fmla="*/ 0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2" y="2"/>
                  </a:lnTo>
                  <a:lnTo>
                    <a:pt x="2" y="2"/>
                  </a:lnTo>
                  <a:lnTo>
                    <a:pt x="0" y="0"/>
                  </a:lnTo>
                  <a:lnTo>
                    <a:pt x="0" y="0"/>
                  </a:lnTo>
                  <a:close/>
                </a:path>
              </a:pathLst>
            </a:custGeom>
            <a:solidFill>
              <a:srgbClr val="3F3F3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 name="iṣḷíḓê"/>
            <p:cNvSpPr/>
            <p:nvPr/>
          </p:nvSpPr>
          <p:spPr bwMode="auto">
            <a:xfrm>
              <a:off x="5235524" y="5925925"/>
              <a:ext cx="573651" cy="60387"/>
            </a:xfrm>
            <a:custGeom>
              <a:avLst/>
              <a:gdLst>
                <a:gd name="T0" fmla="*/ 19 w 19"/>
                <a:gd name="T1" fmla="*/ 2 h 2"/>
                <a:gd name="T2" fmla="*/ 19 w 19"/>
                <a:gd name="T3" fmla="*/ 2 h 2"/>
                <a:gd name="T4" fmla="*/ 13 w 19"/>
                <a:gd name="T5" fmla="*/ 2 h 2"/>
                <a:gd name="T6" fmla="*/ 7 w 19"/>
                <a:gd name="T7" fmla="*/ 0 h 2"/>
                <a:gd name="T8" fmla="*/ 7 w 19"/>
                <a:gd name="T9" fmla="*/ 2 h 2"/>
                <a:gd name="T10" fmla="*/ 0 w 19"/>
                <a:gd name="T11" fmla="*/ 0 h 2"/>
                <a:gd name="T12" fmla="*/ 0 w 19"/>
                <a:gd name="T13" fmla="*/ 0 h 2"/>
                <a:gd name="T14" fmla="*/ 19 w 19"/>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2">
                  <a:moveTo>
                    <a:pt x="19" y="2"/>
                  </a:moveTo>
                  <a:lnTo>
                    <a:pt x="19" y="2"/>
                  </a:lnTo>
                  <a:lnTo>
                    <a:pt x="13" y="2"/>
                  </a:lnTo>
                  <a:lnTo>
                    <a:pt x="7" y="0"/>
                  </a:lnTo>
                  <a:lnTo>
                    <a:pt x="7" y="2"/>
                  </a:lnTo>
                  <a:lnTo>
                    <a:pt x="0" y="0"/>
                  </a:lnTo>
                  <a:lnTo>
                    <a:pt x="0" y="0"/>
                  </a:lnTo>
                  <a:lnTo>
                    <a:pt x="19" y="2"/>
                  </a:lnTo>
                  <a:close/>
                </a:path>
              </a:pathLst>
            </a:custGeom>
            <a:solidFill>
              <a:srgbClr val="635D5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 name="iŝḷîďé"/>
            <p:cNvSpPr/>
            <p:nvPr/>
          </p:nvSpPr>
          <p:spPr bwMode="auto">
            <a:xfrm>
              <a:off x="4812835" y="1910378"/>
              <a:ext cx="120764" cy="120764"/>
            </a:xfrm>
            <a:custGeom>
              <a:avLst/>
              <a:gdLst>
                <a:gd name="T0" fmla="*/ 0 w 2"/>
                <a:gd name="T1" fmla="*/ 1 h 2"/>
                <a:gd name="T2" fmla="*/ 1 w 2"/>
                <a:gd name="T3" fmla="*/ 2 h 2"/>
                <a:gd name="T4" fmla="*/ 2 w 2"/>
                <a:gd name="T5" fmla="*/ 2 h 2"/>
                <a:gd name="T6" fmla="*/ 1 w 2"/>
                <a:gd name="T7" fmla="*/ 0 h 2"/>
                <a:gd name="T8" fmla="*/ 0 w 2"/>
                <a:gd name="T9" fmla="*/ 1 h 2"/>
              </a:gdLst>
              <a:ahLst/>
              <a:cxnLst>
                <a:cxn ang="0">
                  <a:pos x="T0" y="T1"/>
                </a:cxn>
                <a:cxn ang="0">
                  <a:pos x="T2" y="T3"/>
                </a:cxn>
                <a:cxn ang="0">
                  <a:pos x="T4" y="T5"/>
                </a:cxn>
                <a:cxn ang="0">
                  <a:pos x="T6" y="T7"/>
                </a:cxn>
                <a:cxn ang="0">
                  <a:pos x="T8" y="T9"/>
                </a:cxn>
              </a:cxnLst>
              <a:rect l="0" t="0" r="r" b="b"/>
              <a:pathLst>
                <a:path w="2" h="2">
                  <a:moveTo>
                    <a:pt x="0" y="1"/>
                  </a:moveTo>
                  <a:cubicBezTo>
                    <a:pt x="0" y="2"/>
                    <a:pt x="0" y="2"/>
                    <a:pt x="1" y="2"/>
                  </a:cubicBezTo>
                  <a:cubicBezTo>
                    <a:pt x="1" y="2"/>
                    <a:pt x="1" y="2"/>
                    <a:pt x="2" y="2"/>
                  </a:cubicBezTo>
                  <a:cubicBezTo>
                    <a:pt x="2" y="1"/>
                    <a:pt x="2" y="1"/>
                    <a:pt x="1" y="0"/>
                  </a:cubicBezTo>
                  <a:cubicBezTo>
                    <a:pt x="1" y="0"/>
                    <a:pt x="0" y="1"/>
                    <a:pt x="0" y="1"/>
                  </a:cubicBezTo>
                  <a:close/>
                </a:path>
              </a:pathLst>
            </a:custGeom>
            <a:solidFill>
              <a:srgbClr val="FFEBD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 name="ïṥľîďe"/>
            <p:cNvSpPr/>
            <p:nvPr/>
          </p:nvSpPr>
          <p:spPr bwMode="auto">
            <a:xfrm>
              <a:off x="4812835" y="1970765"/>
              <a:ext cx="60387" cy="60387"/>
            </a:xfrm>
            <a:custGeom>
              <a:avLst/>
              <a:gdLst>
                <a:gd name="T0" fmla="*/ 0 w 1"/>
                <a:gd name="T1" fmla="*/ 0 h 1"/>
                <a:gd name="T2" fmla="*/ 1 w 1"/>
                <a:gd name="T3" fmla="*/ 1 h 1"/>
                <a:gd name="T4" fmla="*/ 1 w 1"/>
                <a:gd name="T5" fmla="*/ 0 h 1"/>
                <a:gd name="T6" fmla="*/ 1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cubicBezTo>
                    <a:pt x="0" y="1"/>
                    <a:pt x="0" y="1"/>
                    <a:pt x="1" y="1"/>
                  </a:cubicBezTo>
                  <a:cubicBezTo>
                    <a:pt x="1" y="1"/>
                    <a:pt x="1" y="1"/>
                    <a:pt x="1" y="0"/>
                  </a:cubicBezTo>
                  <a:cubicBezTo>
                    <a:pt x="1" y="0"/>
                    <a:pt x="1" y="0"/>
                    <a:pt x="1" y="0"/>
                  </a:cubicBezTo>
                  <a:cubicBezTo>
                    <a:pt x="1" y="0"/>
                    <a:pt x="0" y="0"/>
                    <a:pt x="0" y="0"/>
                  </a:cubicBezTo>
                  <a:close/>
                </a:path>
              </a:pathLst>
            </a:custGeom>
            <a:solidFill>
              <a:srgbClr val="F2D0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 name="íṣḻîdè"/>
            <p:cNvSpPr/>
            <p:nvPr/>
          </p:nvSpPr>
          <p:spPr bwMode="auto">
            <a:xfrm>
              <a:off x="4692071" y="1548076"/>
              <a:ext cx="634038" cy="362302"/>
            </a:xfrm>
            <a:custGeom>
              <a:avLst/>
              <a:gdLst>
                <a:gd name="T0" fmla="*/ 5 w 10"/>
                <a:gd name="T1" fmla="*/ 0 h 6"/>
                <a:gd name="T2" fmla="*/ 0 w 10"/>
                <a:gd name="T3" fmla="*/ 4 h 6"/>
                <a:gd name="T4" fmla="*/ 9 w 10"/>
                <a:gd name="T5" fmla="*/ 6 h 6"/>
                <a:gd name="T6" fmla="*/ 5 w 10"/>
                <a:gd name="T7" fmla="*/ 0 h 6"/>
              </a:gdLst>
              <a:ahLst/>
              <a:cxnLst>
                <a:cxn ang="0">
                  <a:pos x="T0" y="T1"/>
                </a:cxn>
                <a:cxn ang="0">
                  <a:pos x="T2" y="T3"/>
                </a:cxn>
                <a:cxn ang="0">
                  <a:pos x="T4" y="T5"/>
                </a:cxn>
                <a:cxn ang="0">
                  <a:pos x="T6" y="T7"/>
                </a:cxn>
              </a:cxnLst>
              <a:rect l="0" t="0" r="r" b="b"/>
              <a:pathLst>
                <a:path w="10" h="6">
                  <a:moveTo>
                    <a:pt x="5" y="0"/>
                  </a:moveTo>
                  <a:cubicBezTo>
                    <a:pt x="3" y="0"/>
                    <a:pt x="0" y="1"/>
                    <a:pt x="0" y="4"/>
                  </a:cubicBezTo>
                  <a:cubicBezTo>
                    <a:pt x="9" y="6"/>
                    <a:pt x="9" y="6"/>
                    <a:pt x="9" y="6"/>
                  </a:cubicBezTo>
                  <a:cubicBezTo>
                    <a:pt x="10" y="3"/>
                    <a:pt x="8" y="1"/>
                    <a:pt x="5" y="0"/>
                  </a:cubicBezTo>
                  <a:close/>
                </a:path>
              </a:pathLst>
            </a:custGeom>
            <a:solidFill>
              <a:srgbClr val="4A61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 name="ïSḻíḓé"/>
            <p:cNvSpPr/>
            <p:nvPr/>
          </p:nvSpPr>
          <p:spPr bwMode="auto">
            <a:xfrm>
              <a:off x="5175137" y="1849991"/>
              <a:ext cx="271726" cy="120764"/>
            </a:xfrm>
            <a:custGeom>
              <a:avLst/>
              <a:gdLst>
                <a:gd name="T0" fmla="*/ 9 w 9"/>
                <a:gd name="T1" fmla="*/ 4 h 4"/>
                <a:gd name="T2" fmla="*/ 0 w 9"/>
                <a:gd name="T3" fmla="*/ 2 h 4"/>
                <a:gd name="T4" fmla="*/ 0 w 9"/>
                <a:gd name="T5" fmla="*/ 0 h 4"/>
                <a:gd name="T6" fmla="*/ 9 w 9"/>
                <a:gd name="T7" fmla="*/ 2 h 4"/>
                <a:gd name="T8" fmla="*/ 9 w 9"/>
                <a:gd name="T9" fmla="*/ 4 h 4"/>
              </a:gdLst>
              <a:ahLst/>
              <a:cxnLst>
                <a:cxn ang="0">
                  <a:pos x="T0" y="T1"/>
                </a:cxn>
                <a:cxn ang="0">
                  <a:pos x="T2" y="T3"/>
                </a:cxn>
                <a:cxn ang="0">
                  <a:pos x="T4" y="T5"/>
                </a:cxn>
                <a:cxn ang="0">
                  <a:pos x="T6" y="T7"/>
                </a:cxn>
                <a:cxn ang="0">
                  <a:pos x="T8" y="T9"/>
                </a:cxn>
              </a:cxnLst>
              <a:rect l="0" t="0" r="r" b="b"/>
              <a:pathLst>
                <a:path w="9" h="4">
                  <a:moveTo>
                    <a:pt x="9" y="4"/>
                  </a:moveTo>
                  <a:lnTo>
                    <a:pt x="0" y="2"/>
                  </a:lnTo>
                  <a:lnTo>
                    <a:pt x="0" y="0"/>
                  </a:lnTo>
                  <a:lnTo>
                    <a:pt x="9" y="2"/>
                  </a:lnTo>
                  <a:lnTo>
                    <a:pt x="9" y="4"/>
                  </a:lnTo>
                  <a:close/>
                </a:path>
              </a:pathLst>
            </a:custGeom>
            <a:solidFill>
              <a:srgbClr val="4A61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6" name="íṡḻïḓé"/>
            <p:cNvSpPr/>
            <p:nvPr/>
          </p:nvSpPr>
          <p:spPr bwMode="auto">
            <a:xfrm>
              <a:off x="7198015" y="1336727"/>
              <a:ext cx="1962481" cy="4468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7" name="îṥľîde"/>
            <p:cNvSpPr/>
            <p:nvPr/>
          </p:nvSpPr>
          <p:spPr bwMode="auto">
            <a:xfrm>
              <a:off x="7198015" y="1276350"/>
              <a:ext cx="1962481" cy="4528812"/>
            </a:xfrm>
            <a:custGeom>
              <a:avLst/>
              <a:gdLst>
                <a:gd name="T0" fmla="*/ 65 w 65"/>
                <a:gd name="T1" fmla="*/ 150 h 150"/>
                <a:gd name="T2" fmla="*/ 0 w 65"/>
                <a:gd name="T3" fmla="*/ 150 h 150"/>
                <a:gd name="T4" fmla="*/ 0 w 65"/>
                <a:gd name="T5" fmla="*/ 0 h 150"/>
                <a:gd name="T6" fmla="*/ 65 w 65"/>
                <a:gd name="T7" fmla="*/ 0 h 150"/>
                <a:gd name="T8" fmla="*/ 65 w 65"/>
                <a:gd name="T9" fmla="*/ 150 h 150"/>
                <a:gd name="T10" fmla="*/ 0 w 65"/>
                <a:gd name="T11" fmla="*/ 150 h 150"/>
                <a:gd name="T12" fmla="*/ 63 w 65"/>
                <a:gd name="T13" fmla="*/ 150 h 150"/>
                <a:gd name="T14" fmla="*/ 63 w 65"/>
                <a:gd name="T15" fmla="*/ 2 h 150"/>
                <a:gd name="T16" fmla="*/ 0 w 65"/>
                <a:gd name="T17" fmla="*/ 2 h 150"/>
                <a:gd name="T18" fmla="*/ 0 w 65"/>
                <a:gd name="T19"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150">
                  <a:moveTo>
                    <a:pt x="65" y="150"/>
                  </a:moveTo>
                  <a:lnTo>
                    <a:pt x="0" y="150"/>
                  </a:lnTo>
                  <a:lnTo>
                    <a:pt x="0" y="0"/>
                  </a:lnTo>
                  <a:lnTo>
                    <a:pt x="65" y="0"/>
                  </a:lnTo>
                  <a:lnTo>
                    <a:pt x="65" y="150"/>
                  </a:lnTo>
                  <a:close/>
                  <a:moveTo>
                    <a:pt x="0" y="150"/>
                  </a:moveTo>
                  <a:lnTo>
                    <a:pt x="63" y="150"/>
                  </a:lnTo>
                  <a:lnTo>
                    <a:pt x="63" y="2"/>
                  </a:lnTo>
                  <a:lnTo>
                    <a:pt x="0" y="2"/>
                  </a:lnTo>
                  <a:lnTo>
                    <a:pt x="0" y="150"/>
                  </a:lnTo>
                  <a:close/>
                </a:path>
              </a:pathLst>
            </a:custGeom>
            <a:solidFill>
              <a:srgbClr val="3A3A3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 name="i$ḷîḑè"/>
            <p:cNvSpPr/>
            <p:nvPr/>
          </p:nvSpPr>
          <p:spPr bwMode="auto">
            <a:xfrm>
              <a:off x="7077241" y="5925925"/>
              <a:ext cx="2204019" cy="211350"/>
            </a:xfrm>
            <a:prstGeom prst="rect">
              <a:avLst/>
            </a:prstGeom>
            <a:solidFill>
              <a:srgbClr val="AF70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9" name="iS1ïdè"/>
            <p:cNvSpPr/>
            <p:nvPr/>
          </p:nvSpPr>
          <p:spPr bwMode="auto">
            <a:xfrm>
              <a:off x="7318779" y="1457501"/>
              <a:ext cx="1660567" cy="172094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0" name="íṥľîḋê"/>
            <p:cNvSpPr/>
            <p:nvPr/>
          </p:nvSpPr>
          <p:spPr bwMode="auto">
            <a:xfrm>
              <a:off x="7530118" y="1668840"/>
              <a:ext cx="1237878" cy="12982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1" name="iṧ1idé"/>
            <p:cNvSpPr/>
            <p:nvPr/>
          </p:nvSpPr>
          <p:spPr bwMode="auto">
            <a:xfrm>
              <a:off x="7318779" y="3933246"/>
              <a:ext cx="1660567" cy="163036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2" name="îSḷïdè"/>
            <p:cNvSpPr/>
            <p:nvPr/>
          </p:nvSpPr>
          <p:spPr bwMode="auto">
            <a:xfrm>
              <a:off x="7530118" y="4114396"/>
              <a:ext cx="1237878" cy="12680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3" name="ïšļïḍê"/>
            <p:cNvSpPr/>
            <p:nvPr/>
          </p:nvSpPr>
          <p:spPr bwMode="auto">
            <a:xfrm>
              <a:off x="7318779" y="3419982"/>
              <a:ext cx="211350" cy="181151"/>
            </a:xfrm>
            <a:prstGeom prst="ellipse">
              <a:avLst/>
            </a:prstGeom>
            <a:solidFill>
              <a:srgbClr val="3A3A3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6015511" y="1608930"/>
            <a:ext cx="5124828" cy="4445881"/>
          </a:xfrm>
        </p:spPr>
        <p:txBody>
          <a:bodyPr/>
          <a:lstStyle/>
          <a:p>
            <a:pPr lvl="0">
              <a:spcBef>
                <a:spcPts val="0"/>
              </a:spcBef>
            </a:pPr>
            <a:r>
              <a:rPr lang="zh-CN" altLang="en-US" dirty="0"/>
              <a:t>引用计数机制</a:t>
            </a:r>
          </a:p>
          <a:p>
            <a:pPr lvl="0">
              <a:spcBef>
                <a:spcPts val="0"/>
              </a:spcBef>
            </a:pPr>
            <a:r>
              <a:rPr lang="en-US" altLang="zh-CN" dirty="0"/>
              <a:t>Python</a:t>
            </a:r>
            <a:r>
              <a:rPr lang="zh-CN" altLang="en-US" dirty="0"/>
              <a:t>中的循环数据结构及引用计数</a:t>
            </a:r>
          </a:p>
          <a:p>
            <a:pPr lvl="0">
              <a:spcBef>
                <a:spcPts val="0"/>
              </a:spcBef>
            </a:pPr>
            <a:r>
              <a:rPr lang="en-US" altLang="zh-CN" dirty="0"/>
              <a:t>Python</a:t>
            </a:r>
            <a:r>
              <a:rPr lang="zh-CN" altLang="en-US" dirty="0"/>
              <a:t>中的</a:t>
            </a:r>
            <a:r>
              <a:rPr lang="en-US" altLang="zh-CN" dirty="0"/>
              <a:t>GC</a:t>
            </a:r>
            <a:r>
              <a:rPr lang="zh-CN" altLang="en-US" dirty="0"/>
              <a:t>模块</a:t>
            </a:r>
          </a:p>
          <a:p>
            <a:pPr lvl="0">
              <a:spcBef>
                <a:spcPts val="0"/>
              </a:spcBef>
            </a:pPr>
            <a:r>
              <a:rPr lang="en-US" altLang="zh-CN" dirty="0"/>
              <a:t>Python </a:t>
            </a:r>
            <a:r>
              <a:rPr lang="zh-CN" altLang="en-US" dirty="0"/>
              <a:t>内存优化</a:t>
            </a:r>
          </a:p>
          <a:p>
            <a:pPr lvl="0">
              <a:spcBef>
                <a:spcPts val="0"/>
              </a:spcBef>
            </a:pPr>
            <a:r>
              <a:rPr lang="en-US" altLang="zh-CN" dirty="0"/>
              <a:t>Python pep8</a:t>
            </a:r>
            <a:r>
              <a:rPr lang="zh-CN" altLang="en-US" dirty="0"/>
              <a:t>规范</a:t>
            </a:r>
          </a:p>
          <a:p>
            <a:pPr lvl="0">
              <a:spcBef>
                <a:spcPts val="0"/>
              </a:spcBef>
            </a:pPr>
            <a:r>
              <a:rPr lang="en-US" altLang="zh-CN" dirty="0"/>
              <a:t>Python </a:t>
            </a:r>
            <a:r>
              <a:rPr lang="zh-CN" altLang="en-US" dirty="0"/>
              <a:t>命令行参数</a:t>
            </a:r>
            <a:endParaRPr lang="zh-CN"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a:solidFill>
                  <a:srgbClr val="D4273E"/>
                </a:solidFill>
              </a:rPr>
              <a:t>重点</a:t>
            </a:r>
            <a:endParaRPr lang="zh-CN" altLang="en-US"/>
          </a:p>
        </p:txBody>
      </p:sp>
      <p:sp>
        <p:nvSpPr>
          <p:cNvPr id="6" name="文本占位符 5"/>
          <p:cNvSpPr>
            <a:spLocks noGrp="1"/>
          </p:cNvSpPr>
          <p:nvPr>
            <p:ph type="body" sz="quarter" idx="10"/>
          </p:nvPr>
        </p:nvSpPr>
        <p:spPr/>
        <p:txBody>
          <a:bodyPr/>
          <a:lstStyle/>
          <a:p>
            <a:pPr lvl="0"/>
            <a:r>
              <a:rPr lang="zh-CN" altLang="en-US" sz="1400" dirty="0">
                <a:solidFill>
                  <a:srgbClr val="D4273E"/>
                </a:solidFill>
              </a:rPr>
              <a:t>引用计数机制</a:t>
            </a:r>
          </a:p>
          <a:p>
            <a:pPr lvl="0"/>
            <a:r>
              <a:rPr lang="en-US" altLang="zh-CN" sz="1400" dirty="0">
                <a:solidFill>
                  <a:srgbClr val="D4273E"/>
                </a:solidFill>
                <a:latin typeface="Arial" panose="020B0604020202020204" pitchFamily="34" charset="0"/>
                <a:cs typeface="Arial" panose="020B0604020202020204" pitchFamily="34" charset="0"/>
              </a:rPr>
              <a:t>Python</a:t>
            </a:r>
            <a:r>
              <a:rPr lang="zh-CN" altLang="en-US" sz="1400" dirty="0">
                <a:solidFill>
                  <a:srgbClr val="D4273E"/>
                </a:solidFill>
              </a:rPr>
              <a:t>中</a:t>
            </a:r>
            <a:r>
              <a:rPr lang="en-US" altLang="zh-CN" sz="1400" dirty="0">
                <a:solidFill>
                  <a:srgbClr val="D4273E"/>
                </a:solidFill>
                <a:latin typeface="Arial" panose="020B0604020202020204" pitchFamily="34" charset="0"/>
                <a:cs typeface="Arial" panose="020B0604020202020204" pitchFamily="34" charset="0"/>
              </a:rPr>
              <a:t>GC</a:t>
            </a:r>
            <a:r>
              <a:rPr lang="zh-CN" altLang="en-US" sz="1400" dirty="0">
                <a:solidFill>
                  <a:srgbClr val="D4273E"/>
                </a:solidFill>
              </a:rPr>
              <a:t>模块</a:t>
            </a:r>
          </a:p>
          <a:p>
            <a:pPr lvl="0"/>
            <a:r>
              <a:rPr lang="en-US" altLang="zh-CN" sz="1400" dirty="0">
                <a:solidFill>
                  <a:srgbClr val="D4273E"/>
                </a:solidFill>
                <a:latin typeface="Arial" panose="020B0604020202020204" pitchFamily="34" charset="0"/>
                <a:cs typeface="Arial" panose="020B0604020202020204" pitchFamily="34" charset="0"/>
              </a:rPr>
              <a:t>Python pep8</a:t>
            </a:r>
            <a:r>
              <a:rPr lang="zh-CN" altLang="en-US" sz="1400" dirty="0">
                <a:solidFill>
                  <a:srgbClr val="D4273E"/>
                </a:solidFill>
              </a:rPr>
              <a:t>规范</a:t>
            </a:r>
          </a:p>
        </p:txBody>
      </p:sp>
      <p:sp>
        <p:nvSpPr>
          <p:cNvPr id="8" name="文本占位符 7"/>
          <p:cNvSpPr>
            <a:spLocks noGrp="1"/>
          </p:cNvSpPr>
          <p:nvPr>
            <p:ph type="body" sz="quarter" idx="11"/>
          </p:nvPr>
        </p:nvSpPr>
        <p:spPr>
          <a:xfrm>
            <a:off x="4661265" y="1947847"/>
            <a:ext cx="2869469" cy="325133"/>
          </a:xfrm>
        </p:spPr>
        <p:txBody>
          <a:bodyPr/>
          <a:lstStyle/>
          <a:p>
            <a:r>
              <a:rPr lang="en-US" altLang="zh-CN" dirty="0"/>
              <a:t>Python</a:t>
            </a:r>
            <a:r>
              <a:rPr lang="zh-CN" altLang="en-US" dirty="0"/>
              <a:t>垃圾回收机制</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endParaRPr lang="zh-CN" altLang="en-US"/>
          </a:p>
        </p:txBody>
      </p:sp>
      <p:sp>
        <p:nvSpPr>
          <p:cNvPr id="6" name="文本占位符 5"/>
          <p:cNvSpPr>
            <a:spLocks noGrp="1"/>
          </p:cNvSpPr>
          <p:nvPr>
            <p:ph type="body" sz="quarter" idx="10"/>
          </p:nvPr>
        </p:nvSpPr>
        <p:spPr/>
        <p:txBody>
          <a:bodyPr/>
          <a:lstStyle/>
          <a:p>
            <a:pPr lvl="0"/>
            <a:r>
              <a:rPr lang="en-US" altLang="zh-CN" sz="1400" dirty="0">
                <a:solidFill>
                  <a:srgbClr val="D4273E"/>
                </a:solidFill>
                <a:latin typeface="Arial" panose="020B0604020202020204" pitchFamily="34" charset="0"/>
                <a:cs typeface="Arial" panose="020B0604020202020204" pitchFamily="34" charset="0"/>
              </a:rPr>
              <a:t>Python</a:t>
            </a:r>
            <a:r>
              <a:rPr lang="zh-CN" altLang="en-US" sz="1400" dirty="0">
                <a:solidFill>
                  <a:srgbClr val="D4273E"/>
                </a:solidFill>
              </a:rPr>
              <a:t>中的循环数据结构及引用计数</a:t>
            </a:r>
          </a:p>
          <a:p>
            <a:pPr lvl="0"/>
            <a:r>
              <a:rPr lang="en-US" altLang="zh-CN" sz="1400" dirty="0">
                <a:solidFill>
                  <a:srgbClr val="D4273E"/>
                </a:solidFill>
                <a:latin typeface="Arial" panose="020B0604020202020204" pitchFamily="34" charset="0"/>
                <a:cs typeface="Arial" panose="020B0604020202020204" pitchFamily="34" charset="0"/>
              </a:rPr>
              <a:t>Python</a:t>
            </a:r>
            <a:r>
              <a:rPr lang="en-US" altLang="zh-CN" sz="1400" dirty="0">
                <a:solidFill>
                  <a:srgbClr val="D4273E"/>
                </a:solidFill>
              </a:rPr>
              <a:t> </a:t>
            </a:r>
            <a:r>
              <a:rPr lang="zh-CN" altLang="en-US" sz="1400" dirty="0">
                <a:solidFill>
                  <a:srgbClr val="D4273E"/>
                </a:solidFill>
              </a:rPr>
              <a:t>命令行参数</a:t>
            </a:r>
          </a:p>
        </p:txBody>
      </p:sp>
      <p:sp>
        <p:nvSpPr>
          <p:cNvPr id="7" name="文本占位符 6"/>
          <p:cNvSpPr>
            <a:spLocks noGrp="1"/>
          </p:cNvSpPr>
          <p:nvPr>
            <p:ph type="body" sz="quarter" idx="11"/>
          </p:nvPr>
        </p:nvSpPr>
        <p:spPr>
          <a:xfrm>
            <a:off x="4707131" y="1980798"/>
            <a:ext cx="2704712" cy="325133"/>
          </a:xfrm>
        </p:spPr>
        <p:txBody>
          <a:bodyPr/>
          <a:lstStyle/>
          <a:p>
            <a:r>
              <a:rPr lang="en-US" altLang="zh-CN" dirty="0"/>
              <a:t>Python</a:t>
            </a:r>
            <a:r>
              <a:rPr lang="zh-CN" altLang="en-US" dirty="0"/>
              <a:t>垃圾回收机制</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VECTOR" val="ca882dab-64aa-4807-b775-2836961b1c94"/>
</p:tagLst>
</file>

<file path=ppt/tags/tag2.xml><?xml version="1.0" encoding="utf-8"?>
<p:tagLst xmlns:a="http://schemas.openxmlformats.org/drawingml/2006/main" xmlns:r="http://schemas.openxmlformats.org/officeDocument/2006/relationships" xmlns:p="http://schemas.openxmlformats.org/presentationml/2006/main">
  <p:tag name="ISLIDE.VECTOR" val="6acfcbee-745d-4364-b61a-1e42653fd5b1"/>
</p:tagLst>
</file>

<file path=ppt/tags/tag3.xml><?xml version="1.0" encoding="utf-8"?>
<p:tagLst xmlns:a="http://schemas.openxmlformats.org/drawingml/2006/main" xmlns:r="http://schemas.openxmlformats.org/officeDocument/2006/relationships" xmlns:p="http://schemas.openxmlformats.org/presentationml/2006/main">
  <p:tag name="ISLIDE.VECTOR" val="cfb50a41-e4f5-4dc5-ba38-f451f44930f7"/>
</p:tagLst>
</file>

<file path=ppt/tags/tag4.xml><?xml version="1.0" encoding="utf-8"?>
<p:tagLst xmlns:a="http://schemas.openxmlformats.org/drawingml/2006/main" xmlns:r="http://schemas.openxmlformats.org/officeDocument/2006/relationships" xmlns:p="http://schemas.openxmlformats.org/presentationml/2006/main">
  <p:tag name="ISLIDE.VECTOR" val="a316144c-69fc-41b4-8617-5b3e1bf02287"/>
</p:tagLst>
</file>

<file path=ppt/tags/tag5.xml><?xml version="1.0" encoding="utf-8"?>
<p:tagLst xmlns:a="http://schemas.openxmlformats.org/drawingml/2006/main" xmlns:r="http://schemas.openxmlformats.org/officeDocument/2006/relationships" xmlns:p="http://schemas.openxmlformats.org/presentationml/2006/main">
  <p:tag name="ISLIDE.VECTOR" val="e9d22316-cac0-4e89-ad27-7a5d16076787"/>
</p:tagLst>
</file>

<file path=ppt/theme/theme1.xml><?xml version="1.0" encoding="utf-8"?>
<a:theme xmlns:a="http://schemas.openxmlformats.org/drawingml/2006/main" name="开始页​​">
  <a:themeElements>
    <a:clrScheme name="紫红色">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Garamond-Trebuchet MS">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TotalTime>
  <Words>6675</Words>
  <Application>Microsoft Office PowerPoint</Application>
  <PresentationFormat>宽屏</PresentationFormat>
  <Paragraphs>355</Paragraphs>
  <Slides>54</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54</vt:i4>
      </vt:variant>
    </vt:vector>
  </HeadingPairs>
  <TitlesOfParts>
    <vt:vector size="68" baseType="lpstr">
      <vt:lpstr>等线</vt:lpstr>
      <vt:lpstr>苹方 中等</vt:lpstr>
      <vt:lpstr>宋体</vt:lpstr>
      <vt:lpstr>微软雅黑</vt:lpstr>
      <vt:lpstr>新宋体</vt:lpstr>
      <vt:lpstr>Arial</vt:lpstr>
      <vt:lpstr>Calibri</vt:lpstr>
      <vt:lpstr>Cambria</vt:lpstr>
      <vt:lpstr>Consolas</vt:lpstr>
      <vt:lpstr>Impact</vt:lpstr>
      <vt:lpstr>Times New Roman</vt:lpstr>
      <vt:lpstr>Trebuchet MS</vt:lpstr>
      <vt:lpstr>Wingdings</vt:lpstr>
      <vt:lpstr>开始页​​</vt:lpstr>
      <vt:lpstr>PowerPoint 演示文稿</vt:lpstr>
      <vt:lpstr>复习</vt:lpstr>
      <vt:lpstr>PowerPoint 演示文稿</vt:lpstr>
      <vt:lpstr>导入</vt:lpstr>
      <vt:lpstr>PowerPoint 演示文稿</vt:lpstr>
      <vt:lpstr>PowerPoint 演示文稿</vt:lpstr>
      <vt:lpstr>PowerPoint 演示文稿</vt:lpstr>
      <vt:lpstr>重点</vt:lpstr>
      <vt:lpstr>PowerPoint 演示文稿</vt:lpstr>
      <vt:lpstr>引用计数机制</vt:lpstr>
      <vt:lpstr>PowerPoint 演示文稿</vt:lpstr>
      <vt:lpstr>PowerPoint 演示文稿</vt:lpstr>
      <vt:lpstr>PowerPoint 演示文稿</vt:lpstr>
      <vt:lpstr>PowerPoint 演示文稿</vt:lpstr>
      <vt:lpstr>PowerPoint 演示文稿</vt:lpstr>
      <vt:lpstr>Python中的循环数据结构及引用计数</vt:lpstr>
      <vt:lpstr>PowerPoint 演示文稿</vt:lpstr>
      <vt:lpstr>PowerPoint 演示文稿</vt:lpstr>
      <vt:lpstr>PowerPoint 演示文稿</vt:lpstr>
      <vt:lpstr>PowerPoint 演示文稿</vt:lpstr>
      <vt:lpstr>PowerPoint 演示文稿</vt:lpstr>
      <vt:lpstr>PowerPoint 演示文稿</vt:lpstr>
      <vt:lpstr>Python中的GC模块</vt:lpstr>
      <vt:lpstr>PowerPoint 演示文稿</vt:lpstr>
      <vt:lpstr>PowerPoint 演示文稿</vt:lpstr>
      <vt:lpstr>PowerPoint 演示文稿</vt:lpstr>
      <vt:lpstr>PowerPoint 演示文稿</vt:lpstr>
      <vt:lpstr>PowerPoint 演示文稿</vt:lpstr>
      <vt:lpstr>PowerPoint 演示文稿</vt:lpstr>
      <vt:lpstr>Python 内存优化</vt:lpstr>
      <vt:lpstr>PowerPoint 演示文稿</vt:lpstr>
      <vt:lpstr>Python pep8规范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Python 命令行参数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hyp</dc:creator>
  <cp:lastModifiedBy>Administrator</cp:lastModifiedBy>
  <cp:revision>808</cp:revision>
  <dcterms:created xsi:type="dcterms:W3CDTF">2018-05-08T08:41:00Z</dcterms:created>
  <dcterms:modified xsi:type="dcterms:W3CDTF">2020-06-23T09:16:03Z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