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</p:sldMasterIdLst>
  <p:notesMasterIdLst>
    <p:notesMasterId r:id="rId67"/>
  </p:notesMasterIdLst>
  <p:handoutMasterIdLst>
    <p:handoutMasterId r:id="rId68"/>
  </p:handoutMasterIdLst>
  <p:sldIdLst>
    <p:sldId id="294" r:id="rId3"/>
    <p:sldId id="295" r:id="rId4"/>
    <p:sldId id="354" r:id="rId5"/>
    <p:sldId id="297" r:id="rId6"/>
    <p:sldId id="275" r:id="rId7"/>
    <p:sldId id="351" r:id="rId8"/>
    <p:sldId id="350" r:id="rId9"/>
    <p:sldId id="305" r:id="rId10"/>
    <p:sldId id="285" r:id="rId11"/>
    <p:sldId id="442" r:id="rId12"/>
    <p:sldId id="502" r:id="rId13"/>
    <p:sldId id="503" r:id="rId14"/>
    <p:sldId id="504" r:id="rId15"/>
    <p:sldId id="505" r:id="rId16"/>
    <p:sldId id="506" r:id="rId17"/>
    <p:sldId id="507" r:id="rId18"/>
    <p:sldId id="508" r:id="rId19"/>
    <p:sldId id="509" r:id="rId20"/>
    <p:sldId id="512" r:id="rId21"/>
    <p:sldId id="513" r:id="rId22"/>
    <p:sldId id="514" r:id="rId23"/>
    <p:sldId id="526" r:id="rId24"/>
    <p:sldId id="527" r:id="rId25"/>
    <p:sldId id="528" r:id="rId26"/>
    <p:sldId id="529" r:id="rId27"/>
    <p:sldId id="533" r:id="rId28"/>
    <p:sldId id="534" r:id="rId29"/>
    <p:sldId id="535" r:id="rId30"/>
    <p:sldId id="536" r:id="rId31"/>
    <p:sldId id="537" r:id="rId32"/>
    <p:sldId id="540" r:id="rId33"/>
    <p:sldId id="541" r:id="rId34"/>
    <p:sldId id="542" r:id="rId35"/>
    <p:sldId id="543" r:id="rId36"/>
    <p:sldId id="547" r:id="rId37"/>
    <p:sldId id="548" r:id="rId38"/>
    <p:sldId id="549" r:id="rId39"/>
    <p:sldId id="550" r:id="rId40"/>
    <p:sldId id="554" r:id="rId41"/>
    <p:sldId id="555" r:id="rId42"/>
    <p:sldId id="561" r:id="rId43"/>
    <p:sldId id="562" r:id="rId44"/>
    <p:sldId id="556" r:id="rId45"/>
    <p:sldId id="557" r:id="rId46"/>
    <p:sldId id="558" r:id="rId47"/>
    <p:sldId id="559" r:id="rId48"/>
    <p:sldId id="563" r:id="rId49"/>
    <p:sldId id="564" r:id="rId50"/>
    <p:sldId id="565" r:id="rId51"/>
    <p:sldId id="567" r:id="rId52"/>
    <p:sldId id="570" r:id="rId53"/>
    <p:sldId id="571" r:id="rId54"/>
    <p:sldId id="572" r:id="rId55"/>
    <p:sldId id="573" r:id="rId56"/>
    <p:sldId id="574" r:id="rId57"/>
    <p:sldId id="568" r:id="rId58"/>
    <p:sldId id="569" r:id="rId59"/>
    <p:sldId id="299" r:id="rId60"/>
    <p:sldId id="357" r:id="rId61"/>
    <p:sldId id="440" r:id="rId62"/>
    <p:sldId id="359" r:id="rId63"/>
    <p:sldId id="370" r:id="rId64"/>
    <p:sldId id="371" r:id="rId65"/>
    <p:sldId id="441" r:id="rId66"/>
  </p:sldIdLst>
  <p:sldSz cx="12192000" cy="6858000"/>
  <p:notesSz cx="6858000" cy="9144000"/>
  <p:custDataLst>
    <p:tags r:id="rId6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7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C8103D"/>
    <a:srgbClr val="BFCE6A"/>
    <a:srgbClr val="F5871F"/>
    <a:srgbClr val="718C00"/>
    <a:srgbClr val="FFFFFF"/>
    <a:srgbClr val="FA5F00"/>
    <a:srgbClr val="FF3F3F"/>
    <a:srgbClr val="FF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46" autoAdjust="0"/>
    <p:restoredTop sz="94666"/>
  </p:normalViewPr>
  <p:slideViewPr>
    <p:cSldViewPr snapToGrid="0" snapToObjects="1">
      <p:cViewPr varScale="1">
        <p:scale>
          <a:sx n="101" d="100"/>
          <a:sy n="101" d="100"/>
        </p:scale>
        <p:origin x="138" y="144"/>
      </p:cViewPr>
      <p:guideLst>
        <p:guide orient="horz" pos="2183"/>
        <p:guide pos="37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592"/>
    </p:cViewPr>
  </p:sorterViewPr>
  <p:notesViewPr>
    <p:cSldViewPr snapToGrid="0" snapToObjects="1">
      <p:cViewPr varScale="1">
        <p:scale>
          <a:sx n="82" d="100"/>
          <a:sy n="82" d="100"/>
        </p:scale>
        <p:origin x="333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1D4C7-F137-A842-B1C5-8CE3EB04C0FA}" type="datetimeFigureOut">
              <a:rPr kumimoji="1" lang="zh-CN" altLang="en-US" smtClean="0"/>
              <a:t>2020/6/15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9F84A-E9F6-6B4A-A92D-0F03C16BE4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F545F-0463-3244-9FD0-76CB0920EB87}" type="datetimeFigureOut">
              <a:rPr kumimoji="1" lang="zh-CN" altLang="en-US" smtClean="0"/>
              <a:t>2020/6/15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704D7-9025-2945-9BB0-1BE2C77FF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2020/6/15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2020/6/15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2020/6/15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550894"/>
            <a:ext cx="10515600" cy="46260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2020/6/15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9788" y="537882"/>
            <a:ext cx="10515600" cy="92336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8776420" y="0"/>
            <a:ext cx="2590800" cy="538163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8776420" y="0"/>
            <a:ext cx="2590800" cy="538163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559859"/>
            <a:ext cx="5181600" cy="46171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559859"/>
            <a:ext cx="5181600" cy="46171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9788" y="537882"/>
            <a:ext cx="10515600" cy="92336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8776420" y="0"/>
            <a:ext cx="2590800" cy="538163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537882"/>
            <a:ext cx="10515600" cy="92336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555657"/>
            <a:ext cx="5157787" cy="6406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277035"/>
            <a:ext cx="5157787" cy="391262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569385"/>
            <a:ext cx="5183188" cy="6269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277035"/>
            <a:ext cx="5183188" cy="391262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>
            <a:endCxn id="8" idx="0"/>
          </p:cNvCxnSpPr>
          <p:nvPr userDrawn="1"/>
        </p:nvCxnSpPr>
        <p:spPr>
          <a:xfrm>
            <a:off x="6087035" y="1555657"/>
            <a:ext cx="8965" cy="480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8776420" y="0"/>
            <a:ext cx="2590800" cy="538163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9788" y="537882"/>
            <a:ext cx="10515600" cy="92336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8776420" y="0"/>
            <a:ext cx="2590800" cy="538163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8776420" y="0"/>
            <a:ext cx="2590800" cy="538163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675" y="884420"/>
            <a:ext cx="11242624" cy="5216577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9788" y="537882"/>
            <a:ext cx="10515600" cy="92336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675" y="884420"/>
            <a:ext cx="11242624" cy="5216577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学习目标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A47E-AC7C-4D53-8557-7BE836D72F16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2C64-84D6-4A79-B402-1D603542D7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57150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通过本次课程学习需要达到的目标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938028" y="1098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802332"/>
            <a:ext cx="422910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内容占位符 9"/>
          <p:cNvSpPr>
            <a:spLocks noGrp="1"/>
          </p:cNvSpPr>
          <p:nvPr>
            <p:ph sz="quarter" idx="13" hasCustomPrompt="1"/>
          </p:nvPr>
        </p:nvSpPr>
        <p:spPr>
          <a:xfrm>
            <a:off x="838200" y="1257299"/>
            <a:ext cx="6286500" cy="4996543"/>
          </a:xfr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defRPr sz="2000" b="0"/>
            </a:lvl1pPr>
            <a:lvl2pPr marL="9144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defRPr sz="2000" b="0"/>
            </a:lvl2pPr>
            <a:lvl3pPr marL="13716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defRPr sz="2000" b="0"/>
            </a:lvl3pPr>
            <a:lvl4pPr marL="18288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defRPr sz="2000" b="0"/>
            </a:lvl4pPr>
            <a:lvl5pPr marL="2286000" indent="-457200">
              <a:buFont typeface="+mj-lt"/>
              <a:buAutoNum type="arabicPeriod"/>
              <a:defRPr sz="2000" b="0"/>
            </a:lvl5pPr>
          </a:lstStyle>
          <a:p>
            <a:pPr lvl="0"/>
            <a:r>
              <a:rPr lang="zh-CN" altLang="en-US" dirty="0"/>
              <a:t>序号列表（</a:t>
            </a:r>
            <a:r>
              <a:rPr lang="en-US" altLang="zh-CN" dirty="0"/>
              <a:t>20px</a:t>
            </a:r>
            <a:r>
              <a:rPr lang="zh-CN" altLang="en-US" dirty="0"/>
              <a:t>）（段前后</a:t>
            </a:r>
            <a:r>
              <a:rPr lang="en-US" altLang="zh-CN" dirty="0"/>
              <a:t>5px</a:t>
            </a:r>
            <a:r>
              <a:rPr lang="zh-CN" altLang="en-US" dirty="0"/>
              <a:t>，</a:t>
            </a:r>
            <a:r>
              <a:rPr lang="en-US" altLang="zh-CN" dirty="0"/>
              <a:t>1.5</a:t>
            </a:r>
            <a:r>
              <a:rPr lang="zh-CN" altLang="en-US" dirty="0"/>
              <a:t>行距）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</a:p>
          <a:p>
            <a:pPr lvl="2"/>
            <a:r>
              <a:rPr lang="en-US" altLang="zh-CN" dirty="0"/>
              <a:t>B</a:t>
            </a:r>
          </a:p>
          <a:p>
            <a:pPr lvl="3"/>
            <a:r>
              <a:rPr lang="en-US" altLang="zh-CN" dirty="0"/>
              <a:t>c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A47E-AC7C-4D53-8557-7BE836D72F16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2C64-84D6-4A79-B402-1D603542D7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53062" y="1371599"/>
            <a:ext cx="5400675" cy="4905375"/>
          </a:xfrm>
          <a:prstGeom prst="rect">
            <a:avLst/>
          </a:prstGeom>
          <a:solidFill>
            <a:srgbClr val="D4273E"/>
          </a:solidFill>
          <a:ln w="25400">
            <a:noFill/>
          </a:ln>
        </p:spPr>
        <p:txBody>
          <a:bodyPr lIns="102870" tIns="51435" rIns="102870" bIns="51435" anchor="ctr"/>
          <a:lstStyle/>
          <a:p>
            <a:pPr algn="ctr" eaLnBrk="0" hangingPunct="0"/>
            <a:endParaRPr lang="zh-CN" altLang="zh-CN" sz="1600" dirty="0">
              <a:solidFill>
                <a:srgbClr val="262626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" name="图片 2" descr="iblrak00648723.jpg"/>
          <p:cNvPicPr>
            <a:picLocks noChangeAspect="1"/>
          </p:cNvPicPr>
          <p:nvPr/>
        </p:nvPicPr>
        <p:blipFill>
          <a:blip r:embed="rId2">
            <a:grayscl/>
          </a:blip>
          <a:srcRect t="4683"/>
          <a:stretch>
            <a:fillRect/>
          </a:stretch>
        </p:blipFill>
        <p:spPr>
          <a:xfrm>
            <a:off x="0" y="2420938"/>
            <a:ext cx="5241925" cy="2960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1787979" y="3168722"/>
            <a:ext cx="3184071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4400" b="1" kern="12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  <a:br>
              <a:rPr lang="zh-CN" altLang="en-US" sz="1200" dirty="0"/>
            </a:br>
            <a:r>
              <a:rPr lang="zh-CN" altLang="en-US" sz="1200" dirty="0"/>
              <a:t> </a:t>
            </a:r>
            <a:r>
              <a:rPr lang="en-US" altLang="zh-CN" sz="4400" kern="1200" dirty="0">
                <a:solidFill>
                  <a:srgbClr val="7F7F7F"/>
                </a:solidFill>
                <a:latin typeface="Impact" panose="020B0806030902050204" pitchFamily="34" charset="0"/>
                <a:ea typeface="+mj-ea"/>
                <a:cs typeface="+mj-cs"/>
                <a:sym typeface="Impact" panose="020B0806030902050204" pitchFamily="34" charset="0"/>
              </a:rPr>
              <a:t>CONTENTS</a:t>
            </a:r>
            <a:endParaRPr lang="zh-CN" altLang="en-US" sz="4400" kern="1200" dirty="0">
              <a:solidFill>
                <a:srgbClr val="7F7F7F"/>
              </a:solidFill>
              <a:latin typeface="Impact" panose="020B0806030902050204" pitchFamily="34" charset="0"/>
              <a:ea typeface="+mj-ea"/>
              <a:cs typeface="+mj-cs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sz="quarter" idx="13"/>
          </p:nvPr>
        </p:nvSpPr>
        <p:spPr>
          <a:xfrm>
            <a:off x="6021159" y="1690008"/>
            <a:ext cx="4378779" cy="4178980"/>
          </a:xfr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defRPr sz="2000" b="1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 b="1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 b="1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 b="1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4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复习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A47E-AC7C-4D53-8557-7BE836D72F16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2C64-84D6-4A79-B402-1D603542D76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608" y="1828800"/>
            <a:ext cx="3931104" cy="3482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584912"/>
            <a:ext cx="10418380" cy="6262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插入知识点序列，例如：复习知识点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0553581" y="1098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</a:t>
            </a:r>
          </a:p>
        </p:txBody>
      </p:sp>
      <p:sp>
        <p:nvSpPr>
          <p:cNvPr id="31" name="内容占位符 30"/>
          <p:cNvSpPr>
            <a:spLocks noGrp="1"/>
          </p:cNvSpPr>
          <p:nvPr>
            <p:ph sz="quarter" idx="13"/>
          </p:nvPr>
        </p:nvSpPr>
        <p:spPr>
          <a:xfrm>
            <a:off x="838199" y="1308030"/>
            <a:ext cx="6646863" cy="49514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 sz="2000" b="1">
                <a:solidFill>
                  <a:srgbClr val="C00000"/>
                </a:solidFill>
              </a:defRPr>
            </a:lvl1pPr>
            <a:lvl2pPr marL="45720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 sz="1800"/>
            </a:lvl2pPr>
            <a:lvl3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/>
            </a:lvl3pPr>
            <a:lvl4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  <p:bldP spid="31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知识点总结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A47E-AC7C-4D53-8557-7BE836D72F16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2C64-84D6-4A79-B402-1D603542D7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584912"/>
            <a:ext cx="10418380" cy="6262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插入知识点总结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494874" y="109835"/>
            <a:ext cx="1761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课程总结</a:t>
            </a:r>
          </a:p>
        </p:txBody>
      </p:sp>
      <p:sp>
        <p:nvSpPr>
          <p:cNvPr id="31" name="内容占位符 30"/>
          <p:cNvSpPr>
            <a:spLocks noGrp="1"/>
          </p:cNvSpPr>
          <p:nvPr>
            <p:ph sz="quarter" idx="13"/>
          </p:nvPr>
        </p:nvSpPr>
        <p:spPr>
          <a:xfrm>
            <a:off x="838199" y="1308030"/>
            <a:ext cx="6646863" cy="49514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 sz="2000" b="1">
                <a:solidFill>
                  <a:srgbClr val="C00000"/>
                </a:solidFill>
              </a:defRPr>
            </a:lvl1pPr>
            <a:lvl2pPr marL="45720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 sz="1800"/>
            </a:lvl2pPr>
            <a:lvl3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/>
            </a:lvl3pPr>
            <a:lvl4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265" y="1786103"/>
            <a:ext cx="3340315" cy="3124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  <p:bldP spid="31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课后作业问答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A47E-AC7C-4D53-8557-7BE836D72F16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2C64-84D6-4A79-B402-1D603542D7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579935" y="109835"/>
            <a:ext cx="1695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38200" y="57150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课后问答题</a:t>
            </a:r>
          </a:p>
        </p:txBody>
      </p:sp>
      <p:pic>
        <p:nvPicPr>
          <p:cNvPr id="2050" name="Picture 2" descr="https://timgsa.baidu.com/timg?image&amp;quality=80&amp;size=b9999_10000&amp;sec=1529450082402&amp;di=51e178e35735152481ca4c04fdab5cb9&amp;imgtype=0&amp;src=http%3A%2F%2Fimgsrc.baidu.com%2Fimgad%2Fpic%2Fitem%2F622762d0f703918f0c1c70035b3d269758eec42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976" y="1281469"/>
            <a:ext cx="3558707" cy="389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内容占位符 30"/>
          <p:cNvSpPr>
            <a:spLocks noGrp="1"/>
          </p:cNvSpPr>
          <p:nvPr>
            <p:ph sz="quarter" idx="13"/>
          </p:nvPr>
        </p:nvSpPr>
        <p:spPr>
          <a:xfrm>
            <a:off x="838199" y="1308030"/>
            <a:ext cx="6646863" cy="49514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 sz="2000" b="1">
                <a:solidFill>
                  <a:srgbClr val="C00000"/>
                </a:solidFill>
              </a:defRPr>
            </a:lvl1pPr>
            <a:lvl2pPr marL="45720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 sz="1800"/>
            </a:lvl2pPr>
            <a:lvl3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/>
            </a:lvl3pPr>
            <a:lvl4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  <p:bldP spid="1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2020/6/15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课后作业实操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A47E-AC7C-4D53-8557-7BE836D72F16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2C64-84D6-4A79-B402-1D603542D7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579935" y="109835"/>
            <a:ext cx="1695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38200" y="57150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课后实操题</a:t>
            </a:r>
          </a:p>
        </p:txBody>
      </p:sp>
      <p:sp>
        <p:nvSpPr>
          <p:cNvPr id="14" name="内容占位符 30"/>
          <p:cNvSpPr>
            <a:spLocks noGrp="1"/>
          </p:cNvSpPr>
          <p:nvPr>
            <p:ph sz="quarter" idx="13"/>
          </p:nvPr>
        </p:nvSpPr>
        <p:spPr>
          <a:xfrm>
            <a:off x="838199" y="1308030"/>
            <a:ext cx="10437484" cy="49514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 sz="2000" b="1">
                <a:solidFill>
                  <a:srgbClr val="C00000"/>
                </a:solidFill>
              </a:defRPr>
            </a:lvl1pPr>
            <a:lvl2pPr marL="45720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 sz="1800"/>
            </a:lvl2pPr>
            <a:lvl3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/>
            </a:lvl3pPr>
            <a:lvl4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  <p:bldP spid="14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2020/6/15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2020/6/15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2020/6/15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2020/6/15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2020/6/15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2020/6/15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E9B9D-6D9A-4547-831C-052C4623EFAE}" type="datetimeFigureOut">
              <a:rPr kumimoji="1" lang="zh-CN" altLang="en-US" smtClean="0"/>
              <a:t>2020/6/15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600200"/>
            <a:ext cx="10515600" cy="457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41667-DF54-4722-AB3D-C036FE3FB9FA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标题 1"/>
          <p:cNvSpPr txBox="1"/>
          <p:nvPr userDrawn="1"/>
        </p:nvSpPr>
        <p:spPr>
          <a:xfrm>
            <a:off x="838200" y="568773"/>
            <a:ext cx="10515600" cy="9233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2"/>
          <p:cNvSpPr/>
          <p:nvPr/>
        </p:nvSpPr>
        <p:spPr>
          <a:xfrm>
            <a:off x="3299081" y="2915398"/>
            <a:ext cx="5593839" cy="1027204"/>
          </a:xfrm>
          <a:prstGeom prst="rect">
            <a:avLst/>
          </a:prstGeom>
          <a:noFill/>
          <a:ln w="9525">
            <a:noFill/>
          </a:ln>
        </p:spPr>
        <p:txBody>
          <a:bodyPr wrap="none" lIns="102870" tIns="51435" rIns="102870" bIns="51435" anchor="t">
            <a:spAutoFit/>
          </a:bodyPr>
          <a:lstStyle/>
          <a:p>
            <a:pPr lvl="0" algn="ctr">
              <a:defRPr/>
            </a:pPr>
            <a:r>
              <a:rPr lang="zh-CN" altLang="en-US" sz="6000" b="1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文件操作与模块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D4273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461248"/>
            <a:ext cx="10515600" cy="4715715"/>
          </a:xfrm>
        </p:spPr>
        <p:txBody>
          <a:bodyPr>
            <a:normAutofit/>
          </a:bodyPr>
          <a:lstStyle/>
          <a:p>
            <a:r>
              <a:rPr lang="en-US" altLang="zh-CN" dirty="0"/>
              <a:t>在Python中打开文件使用open函数，可以打开一个已经存在的文件，或者创建一个新文件</a:t>
            </a:r>
          </a:p>
          <a:p>
            <a:endParaRPr lang="zh-CN" altLang="zh-CN" dirty="0"/>
          </a:p>
          <a:p>
            <a:r>
              <a:rPr lang="en-US" altLang="zh-CN" dirty="0"/>
              <a:t>语法格式：</a:t>
            </a:r>
            <a:endParaRPr lang="zh-CN" altLang="zh-CN" dirty="0"/>
          </a:p>
          <a:p>
            <a:pPr lvl="1"/>
            <a:r>
              <a:rPr lang="en-US" altLang="zh-CN" dirty="0"/>
              <a:t>open('文件名称','打开模式’)</a:t>
            </a:r>
          </a:p>
          <a:p>
            <a:pPr lvl="1"/>
            <a:endParaRPr lang="zh-CN" altLang="zh-CN" dirty="0"/>
          </a:p>
          <a:p>
            <a:r>
              <a:rPr lang="en-US" altLang="zh-CN" dirty="0"/>
              <a:t>示例：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打开文件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24712" y="4455638"/>
            <a:ext cx="4398264" cy="73866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'test.txt'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776420" y="0"/>
            <a:ext cx="2590800" cy="538163"/>
          </a:xfrm>
        </p:spPr>
        <p:txBody>
          <a:bodyPr/>
          <a:lstStyle/>
          <a:p>
            <a:r>
              <a:rPr lang="en-US" altLang="zh-CN" dirty="0"/>
              <a:t>文件打开关闭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r>
              <a:rPr lang="en-US" altLang="zh-CN" dirty="0"/>
              <a:t>文件打开模式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打开文件</a:t>
            </a:r>
            <a:endParaRPr lang="zh-CN" altLang="en-US" dirty="0"/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143000" y="1837765"/>
            <a:ext cx="6483096" cy="4504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776420" y="0"/>
            <a:ext cx="2590800" cy="538163"/>
          </a:xfrm>
        </p:spPr>
        <p:txBody>
          <a:bodyPr/>
          <a:lstStyle/>
          <a:p>
            <a:r>
              <a:rPr lang="en-US" altLang="zh-CN" dirty="0"/>
              <a:t>文件打开关闭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en-US" altLang="zh-CN" dirty="0"/>
              <a:t>语法格式：</a:t>
            </a:r>
            <a:endParaRPr lang="zh-CN" altLang="zh-CN" dirty="0"/>
          </a:p>
          <a:p>
            <a:pPr lvl="1"/>
            <a:r>
              <a:rPr lang="en-US" altLang="zh-CN" dirty="0"/>
              <a:t>close() 方法关闭文件</a:t>
            </a:r>
          </a:p>
          <a:p>
            <a:pPr lvl="1"/>
            <a:endParaRPr lang="zh-CN" altLang="zh-CN" dirty="0"/>
          </a:p>
          <a:p>
            <a:r>
              <a:rPr lang="en-US" altLang="zh-CN" dirty="0"/>
              <a:t>示例：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注意： 打开一个文件之后，一定要关闭，否则后面无法继续操作这个文件。</a:t>
            </a:r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关闭文件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02659" y="3309930"/>
            <a:ext cx="5163670" cy="110799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 = open(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'text.txt'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f.close()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776420" y="0"/>
            <a:ext cx="2590800" cy="538163"/>
          </a:xfrm>
        </p:spPr>
        <p:txBody>
          <a:bodyPr/>
          <a:lstStyle/>
          <a:p>
            <a:r>
              <a:rPr lang="en-US" altLang="zh-CN" dirty="0"/>
              <a:t>文件打开关闭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en-US" altLang="zh-CN" dirty="0"/>
              <a:t>with 语句，不管在处理文件过程中是否发生异常，都能保证 with 语句执行完毕后已经关闭打开的文件句柄。</a:t>
            </a:r>
          </a:p>
          <a:p>
            <a:endParaRPr lang="zh-CN" altLang="zh-CN" dirty="0"/>
          </a:p>
          <a:p>
            <a:r>
              <a:rPr lang="en-US" altLang="zh-CN" dirty="0"/>
              <a:t>示例：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with 上下文管理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20589" y="3418276"/>
            <a:ext cx="6705600" cy="166199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open(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'setup.py'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f: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 = f.read()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print(content)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776420" y="0"/>
            <a:ext cx="2590800" cy="538163"/>
          </a:xfrm>
        </p:spPr>
        <p:txBody>
          <a:bodyPr/>
          <a:lstStyle/>
          <a:p>
            <a:r>
              <a:rPr lang="en-US" altLang="zh-CN" dirty="0"/>
              <a:t>文件打开关闭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084369" y="3021013"/>
            <a:ext cx="1980029" cy="679450"/>
            <a:chOff x="4297314" y="3409950"/>
            <a:chExt cx="1980873" cy="679450"/>
          </a:xfrm>
        </p:grpSpPr>
        <p:sp>
          <p:nvSpPr>
            <p:cNvPr id="6" name="矩形 6"/>
            <p:cNvSpPr/>
            <p:nvPr/>
          </p:nvSpPr>
          <p:spPr>
            <a:xfrm>
              <a:off x="4297314" y="4043681"/>
              <a:ext cx="1980873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476927" y="3409950"/>
              <a:ext cx="162164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文件读写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en-US" altLang="zh-CN" dirty="0"/>
              <a:t>写入文件 write() 方法，参数就是需要写入的内容。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writelines() 可传一个可迭代对象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写文件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文件读写</a:t>
            </a:r>
            <a:endParaRPr lang="zh-CN" altLang="zh-C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83342" y="2068180"/>
            <a:ext cx="8435787" cy="110799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写模式打开一个test.txt 文件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 = open(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'test.txt'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f.write(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'我爱中国'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write方法写入内容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f.close()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关闭文件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00975" y="3984072"/>
            <a:ext cx="8418154" cy="138499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写模式打开一个test.txt 文件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 = open(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'test.txt'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8E908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writelines 方法将可迭代对象，迭代写入文件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f.writelines([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'我'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'爱'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'我的'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'国家'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f.close()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关闭文件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344706"/>
            <a:ext cx="10515600" cy="4832257"/>
          </a:xfrm>
        </p:spPr>
        <p:txBody>
          <a:bodyPr/>
          <a:lstStyle/>
          <a:p>
            <a:r>
              <a:rPr lang="en-US" altLang="zh-CN" dirty="0"/>
              <a:t>读取文件 read() ,将文件的内容全部读取出来。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读取指定字符个数 read(num)</a:t>
            </a:r>
            <a:r>
              <a:rPr lang="en-US" altLang="zh-CN" dirty="0" err="1"/>
              <a:t>传入一个数字做参数，表示读取指定字符个数</a:t>
            </a:r>
            <a:r>
              <a:rPr lang="en-US" altLang="zh-CN" dirty="0"/>
              <a:t>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读文件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65411" y="1818567"/>
            <a:ext cx="8148917" cy="138499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写模式打开一个test.txt 文件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 = open(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'test.txt'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f.read()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一次性将文件内容全部取出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f.close()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关闭文件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65411" y="4124327"/>
            <a:ext cx="8148917" cy="193899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写模式打开一个test.txt 文件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 = open(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'test.txt'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 = f.read(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读取两个字符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print(content)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 = f.read()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print(content)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第二次读取将从第一次读取的位置继续读取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f.close()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关闭文件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776420" y="0"/>
            <a:ext cx="2590800" cy="538163"/>
          </a:xfrm>
        </p:spPr>
        <p:txBody>
          <a:bodyPr/>
          <a:lstStyle/>
          <a:p>
            <a:r>
              <a:rPr lang="en-US" altLang="zh-CN" dirty="0"/>
              <a:t>文件读写</a:t>
            </a:r>
            <a:endParaRPr lang="zh-CN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en-US" altLang="zh-CN" dirty="0"/>
              <a:t>readlines() 按行读取，一次性读取所有内容，返回一个列表，每一行内容作为一个元素。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读文件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56309" y="2461912"/>
            <a:ext cx="10510911" cy="332398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写模式打开一个test.txt 文件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 = open(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'test.txt'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写入多行hello world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f.write(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'hello world\nhello world\nhello world\nhello world\nhello world\nhello world\n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f.close()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#打开文件test.txt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 = open(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'test.txt'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 = f.readlines()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一次性读取所有内容，返回一个列表，列表元素为每一行内容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print(content)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f.close()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关闭文件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776420" y="0"/>
            <a:ext cx="2590800" cy="538163"/>
          </a:xfrm>
        </p:spPr>
        <p:txBody>
          <a:bodyPr/>
          <a:lstStyle/>
          <a:p>
            <a:r>
              <a:rPr lang="en-US" altLang="zh-CN" dirty="0"/>
              <a:t>文件读写</a:t>
            </a:r>
            <a:endParaRPr lang="zh-CN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en-US" altLang="zh-CN" dirty="0"/>
              <a:t>readline() 按行读取，但是一次只读取一行。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读文件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0159" y="2278964"/>
            <a:ext cx="10035781" cy="332398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写模式打开一个test.txt 文件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 = open(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'test.txt'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写入多行hello world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f.write(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'hello world\nhello world\nhello world\nhello world\nhello world\nhello world\n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f.close()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#打开文件test.txt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 = open(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'test.txt'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 = f.readline()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按行读取，一次读取一行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print(content)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f.close()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关闭文件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776420" y="0"/>
            <a:ext cx="2590800" cy="538163"/>
          </a:xfrm>
        </p:spPr>
        <p:txBody>
          <a:bodyPr/>
          <a:lstStyle/>
          <a:p>
            <a:r>
              <a:rPr lang="en-US" altLang="zh-CN" dirty="0"/>
              <a:t>文件读写</a:t>
            </a:r>
            <a:endParaRPr lang="zh-CN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4366224" y="3021013"/>
            <a:ext cx="3416320" cy="679450"/>
            <a:chOff x="3578863" y="3409950"/>
            <a:chExt cx="3417776" cy="679450"/>
          </a:xfrm>
        </p:grpSpPr>
        <p:sp>
          <p:nvSpPr>
            <p:cNvPr id="6" name="矩形 6"/>
            <p:cNvSpPr/>
            <p:nvPr/>
          </p:nvSpPr>
          <p:spPr>
            <a:xfrm>
              <a:off x="4297314" y="4043681"/>
              <a:ext cx="1980873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3578863" y="3409950"/>
              <a:ext cx="3417776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应用：文件备份脚本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644594" y="3021013"/>
            <a:ext cx="902811" cy="679450"/>
            <a:chOff x="4857762" y="3409950"/>
            <a:chExt cx="903193" cy="679450"/>
          </a:xfrm>
        </p:grpSpPr>
        <p:sp>
          <p:nvSpPr>
            <p:cNvPr id="6" name="矩形 6"/>
            <p:cNvSpPr/>
            <p:nvPr/>
          </p:nvSpPr>
          <p:spPr>
            <a:xfrm>
              <a:off x="4857762" y="4043681"/>
              <a:ext cx="903193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857762" y="3409950"/>
              <a:ext cx="90319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复习</a:t>
              </a:r>
              <a:endParaRPr lang="zh-CN" altLang="zh-CN" sz="28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en-US" altLang="zh-CN" dirty="0"/>
              <a:t>利用脚本完成自动备份，要求用户输入文件名称，完成自动备份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需求1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应用：文件备份脚本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43318" y="2308488"/>
            <a:ext cx="9305365" cy="36933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copyfile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接收用户输入的文件名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old_file = input(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'请输入要备份的文件名：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file_list = old_file.split(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"."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构造新的文件名，加上备份后缀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new_file = file_list[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'_备份.'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file_list[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old_f = open(old_file,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zh-CN" altLang="zh-CN" sz="1600" dirty="0">
                <a:solidFill>
                  <a:srgbClr val="8E908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打开需要备份的文件</a:t>
            </a:r>
            <a:r>
              <a:rPr lang="zh-CN" altLang="zh-CN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new_f = open(new_file,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zh-CN" altLang="zh-CN" sz="1600" dirty="0">
                <a:solidFill>
                  <a:srgbClr val="8E908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 以写的模式打开新文件,不存在则创建</a:t>
            </a:r>
            <a:r>
              <a:rPr lang="zh-CN" altLang="zh-CN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 = old_f.read()</a:t>
            </a:r>
            <a:r>
              <a:rPr lang="zh-CN" altLang="zh-CN" sz="1600" dirty="0">
                <a:solidFill>
                  <a:srgbClr val="8E908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 </a:t>
            </a:r>
            <a:r>
              <a:rPr lang="zh-CN" altLang="en-US" sz="1600" dirty="0">
                <a:solidFill>
                  <a:srgbClr val="8E908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将</a:t>
            </a:r>
            <a:r>
              <a:rPr lang="zh-CN" altLang="zh-CN" sz="1600" dirty="0">
                <a:solidFill>
                  <a:srgbClr val="8E908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文件内容读取出来</a:t>
            </a:r>
            <a:r>
              <a:rPr lang="zh-CN" altLang="zh-CN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new_f.write(content) </a:t>
            </a:r>
            <a:r>
              <a:rPr lang="zh-CN" altLang="zh-CN" sz="1600" dirty="0">
                <a:solidFill>
                  <a:srgbClr val="8E908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将读取的内容写入备份文件</a:t>
            </a:r>
            <a:r>
              <a:rPr lang="zh-CN" altLang="zh-CN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将打开的文件关闭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old_f.close()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new_f.close()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copyfile()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en-US" altLang="zh-CN" dirty="0"/>
              <a:t>如果处理超大文件，一次将全部内容读取出来显然是不合适的，在需求1的基础上改进下代码，让它备份大文件也不会导致内存被占满。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44851" y="2282423"/>
            <a:ext cx="6477613" cy="258532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copyfile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8E908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接收用户输入的文件名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old_file = input(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'请输入要备份的文件名：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8E908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如果没有输入文件名则打印提示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old_file: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'[ERROR]: 请输入正确的文件路径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file_list = old_file.split(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"."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8E908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构造新的文件名，加上备份后缀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len(file_list) &lt;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new_file = file_list[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'_备份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8E908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文集名没有后缀的情况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new_file = file_list[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'_备份.'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file_list[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40583" y="3575084"/>
            <a:ext cx="6289817" cy="323165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8E908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同时打开需要备份的文件，新文件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open(old_file,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old_f, open(new_file,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new_f: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8E908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一次读取1024字符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 = old_f.read(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new_f.write(content)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8E908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当读取的内容字符长度小于1024说明已经读取完毕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len(content) &lt;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Exception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e: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print(e)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copyfile()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776420" y="0"/>
            <a:ext cx="2590800" cy="53816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应用：文件备份脚本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084369" y="3021013"/>
            <a:ext cx="1980029" cy="679450"/>
            <a:chOff x="4297314" y="3409950"/>
            <a:chExt cx="1980873" cy="679450"/>
          </a:xfrm>
        </p:grpSpPr>
        <p:sp>
          <p:nvSpPr>
            <p:cNvPr id="6" name="矩形 6"/>
            <p:cNvSpPr/>
            <p:nvPr/>
          </p:nvSpPr>
          <p:spPr>
            <a:xfrm>
              <a:off x="4297314" y="4043681"/>
              <a:ext cx="1980873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476925" y="3409950"/>
              <a:ext cx="162164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文件定位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en-US" altLang="zh-CN" dirty="0" err="1"/>
              <a:t>文件定位，指的是当前文件指针读取到的位置，光标位置。在读写文件的过程中，如果想知道当前的位置，可以使用tell</a:t>
            </a:r>
            <a:r>
              <a:rPr lang="en-US" altLang="zh-CN" dirty="0"/>
              <a:t>()</a:t>
            </a:r>
            <a:r>
              <a:rPr lang="en-US" altLang="zh-CN" dirty="0" err="1"/>
              <a:t>来获取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tell()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D4273E"/>
                </a:solidFill>
                <a:sym typeface="微软雅黑" panose="020B0503020204020204" pitchFamily="34" charset="-122"/>
              </a:rPr>
              <a:t>文件定位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71282" y="2416499"/>
            <a:ext cx="7292788" cy="304698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以读模式打开test.txt 文件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 = open(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'test.txt'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 = f.read(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读取三个字符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查看当前游标所在位置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 =f.tell()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print(cur)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 = f.read(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读取三个字符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查看当前游标所在位置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 =f.tell()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print(cur)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en-US" altLang="zh-CN" dirty="0" err="1"/>
              <a:t>如果在操作文件的过程，需要定位到其他位置进行操作，用seek</a:t>
            </a:r>
            <a:r>
              <a:rPr lang="en-US" altLang="zh-CN" dirty="0"/>
              <a:t>()。</a:t>
            </a:r>
            <a:endParaRPr lang="zh-CN" altLang="zh-CN" dirty="0"/>
          </a:p>
          <a:p>
            <a:r>
              <a:rPr lang="en-US" altLang="zh-CN" dirty="0"/>
              <a:t>seek(offset, from)有2个参数,offset，偏移量单位字节，负数是往回偏移，正数是往前偏移，from位置：0表示文件开头，1表示当前位置，</a:t>
            </a:r>
            <a:r>
              <a:rPr lang="en-US" altLang="zh-CN"/>
              <a:t>2表示文件末尾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seek()</a:t>
            </a:r>
            <a:endParaRPr lang="zh-CN" altLang="en-US" dirty="0"/>
          </a:p>
        </p:txBody>
      </p:sp>
      <p:sp>
        <p:nvSpPr>
          <p:cNvPr id="5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776420" y="0"/>
            <a:ext cx="2590800" cy="538163"/>
          </a:xfrm>
        </p:spPr>
        <p:txBody>
          <a:bodyPr/>
          <a:lstStyle/>
          <a:p>
            <a:r>
              <a:rPr lang="zh-CN" altLang="en-US" dirty="0">
                <a:solidFill>
                  <a:srgbClr val="D4273E"/>
                </a:solidFill>
                <a:sym typeface="微软雅黑" panose="020B0503020204020204" pitchFamily="34" charset="-122"/>
              </a:rPr>
              <a:t>文件定位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27956" y="1459567"/>
            <a:ext cx="10515600" cy="4626069"/>
          </a:xfrm>
        </p:spPr>
        <p:txBody>
          <a:bodyPr/>
          <a:lstStyle/>
          <a:p>
            <a:r>
              <a:rPr lang="en-US" altLang="zh-CN" dirty="0" err="1"/>
              <a:t>示例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seek()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78005" y="1877490"/>
            <a:ext cx="10856819" cy="443198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以读模式打开test.txt 文件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 = open(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'test.txt'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 = f.read(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读取三个字符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print(content)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f.seek(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在当前位置往回偏移两个字节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 = f.read(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读取三个字符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print(content)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f.seek(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-5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定位到文章末尾，往回偏移5个字节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8E908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 = f.read(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读取三个字符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print(content)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f.seek(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定位到文章末尾，往回偏移5个字节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 = f.read(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读取三个字符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print(content)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偏移量为负数，是往回偏移，正数是往前偏移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776420" y="0"/>
            <a:ext cx="2590800" cy="538163"/>
          </a:xfrm>
        </p:spPr>
        <p:txBody>
          <a:bodyPr/>
          <a:lstStyle/>
          <a:p>
            <a:r>
              <a:rPr lang="zh-CN" altLang="en-US" dirty="0">
                <a:solidFill>
                  <a:srgbClr val="D4273E"/>
                </a:solidFill>
                <a:sym typeface="微软雅黑" panose="020B0503020204020204" pitchFamily="34" charset="-122"/>
              </a:rPr>
              <a:t>文件定位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084369" y="3021013"/>
            <a:ext cx="1980029" cy="679450"/>
            <a:chOff x="4297314" y="3409950"/>
            <a:chExt cx="1980873" cy="679450"/>
          </a:xfrm>
        </p:grpSpPr>
        <p:sp>
          <p:nvSpPr>
            <p:cNvPr id="6" name="矩形 6"/>
            <p:cNvSpPr/>
            <p:nvPr/>
          </p:nvSpPr>
          <p:spPr>
            <a:xfrm>
              <a:off x="4297314" y="4043681"/>
              <a:ext cx="1980873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476927" y="3409950"/>
              <a:ext cx="162164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模块介绍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en-US" altLang="zh-CN" dirty="0"/>
              <a:t>我们经常说Python有强大的第三方库，有很多常用功能Python提供自带的内置模块。 简单的讲模块就是封装了一堆函数的py文件，就像是一个工具包，要使用里面的工具，得先将工具包那过来。模块也是一样，在程序中需要用到模块得先将模块导入。</a:t>
            </a:r>
          </a:p>
          <a:p>
            <a:r>
              <a:rPr lang="zh-CN" altLang="zh-CN" dirty="0"/>
              <a:t>在</a:t>
            </a:r>
            <a:r>
              <a:rPr lang="en-US" altLang="zh-CN" dirty="0"/>
              <a:t>Python</a:t>
            </a:r>
            <a:r>
              <a:rPr lang="zh-CN" altLang="zh-CN" dirty="0"/>
              <a:t>中导入模块使用</a:t>
            </a:r>
            <a:r>
              <a:rPr lang="en-US" altLang="zh-CN" dirty="0"/>
              <a:t>import </a:t>
            </a:r>
            <a:r>
              <a:rPr lang="zh-CN" altLang="zh-CN" dirty="0"/>
              <a:t>关键字。比如我们导入一个时间模块</a:t>
            </a:r>
            <a:r>
              <a:rPr lang="en-US" altLang="zh-CN" dirty="0"/>
              <a:t>time</a:t>
            </a:r>
            <a:r>
              <a:rPr lang="zh-CN" altLang="zh-CN" dirty="0"/>
              <a:t>，获取当前时间。 模块导入一般放在文件最前面。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调用模块的方法，格式：模块名</a:t>
            </a:r>
            <a:r>
              <a:rPr lang="en-US" altLang="zh-CN" dirty="0"/>
              <a:t>.</a:t>
            </a:r>
            <a:r>
              <a:rPr lang="zh-CN" altLang="zh-CN" dirty="0"/>
              <a:t>函数名，这样调用可以防止不同模块中有同名方法导致错误。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import导入模块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D4273E"/>
                </a:solidFill>
                <a:sym typeface="微软雅黑" panose="020B0503020204020204" pitchFamily="34" charset="-122"/>
              </a:rPr>
              <a:t>模块介绍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31577" y="3863928"/>
            <a:ext cx="8928847" cy="98488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time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time.ctime()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'Wed Apr 11 15:03:34 2018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849906"/>
          </a:xfrm>
        </p:spPr>
        <p:txBody>
          <a:bodyPr/>
          <a:lstStyle/>
          <a:p>
            <a:r>
              <a:rPr lang="zh-CN" altLang="zh-CN" sz="2000" dirty="0"/>
              <a:t>当解释器遇到</a:t>
            </a:r>
            <a:r>
              <a:rPr lang="en-US" altLang="zh-CN" sz="2000" dirty="0"/>
              <a:t>import</a:t>
            </a:r>
            <a:r>
              <a:rPr lang="zh-CN" altLang="zh-CN" sz="2000" dirty="0"/>
              <a:t>关键字，如果模块在当前的搜索路径就会被导入。 查看</a:t>
            </a:r>
            <a:r>
              <a:rPr lang="en-US" altLang="zh-CN" sz="2000" dirty="0"/>
              <a:t>import</a:t>
            </a:r>
            <a:r>
              <a:rPr lang="zh-CN" altLang="zh-CN" sz="2000" dirty="0"/>
              <a:t>导入的搜索路径，导入模块时会优先搜索当前目录下是否有这个名字的模块，所以在模块命名的时候不要与系统中的模块有重名。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）、当前目录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）、如果当前目录没有，到环境变量中搜索，可以用</a:t>
            </a:r>
            <a:r>
              <a:rPr lang="en-US" altLang="zh-CN" dirty="0"/>
              <a:t>sys</a:t>
            </a:r>
            <a:r>
              <a:rPr lang="zh-CN" altLang="zh-CN" dirty="0"/>
              <a:t>模块中的</a:t>
            </a:r>
            <a:r>
              <a:rPr lang="en-US" altLang="zh-CN" dirty="0"/>
              <a:t>path</a:t>
            </a:r>
            <a:r>
              <a:rPr lang="zh-CN" altLang="zh-CN" dirty="0"/>
              <a:t>变量查看所有路径。</a:t>
            </a:r>
            <a:r>
              <a:rPr lang="en-US" altLang="zh-CN" dirty="0"/>
              <a:t>  </a:t>
            </a:r>
            <a:endParaRPr lang="zh-CN" altLang="zh-CN" dirty="0"/>
          </a:p>
          <a:p>
            <a:pPr lvl="1"/>
            <a:r>
              <a:rPr lang="en-US" altLang="zh-CN" dirty="0"/>
              <a:t>（3）、</a:t>
            </a:r>
            <a:r>
              <a:rPr lang="en-US" altLang="zh-CN" dirty="0" err="1"/>
              <a:t>如果都找不到，搜索默认路径，linux系统，默认路径一般为</a:t>
            </a:r>
            <a:r>
              <a:rPr lang="en-US" altLang="zh-CN" dirty="0"/>
              <a:t>/usr/local/lib/python/</a:t>
            </a:r>
            <a:endParaRPr lang="zh-CN" altLang="zh-CN" dirty="0"/>
          </a:p>
          <a:p>
            <a:r>
              <a:rPr lang="en-US" altLang="zh-CN" sz="2000" dirty="0"/>
              <a:t>第三方模块安装位置，在python安装目录下的lib/site-packages/目录下。</a:t>
            </a:r>
            <a:endParaRPr lang="zh-CN" altLang="zh-CN" sz="20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搜索路径</a:t>
            </a:r>
            <a:endParaRPr lang="zh-CN" altLang="en-US" dirty="0"/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436595" y="4424736"/>
            <a:ext cx="8063753" cy="184187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776420" y="0"/>
            <a:ext cx="2590800" cy="538163"/>
          </a:xfrm>
        </p:spPr>
        <p:txBody>
          <a:bodyPr/>
          <a:lstStyle/>
          <a:p>
            <a:r>
              <a:rPr lang="zh-CN" altLang="en-US" dirty="0">
                <a:solidFill>
                  <a:srgbClr val="D4273E"/>
                </a:solidFill>
                <a:sym typeface="微软雅黑" panose="020B0503020204020204" pitchFamily="34" charset="-122"/>
              </a:rPr>
              <a:t>模块介绍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en-US" altLang="zh-CN" sz="2000" dirty="0"/>
              <a:t>一个模块可能会存在很多函数，如果只想导入其中几个函数，可以使用from xx import xx 方式导入</a:t>
            </a:r>
            <a:endParaRPr lang="zh-CN" altLang="zh-CN" sz="2000" dirty="0"/>
          </a:p>
          <a:p>
            <a:r>
              <a:rPr lang="en-US" altLang="zh-CN" sz="2000" dirty="0"/>
              <a:t>示例：只想导入time模块中的ctime，time两个方法，可以这样导入。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zh-CN" sz="2000" dirty="0"/>
              <a:t>使用</a:t>
            </a:r>
            <a:r>
              <a:rPr lang="en-US" altLang="zh-CN" sz="2000" dirty="0"/>
              <a:t>from</a:t>
            </a:r>
            <a:r>
              <a:rPr lang="zh-CN" altLang="zh-CN" sz="2000" dirty="0"/>
              <a:t>导入，如果函数名相同，后面导入的会覆盖前面导入的。</a:t>
            </a:r>
          </a:p>
          <a:p>
            <a:r>
              <a:rPr lang="zh-CN" altLang="zh-CN" sz="2000" dirty="0"/>
              <a:t>把模块中的所有函数一次性全部导入</a:t>
            </a:r>
          </a:p>
          <a:p>
            <a:pPr lvl="1"/>
            <a:r>
              <a:rPr lang="en-US" altLang="zh-CN" dirty="0"/>
              <a:t>语法格式：from xxx import * </a:t>
            </a:r>
            <a:endParaRPr lang="zh-CN" altLang="zh-CN" dirty="0"/>
          </a:p>
          <a:p>
            <a:pPr lvl="1"/>
            <a:r>
              <a:rPr lang="en-US" altLang="zh-CN" dirty="0"/>
              <a:t>示例：</a:t>
            </a:r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from ... import 导入模块的方法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47109" y="2726849"/>
            <a:ext cx="9681882" cy="147732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 from time import ctime,time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 ctime()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'Wed Apr 11 15:09:07 2018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 time()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1523430550.5778434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27440" y="5570360"/>
            <a:ext cx="2341988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time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776420" y="0"/>
            <a:ext cx="2590800" cy="538163"/>
          </a:xfrm>
        </p:spPr>
        <p:txBody>
          <a:bodyPr/>
          <a:lstStyle/>
          <a:p>
            <a:r>
              <a:rPr lang="zh-CN" altLang="en-US" dirty="0">
                <a:solidFill>
                  <a:srgbClr val="D4273E"/>
                </a:solidFill>
                <a:sym typeface="微软雅黑" panose="020B0503020204020204" pitchFamily="34" charset="-122"/>
              </a:rPr>
              <a:t>模块介绍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复习知识点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飞机大战游戏</a:t>
            </a:r>
            <a:r>
              <a:rPr lang="en-US" altLang="zh-CN" dirty="0"/>
              <a:t>-</a:t>
            </a:r>
            <a:r>
              <a:rPr lang="zh-CN" altLang="en-US" dirty="0"/>
              <a:t>功能实现	</a:t>
            </a:r>
            <a:endParaRPr lang="en-US" altLang="zh-CN" dirty="0"/>
          </a:p>
          <a:p>
            <a:pPr lvl="1"/>
            <a:r>
              <a:rPr lang="zh-CN" altLang="en-US" dirty="0"/>
              <a:t>搭建界面和键盘监测	</a:t>
            </a:r>
            <a:endParaRPr lang="en-US" altLang="zh-CN" dirty="0"/>
          </a:p>
          <a:p>
            <a:pPr lvl="1"/>
            <a:r>
              <a:rPr lang="zh-CN" altLang="en-US" dirty="0"/>
              <a:t>添加背景音乐	</a:t>
            </a:r>
            <a:endParaRPr lang="en-US" altLang="zh-CN" dirty="0"/>
          </a:p>
          <a:p>
            <a:pPr lvl="1"/>
            <a:r>
              <a:rPr lang="zh-CN" altLang="en-US" dirty="0"/>
              <a:t>控制飞机玩具	</a:t>
            </a:r>
            <a:endParaRPr lang="en-US" altLang="zh-CN" dirty="0"/>
          </a:p>
          <a:p>
            <a:pPr lvl="1"/>
            <a:r>
              <a:rPr lang="zh-CN" altLang="en-US" dirty="0"/>
              <a:t>显示敌机	</a:t>
            </a:r>
            <a:endParaRPr lang="en-US" altLang="zh-CN" dirty="0"/>
          </a:p>
          <a:p>
            <a:pPr lvl="1"/>
            <a:r>
              <a:rPr lang="zh-CN" altLang="en-US" dirty="0"/>
              <a:t>敌机发射子弹</a:t>
            </a:r>
            <a:endParaRPr lang="en-US" altLang="zh-CN" dirty="0"/>
          </a:p>
          <a:p>
            <a:r>
              <a:rPr lang="zh-CN" altLang="en-US" dirty="0"/>
              <a:t>飞机大战游戏</a:t>
            </a:r>
            <a:r>
              <a:rPr lang="en-US" altLang="zh-CN" dirty="0"/>
              <a:t>-</a:t>
            </a:r>
            <a:r>
              <a:rPr lang="zh-CN" altLang="en-US" dirty="0"/>
              <a:t>优化	</a:t>
            </a:r>
            <a:endParaRPr lang="en-US" altLang="zh-CN" dirty="0"/>
          </a:p>
          <a:p>
            <a:pPr lvl="1"/>
            <a:r>
              <a:rPr lang="zh-CN" altLang="en-US" dirty="0"/>
              <a:t>运行性能优化	</a:t>
            </a:r>
            <a:endParaRPr lang="en-US" altLang="zh-CN" dirty="0"/>
          </a:p>
          <a:p>
            <a:pPr lvl="1"/>
            <a:r>
              <a:rPr lang="zh-CN" altLang="en-US" dirty="0"/>
              <a:t>代码结构优化</a:t>
            </a:r>
            <a:endParaRPr lang="en-US" altLang="zh-CN" b="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zh-CN" altLang="zh-CN" dirty="0"/>
              <a:t>有时候导入的模块名称很长，调用的时候很不方便，这个使用就可以用</a:t>
            </a:r>
            <a:r>
              <a:rPr lang="en-US" altLang="zh-CN" dirty="0"/>
              <a:t>as</a:t>
            </a:r>
            <a:r>
              <a:rPr lang="zh-CN" altLang="zh-CN" dirty="0"/>
              <a:t>给这个模块取别名。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 </a:t>
            </a:r>
            <a:r>
              <a:rPr lang="en-US" altLang="zh-CN" dirty="0" err="1"/>
              <a:t>给模块取别名</a:t>
            </a:r>
            <a:endParaRPr lang="zh-CN" altLang="en-US" dirty="0"/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898277" y="2586112"/>
            <a:ext cx="8395447" cy="304372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776420" y="0"/>
            <a:ext cx="2590800" cy="538163"/>
          </a:xfrm>
        </p:spPr>
        <p:txBody>
          <a:bodyPr/>
          <a:lstStyle/>
          <a:p>
            <a:r>
              <a:rPr lang="zh-CN" altLang="en-US" dirty="0">
                <a:solidFill>
                  <a:srgbClr val="D4273E"/>
                </a:solidFill>
                <a:sym typeface="微软雅黑" panose="020B0503020204020204" pitchFamily="34" charset="-122"/>
              </a:rPr>
              <a:t>模块介绍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4707663" y="3021013"/>
            <a:ext cx="2733442" cy="679450"/>
            <a:chOff x="3920447" y="3409950"/>
            <a:chExt cx="2734607" cy="679450"/>
          </a:xfrm>
        </p:grpSpPr>
        <p:sp>
          <p:nvSpPr>
            <p:cNvPr id="6" name="矩形 6"/>
            <p:cNvSpPr/>
            <p:nvPr/>
          </p:nvSpPr>
          <p:spPr>
            <a:xfrm>
              <a:off x="4297314" y="4043681"/>
              <a:ext cx="1980873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3920447" y="3409950"/>
              <a:ext cx="2734607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en-US" altLang="zh-CN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os</a:t>
              </a:r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模块操作文件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zh-CN" altLang="zh-CN" dirty="0"/>
              <a:t>对文件进行重命名、删除等一些操作，在</a:t>
            </a:r>
            <a:r>
              <a:rPr lang="en-US" altLang="zh-CN" dirty="0"/>
              <a:t>python</a:t>
            </a:r>
            <a:r>
              <a:rPr lang="zh-CN" altLang="zh-CN" dirty="0"/>
              <a:t>中可以利用</a:t>
            </a:r>
            <a:r>
              <a:rPr lang="en-US" altLang="zh-CN" dirty="0"/>
              <a:t>os</a:t>
            </a:r>
            <a:r>
              <a:rPr lang="zh-CN" altLang="zh-CN" dirty="0"/>
              <a:t>模块。</a:t>
            </a:r>
          </a:p>
          <a:p>
            <a:pPr lvl="1"/>
            <a:r>
              <a:rPr lang="en-US" altLang="zh-CN" dirty="0"/>
              <a:t>os</a:t>
            </a:r>
            <a:r>
              <a:rPr lang="zh-CN" altLang="zh-CN" dirty="0"/>
              <a:t>模块提供一些系统级别的操作命令。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概述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D4273E"/>
                </a:solidFill>
                <a:sym typeface="微软雅黑" panose="020B0503020204020204" pitchFamily="34" charset="-122"/>
              </a:rPr>
              <a:t>os</a:t>
            </a:r>
            <a:r>
              <a:rPr lang="zh-CN" altLang="en-US" dirty="0">
                <a:solidFill>
                  <a:srgbClr val="D4273E"/>
                </a:solidFill>
                <a:sym typeface="微软雅黑" panose="020B0503020204020204" pitchFamily="34" charset="-122"/>
              </a:rPr>
              <a:t>模块操作文件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43950" y="2503584"/>
          <a:ext cx="5499099" cy="3139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0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8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方法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解释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os.getcwd</a:t>
                      </a:r>
                      <a:r>
                        <a:rPr lang="en-US" sz="1100" u="none" strike="noStrike" dirty="0">
                          <a:effectLst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获取当前工作目录，即当前</a:t>
                      </a:r>
                      <a:r>
                        <a:rPr lang="en-US" altLang="zh-CN" sz="1100" u="none" strike="noStrike">
                          <a:effectLst/>
                        </a:rPr>
                        <a:t>python</a:t>
                      </a:r>
                      <a:r>
                        <a:rPr lang="zh-CN" altLang="en-US" sz="1100" u="none" strike="noStrike">
                          <a:effectLst/>
                        </a:rPr>
                        <a:t>脚本工作的目录路径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os.chdir</a:t>
                      </a:r>
                      <a:r>
                        <a:rPr lang="en-US" sz="1100" u="none" strike="noStrike" dirty="0">
                          <a:effectLst/>
                        </a:rPr>
                        <a:t>("</a:t>
                      </a:r>
                      <a:r>
                        <a:rPr lang="en-US" sz="1100" u="none" strike="noStrike" dirty="0" err="1">
                          <a:effectLst/>
                        </a:rPr>
                        <a:t>dirname</a:t>
                      </a:r>
                      <a:r>
                        <a:rPr lang="en-US" sz="1100" u="none" strike="noStrike" dirty="0">
                          <a:effectLst/>
                        </a:rPr>
                        <a:t>")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改变当前脚本工作目录；相当于</a:t>
                      </a:r>
                      <a:r>
                        <a:rPr lang="en-US" altLang="zh-CN" sz="1100" u="none" strike="noStrike">
                          <a:effectLst/>
                        </a:rPr>
                        <a:t>shell</a:t>
                      </a:r>
                      <a:r>
                        <a:rPr lang="zh-CN" altLang="en-US" sz="1100" u="none" strike="noStrike">
                          <a:effectLst/>
                        </a:rPr>
                        <a:t>下</a:t>
                      </a:r>
                      <a:r>
                        <a:rPr lang="en-US" altLang="zh-CN" sz="1100" u="none" strike="noStrike">
                          <a:effectLst/>
                        </a:rPr>
                        <a:t>cd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os.curdir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返回当前目录</a:t>
                      </a:r>
                      <a:r>
                        <a:rPr lang="en-US" altLang="zh-CN" sz="1100" u="none" strike="noStrike">
                          <a:effectLst/>
                        </a:rPr>
                        <a:t>: ('.')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os.pardir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获取当前目录的父目录字符串名：</a:t>
                      </a:r>
                      <a:r>
                        <a:rPr lang="en-US" altLang="zh-CN" sz="1100" u="none" strike="noStrike">
                          <a:effectLst/>
                        </a:rPr>
                        <a:t>('..')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os.makedirs</a:t>
                      </a:r>
                      <a:r>
                        <a:rPr lang="en-US" sz="1100" u="none" strike="noStrike" dirty="0">
                          <a:effectLst/>
                        </a:rPr>
                        <a:t>('dir1/dir2')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可生成多层递归目录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os.removedirs</a:t>
                      </a:r>
                      <a:r>
                        <a:rPr lang="en-US" sz="1100" u="none" strike="noStrike" dirty="0">
                          <a:effectLst/>
                        </a:rPr>
                        <a:t>('dirname1')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若目录为空，则删除，并递归到上一级目录，如若也为空，则删除，依此类推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os.mkdir</a:t>
                      </a:r>
                      <a:r>
                        <a:rPr lang="en-US" sz="1100" u="none" strike="noStrike" dirty="0">
                          <a:effectLst/>
                        </a:rPr>
                        <a:t>('</a:t>
                      </a:r>
                      <a:r>
                        <a:rPr lang="en-US" sz="1100" u="none" strike="noStrike" dirty="0" err="1">
                          <a:effectLst/>
                        </a:rPr>
                        <a:t>dirname</a:t>
                      </a:r>
                      <a:r>
                        <a:rPr lang="en-US" sz="1100" u="none" strike="noStrike" dirty="0">
                          <a:effectLst/>
                        </a:rPr>
                        <a:t>')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生成单级目录；相当于</a:t>
                      </a:r>
                      <a:r>
                        <a:rPr lang="en-US" sz="1100" u="none" strike="noStrike" dirty="0">
                          <a:effectLst/>
                        </a:rPr>
                        <a:t>shell</a:t>
                      </a:r>
                      <a:r>
                        <a:rPr lang="zh-CN" altLang="en-US" sz="1100" u="none" strike="noStrike" dirty="0">
                          <a:effectLst/>
                        </a:rPr>
                        <a:t>中</a:t>
                      </a:r>
                      <a:r>
                        <a:rPr lang="en-US" sz="1100" u="none" strike="noStrike" dirty="0">
                          <a:effectLst/>
                        </a:rPr>
                        <a:t>mkdir </a:t>
                      </a:r>
                      <a:r>
                        <a:rPr lang="en-US" sz="1100" u="none" strike="noStrike" dirty="0" err="1">
                          <a:effectLst/>
                        </a:rPr>
                        <a:t>dirname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os.rmdir</a:t>
                      </a:r>
                      <a:r>
                        <a:rPr lang="en-US" sz="1100" u="none" strike="noStrike" dirty="0">
                          <a:effectLst/>
                        </a:rPr>
                        <a:t>('</a:t>
                      </a:r>
                      <a:r>
                        <a:rPr lang="en-US" sz="1100" u="none" strike="noStrike" dirty="0" err="1">
                          <a:effectLst/>
                        </a:rPr>
                        <a:t>dirname</a:t>
                      </a:r>
                      <a:r>
                        <a:rPr lang="en-US" sz="1100" u="none" strike="noStrike" dirty="0">
                          <a:effectLst/>
                        </a:rPr>
                        <a:t>')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删除单级空目录，若目录不为空则无法删除，报错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os.listdir</a:t>
                      </a:r>
                      <a:r>
                        <a:rPr lang="en-US" sz="1100" u="none" strike="noStrike" dirty="0">
                          <a:effectLst/>
                        </a:rPr>
                        <a:t>('</a:t>
                      </a:r>
                      <a:r>
                        <a:rPr lang="en-US" sz="1100" u="none" strike="noStrike" dirty="0" err="1">
                          <a:effectLst/>
                        </a:rPr>
                        <a:t>dirname</a:t>
                      </a:r>
                      <a:r>
                        <a:rPr lang="en-US" sz="1100" u="none" strike="noStrike" dirty="0">
                          <a:effectLst/>
                        </a:rPr>
                        <a:t>')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列出指定目录下的所有文件和子目录，包括隐藏文件，并以列表方式打印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os.remove</a:t>
                      </a:r>
                      <a:r>
                        <a:rPr lang="en-US" sz="1100" u="none" strike="noStrike" dirty="0">
                          <a:effectLst/>
                        </a:rPr>
                        <a:t>()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删除一个文件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os.rename</a:t>
                      </a:r>
                      <a:r>
                        <a:rPr lang="en-US" sz="1100" u="none" strike="noStrike" dirty="0">
                          <a:effectLst/>
                        </a:rPr>
                        <a:t>("</a:t>
                      </a:r>
                      <a:r>
                        <a:rPr lang="en-US" sz="1100" u="none" strike="noStrike" dirty="0" err="1">
                          <a:effectLst/>
                        </a:rPr>
                        <a:t>oldname</a:t>
                      </a:r>
                      <a:r>
                        <a:rPr lang="en-US" sz="1100" u="none" strike="noStrike" dirty="0">
                          <a:effectLst/>
                        </a:rPr>
                        <a:t>","new")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重命名文件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目录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os.stat</a:t>
                      </a:r>
                      <a:r>
                        <a:rPr lang="en-US" sz="1100" u="none" strike="noStrike" dirty="0">
                          <a:effectLst/>
                        </a:rPr>
                        <a:t>('path/filename')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获取文件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目录信息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os.sep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操作系统特定的路径分隔符，</a:t>
                      </a:r>
                      <a:r>
                        <a:rPr lang="en-US" altLang="zh-CN" sz="1100" u="none" strike="noStrike" dirty="0">
                          <a:effectLst/>
                        </a:rPr>
                        <a:t>win</a:t>
                      </a:r>
                      <a:r>
                        <a:rPr lang="zh-CN" altLang="en-US" sz="1100" u="none" strike="noStrike" dirty="0">
                          <a:effectLst/>
                        </a:rPr>
                        <a:t>下为</a:t>
                      </a:r>
                      <a:r>
                        <a:rPr lang="en-US" altLang="zh-CN" sz="1100" u="none" strike="noStrike" dirty="0">
                          <a:effectLst/>
                        </a:rPr>
                        <a:t>"\\",Linux</a:t>
                      </a:r>
                      <a:r>
                        <a:rPr lang="zh-CN" altLang="en-US" sz="1100" u="none" strike="noStrike" dirty="0">
                          <a:effectLst/>
                        </a:rPr>
                        <a:t>下为</a:t>
                      </a:r>
                      <a:r>
                        <a:rPr lang="en-US" altLang="zh-CN" sz="1100" u="none" strike="noStrike" dirty="0">
                          <a:effectLst/>
                        </a:rPr>
                        <a:t>"/"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os.linesep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当前平台使用的行终止符，</a:t>
                      </a:r>
                      <a:r>
                        <a:rPr lang="en-US" sz="1100" u="none" strike="noStrike" dirty="0">
                          <a:effectLst/>
                        </a:rPr>
                        <a:t>win</a:t>
                      </a:r>
                      <a:r>
                        <a:rPr lang="zh-CN" altLang="en-US" sz="1100" u="none" strike="noStrike" dirty="0">
                          <a:effectLst/>
                        </a:rPr>
                        <a:t>下为</a:t>
                      </a:r>
                      <a:r>
                        <a:rPr lang="en-US" altLang="zh-CN" sz="1100" u="none" strike="noStrike" dirty="0">
                          <a:effectLst/>
                        </a:rPr>
                        <a:t>"\</a:t>
                      </a:r>
                      <a:r>
                        <a:rPr lang="en-US" sz="1100" u="none" strike="noStrike" dirty="0">
                          <a:effectLst/>
                        </a:rPr>
                        <a:t>t\</a:t>
                      </a:r>
                      <a:r>
                        <a:rPr lang="en-US" sz="1100" u="none" strike="noStrike" dirty="0" err="1">
                          <a:effectLst/>
                        </a:rPr>
                        <a:t>n",Linux</a:t>
                      </a:r>
                      <a:r>
                        <a:rPr lang="zh-CN" altLang="en-US" sz="1100" u="none" strike="noStrike" dirty="0">
                          <a:effectLst/>
                        </a:rPr>
                        <a:t>下为</a:t>
                      </a:r>
                      <a:r>
                        <a:rPr lang="en-US" altLang="zh-CN" sz="1100" u="none" strike="noStrike" dirty="0">
                          <a:effectLst/>
                        </a:rPr>
                        <a:t>"\</a:t>
                      </a:r>
                      <a:r>
                        <a:rPr lang="en-US" sz="1100" u="none" strike="noStrike" dirty="0">
                          <a:effectLst/>
                        </a:rPr>
                        <a:t>n"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os.pathsep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用于分割文件路径的字符串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209644" y="2513764"/>
          <a:ext cx="5578944" cy="31292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3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5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02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方法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解释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os.name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字符串指示当前使用平台。</a:t>
                      </a:r>
                      <a:r>
                        <a:rPr lang="en-US" sz="1100" u="none" strike="noStrike">
                          <a:effectLst/>
                        </a:rPr>
                        <a:t>win-&gt;'nt'; Linux-&gt;'posix'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os.system</a:t>
                      </a:r>
                      <a:r>
                        <a:rPr lang="en-US" sz="1100" u="none" strike="noStrike" dirty="0">
                          <a:effectLst/>
                        </a:rPr>
                        <a:t>("bash command")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运行</a:t>
                      </a:r>
                      <a:r>
                        <a:rPr lang="en-US" altLang="zh-CN" sz="1100" u="none" strike="noStrike" dirty="0">
                          <a:effectLst/>
                        </a:rPr>
                        <a:t>shell</a:t>
                      </a:r>
                      <a:r>
                        <a:rPr lang="zh-CN" altLang="en-US" sz="1100" u="none" strike="noStrike" dirty="0">
                          <a:effectLst/>
                        </a:rPr>
                        <a:t>命令，直接显示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os.environ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获取系统环境变量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os.path.abspath</a:t>
                      </a:r>
                      <a:r>
                        <a:rPr lang="en-US" sz="1100" u="none" strike="noStrike" dirty="0">
                          <a:effectLst/>
                        </a:rPr>
                        <a:t>(path)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返回</a:t>
                      </a:r>
                      <a:r>
                        <a:rPr lang="en-US" altLang="zh-CN" sz="1100" u="none" strike="noStrike">
                          <a:effectLst/>
                        </a:rPr>
                        <a:t>path</a:t>
                      </a:r>
                      <a:r>
                        <a:rPr lang="zh-CN" altLang="en-US" sz="1100" u="none" strike="noStrike">
                          <a:effectLst/>
                        </a:rPr>
                        <a:t>规范化的绝对路径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os.path.split</a:t>
                      </a:r>
                      <a:r>
                        <a:rPr lang="en-US" sz="1100" u="none" strike="noStrike" dirty="0">
                          <a:effectLst/>
                        </a:rPr>
                        <a:t>(path)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将</a:t>
                      </a:r>
                      <a:r>
                        <a:rPr lang="en-US" altLang="zh-CN" sz="1100" u="none" strike="noStrike">
                          <a:effectLst/>
                        </a:rPr>
                        <a:t>path</a:t>
                      </a:r>
                      <a:r>
                        <a:rPr lang="zh-CN" altLang="en-US" sz="1100" u="none" strike="noStrike">
                          <a:effectLst/>
                        </a:rPr>
                        <a:t>分割成目录和文件名二元组返回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os.path.dirname</a:t>
                      </a:r>
                      <a:r>
                        <a:rPr lang="en-US" sz="1100" u="none" strike="noStrike" dirty="0">
                          <a:effectLst/>
                        </a:rPr>
                        <a:t>(path)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返回</a:t>
                      </a:r>
                      <a:r>
                        <a:rPr lang="en-US" sz="1100" u="none" strike="noStrike" dirty="0">
                          <a:effectLst/>
                        </a:rPr>
                        <a:t>path</a:t>
                      </a:r>
                      <a:r>
                        <a:rPr lang="zh-CN" altLang="en-US" sz="1100" u="none" strike="noStrike" dirty="0">
                          <a:effectLst/>
                        </a:rPr>
                        <a:t>的目录。其实就是</a:t>
                      </a:r>
                      <a:r>
                        <a:rPr lang="en-US" sz="1100" u="none" strike="noStrike" dirty="0" err="1">
                          <a:effectLst/>
                        </a:rPr>
                        <a:t>os.path.split</a:t>
                      </a:r>
                      <a:r>
                        <a:rPr lang="en-US" sz="1100" u="none" strike="noStrike" dirty="0">
                          <a:effectLst/>
                        </a:rPr>
                        <a:t>(path)</a:t>
                      </a:r>
                      <a:r>
                        <a:rPr lang="zh-CN" altLang="en-US" sz="1100" u="none" strike="noStrike" dirty="0">
                          <a:effectLst/>
                        </a:rPr>
                        <a:t>的第一个元素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os.path.basename</a:t>
                      </a:r>
                      <a:r>
                        <a:rPr lang="en-US" sz="1100" u="none" strike="noStrike" dirty="0">
                          <a:effectLst/>
                        </a:rPr>
                        <a:t>(path)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返回</a:t>
                      </a:r>
                      <a:r>
                        <a:rPr lang="en-US" sz="1100" u="none" strike="noStrike" dirty="0">
                          <a:effectLst/>
                        </a:rPr>
                        <a:t>path</a:t>
                      </a:r>
                      <a:r>
                        <a:rPr lang="zh-CN" altLang="en-US" sz="1100" u="none" strike="noStrike" dirty="0">
                          <a:effectLst/>
                        </a:rPr>
                        <a:t>最后的文件名。如何</a:t>
                      </a:r>
                      <a:r>
                        <a:rPr lang="en-US" sz="1100" u="none" strike="noStrike" dirty="0">
                          <a:effectLst/>
                        </a:rPr>
                        <a:t>path</a:t>
                      </a:r>
                      <a:r>
                        <a:rPr lang="zh-CN" altLang="en-US" sz="1100" u="none" strike="noStrike" dirty="0">
                          <a:effectLst/>
                        </a:rPr>
                        <a:t>以／或</a:t>
                      </a:r>
                      <a:r>
                        <a:rPr lang="en-US" altLang="zh-CN" sz="1100" u="none" strike="noStrike" dirty="0">
                          <a:effectLst/>
                        </a:rPr>
                        <a:t>\</a:t>
                      </a:r>
                      <a:r>
                        <a:rPr lang="zh-CN" altLang="en-US" sz="1100" u="none" strike="noStrike" dirty="0">
                          <a:effectLst/>
                        </a:rPr>
                        <a:t>结尾，那么就会返回空值。即</a:t>
                      </a:r>
                      <a:r>
                        <a:rPr lang="en-US" sz="1100" u="none" strike="noStrike" dirty="0" err="1">
                          <a:effectLst/>
                        </a:rPr>
                        <a:t>os.path.split</a:t>
                      </a:r>
                      <a:r>
                        <a:rPr lang="en-US" sz="1100" u="none" strike="noStrike" dirty="0">
                          <a:effectLst/>
                        </a:rPr>
                        <a:t>(path)</a:t>
                      </a:r>
                      <a:r>
                        <a:rPr lang="zh-CN" altLang="en-US" sz="1100" u="none" strike="noStrike" dirty="0">
                          <a:effectLst/>
                        </a:rPr>
                        <a:t>的第二个元素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os.path.exists</a:t>
                      </a:r>
                      <a:r>
                        <a:rPr lang="en-US" sz="1100" u="none" strike="noStrike" dirty="0">
                          <a:effectLst/>
                        </a:rPr>
                        <a:t>(path)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如果</a:t>
                      </a:r>
                      <a:r>
                        <a:rPr lang="en-US" sz="1100" u="none" strike="noStrike">
                          <a:effectLst/>
                        </a:rPr>
                        <a:t>path</a:t>
                      </a:r>
                      <a:r>
                        <a:rPr lang="zh-CN" altLang="en-US" sz="1100" u="none" strike="noStrike">
                          <a:effectLst/>
                        </a:rPr>
                        <a:t>存在，返回</a:t>
                      </a:r>
                      <a:r>
                        <a:rPr lang="en-US" sz="1100" u="none" strike="noStrike">
                          <a:effectLst/>
                        </a:rPr>
                        <a:t>True；</a:t>
                      </a:r>
                      <a:r>
                        <a:rPr lang="zh-CN" altLang="en-US" sz="1100" u="none" strike="noStrike">
                          <a:effectLst/>
                        </a:rPr>
                        <a:t>如果</a:t>
                      </a:r>
                      <a:r>
                        <a:rPr lang="en-US" sz="1100" u="none" strike="noStrike">
                          <a:effectLst/>
                        </a:rPr>
                        <a:t>path</a:t>
                      </a:r>
                      <a:r>
                        <a:rPr lang="zh-CN" altLang="en-US" sz="1100" u="none" strike="noStrike">
                          <a:effectLst/>
                        </a:rPr>
                        <a:t>不存在，返回</a:t>
                      </a:r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os.path.isabs</a:t>
                      </a:r>
                      <a:r>
                        <a:rPr lang="en-US" sz="1100" u="none" strike="noStrike" dirty="0">
                          <a:effectLst/>
                        </a:rPr>
                        <a:t>(path)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如果</a:t>
                      </a:r>
                      <a:r>
                        <a:rPr lang="en-US" altLang="zh-CN" sz="1100" u="none" strike="noStrike">
                          <a:effectLst/>
                        </a:rPr>
                        <a:t>path</a:t>
                      </a:r>
                      <a:r>
                        <a:rPr lang="zh-CN" altLang="en-US" sz="1100" u="none" strike="noStrike">
                          <a:effectLst/>
                        </a:rPr>
                        <a:t>是绝对路径，返回</a:t>
                      </a:r>
                      <a:r>
                        <a:rPr lang="en-US" altLang="zh-CN" sz="1100" u="none" strike="noStrike">
                          <a:effectLst/>
                        </a:rPr>
                        <a:t>True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os.path.isfile</a:t>
                      </a:r>
                      <a:r>
                        <a:rPr lang="en-US" sz="1100" u="none" strike="noStrike" dirty="0">
                          <a:effectLst/>
                        </a:rPr>
                        <a:t>(path)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如果</a:t>
                      </a:r>
                      <a:r>
                        <a:rPr lang="en-US" sz="1100" u="none" strike="noStrike">
                          <a:effectLst/>
                        </a:rPr>
                        <a:t>path</a:t>
                      </a:r>
                      <a:r>
                        <a:rPr lang="zh-CN" altLang="en-US" sz="1100" u="none" strike="noStrike">
                          <a:effectLst/>
                        </a:rPr>
                        <a:t>是一个存在的文件，返回</a:t>
                      </a:r>
                      <a:r>
                        <a:rPr lang="en-US" sz="1100" u="none" strike="noStrike">
                          <a:effectLst/>
                        </a:rPr>
                        <a:t>True。</a:t>
                      </a:r>
                      <a:r>
                        <a:rPr lang="zh-CN" altLang="en-US" sz="1100" u="none" strike="noStrike">
                          <a:effectLst/>
                        </a:rPr>
                        <a:t>否则返回</a:t>
                      </a:r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5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os.path.isdir</a:t>
                      </a:r>
                      <a:r>
                        <a:rPr lang="en-US" sz="1100" u="none" strike="noStrike" dirty="0">
                          <a:effectLst/>
                        </a:rPr>
                        <a:t>(path)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如果</a:t>
                      </a:r>
                      <a:r>
                        <a:rPr lang="en-US" altLang="zh-CN" sz="1100" u="none" strike="noStrike">
                          <a:effectLst/>
                        </a:rPr>
                        <a:t>path</a:t>
                      </a:r>
                      <a:r>
                        <a:rPr lang="zh-CN" altLang="en-US" sz="1100" u="none" strike="noStrike">
                          <a:effectLst/>
                        </a:rPr>
                        <a:t>是一个存在的目录，则返回</a:t>
                      </a:r>
                      <a:r>
                        <a:rPr lang="en-US" altLang="zh-CN" sz="1100" u="none" strike="noStrike">
                          <a:effectLst/>
                        </a:rPr>
                        <a:t>True</a:t>
                      </a:r>
                      <a:r>
                        <a:rPr lang="zh-CN" altLang="en-US" sz="1100" u="none" strike="noStrike">
                          <a:effectLst/>
                        </a:rPr>
                        <a:t>。否则返回</a:t>
                      </a:r>
                      <a:r>
                        <a:rPr lang="en-US" altLang="zh-CN" sz="1100" u="none" strike="noStrike">
                          <a:effectLst/>
                        </a:rPr>
                        <a:t>False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1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os.path.join</a:t>
                      </a:r>
                      <a:r>
                        <a:rPr lang="en-US" sz="1100" u="none" strike="noStrike" dirty="0">
                          <a:effectLst/>
                        </a:rPr>
                        <a:t>(path1[, path2[, ...]])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将多个路径组合后返回，第一个绝对路径之前的参数将被忽略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5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os.path.getatime</a:t>
                      </a:r>
                      <a:r>
                        <a:rPr lang="en-US" sz="1100" u="none" strike="noStrike" dirty="0">
                          <a:effectLst/>
                        </a:rPr>
                        <a:t>(path)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返回</a:t>
                      </a:r>
                      <a:r>
                        <a:rPr lang="en-US" altLang="zh-CN" sz="1100" u="none" strike="noStrike">
                          <a:effectLst/>
                        </a:rPr>
                        <a:t>path</a:t>
                      </a:r>
                      <a:r>
                        <a:rPr lang="zh-CN" altLang="en-US" sz="1100" u="none" strike="noStrike">
                          <a:effectLst/>
                        </a:rPr>
                        <a:t>所指向的文件或者目录的最后存取时间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5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os.path.getmtime</a:t>
                      </a:r>
                      <a:r>
                        <a:rPr lang="en-US" sz="1100" u="none" strike="noStrike" dirty="0">
                          <a:effectLst/>
                        </a:rPr>
                        <a:t>(path)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返回</a:t>
                      </a:r>
                      <a:r>
                        <a:rPr lang="en-US" altLang="zh-CN" sz="1100" u="none" strike="noStrike" dirty="0">
                          <a:effectLst/>
                        </a:rPr>
                        <a:t>path</a:t>
                      </a:r>
                      <a:r>
                        <a:rPr lang="zh-CN" altLang="en-US" sz="1100" u="none" strike="noStrike" dirty="0">
                          <a:effectLst/>
                        </a:rPr>
                        <a:t>所指向的文件或者目录的最后修改时间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r>
              <a:rPr lang="en-US" altLang="zh-CN" dirty="0"/>
              <a:t>修改文件名：rename(需要修改的文件名, 新的文件名)</a:t>
            </a:r>
          </a:p>
          <a:p>
            <a:pPr lvl="1"/>
            <a:endParaRPr lang="en-US" altLang="zh-CN" dirty="0"/>
          </a:p>
          <a:p>
            <a:pPr lvl="1"/>
            <a:endParaRPr lang="zh-CN" altLang="zh-CN" dirty="0"/>
          </a:p>
          <a:p>
            <a:r>
              <a:rPr lang="en-US" altLang="zh-CN" dirty="0" err="1"/>
              <a:t>删除文件</a:t>
            </a:r>
            <a:r>
              <a:rPr lang="zh-CN" altLang="en-US" dirty="0"/>
              <a:t>：</a:t>
            </a:r>
            <a:r>
              <a:rPr lang="en-US" altLang="zh-CN" dirty="0"/>
              <a:t>remove(待删除的文件名)</a:t>
            </a:r>
          </a:p>
          <a:p>
            <a:pPr lvl="1"/>
            <a:endParaRPr lang="en-US" altLang="zh-CN" dirty="0"/>
          </a:p>
          <a:p>
            <a:pPr lvl="1"/>
            <a:endParaRPr lang="zh-CN" altLang="zh-CN" dirty="0"/>
          </a:p>
          <a:p>
            <a:r>
              <a:rPr lang="en-US" altLang="zh-CN" dirty="0"/>
              <a:t>创建文件夹： mkdir(文件夹名称)</a:t>
            </a:r>
          </a:p>
          <a:p>
            <a:pPr lvl="1"/>
            <a:endParaRPr lang="en-US" altLang="zh-CN" dirty="0"/>
          </a:p>
          <a:p>
            <a:pPr lvl="1"/>
            <a:endParaRPr lang="zh-CN" altLang="zh-CN" dirty="0"/>
          </a:p>
          <a:p>
            <a:r>
              <a:rPr lang="en-US" altLang="zh-CN" dirty="0"/>
              <a:t>删除文件夹</a:t>
            </a:r>
            <a:r>
              <a:rPr lang="zh-CN" altLang="en-US" dirty="0"/>
              <a:t>：</a:t>
            </a:r>
            <a:r>
              <a:rPr lang="en-US" altLang="zh-CN" dirty="0"/>
              <a:t>rmdir(文件夹名称)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9788" y="537882"/>
            <a:ext cx="10515600" cy="624235"/>
          </a:xfrm>
        </p:spPr>
        <p:txBody>
          <a:bodyPr/>
          <a:lstStyle/>
          <a:p>
            <a:r>
              <a:rPr lang="en-US" altLang="zh-CN" dirty="0"/>
              <a:t>常用方法演示-1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74377" y="1862951"/>
            <a:ext cx="3355086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os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os.rename(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'1.py'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'666.py'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74377" y="3001442"/>
            <a:ext cx="3355086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os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os.remove(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'3.py'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74377" y="4139933"/>
            <a:ext cx="3355086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os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os.mkdir(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'gl'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74377" y="5308920"/>
            <a:ext cx="3355086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os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os.rmdir(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'gl'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776420" y="0"/>
            <a:ext cx="2590800" cy="538163"/>
          </a:xfrm>
        </p:spPr>
        <p:txBody>
          <a:bodyPr/>
          <a:lstStyle/>
          <a:p>
            <a:r>
              <a:rPr lang="en-US" altLang="zh-CN" dirty="0">
                <a:solidFill>
                  <a:srgbClr val="D4273E"/>
                </a:solidFill>
                <a:sym typeface="微软雅黑" panose="020B0503020204020204" pitchFamily="34" charset="-122"/>
              </a:rPr>
              <a:t>os</a:t>
            </a:r>
            <a:r>
              <a:rPr lang="zh-CN" altLang="en-US" dirty="0">
                <a:solidFill>
                  <a:srgbClr val="D4273E"/>
                </a:solidFill>
                <a:sym typeface="微软雅黑" panose="020B0503020204020204" pitchFamily="34" charset="-122"/>
              </a:rPr>
              <a:t>模块操作文件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zh-CN" altLang="zh-CN" dirty="0"/>
              <a:t>获取当前目录</a:t>
            </a:r>
            <a:r>
              <a:rPr lang="zh-CN" altLang="en-US" dirty="0"/>
              <a:t>：</a:t>
            </a:r>
            <a:r>
              <a:rPr lang="en-US" altLang="zh-CN" dirty="0"/>
              <a:t>getcwd() </a:t>
            </a:r>
          </a:p>
          <a:p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切换目录 </a:t>
            </a:r>
            <a:r>
              <a:rPr lang="zh-CN" altLang="en-US" dirty="0"/>
              <a:t>：</a:t>
            </a:r>
            <a:r>
              <a:rPr lang="en-US" altLang="zh-CN" dirty="0"/>
              <a:t>chdir(路径)</a:t>
            </a:r>
          </a:p>
          <a:p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路径拼接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os.path.join</a:t>
            </a:r>
            <a:r>
              <a:rPr lang="en-US" altLang="zh-CN" dirty="0"/>
              <a:t>(path1[, path2[, ...]]) 将多个路径组合后返回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常用方法演示-2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84729" y="2103130"/>
            <a:ext cx="4748094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os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os.getcwd()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84728" y="3505366"/>
            <a:ext cx="4748095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os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os.chdir(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'../'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84729" y="5030107"/>
            <a:ext cx="4748095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path = os.path.join(os.getcwd(),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'gl'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776420" y="0"/>
            <a:ext cx="2590800" cy="538163"/>
          </a:xfrm>
        </p:spPr>
        <p:txBody>
          <a:bodyPr/>
          <a:lstStyle/>
          <a:p>
            <a:r>
              <a:rPr lang="en-US" altLang="zh-CN" dirty="0">
                <a:solidFill>
                  <a:srgbClr val="D4273E"/>
                </a:solidFill>
                <a:sym typeface="微软雅黑" panose="020B0503020204020204" pitchFamily="34" charset="-122"/>
              </a:rPr>
              <a:t>os</a:t>
            </a:r>
            <a:r>
              <a:rPr lang="zh-CN" altLang="en-US" dirty="0">
                <a:solidFill>
                  <a:srgbClr val="D4273E"/>
                </a:solidFill>
                <a:sym typeface="微软雅黑" panose="020B0503020204020204" pitchFamily="34" charset="-122"/>
              </a:rPr>
              <a:t>模块操作文件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4293159" y="3021013"/>
            <a:ext cx="3562450" cy="679448"/>
            <a:chOff x="3505767" y="3409950"/>
            <a:chExt cx="3563969" cy="679448"/>
          </a:xfrm>
        </p:grpSpPr>
        <p:sp>
          <p:nvSpPr>
            <p:cNvPr id="6" name="矩形 6"/>
            <p:cNvSpPr/>
            <p:nvPr/>
          </p:nvSpPr>
          <p:spPr>
            <a:xfrm>
              <a:off x="3505767" y="4043679"/>
              <a:ext cx="3563969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3505767" y="3409950"/>
              <a:ext cx="356396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en-US" altLang="zh-CN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time</a:t>
              </a:r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datetime</a:t>
              </a:r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模块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24780" y="1407460"/>
            <a:ext cx="10515600" cy="4769504"/>
          </a:xfrm>
        </p:spPr>
        <p:txBody>
          <a:bodyPr/>
          <a:lstStyle/>
          <a:p>
            <a:r>
              <a:rPr lang="en-US" altLang="zh-CN" dirty="0"/>
              <a:t>time.sleep(num) ，让程序执行暂停，num单位是秒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time.time() #</a:t>
            </a:r>
            <a:r>
              <a:rPr lang="zh-CN" altLang="en-US" dirty="0"/>
              <a:t>返回时间戳时间戳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26368" y="535150"/>
            <a:ext cx="10515600" cy="673145"/>
          </a:xfrm>
        </p:spPr>
        <p:txBody>
          <a:bodyPr/>
          <a:lstStyle/>
          <a:p>
            <a:r>
              <a:rPr lang="en-US" altLang="zh-CN" dirty="0"/>
              <a:t>time 模块的使用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628556" y="-1592"/>
            <a:ext cx="2725244" cy="539755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time、datetime模块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80274" y="1971380"/>
            <a:ext cx="6633882" cy="110799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8959A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time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time.sleep(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程序暂停5s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8E908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80274" y="3792212"/>
            <a:ext cx="6633882" cy="21761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>
            <a:normAutofit/>
          </a:bodyPr>
          <a:lstStyle/>
          <a:p>
            <a:r>
              <a:rPr lang="en-US" altLang="zh-CN" dirty="0"/>
              <a:t>时间格式化输出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时间格式化符号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模块的使用</a:t>
            </a:r>
            <a:endParaRPr lang="zh-CN" altLang="en-US" dirty="0"/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379697" y="1214478"/>
            <a:ext cx="6916270" cy="169318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3352803" y="3095761"/>
            <a:ext cx="8731621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%y </a:t>
            </a:r>
            <a:r>
              <a:rPr lang="zh-CN" altLang="en-US" sz="1400" dirty="0"/>
              <a:t>两位数的年份表示（</a:t>
            </a:r>
            <a:r>
              <a:rPr lang="en-US" altLang="zh-CN" sz="1400" dirty="0"/>
              <a:t>00-99</a:t>
            </a:r>
            <a:r>
              <a:rPr lang="zh-CN" altLang="en-US" sz="1400" dirty="0"/>
              <a:t>）</a:t>
            </a:r>
            <a:r>
              <a:rPr lang="en-US" altLang="zh-CN" sz="1400" dirty="0"/>
              <a:t>	%Y </a:t>
            </a:r>
            <a:r>
              <a:rPr lang="zh-CN" altLang="en-US" sz="1400" dirty="0"/>
              <a:t>四位数的年份表示（</a:t>
            </a:r>
            <a:r>
              <a:rPr lang="en-US" altLang="zh-CN" sz="1400" dirty="0"/>
              <a:t>000-9999</a:t>
            </a:r>
            <a:r>
              <a:rPr lang="zh-CN" altLang="en-US" sz="1400" dirty="0"/>
              <a:t>）</a:t>
            </a:r>
            <a:r>
              <a:rPr lang="en-US" altLang="zh-CN" sz="1400" dirty="0"/>
              <a:t>%m </a:t>
            </a:r>
            <a:r>
              <a:rPr lang="zh-CN" altLang="en-US" sz="1400" dirty="0"/>
              <a:t>月份（</a:t>
            </a:r>
            <a:r>
              <a:rPr lang="en-US" altLang="zh-CN" sz="1400" dirty="0"/>
              <a:t>01-12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%d </a:t>
            </a:r>
            <a:r>
              <a:rPr lang="zh-CN" altLang="en-US" sz="1400" dirty="0"/>
              <a:t>月内中的一天（</a:t>
            </a:r>
            <a:r>
              <a:rPr lang="en-US" altLang="zh-CN" sz="1400" dirty="0"/>
              <a:t>0-31</a:t>
            </a:r>
            <a:r>
              <a:rPr lang="zh-CN" altLang="en-US" sz="1400" dirty="0"/>
              <a:t>）</a:t>
            </a:r>
            <a:r>
              <a:rPr lang="en-US" altLang="zh-CN" sz="1400" dirty="0"/>
              <a:t>	%H 24</a:t>
            </a:r>
            <a:r>
              <a:rPr lang="zh-CN" altLang="en-US" sz="1400" dirty="0"/>
              <a:t>小时制小时数（</a:t>
            </a:r>
            <a:r>
              <a:rPr lang="en-US" altLang="zh-CN" sz="1400" dirty="0"/>
              <a:t>0-23</a:t>
            </a:r>
            <a:r>
              <a:rPr lang="zh-CN" altLang="en-US" sz="1400" dirty="0"/>
              <a:t>）</a:t>
            </a:r>
            <a:r>
              <a:rPr lang="en-US" altLang="zh-CN" sz="1400" dirty="0"/>
              <a:t>	%I 12</a:t>
            </a:r>
            <a:r>
              <a:rPr lang="zh-CN" altLang="en-US" sz="1400" dirty="0"/>
              <a:t>小时制小时数（</a:t>
            </a:r>
            <a:r>
              <a:rPr lang="en-US" altLang="zh-CN" sz="1400" dirty="0"/>
              <a:t>01-12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%M </a:t>
            </a:r>
            <a:r>
              <a:rPr lang="zh-CN" altLang="en-US" sz="1400" dirty="0"/>
              <a:t>分钟数（</a:t>
            </a:r>
            <a:r>
              <a:rPr lang="en-US" altLang="zh-CN" sz="1400" dirty="0"/>
              <a:t>00=59</a:t>
            </a:r>
            <a:r>
              <a:rPr lang="zh-CN" altLang="en-US" sz="1400" dirty="0"/>
              <a:t>）</a:t>
            </a:r>
            <a:r>
              <a:rPr lang="en-US" altLang="zh-CN" sz="1400" dirty="0"/>
              <a:t>		%S </a:t>
            </a:r>
            <a:r>
              <a:rPr lang="zh-CN" altLang="en-US" sz="1400" dirty="0"/>
              <a:t>秒（</a:t>
            </a:r>
            <a:r>
              <a:rPr lang="en-US" altLang="zh-CN" sz="1400" dirty="0"/>
              <a:t>00-59</a:t>
            </a:r>
            <a:r>
              <a:rPr lang="zh-CN" altLang="en-US" sz="1400" dirty="0"/>
              <a:t>）</a:t>
            </a:r>
            <a:r>
              <a:rPr lang="en-US" altLang="zh-CN" sz="1400" dirty="0"/>
              <a:t>		%a </a:t>
            </a:r>
            <a:r>
              <a:rPr lang="zh-CN" altLang="en-US" sz="1400" dirty="0"/>
              <a:t>本地简化星期名称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%A </a:t>
            </a:r>
            <a:r>
              <a:rPr lang="zh-CN" altLang="en-US" sz="1400" dirty="0"/>
              <a:t>本地完整星期名称</a:t>
            </a:r>
            <a:r>
              <a:rPr lang="en-US" altLang="zh-CN" sz="1400" dirty="0"/>
              <a:t>		%b </a:t>
            </a:r>
            <a:r>
              <a:rPr lang="zh-CN" altLang="en-US" sz="1400" dirty="0"/>
              <a:t>本地简化的月份名称</a:t>
            </a:r>
            <a:r>
              <a:rPr lang="en-US" altLang="zh-CN" sz="1400" dirty="0"/>
              <a:t>	%B </a:t>
            </a:r>
            <a:r>
              <a:rPr lang="zh-CN" altLang="en-US" sz="1400" dirty="0"/>
              <a:t>本地完整的月份名称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en-US" altLang="zh-CN" sz="1400" dirty="0"/>
              <a:t>%c </a:t>
            </a:r>
            <a:r>
              <a:rPr lang="zh-CN" altLang="en-US" sz="1400" dirty="0"/>
              <a:t>本地相应的日期表示和时间表示</a:t>
            </a:r>
            <a:r>
              <a:rPr lang="en-US" altLang="zh-CN" sz="1400" dirty="0"/>
              <a:t>			%j </a:t>
            </a:r>
            <a:r>
              <a:rPr lang="zh-CN" altLang="en-US" sz="1400" dirty="0"/>
              <a:t>年内的一天（</a:t>
            </a:r>
            <a:r>
              <a:rPr lang="en-US" altLang="zh-CN" sz="1400" dirty="0"/>
              <a:t>001-366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%p </a:t>
            </a:r>
            <a:r>
              <a:rPr lang="zh-CN" altLang="en-US" sz="1400" dirty="0"/>
              <a:t>本地</a:t>
            </a:r>
            <a:r>
              <a:rPr lang="en-US" altLang="zh-CN" sz="1400" dirty="0"/>
              <a:t>A.M.</a:t>
            </a:r>
            <a:r>
              <a:rPr lang="zh-CN" altLang="en-US" sz="1400" dirty="0"/>
              <a:t>或</a:t>
            </a:r>
            <a:r>
              <a:rPr lang="en-US" altLang="zh-CN" sz="1400" dirty="0"/>
              <a:t>P.M.</a:t>
            </a:r>
            <a:r>
              <a:rPr lang="zh-CN" altLang="en-US" sz="1400" dirty="0"/>
              <a:t>的等价符</a:t>
            </a:r>
            <a:r>
              <a:rPr lang="en-US" altLang="zh-CN" sz="1400" dirty="0"/>
              <a:t>			%U </a:t>
            </a:r>
            <a:r>
              <a:rPr lang="zh-CN" altLang="en-US" sz="1400" dirty="0"/>
              <a:t>一年中的星期数（</a:t>
            </a:r>
            <a:r>
              <a:rPr lang="en-US" altLang="zh-CN" sz="1400" dirty="0"/>
              <a:t>00-53</a:t>
            </a:r>
            <a:r>
              <a:rPr lang="zh-CN" altLang="en-US" sz="1400" dirty="0"/>
              <a:t>）星期天为星期的开始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%w </a:t>
            </a:r>
            <a:r>
              <a:rPr lang="zh-CN" altLang="en-US" sz="1400" dirty="0"/>
              <a:t>星期（</a:t>
            </a:r>
            <a:r>
              <a:rPr lang="en-US" altLang="zh-CN" sz="1400" dirty="0"/>
              <a:t>0-6</a:t>
            </a:r>
            <a:r>
              <a:rPr lang="zh-CN" altLang="en-US" sz="1400" dirty="0"/>
              <a:t>），星期天为星期的开始</a:t>
            </a:r>
            <a:r>
              <a:rPr lang="en-US" altLang="zh-CN" sz="1400" dirty="0"/>
              <a:t>		%W </a:t>
            </a:r>
            <a:r>
              <a:rPr lang="zh-CN" altLang="en-US" sz="1400" dirty="0"/>
              <a:t>一年中的星期数（</a:t>
            </a:r>
            <a:r>
              <a:rPr lang="en-US" altLang="zh-CN" sz="1400" dirty="0"/>
              <a:t>00-53</a:t>
            </a:r>
            <a:r>
              <a:rPr lang="zh-CN" altLang="en-US" sz="1400" dirty="0"/>
              <a:t>）星期一为星期的开始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%x </a:t>
            </a:r>
            <a:r>
              <a:rPr lang="zh-CN" altLang="en-US" sz="1400" dirty="0"/>
              <a:t>本地相应的日期表示</a:t>
            </a:r>
            <a:r>
              <a:rPr lang="en-US" altLang="zh-CN" sz="1400" dirty="0"/>
              <a:t>%X </a:t>
            </a:r>
            <a:r>
              <a:rPr lang="zh-CN" altLang="en-US" sz="1400" dirty="0"/>
              <a:t>本地相应的时间表示</a:t>
            </a:r>
            <a:r>
              <a:rPr lang="en-US" altLang="zh-CN" sz="1400" dirty="0"/>
              <a:t>	%Z </a:t>
            </a:r>
            <a:r>
              <a:rPr lang="zh-CN" altLang="en-US" sz="1400" dirty="0"/>
              <a:t>当前时区的名称</a:t>
            </a:r>
            <a:r>
              <a:rPr lang="en-US" altLang="zh-CN" sz="1400" dirty="0"/>
              <a:t>%% %</a:t>
            </a:r>
            <a:r>
              <a:rPr lang="zh-CN" altLang="en-US" sz="1400" dirty="0"/>
              <a:t>号本身</a:t>
            </a:r>
            <a:endParaRPr lang="en-US" altLang="zh-CN" sz="1400" dirty="0"/>
          </a:p>
        </p:txBody>
      </p:sp>
      <p:sp>
        <p:nvSpPr>
          <p:cNvPr id="7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628556" y="-1592"/>
            <a:ext cx="2725244" cy="539755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time、datetime模块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301054"/>
            <a:ext cx="10515600" cy="4875909"/>
          </a:xfrm>
        </p:spPr>
        <p:txBody>
          <a:bodyPr/>
          <a:lstStyle/>
          <a:p>
            <a:r>
              <a:rPr lang="en-US" altLang="zh-CN" dirty="0"/>
              <a:t>datetime模块主要用于时间计算 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9788" y="537882"/>
            <a:ext cx="10515600" cy="627530"/>
          </a:xfrm>
        </p:spPr>
        <p:txBody>
          <a:bodyPr/>
          <a:lstStyle/>
          <a:p>
            <a:r>
              <a:rPr lang="en-US" altLang="zh-CN" dirty="0"/>
              <a:t>datetime模块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56448" y="1754836"/>
            <a:ext cx="10040470" cy="443198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datetime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8E908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#返回 2017-12-08 15:00:18.312624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print(datetime.datetime.now())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8E908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#时间戳直接（1512715165.0285344）转成日期格式 2017-12-08</a:t>
            </a: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print(datetime.date.fromtimestamp(time.time()))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print(datetime.datetime.now() 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8E908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#当前时间+3天</a:t>
            </a: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print(datetime.datetime.now() + datetime.timedelta(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8E908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#当前时间-3天</a:t>
            </a: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print(datetime.datetime.now() + datetime.timedelta(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-3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8E908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#当前时间+3小时</a:t>
            </a: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print(datetime.datetime.now() + datetime.timedelta(hours=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8E908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#当前时间+30分.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print(datetime.datetime.now() + datetime.timedelta(minutes=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8E908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8E908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#当前时间1小时30分.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print(datetime.datetime.now() + datetime.timedelta(hours=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,minutes=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628556" y="-1592"/>
            <a:ext cx="2725244" cy="539755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time、datetime模块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4007149" y="3021013"/>
            <a:ext cx="4134465" cy="679450"/>
            <a:chOff x="3219635" y="3409950"/>
            <a:chExt cx="4136227" cy="679450"/>
          </a:xfrm>
        </p:grpSpPr>
        <p:sp>
          <p:nvSpPr>
            <p:cNvPr id="6" name="矩形 6"/>
            <p:cNvSpPr/>
            <p:nvPr/>
          </p:nvSpPr>
          <p:spPr>
            <a:xfrm>
              <a:off x="4297314" y="4043681"/>
              <a:ext cx="1980873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3219635" y="3409950"/>
              <a:ext cx="4136227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模块的制作、发布、安装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648961" y="3021013"/>
            <a:ext cx="894080" cy="725169"/>
            <a:chOff x="4862127" y="3409950"/>
            <a:chExt cx="894458" cy="725169"/>
          </a:xfrm>
        </p:grpSpPr>
        <p:sp>
          <p:nvSpPr>
            <p:cNvPr id="6" name="矩形 6"/>
            <p:cNvSpPr/>
            <p:nvPr/>
          </p:nvSpPr>
          <p:spPr>
            <a:xfrm flipV="1">
              <a:off x="4862127" y="4089400"/>
              <a:ext cx="894458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862127" y="3409950"/>
              <a:ext cx="894458" cy="5219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zh-CN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导入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）、</a:t>
            </a:r>
            <a:r>
              <a:rPr lang="en-US" altLang="zh-CN" dirty="0"/>
              <a:t>Python</a:t>
            </a:r>
            <a:r>
              <a:rPr lang="zh-CN" altLang="zh-CN" dirty="0"/>
              <a:t>文件都可以作为一个模块，模块的名字就是文件的名字。 比如创建一个</a:t>
            </a:r>
            <a:r>
              <a:rPr lang="en-US" altLang="zh-CN" dirty="0"/>
              <a:t>test.py</a:t>
            </a:r>
            <a:r>
              <a:rPr lang="zh-CN" altLang="zh-CN" dirty="0"/>
              <a:t>文件，文件中创建一个</a:t>
            </a:r>
            <a:r>
              <a:rPr lang="en-US" altLang="zh-CN" dirty="0"/>
              <a:t>add</a:t>
            </a:r>
            <a:r>
              <a:rPr lang="zh-CN" altLang="zh-CN" dirty="0"/>
              <a:t>函数。</a:t>
            </a:r>
            <a:r>
              <a:rPr lang="en-US" altLang="zh-CN" dirty="0" err="1"/>
              <a:t>test.py就是一个模块</a:t>
            </a:r>
            <a:r>
              <a:rPr lang="en-US" altLang="zh-CN" dirty="0"/>
              <a:t>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模块的制作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37176" y="0"/>
            <a:ext cx="3030044" cy="53816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模块的制作、发布、安装</a:t>
            </a:r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359399" y="2759710"/>
            <a:ext cx="7473203" cy="280737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）、调用</a:t>
            </a:r>
            <a:r>
              <a:rPr lang="en-US" altLang="zh-CN" dirty="0"/>
              <a:t>test.py</a:t>
            </a:r>
            <a:r>
              <a:rPr lang="zh-CN" altLang="zh-CN" dirty="0"/>
              <a:t>模块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模块的制作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37176" y="0"/>
            <a:ext cx="3030044" cy="53816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模块的制作、发布、安装</a:t>
            </a:r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956547" y="2296870"/>
            <a:ext cx="8278906" cy="37901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）、模块测试 一般写完模块之后都会进行测试，下面来看下这个例子 写好模块之后，在模块中写了一段测试的代码。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模块的制作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37176" y="0"/>
            <a:ext cx="3030044" cy="53816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模块的制作、发布、安装</a:t>
            </a:r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108947" y="2396732"/>
            <a:ext cx="7974106" cy="3690584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main.py </a:t>
            </a:r>
            <a:r>
              <a:rPr lang="zh-CN" altLang="zh-CN" dirty="0"/>
              <a:t>导入</a:t>
            </a:r>
            <a:r>
              <a:rPr lang="en-US" altLang="zh-CN" dirty="0"/>
              <a:t>test</a:t>
            </a:r>
            <a:r>
              <a:rPr lang="zh-CN" altLang="zh-CN" dirty="0"/>
              <a:t>模块，执行时模块中的测试代码也执行了。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模块的制作</a:t>
            </a:r>
            <a:endParaRPr lang="zh-CN" altLang="en-US" dirty="0"/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602006" y="2093165"/>
            <a:ext cx="6987988" cy="396697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）、为了避免这种情况使用到一个</a:t>
            </a:r>
            <a:r>
              <a:rPr lang="en-US" altLang="zh-CN" dirty="0"/>
              <a:t>__name__</a:t>
            </a:r>
            <a:r>
              <a:rPr lang="zh-CN" altLang="zh-CN" dirty="0"/>
              <a:t>的变量。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模块的制作</a:t>
            </a:r>
            <a:endParaRPr lang="zh-CN" altLang="en-US" dirty="0"/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113430" y="2063955"/>
            <a:ext cx="7965141" cy="411300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main.py</a:t>
            </a:r>
            <a:r>
              <a:rPr lang="zh-CN" altLang="zh-CN" dirty="0"/>
              <a:t>中导入执行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模块的制作</a:t>
            </a:r>
            <a:endParaRPr lang="zh-CN" altLang="en-US" dirty="0"/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310653" y="2068512"/>
            <a:ext cx="7570694" cy="401852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zh-CN" altLang="zh-CN" dirty="0"/>
              <a:t>知道</a:t>
            </a:r>
            <a:r>
              <a:rPr lang="en-US" altLang="zh-CN" dirty="0"/>
              <a:t>__name__</a:t>
            </a:r>
            <a:r>
              <a:rPr lang="zh-CN" altLang="zh-CN" dirty="0"/>
              <a:t>变量的原理之后，就可以很好的处理测试代码了。 </a:t>
            </a:r>
            <a:r>
              <a:rPr lang="en-US" altLang="zh-CN" dirty="0" err="1"/>
              <a:t>将测试的代码放到</a:t>
            </a:r>
            <a:r>
              <a:rPr lang="en-US" altLang="zh-CN" dirty="0"/>
              <a:t> if __name__ = '__main__'：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模块的制作</a:t>
            </a:r>
            <a:endParaRPr lang="zh-CN" altLang="en-US" dirty="0"/>
          </a:p>
        </p:txBody>
      </p:sp>
      <p:pic>
        <p:nvPicPr>
          <p:cNvPr id="5" name="Picture" title="fig: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270312" y="2454685"/>
            <a:ext cx="7651377" cy="372227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en-US" altLang="zh-CN" dirty="0"/>
              <a:t>（5）、__all__ </a:t>
            </a:r>
            <a:r>
              <a:rPr lang="en-US" altLang="zh-CN" dirty="0" err="1"/>
              <a:t>的作用，如果一个文件中有</a:t>
            </a:r>
            <a:r>
              <a:rPr lang="en-US" altLang="zh-CN" dirty="0"/>
              <a:t>__all__</a:t>
            </a:r>
            <a:r>
              <a:rPr lang="en-US" altLang="zh-CN" dirty="0" err="1"/>
              <a:t>变量，</a:t>
            </a:r>
            <a:r>
              <a:rPr lang="en-US" altLang="zh-CN" err="1"/>
              <a:t>那么也就意味着这个变量中的元素</a:t>
            </a:r>
            <a:r>
              <a:rPr lang="en-US" altLang="zh-CN"/>
              <a:t>，会被</a:t>
            </a:r>
            <a:r>
              <a:rPr lang="en-US" altLang="zh-CN" dirty="0" err="1"/>
              <a:t>from</a:t>
            </a:r>
            <a:r>
              <a:rPr lang="en-US" altLang="zh-CN" dirty="0"/>
              <a:t> xxx import * </a:t>
            </a:r>
            <a:r>
              <a:rPr lang="en-US" altLang="zh-CN" dirty="0" err="1"/>
              <a:t>时导入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模块的制作</a:t>
            </a:r>
            <a:endParaRPr lang="zh-CN" altLang="en-US" dirty="0"/>
          </a:p>
        </p:txBody>
      </p:sp>
      <p:pic>
        <p:nvPicPr>
          <p:cNvPr id="6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427195" y="2760624"/>
            <a:ext cx="7337611" cy="248372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en-US" altLang="zh-CN" dirty="0" err="1"/>
              <a:t>有all变量import方式导入，可以无异常，可以正常使用</a:t>
            </a:r>
            <a:r>
              <a:rPr lang="en-US" altLang="zh-CN" dirty="0"/>
              <a:t>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模块的制作</a:t>
            </a:r>
            <a:endParaRPr lang="zh-CN" altLang="en-US" dirty="0"/>
          </a:p>
        </p:txBody>
      </p:sp>
      <p:pic>
        <p:nvPicPr>
          <p:cNvPr id="6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642347" y="2189087"/>
            <a:ext cx="6907306" cy="3754794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en-US" altLang="zh-CN" dirty="0"/>
              <a:t>from test import * </a:t>
            </a:r>
            <a:r>
              <a:rPr lang="en-US" altLang="zh-CN" dirty="0" err="1"/>
              <a:t>方式导入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模块的制作</a:t>
            </a:r>
            <a:endParaRPr lang="zh-CN" altLang="en-US" dirty="0"/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709583" y="2060210"/>
            <a:ext cx="6772835" cy="401786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对话气泡: 圆角矩形 6"/>
          <p:cNvSpPr/>
          <p:nvPr/>
        </p:nvSpPr>
        <p:spPr>
          <a:xfrm>
            <a:off x="9646025" y="2160494"/>
            <a:ext cx="2447364" cy="1792941"/>
          </a:xfrm>
          <a:prstGeom prst="wedgeRoundRectCallout">
            <a:avLst>
              <a:gd name="adj1" fmla="val -112703"/>
              <a:gd name="adj2" fmla="val 12650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从</a:t>
            </a:r>
            <a:r>
              <a:rPr lang="zh-CN" altLang="zh-CN" dirty="0">
                <a:solidFill>
                  <a:sysClr val="windowText" lastClr="000000"/>
                </a:solidFill>
              </a:rPr>
              <a:t>例子可以看出： 使用</a:t>
            </a:r>
            <a:r>
              <a:rPr lang="en-US" altLang="zh-CN" dirty="0">
                <a:solidFill>
                  <a:sysClr val="windowText" lastClr="000000"/>
                </a:solidFill>
              </a:rPr>
              <a:t>from xxx import </a:t>
            </a:r>
            <a:r>
              <a:rPr lang="zh-CN" altLang="zh-CN" dirty="0">
                <a:solidFill>
                  <a:sysClr val="windowText" lastClr="000000"/>
                </a:solidFill>
              </a:rPr>
              <a:t>导入方式，不在</a:t>
            </a:r>
            <a:r>
              <a:rPr lang="en-US" altLang="zh-CN" dirty="0">
                <a:solidFill>
                  <a:sysClr val="windowText" lastClr="000000"/>
                </a:solidFill>
              </a:rPr>
              <a:t>__all__</a:t>
            </a:r>
            <a:r>
              <a:rPr lang="zh-CN" altLang="zh-CN" dirty="0">
                <a:solidFill>
                  <a:sysClr val="windowText" lastClr="000000"/>
                </a:solidFill>
              </a:rPr>
              <a:t>变量中是无法导入的，其他导入方式不影响。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99503" y="12851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654" name="6d1204a3-d616-49af-9765-33eec687d4a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285891" y="742633"/>
            <a:ext cx="9876804" cy="5484922"/>
            <a:chOff x="1963738" y="1363663"/>
            <a:chExt cx="7947026" cy="4413251"/>
          </a:xfrm>
        </p:grpSpPr>
        <p:sp>
          <p:nvSpPr>
            <p:cNvPr id="655" name="islïḑe"/>
            <p:cNvSpPr/>
            <p:nvPr/>
          </p:nvSpPr>
          <p:spPr bwMode="auto">
            <a:xfrm>
              <a:off x="2260601" y="4035426"/>
              <a:ext cx="7521574" cy="1741488"/>
            </a:xfrm>
            <a:custGeom>
              <a:avLst/>
              <a:gdLst>
                <a:gd name="T0" fmla="*/ 484 w 3687"/>
                <a:gd name="T1" fmla="*/ 0 h 853"/>
                <a:gd name="T2" fmla="*/ 220 w 3687"/>
                <a:gd name="T3" fmla="*/ 61 h 853"/>
                <a:gd name="T4" fmla="*/ 151 w 3687"/>
                <a:gd name="T5" fmla="*/ 121 h 853"/>
                <a:gd name="T6" fmla="*/ 144 w 3687"/>
                <a:gd name="T7" fmla="*/ 361 h 853"/>
                <a:gd name="T8" fmla="*/ 10 w 3687"/>
                <a:gd name="T9" fmla="*/ 556 h 853"/>
                <a:gd name="T10" fmla="*/ 37 w 3687"/>
                <a:gd name="T11" fmla="*/ 613 h 853"/>
                <a:gd name="T12" fmla="*/ 290 w 3687"/>
                <a:gd name="T13" fmla="*/ 712 h 853"/>
                <a:gd name="T14" fmla="*/ 407 w 3687"/>
                <a:gd name="T15" fmla="*/ 701 h 853"/>
                <a:gd name="T16" fmla="*/ 776 w 3687"/>
                <a:gd name="T17" fmla="*/ 628 h 853"/>
                <a:gd name="T18" fmla="*/ 799 w 3687"/>
                <a:gd name="T19" fmla="*/ 629 h 853"/>
                <a:gd name="T20" fmla="*/ 1162 w 3687"/>
                <a:gd name="T21" fmla="*/ 748 h 853"/>
                <a:gd name="T22" fmla="*/ 1578 w 3687"/>
                <a:gd name="T23" fmla="*/ 853 h 853"/>
                <a:gd name="T24" fmla="*/ 1788 w 3687"/>
                <a:gd name="T25" fmla="*/ 811 h 853"/>
                <a:gd name="T26" fmla="*/ 2040 w 3687"/>
                <a:gd name="T27" fmla="*/ 654 h 853"/>
                <a:gd name="T28" fmla="*/ 2338 w 3687"/>
                <a:gd name="T29" fmla="*/ 578 h 853"/>
                <a:gd name="T30" fmla="*/ 2423 w 3687"/>
                <a:gd name="T31" fmla="*/ 584 h 853"/>
                <a:gd name="T32" fmla="*/ 2681 w 3687"/>
                <a:gd name="T33" fmla="*/ 649 h 853"/>
                <a:gd name="T34" fmla="*/ 3168 w 3687"/>
                <a:gd name="T35" fmla="*/ 695 h 853"/>
                <a:gd name="T36" fmla="*/ 3282 w 3687"/>
                <a:gd name="T37" fmla="*/ 694 h 853"/>
                <a:gd name="T38" fmla="*/ 3394 w 3687"/>
                <a:gd name="T39" fmla="*/ 683 h 853"/>
                <a:gd name="T40" fmla="*/ 3533 w 3687"/>
                <a:gd name="T41" fmla="*/ 594 h 853"/>
                <a:gd name="T42" fmla="*/ 3665 w 3687"/>
                <a:gd name="T43" fmla="*/ 424 h 853"/>
                <a:gd name="T44" fmla="*/ 3578 w 3687"/>
                <a:gd name="T45" fmla="*/ 193 h 853"/>
                <a:gd name="T46" fmla="*/ 3349 w 3687"/>
                <a:gd name="T47" fmla="*/ 75 h 853"/>
                <a:gd name="T48" fmla="*/ 3302 w 3687"/>
                <a:gd name="T49" fmla="*/ 64 h 853"/>
                <a:gd name="T50" fmla="*/ 3287 w 3687"/>
                <a:gd name="T51" fmla="*/ 66 h 853"/>
                <a:gd name="T52" fmla="*/ 3252 w 3687"/>
                <a:gd name="T53" fmla="*/ 88 h 853"/>
                <a:gd name="T54" fmla="*/ 3084 w 3687"/>
                <a:gd name="T55" fmla="*/ 223 h 853"/>
                <a:gd name="T56" fmla="*/ 3068 w 3687"/>
                <a:gd name="T57" fmla="*/ 222 h 853"/>
                <a:gd name="T58" fmla="*/ 2995 w 3687"/>
                <a:gd name="T59" fmla="*/ 179 h 853"/>
                <a:gd name="T60" fmla="*/ 2675 w 3687"/>
                <a:gd name="T61" fmla="*/ 44 h 853"/>
                <a:gd name="T62" fmla="*/ 2574 w 3687"/>
                <a:gd name="T63" fmla="*/ 62 h 853"/>
                <a:gd name="T64" fmla="*/ 2290 w 3687"/>
                <a:gd name="T65" fmla="*/ 236 h 853"/>
                <a:gd name="T66" fmla="*/ 2054 w 3687"/>
                <a:gd name="T67" fmla="*/ 255 h 853"/>
                <a:gd name="T68" fmla="*/ 1722 w 3687"/>
                <a:gd name="T69" fmla="*/ 300 h 853"/>
                <a:gd name="T70" fmla="*/ 1711 w 3687"/>
                <a:gd name="T71" fmla="*/ 300 h 853"/>
                <a:gd name="T72" fmla="*/ 919 w 3687"/>
                <a:gd name="T73" fmla="*/ 37 h 853"/>
                <a:gd name="T74" fmla="*/ 879 w 3687"/>
                <a:gd name="T75" fmla="*/ 39 h 853"/>
                <a:gd name="T76" fmla="*/ 822 w 3687"/>
                <a:gd name="T77" fmla="*/ 59 h 853"/>
                <a:gd name="T78" fmla="*/ 484 w 3687"/>
                <a:gd name="T79" fmla="*/ 0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687" h="853">
                  <a:moveTo>
                    <a:pt x="484" y="0"/>
                  </a:moveTo>
                  <a:cubicBezTo>
                    <a:pt x="392" y="0"/>
                    <a:pt x="302" y="17"/>
                    <a:pt x="220" y="61"/>
                  </a:cubicBezTo>
                  <a:cubicBezTo>
                    <a:pt x="193" y="76"/>
                    <a:pt x="166" y="94"/>
                    <a:pt x="151" y="121"/>
                  </a:cubicBezTo>
                  <a:cubicBezTo>
                    <a:pt x="112" y="193"/>
                    <a:pt x="174" y="286"/>
                    <a:pt x="144" y="361"/>
                  </a:cubicBezTo>
                  <a:cubicBezTo>
                    <a:pt x="114" y="437"/>
                    <a:pt x="0" y="475"/>
                    <a:pt x="10" y="556"/>
                  </a:cubicBezTo>
                  <a:cubicBezTo>
                    <a:pt x="12" y="577"/>
                    <a:pt x="23" y="596"/>
                    <a:pt x="37" y="613"/>
                  </a:cubicBezTo>
                  <a:cubicBezTo>
                    <a:pt x="97" y="686"/>
                    <a:pt x="192" y="712"/>
                    <a:pt x="290" y="712"/>
                  </a:cubicBezTo>
                  <a:cubicBezTo>
                    <a:pt x="329" y="712"/>
                    <a:pt x="369" y="708"/>
                    <a:pt x="407" y="701"/>
                  </a:cubicBezTo>
                  <a:cubicBezTo>
                    <a:pt x="530" y="676"/>
                    <a:pt x="651" y="628"/>
                    <a:pt x="776" y="628"/>
                  </a:cubicBezTo>
                  <a:cubicBezTo>
                    <a:pt x="783" y="628"/>
                    <a:pt x="791" y="628"/>
                    <a:pt x="799" y="629"/>
                  </a:cubicBezTo>
                  <a:cubicBezTo>
                    <a:pt x="927" y="635"/>
                    <a:pt x="1045" y="697"/>
                    <a:pt x="1162" y="748"/>
                  </a:cubicBezTo>
                  <a:cubicBezTo>
                    <a:pt x="1292" y="806"/>
                    <a:pt x="1437" y="853"/>
                    <a:pt x="1578" y="853"/>
                  </a:cubicBezTo>
                  <a:cubicBezTo>
                    <a:pt x="1650" y="853"/>
                    <a:pt x="1721" y="840"/>
                    <a:pt x="1788" y="811"/>
                  </a:cubicBezTo>
                  <a:cubicBezTo>
                    <a:pt x="1879" y="770"/>
                    <a:pt x="1954" y="702"/>
                    <a:pt x="2040" y="654"/>
                  </a:cubicBezTo>
                  <a:cubicBezTo>
                    <a:pt x="2132" y="604"/>
                    <a:pt x="2234" y="578"/>
                    <a:pt x="2338" y="578"/>
                  </a:cubicBezTo>
                  <a:cubicBezTo>
                    <a:pt x="2366" y="578"/>
                    <a:pt x="2395" y="580"/>
                    <a:pt x="2423" y="584"/>
                  </a:cubicBezTo>
                  <a:cubicBezTo>
                    <a:pt x="2511" y="596"/>
                    <a:pt x="2595" y="627"/>
                    <a:pt x="2681" y="649"/>
                  </a:cubicBezTo>
                  <a:cubicBezTo>
                    <a:pt x="2840" y="688"/>
                    <a:pt x="3004" y="695"/>
                    <a:pt x="3168" y="695"/>
                  </a:cubicBezTo>
                  <a:cubicBezTo>
                    <a:pt x="3206" y="695"/>
                    <a:pt x="3244" y="694"/>
                    <a:pt x="3282" y="694"/>
                  </a:cubicBezTo>
                  <a:cubicBezTo>
                    <a:pt x="3320" y="694"/>
                    <a:pt x="3358" y="693"/>
                    <a:pt x="3394" y="683"/>
                  </a:cubicBezTo>
                  <a:cubicBezTo>
                    <a:pt x="3447" y="667"/>
                    <a:pt x="3491" y="630"/>
                    <a:pt x="3533" y="594"/>
                  </a:cubicBezTo>
                  <a:cubicBezTo>
                    <a:pt x="3589" y="546"/>
                    <a:pt x="3648" y="494"/>
                    <a:pt x="3665" y="424"/>
                  </a:cubicBezTo>
                  <a:cubicBezTo>
                    <a:pt x="3687" y="340"/>
                    <a:pt x="3643" y="250"/>
                    <a:pt x="3578" y="193"/>
                  </a:cubicBezTo>
                  <a:cubicBezTo>
                    <a:pt x="3513" y="136"/>
                    <a:pt x="3430" y="105"/>
                    <a:pt x="3349" y="75"/>
                  </a:cubicBezTo>
                  <a:cubicBezTo>
                    <a:pt x="3334" y="69"/>
                    <a:pt x="3318" y="64"/>
                    <a:pt x="3302" y="64"/>
                  </a:cubicBezTo>
                  <a:cubicBezTo>
                    <a:pt x="3297" y="64"/>
                    <a:pt x="3292" y="64"/>
                    <a:pt x="3287" y="66"/>
                  </a:cubicBezTo>
                  <a:cubicBezTo>
                    <a:pt x="3274" y="69"/>
                    <a:pt x="3262" y="78"/>
                    <a:pt x="3252" y="88"/>
                  </a:cubicBezTo>
                  <a:cubicBezTo>
                    <a:pt x="3199" y="139"/>
                    <a:pt x="3153" y="223"/>
                    <a:pt x="3084" y="223"/>
                  </a:cubicBezTo>
                  <a:cubicBezTo>
                    <a:pt x="3079" y="223"/>
                    <a:pt x="3073" y="223"/>
                    <a:pt x="3068" y="222"/>
                  </a:cubicBezTo>
                  <a:cubicBezTo>
                    <a:pt x="3040" y="217"/>
                    <a:pt x="3017" y="197"/>
                    <a:pt x="2995" y="179"/>
                  </a:cubicBezTo>
                  <a:cubicBezTo>
                    <a:pt x="2904" y="105"/>
                    <a:pt x="2788" y="44"/>
                    <a:pt x="2675" y="44"/>
                  </a:cubicBezTo>
                  <a:cubicBezTo>
                    <a:pt x="2641" y="44"/>
                    <a:pt x="2607" y="50"/>
                    <a:pt x="2574" y="62"/>
                  </a:cubicBezTo>
                  <a:cubicBezTo>
                    <a:pt x="2470" y="101"/>
                    <a:pt x="2396" y="200"/>
                    <a:pt x="2290" y="236"/>
                  </a:cubicBezTo>
                  <a:cubicBezTo>
                    <a:pt x="2215" y="261"/>
                    <a:pt x="2133" y="250"/>
                    <a:pt x="2054" y="255"/>
                  </a:cubicBezTo>
                  <a:cubicBezTo>
                    <a:pt x="1942" y="261"/>
                    <a:pt x="1833" y="300"/>
                    <a:pt x="1722" y="300"/>
                  </a:cubicBezTo>
                  <a:cubicBezTo>
                    <a:pt x="1718" y="300"/>
                    <a:pt x="1715" y="300"/>
                    <a:pt x="1711" y="300"/>
                  </a:cubicBezTo>
                  <a:cubicBezTo>
                    <a:pt x="1431" y="294"/>
                    <a:pt x="1194" y="37"/>
                    <a:pt x="919" y="37"/>
                  </a:cubicBezTo>
                  <a:cubicBezTo>
                    <a:pt x="906" y="37"/>
                    <a:pt x="892" y="38"/>
                    <a:pt x="879" y="39"/>
                  </a:cubicBezTo>
                  <a:cubicBezTo>
                    <a:pt x="859" y="41"/>
                    <a:pt x="837" y="45"/>
                    <a:pt x="822" y="59"/>
                  </a:cubicBezTo>
                  <a:cubicBezTo>
                    <a:pt x="711" y="26"/>
                    <a:pt x="596" y="0"/>
                    <a:pt x="484" y="0"/>
                  </a:cubicBezTo>
                </a:path>
              </a:pathLst>
            </a:cu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6" name="ïSlîḑè"/>
            <p:cNvSpPr/>
            <p:nvPr/>
          </p:nvSpPr>
          <p:spPr bwMode="auto">
            <a:xfrm>
              <a:off x="2973388" y="3608388"/>
              <a:ext cx="1090613" cy="817563"/>
            </a:xfrm>
            <a:custGeom>
              <a:avLst/>
              <a:gdLst>
                <a:gd name="T0" fmla="*/ 244 w 550"/>
                <a:gd name="T1" fmla="*/ 38 h 413"/>
                <a:gd name="T2" fmla="*/ 450 w 550"/>
                <a:gd name="T3" fmla="*/ 413 h 413"/>
                <a:gd name="T4" fmla="*/ 440 w 550"/>
                <a:gd name="T5" fmla="*/ 79 h 413"/>
                <a:gd name="T6" fmla="*/ 248 w 550"/>
                <a:gd name="T7" fmla="*/ 36 h 413"/>
                <a:gd name="T8" fmla="*/ 244 w 550"/>
                <a:gd name="T9" fmla="*/ 3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0" h="413">
                  <a:moveTo>
                    <a:pt x="244" y="38"/>
                  </a:moveTo>
                  <a:cubicBezTo>
                    <a:pt x="244" y="38"/>
                    <a:pt x="0" y="186"/>
                    <a:pt x="450" y="413"/>
                  </a:cubicBezTo>
                  <a:cubicBezTo>
                    <a:pt x="450" y="413"/>
                    <a:pt x="550" y="229"/>
                    <a:pt x="440" y="79"/>
                  </a:cubicBezTo>
                  <a:cubicBezTo>
                    <a:pt x="396" y="18"/>
                    <a:pt x="313" y="0"/>
                    <a:pt x="248" y="36"/>
                  </a:cubicBezTo>
                  <a:lnTo>
                    <a:pt x="244" y="38"/>
                  </a:lnTo>
                  <a:close/>
                </a:path>
              </a:pathLst>
            </a:cu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7" name="ï$lîḍê"/>
            <p:cNvSpPr/>
            <p:nvPr/>
          </p:nvSpPr>
          <p:spPr bwMode="auto">
            <a:xfrm>
              <a:off x="3463926" y="3678238"/>
              <a:ext cx="412750" cy="747713"/>
            </a:xfrm>
            <a:custGeom>
              <a:avLst/>
              <a:gdLst>
                <a:gd name="T0" fmla="*/ 0 w 209"/>
                <a:gd name="T1" fmla="*/ 0 h 378"/>
                <a:gd name="T2" fmla="*/ 203 w 209"/>
                <a:gd name="T3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9" h="378">
                  <a:moveTo>
                    <a:pt x="0" y="0"/>
                  </a:moveTo>
                  <a:cubicBezTo>
                    <a:pt x="0" y="0"/>
                    <a:pt x="209" y="160"/>
                    <a:pt x="203" y="378"/>
                  </a:cubicBezTo>
                </a:path>
              </a:pathLst>
            </a:custGeom>
            <a:noFill/>
            <a:ln w="7938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8" name="ïṩḷîdê"/>
            <p:cNvSpPr/>
            <p:nvPr/>
          </p:nvSpPr>
          <p:spPr bwMode="auto">
            <a:xfrm>
              <a:off x="8178801" y="2852738"/>
              <a:ext cx="1503363" cy="1966913"/>
            </a:xfrm>
            <a:custGeom>
              <a:avLst/>
              <a:gdLst>
                <a:gd name="T0" fmla="*/ 710 w 759"/>
                <a:gd name="T1" fmla="*/ 298 h 994"/>
                <a:gd name="T2" fmla="*/ 548 w 759"/>
                <a:gd name="T3" fmla="*/ 994 h 994"/>
                <a:gd name="T4" fmla="*/ 54 w 759"/>
                <a:gd name="T5" fmla="*/ 477 h 994"/>
                <a:gd name="T6" fmla="*/ 282 w 759"/>
                <a:gd name="T7" fmla="*/ 54 h 994"/>
                <a:gd name="T8" fmla="*/ 705 w 759"/>
                <a:gd name="T9" fmla="*/ 282 h 994"/>
                <a:gd name="T10" fmla="*/ 710 w 759"/>
                <a:gd name="T11" fmla="*/ 297 h 994"/>
                <a:gd name="T12" fmla="*/ 710 w 759"/>
                <a:gd name="T13" fmla="*/ 298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9" h="994">
                  <a:moveTo>
                    <a:pt x="710" y="298"/>
                  </a:moveTo>
                  <a:cubicBezTo>
                    <a:pt x="759" y="479"/>
                    <a:pt x="548" y="994"/>
                    <a:pt x="548" y="994"/>
                  </a:cubicBezTo>
                  <a:cubicBezTo>
                    <a:pt x="548" y="994"/>
                    <a:pt x="103" y="658"/>
                    <a:pt x="54" y="477"/>
                  </a:cubicBezTo>
                  <a:cubicBezTo>
                    <a:pt x="0" y="297"/>
                    <a:pt x="102" y="108"/>
                    <a:pt x="282" y="54"/>
                  </a:cubicBezTo>
                  <a:cubicBezTo>
                    <a:pt x="462" y="0"/>
                    <a:pt x="652" y="102"/>
                    <a:pt x="705" y="282"/>
                  </a:cubicBezTo>
                  <a:cubicBezTo>
                    <a:pt x="707" y="287"/>
                    <a:pt x="708" y="292"/>
                    <a:pt x="710" y="297"/>
                  </a:cubicBezTo>
                  <a:cubicBezTo>
                    <a:pt x="710" y="298"/>
                    <a:pt x="710" y="298"/>
                    <a:pt x="710" y="298"/>
                  </a:cubicBezTo>
                </a:path>
              </a:pathLst>
            </a:custGeom>
            <a:solidFill>
              <a:srgbClr val="536D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9" name="íŝľîďé"/>
            <p:cNvSpPr/>
            <p:nvPr/>
          </p:nvSpPr>
          <p:spPr bwMode="auto">
            <a:xfrm>
              <a:off x="8855076" y="2943226"/>
              <a:ext cx="742950" cy="1876425"/>
            </a:xfrm>
            <a:custGeom>
              <a:avLst/>
              <a:gdLst>
                <a:gd name="T0" fmla="*/ 56 w 375"/>
                <a:gd name="T1" fmla="*/ 217 h 948"/>
                <a:gd name="T2" fmla="*/ 34 w 375"/>
                <a:gd name="T3" fmla="*/ 324 h 948"/>
                <a:gd name="T4" fmla="*/ 15 w 375"/>
                <a:gd name="T5" fmla="*/ 608 h 948"/>
                <a:gd name="T6" fmla="*/ 17 w 375"/>
                <a:gd name="T7" fmla="*/ 681 h 948"/>
                <a:gd name="T8" fmla="*/ 98 w 375"/>
                <a:gd name="T9" fmla="*/ 723 h 948"/>
                <a:gd name="T10" fmla="*/ 105 w 375"/>
                <a:gd name="T11" fmla="*/ 722 h 948"/>
                <a:gd name="T12" fmla="*/ 156 w 375"/>
                <a:gd name="T13" fmla="*/ 732 h 948"/>
                <a:gd name="T14" fmla="*/ 169 w 375"/>
                <a:gd name="T15" fmla="*/ 745 h 948"/>
                <a:gd name="T16" fmla="*/ 183 w 375"/>
                <a:gd name="T17" fmla="*/ 770 h 948"/>
                <a:gd name="T18" fmla="*/ 156 w 375"/>
                <a:gd name="T19" fmla="*/ 909 h 948"/>
                <a:gd name="T20" fmla="*/ 206 w 375"/>
                <a:gd name="T21" fmla="*/ 948 h 948"/>
                <a:gd name="T22" fmla="*/ 207 w 375"/>
                <a:gd name="T23" fmla="*/ 894 h 948"/>
                <a:gd name="T24" fmla="*/ 56 w 375"/>
                <a:gd name="T25" fmla="*/ 217 h 948"/>
                <a:gd name="T26" fmla="*/ 104 w 375"/>
                <a:gd name="T27" fmla="*/ 0 h 948"/>
                <a:gd name="T28" fmla="*/ 101 w 375"/>
                <a:gd name="T29" fmla="*/ 5 h 948"/>
                <a:gd name="T30" fmla="*/ 100 w 375"/>
                <a:gd name="T31" fmla="*/ 6 h 948"/>
                <a:gd name="T32" fmla="*/ 61 w 375"/>
                <a:gd name="T33" fmla="*/ 171 h 948"/>
                <a:gd name="T34" fmla="*/ 58 w 375"/>
                <a:gd name="T35" fmla="*/ 166 h 948"/>
                <a:gd name="T36" fmla="*/ 57 w 375"/>
                <a:gd name="T37" fmla="*/ 209 h 948"/>
                <a:gd name="T38" fmla="*/ 211 w 375"/>
                <a:gd name="T39" fmla="*/ 894 h 948"/>
                <a:gd name="T40" fmla="*/ 210 w 375"/>
                <a:gd name="T41" fmla="*/ 938 h 948"/>
                <a:gd name="T42" fmla="*/ 375 w 375"/>
                <a:gd name="T43" fmla="*/ 319 h 948"/>
                <a:gd name="T44" fmla="*/ 368 w 375"/>
                <a:gd name="T45" fmla="*/ 252 h 948"/>
                <a:gd name="T46" fmla="*/ 368 w 375"/>
                <a:gd name="T47" fmla="*/ 251 h 948"/>
                <a:gd name="T48" fmla="*/ 363 w 375"/>
                <a:gd name="T49" fmla="*/ 236 h 948"/>
                <a:gd name="T50" fmla="*/ 104 w 375"/>
                <a:gd name="T51" fmla="*/ 0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75" h="948">
                  <a:moveTo>
                    <a:pt x="56" y="217"/>
                  </a:moveTo>
                  <a:cubicBezTo>
                    <a:pt x="50" y="273"/>
                    <a:pt x="34" y="324"/>
                    <a:pt x="34" y="324"/>
                  </a:cubicBezTo>
                  <a:cubicBezTo>
                    <a:pt x="34" y="324"/>
                    <a:pt x="0" y="437"/>
                    <a:pt x="15" y="608"/>
                  </a:cubicBezTo>
                  <a:cubicBezTo>
                    <a:pt x="17" y="632"/>
                    <a:pt x="18" y="657"/>
                    <a:pt x="17" y="681"/>
                  </a:cubicBezTo>
                  <a:cubicBezTo>
                    <a:pt x="46" y="703"/>
                    <a:pt x="82" y="717"/>
                    <a:pt x="98" y="723"/>
                  </a:cubicBezTo>
                  <a:cubicBezTo>
                    <a:pt x="100" y="723"/>
                    <a:pt x="103" y="722"/>
                    <a:pt x="105" y="722"/>
                  </a:cubicBezTo>
                  <a:cubicBezTo>
                    <a:pt x="123" y="722"/>
                    <a:pt x="142" y="728"/>
                    <a:pt x="156" y="732"/>
                  </a:cubicBezTo>
                  <a:cubicBezTo>
                    <a:pt x="162" y="734"/>
                    <a:pt x="167" y="739"/>
                    <a:pt x="169" y="745"/>
                  </a:cubicBezTo>
                  <a:cubicBezTo>
                    <a:pt x="179" y="748"/>
                    <a:pt x="185" y="759"/>
                    <a:pt x="183" y="770"/>
                  </a:cubicBezTo>
                  <a:cubicBezTo>
                    <a:pt x="176" y="799"/>
                    <a:pt x="163" y="860"/>
                    <a:pt x="156" y="909"/>
                  </a:cubicBezTo>
                  <a:cubicBezTo>
                    <a:pt x="187" y="934"/>
                    <a:pt x="206" y="948"/>
                    <a:pt x="206" y="948"/>
                  </a:cubicBezTo>
                  <a:cubicBezTo>
                    <a:pt x="207" y="930"/>
                    <a:pt x="207" y="912"/>
                    <a:pt x="207" y="894"/>
                  </a:cubicBezTo>
                  <a:cubicBezTo>
                    <a:pt x="207" y="619"/>
                    <a:pt x="127" y="377"/>
                    <a:pt x="56" y="217"/>
                  </a:cubicBezTo>
                  <a:moveTo>
                    <a:pt x="104" y="0"/>
                  </a:moveTo>
                  <a:cubicBezTo>
                    <a:pt x="101" y="5"/>
                    <a:pt x="101" y="5"/>
                    <a:pt x="101" y="5"/>
                  </a:cubicBezTo>
                  <a:cubicBezTo>
                    <a:pt x="101" y="5"/>
                    <a:pt x="100" y="5"/>
                    <a:pt x="100" y="6"/>
                  </a:cubicBezTo>
                  <a:cubicBezTo>
                    <a:pt x="84" y="45"/>
                    <a:pt x="63" y="109"/>
                    <a:pt x="61" y="171"/>
                  </a:cubicBezTo>
                  <a:cubicBezTo>
                    <a:pt x="61" y="171"/>
                    <a:pt x="60" y="169"/>
                    <a:pt x="58" y="166"/>
                  </a:cubicBezTo>
                  <a:cubicBezTo>
                    <a:pt x="58" y="180"/>
                    <a:pt x="58" y="194"/>
                    <a:pt x="57" y="209"/>
                  </a:cubicBezTo>
                  <a:cubicBezTo>
                    <a:pt x="128" y="369"/>
                    <a:pt x="211" y="615"/>
                    <a:pt x="211" y="894"/>
                  </a:cubicBezTo>
                  <a:cubicBezTo>
                    <a:pt x="211" y="908"/>
                    <a:pt x="211" y="923"/>
                    <a:pt x="210" y="938"/>
                  </a:cubicBezTo>
                  <a:cubicBezTo>
                    <a:pt x="237" y="871"/>
                    <a:pt x="375" y="514"/>
                    <a:pt x="375" y="319"/>
                  </a:cubicBezTo>
                  <a:cubicBezTo>
                    <a:pt x="375" y="293"/>
                    <a:pt x="373" y="271"/>
                    <a:pt x="368" y="252"/>
                  </a:cubicBezTo>
                  <a:cubicBezTo>
                    <a:pt x="368" y="251"/>
                    <a:pt x="368" y="251"/>
                    <a:pt x="368" y="251"/>
                  </a:cubicBezTo>
                  <a:cubicBezTo>
                    <a:pt x="366" y="246"/>
                    <a:pt x="365" y="241"/>
                    <a:pt x="363" y="236"/>
                  </a:cubicBezTo>
                  <a:cubicBezTo>
                    <a:pt x="326" y="111"/>
                    <a:pt x="223" y="24"/>
                    <a:pt x="104" y="0"/>
                  </a:cubicBezTo>
                </a:path>
              </a:pathLst>
            </a:cu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0" name="ïṩļîḓè"/>
            <p:cNvSpPr/>
            <p:nvPr/>
          </p:nvSpPr>
          <p:spPr bwMode="auto">
            <a:xfrm>
              <a:off x="8756651" y="2968626"/>
              <a:ext cx="517525" cy="1855788"/>
            </a:xfrm>
            <a:custGeom>
              <a:avLst/>
              <a:gdLst>
                <a:gd name="T0" fmla="*/ 0 w 261"/>
                <a:gd name="T1" fmla="*/ 2 h 937"/>
                <a:gd name="T2" fmla="*/ 3 w 261"/>
                <a:gd name="T3" fmla="*/ 7 h 937"/>
                <a:gd name="T4" fmla="*/ 257 w 261"/>
                <a:gd name="T5" fmla="*/ 881 h 937"/>
                <a:gd name="T6" fmla="*/ 256 w 261"/>
                <a:gd name="T7" fmla="*/ 936 h 937"/>
                <a:gd name="T8" fmla="*/ 260 w 261"/>
                <a:gd name="T9" fmla="*/ 937 h 937"/>
                <a:gd name="T10" fmla="*/ 261 w 261"/>
                <a:gd name="T11" fmla="*/ 881 h 937"/>
                <a:gd name="T12" fmla="*/ 4 w 261"/>
                <a:gd name="T13" fmla="*/ 0 h 937"/>
                <a:gd name="T14" fmla="*/ 0 w 261"/>
                <a:gd name="T15" fmla="*/ 2 h 937"/>
                <a:gd name="T16" fmla="*/ 0 w 261"/>
                <a:gd name="T17" fmla="*/ 2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1" h="937">
                  <a:moveTo>
                    <a:pt x="0" y="2"/>
                  </a:moveTo>
                  <a:cubicBezTo>
                    <a:pt x="0" y="2"/>
                    <a:pt x="1" y="4"/>
                    <a:pt x="3" y="7"/>
                  </a:cubicBezTo>
                  <a:cubicBezTo>
                    <a:pt x="31" y="51"/>
                    <a:pt x="257" y="421"/>
                    <a:pt x="257" y="881"/>
                  </a:cubicBezTo>
                  <a:cubicBezTo>
                    <a:pt x="257" y="899"/>
                    <a:pt x="257" y="918"/>
                    <a:pt x="256" y="936"/>
                  </a:cubicBezTo>
                  <a:cubicBezTo>
                    <a:pt x="260" y="937"/>
                    <a:pt x="260" y="937"/>
                    <a:pt x="260" y="937"/>
                  </a:cubicBezTo>
                  <a:cubicBezTo>
                    <a:pt x="261" y="918"/>
                    <a:pt x="261" y="899"/>
                    <a:pt x="261" y="881"/>
                  </a:cubicBezTo>
                  <a:cubicBezTo>
                    <a:pt x="261" y="389"/>
                    <a:pt x="4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1" name="işḻïďe"/>
            <p:cNvSpPr/>
            <p:nvPr/>
          </p:nvSpPr>
          <p:spPr bwMode="auto">
            <a:xfrm>
              <a:off x="9226551" y="3825876"/>
              <a:ext cx="684213" cy="998538"/>
            </a:xfrm>
            <a:custGeom>
              <a:avLst/>
              <a:gdLst>
                <a:gd name="T0" fmla="*/ 251 w 346"/>
                <a:gd name="T1" fmla="*/ 136 h 504"/>
                <a:gd name="T2" fmla="*/ 32 w 346"/>
                <a:gd name="T3" fmla="*/ 504 h 504"/>
                <a:gd name="T4" fmla="*/ 316 w 346"/>
                <a:gd name="T5" fmla="*/ 326 h 504"/>
                <a:gd name="T6" fmla="*/ 255 w 346"/>
                <a:gd name="T7" fmla="*/ 139 h 504"/>
                <a:gd name="T8" fmla="*/ 251 w 346"/>
                <a:gd name="T9" fmla="*/ 136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504">
                  <a:moveTo>
                    <a:pt x="251" y="136"/>
                  </a:moveTo>
                  <a:cubicBezTo>
                    <a:pt x="251" y="136"/>
                    <a:pt x="0" y="0"/>
                    <a:pt x="32" y="504"/>
                  </a:cubicBezTo>
                  <a:cubicBezTo>
                    <a:pt x="32" y="504"/>
                    <a:pt x="241" y="496"/>
                    <a:pt x="316" y="326"/>
                  </a:cubicBezTo>
                  <a:cubicBezTo>
                    <a:pt x="346" y="257"/>
                    <a:pt x="320" y="177"/>
                    <a:pt x="255" y="139"/>
                  </a:cubicBezTo>
                  <a:lnTo>
                    <a:pt x="251" y="136"/>
                  </a:lnTo>
                  <a:close/>
                </a:path>
              </a:pathLst>
            </a:cu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2" name="iSḻîḍé"/>
            <p:cNvSpPr/>
            <p:nvPr/>
          </p:nvSpPr>
          <p:spPr bwMode="auto">
            <a:xfrm>
              <a:off x="9290051" y="4097338"/>
              <a:ext cx="441325" cy="727075"/>
            </a:xfrm>
            <a:custGeom>
              <a:avLst/>
              <a:gdLst>
                <a:gd name="T0" fmla="*/ 223 w 223"/>
                <a:gd name="T1" fmla="*/ 0 h 367"/>
                <a:gd name="T2" fmla="*/ 0 w 223"/>
                <a:gd name="T3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3" h="367">
                  <a:moveTo>
                    <a:pt x="223" y="0"/>
                  </a:moveTo>
                  <a:cubicBezTo>
                    <a:pt x="223" y="0"/>
                    <a:pt x="191" y="262"/>
                    <a:pt x="0" y="367"/>
                  </a:cubicBezTo>
                </a:path>
              </a:pathLst>
            </a:custGeom>
            <a:noFill/>
            <a:ln w="7938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3" name="i$ľïďé"/>
            <p:cNvSpPr/>
            <p:nvPr/>
          </p:nvSpPr>
          <p:spPr bwMode="auto">
            <a:xfrm>
              <a:off x="1963738" y="3910013"/>
              <a:ext cx="1089025" cy="817563"/>
            </a:xfrm>
            <a:custGeom>
              <a:avLst/>
              <a:gdLst>
                <a:gd name="T0" fmla="*/ 244 w 550"/>
                <a:gd name="T1" fmla="*/ 38 h 413"/>
                <a:gd name="T2" fmla="*/ 450 w 550"/>
                <a:gd name="T3" fmla="*/ 413 h 413"/>
                <a:gd name="T4" fmla="*/ 440 w 550"/>
                <a:gd name="T5" fmla="*/ 78 h 413"/>
                <a:gd name="T6" fmla="*/ 248 w 550"/>
                <a:gd name="T7" fmla="*/ 36 h 413"/>
                <a:gd name="T8" fmla="*/ 244 w 550"/>
                <a:gd name="T9" fmla="*/ 3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0" h="413">
                  <a:moveTo>
                    <a:pt x="244" y="38"/>
                  </a:moveTo>
                  <a:cubicBezTo>
                    <a:pt x="244" y="38"/>
                    <a:pt x="0" y="186"/>
                    <a:pt x="450" y="413"/>
                  </a:cubicBezTo>
                  <a:cubicBezTo>
                    <a:pt x="450" y="413"/>
                    <a:pt x="550" y="229"/>
                    <a:pt x="440" y="78"/>
                  </a:cubicBezTo>
                  <a:cubicBezTo>
                    <a:pt x="396" y="18"/>
                    <a:pt x="313" y="0"/>
                    <a:pt x="248" y="36"/>
                  </a:cubicBezTo>
                  <a:lnTo>
                    <a:pt x="244" y="38"/>
                  </a:lnTo>
                  <a:close/>
                </a:path>
              </a:pathLst>
            </a:cu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4" name="iṩ1íḓê"/>
            <p:cNvSpPr/>
            <p:nvPr/>
          </p:nvSpPr>
          <p:spPr bwMode="auto">
            <a:xfrm>
              <a:off x="2452688" y="3978276"/>
              <a:ext cx="414338" cy="749300"/>
            </a:xfrm>
            <a:custGeom>
              <a:avLst/>
              <a:gdLst>
                <a:gd name="T0" fmla="*/ 0 w 209"/>
                <a:gd name="T1" fmla="*/ 0 h 378"/>
                <a:gd name="T2" fmla="*/ 203 w 209"/>
                <a:gd name="T3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9" h="378">
                  <a:moveTo>
                    <a:pt x="0" y="0"/>
                  </a:moveTo>
                  <a:cubicBezTo>
                    <a:pt x="0" y="0"/>
                    <a:pt x="209" y="160"/>
                    <a:pt x="203" y="378"/>
                  </a:cubicBezTo>
                </a:path>
              </a:pathLst>
            </a:custGeom>
            <a:noFill/>
            <a:ln w="7938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5" name="îṡ1îḓe"/>
            <p:cNvSpPr/>
            <p:nvPr/>
          </p:nvSpPr>
          <p:spPr bwMode="auto">
            <a:xfrm>
              <a:off x="3163888" y="1803401"/>
              <a:ext cx="5375275" cy="2895600"/>
            </a:xfrm>
            <a:custGeom>
              <a:avLst/>
              <a:gdLst>
                <a:gd name="T0" fmla="*/ 2690 w 2713"/>
                <a:gd name="T1" fmla="*/ 1294 h 1463"/>
                <a:gd name="T2" fmla="*/ 2433 w 2713"/>
                <a:gd name="T3" fmla="*/ 1294 h 1463"/>
                <a:gd name="T4" fmla="*/ 2442 w 2713"/>
                <a:gd name="T5" fmla="*/ 1256 h 1463"/>
                <a:gd name="T6" fmla="*/ 2442 w 2713"/>
                <a:gd name="T7" fmla="*/ 86 h 1463"/>
                <a:gd name="T8" fmla="*/ 2356 w 2713"/>
                <a:gd name="T9" fmla="*/ 0 h 1463"/>
                <a:gd name="T10" fmla="*/ 366 w 2713"/>
                <a:gd name="T11" fmla="*/ 0 h 1463"/>
                <a:gd name="T12" fmla="*/ 280 w 2713"/>
                <a:gd name="T13" fmla="*/ 86 h 1463"/>
                <a:gd name="T14" fmla="*/ 280 w 2713"/>
                <a:gd name="T15" fmla="*/ 1256 h 1463"/>
                <a:gd name="T16" fmla="*/ 289 w 2713"/>
                <a:gd name="T17" fmla="*/ 1294 h 1463"/>
                <a:gd name="T18" fmla="*/ 23 w 2713"/>
                <a:gd name="T19" fmla="*/ 1294 h 1463"/>
                <a:gd name="T20" fmla="*/ 0 w 2713"/>
                <a:gd name="T21" fmla="*/ 1317 h 1463"/>
                <a:gd name="T22" fmla="*/ 0 w 2713"/>
                <a:gd name="T23" fmla="*/ 1317 h 1463"/>
                <a:gd name="T24" fmla="*/ 0 w 2713"/>
                <a:gd name="T25" fmla="*/ 1336 h 1463"/>
                <a:gd name="T26" fmla="*/ 128 w 2713"/>
                <a:gd name="T27" fmla="*/ 1463 h 1463"/>
                <a:gd name="T28" fmla="*/ 2585 w 2713"/>
                <a:gd name="T29" fmla="*/ 1463 h 1463"/>
                <a:gd name="T30" fmla="*/ 2712 w 2713"/>
                <a:gd name="T31" fmla="*/ 1336 h 1463"/>
                <a:gd name="T32" fmla="*/ 2712 w 2713"/>
                <a:gd name="T33" fmla="*/ 1317 h 1463"/>
                <a:gd name="T34" fmla="*/ 2690 w 2713"/>
                <a:gd name="T35" fmla="*/ 1294 h 1463"/>
                <a:gd name="T36" fmla="*/ 2690 w 2713"/>
                <a:gd name="T37" fmla="*/ 1294 h 1463"/>
                <a:gd name="T38" fmla="*/ 1106 w 2713"/>
                <a:gd name="T39" fmla="*/ 1367 h 1463"/>
                <a:gd name="T40" fmla="*/ 1084 w 2713"/>
                <a:gd name="T41" fmla="*/ 1342 h 1463"/>
                <a:gd name="T42" fmla="*/ 1631 w 2713"/>
                <a:gd name="T43" fmla="*/ 1342 h 1463"/>
                <a:gd name="T44" fmla="*/ 1607 w 2713"/>
                <a:gd name="T45" fmla="*/ 1367 h 1463"/>
                <a:gd name="T46" fmla="*/ 1106 w 2713"/>
                <a:gd name="T47" fmla="*/ 1367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13" h="1463">
                  <a:moveTo>
                    <a:pt x="2690" y="1294"/>
                  </a:moveTo>
                  <a:cubicBezTo>
                    <a:pt x="2433" y="1294"/>
                    <a:pt x="2433" y="1294"/>
                    <a:pt x="2433" y="1294"/>
                  </a:cubicBezTo>
                  <a:cubicBezTo>
                    <a:pt x="2439" y="1282"/>
                    <a:pt x="2442" y="1269"/>
                    <a:pt x="2442" y="1256"/>
                  </a:cubicBezTo>
                  <a:cubicBezTo>
                    <a:pt x="2442" y="86"/>
                    <a:pt x="2442" y="86"/>
                    <a:pt x="2442" y="86"/>
                  </a:cubicBezTo>
                  <a:cubicBezTo>
                    <a:pt x="2442" y="38"/>
                    <a:pt x="2403" y="0"/>
                    <a:pt x="2356" y="0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319" y="0"/>
                    <a:pt x="280" y="38"/>
                    <a:pt x="280" y="86"/>
                  </a:cubicBezTo>
                  <a:cubicBezTo>
                    <a:pt x="280" y="1256"/>
                    <a:pt x="280" y="1256"/>
                    <a:pt x="280" y="1256"/>
                  </a:cubicBezTo>
                  <a:cubicBezTo>
                    <a:pt x="280" y="1269"/>
                    <a:pt x="283" y="1283"/>
                    <a:pt x="289" y="1294"/>
                  </a:cubicBezTo>
                  <a:cubicBezTo>
                    <a:pt x="23" y="1294"/>
                    <a:pt x="23" y="1294"/>
                    <a:pt x="23" y="1294"/>
                  </a:cubicBezTo>
                  <a:cubicBezTo>
                    <a:pt x="11" y="1294"/>
                    <a:pt x="0" y="1305"/>
                    <a:pt x="0" y="1317"/>
                  </a:cubicBezTo>
                  <a:cubicBezTo>
                    <a:pt x="0" y="1317"/>
                    <a:pt x="0" y="1317"/>
                    <a:pt x="0" y="1317"/>
                  </a:cubicBezTo>
                  <a:cubicBezTo>
                    <a:pt x="0" y="1336"/>
                    <a:pt x="0" y="1336"/>
                    <a:pt x="0" y="1336"/>
                  </a:cubicBezTo>
                  <a:cubicBezTo>
                    <a:pt x="0" y="1406"/>
                    <a:pt x="57" y="1463"/>
                    <a:pt x="128" y="1463"/>
                  </a:cubicBezTo>
                  <a:cubicBezTo>
                    <a:pt x="2585" y="1463"/>
                    <a:pt x="2585" y="1463"/>
                    <a:pt x="2585" y="1463"/>
                  </a:cubicBezTo>
                  <a:cubicBezTo>
                    <a:pt x="2655" y="1463"/>
                    <a:pt x="2712" y="1406"/>
                    <a:pt x="2712" y="1336"/>
                  </a:cubicBezTo>
                  <a:cubicBezTo>
                    <a:pt x="2712" y="1317"/>
                    <a:pt x="2712" y="1317"/>
                    <a:pt x="2712" y="1317"/>
                  </a:cubicBezTo>
                  <a:cubicBezTo>
                    <a:pt x="2713" y="1305"/>
                    <a:pt x="2702" y="1294"/>
                    <a:pt x="2690" y="1294"/>
                  </a:cubicBezTo>
                  <a:cubicBezTo>
                    <a:pt x="2690" y="1294"/>
                    <a:pt x="2690" y="1294"/>
                    <a:pt x="2690" y="1294"/>
                  </a:cubicBezTo>
                  <a:moveTo>
                    <a:pt x="1106" y="1367"/>
                  </a:moveTo>
                  <a:cubicBezTo>
                    <a:pt x="1084" y="1342"/>
                    <a:pt x="1084" y="1342"/>
                    <a:pt x="1084" y="1342"/>
                  </a:cubicBezTo>
                  <a:cubicBezTo>
                    <a:pt x="1631" y="1342"/>
                    <a:pt x="1631" y="1342"/>
                    <a:pt x="1631" y="1342"/>
                  </a:cubicBezTo>
                  <a:cubicBezTo>
                    <a:pt x="1607" y="1367"/>
                    <a:pt x="1607" y="1367"/>
                    <a:pt x="1607" y="1367"/>
                  </a:cubicBezTo>
                  <a:cubicBezTo>
                    <a:pt x="1106" y="1367"/>
                    <a:pt x="1106" y="1367"/>
                    <a:pt x="1106" y="1367"/>
                  </a:cubicBezTo>
                </a:path>
              </a:pathLst>
            </a:custGeom>
            <a:solidFill>
              <a:srgbClr val="E0E0E0">
                <a:alpha val="61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6" name="ï$ľïḑè"/>
            <p:cNvSpPr/>
            <p:nvPr/>
          </p:nvSpPr>
          <p:spPr bwMode="auto">
            <a:xfrm>
              <a:off x="3768726" y="1835151"/>
              <a:ext cx="4183063" cy="2597150"/>
            </a:xfrm>
            <a:custGeom>
              <a:avLst/>
              <a:gdLst>
                <a:gd name="T0" fmla="*/ 93 w 2112"/>
                <a:gd name="T1" fmla="*/ 0 h 1312"/>
                <a:gd name="T2" fmla="*/ 2019 w 2112"/>
                <a:gd name="T3" fmla="*/ 0 h 1312"/>
                <a:gd name="T4" fmla="*/ 2112 w 2112"/>
                <a:gd name="T5" fmla="*/ 93 h 1312"/>
                <a:gd name="T6" fmla="*/ 2112 w 2112"/>
                <a:gd name="T7" fmla="*/ 1219 h 1312"/>
                <a:gd name="T8" fmla="*/ 2019 w 2112"/>
                <a:gd name="T9" fmla="*/ 1312 h 1312"/>
                <a:gd name="T10" fmla="*/ 93 w 2112"/>
                <a:gd name="T11" fmla="*/ 1312 h 1312"/>
                <a:gd name="T12" fmla="*/ 0 w 2112"/>
                <a:gd name="T13" fmla="*/ 1219 h 1312"/>
                <a:gd name="T14" fmla="*/ 0 w 2112"/>
                <a:gd name="T15" fmla="*/ 93 h 1312"/>
                <a:gd name="T16" fmla="*/ 93 w 2112"/>
                <a:gd name="T17" fmla="*/ 0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2" h="1312">
                  <a:moveTo>
                    <a:pt x="93" y="0"/>
                  </a:moveTo>
                  <a:cubicBezTo>
                    <a:pt x="2019" y="0"/>
                    <a:pt x="2019" y="0"/>
                    <a:pt x="2019" y="0"/>
                  </a:cubicBezTo>
                  <a:cubicBezTo>
                    <a:pt x="2070" y="0"/>
                    <a:pt x="2112" y="42"/>
                    <a:pt x="2112" y="93"/>
                  </a:cubicBezTo>
                  <a:cubicBezTo>
                    <a:pt x="2112" y="1219"/>
                    <a:pt x="2112" y="1219"/>
                    <a:pt x="2112" y="1219"/>
                  </a:cubicBezTo>
                  <a:cubicBezTo>
                    <a:pt x="2112" y="1271"/>
                    <a:pt x="2070" y="1312"/>
                    <a:pt x="2019" y="1312"/>
                  </a:cubicBezTo>
                  <a:cubicBezTo>
                    <a:pt x="93" y="1312"/>
                    <a:pt x="93" y="1312"/>
                    <a:pt x="93" y="1312"/>
                  </a:cubicBezTo>
                  <a:cubicBezTo>
                    <a:pt x="41" y="1312"/>
                    <a:pt x="0" y="1271"/>
                    <a:pt x="0" y="1219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42"/>
                    <a:pt x="41" y="0"/>
                    <a:pt x="93" y="0"/>
                  </a:cubicBezTo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7" name="ïsļîḍe"/>
            <p:cNvSpPr/>
            <p:nvPr/>
          </p:nvSpPr>
          <p:spPr bwMode="auto">
            <a:xfrm>
              <a:off x="3856038" y="2076452"/>
              <a:ext cx="3998913" cy="2259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/>
            <a:lstStyle/>
            <a:p>
              <a:r>
                <a:rPr lang="zh-CN" altLang="en-US" sz="2400" b="1" dirty="0"/>
                <a:t>导入</a:t>
              </a:r>
              <a:endParaRPr lang="en-US" altLang="zh-CN" sz="2400" b="1" dirty="0"/>
            </a:p>
            <a:p>
              <a:r>
                <a:rPr lang="en-US" altLang="zh-CN" dirty="0"/>
                <a:t>        ——</a:t>
              </a:r>
              <a:r>
                <a:rPr lang="en-US" altLang="zh-CN" i="1" dirty="0"/>
                <a:t>Python</a:t>
              </a:r>
              <a:r>
                <a:rPr lang="zh-CN" altLang="en-US" i="1" dirty="0"/>
                <a:t>文件操作和模块</a:t>
              </a:r>
              <a:endParaRPr lang="en-US" altLang="zh-CN" i="1" dirty="0">
                <a:solidFill>
                  <a:srgbClr val="C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/>
                <a:t>文件操作是很常见的功能，我们</a:t>
              </a:r>
              <a:r>
                <a:rPr lang="en-US" altLang="zh-CN" dirty="0"/>
                <a:t>python</a:t>
              </a:r>
              <a:r>
                <a:rPr lang="zh-CN" altLang="en-US" dirty="0"/>
                <a:t>当然也支持，</a:t>
              </a:r>
              <a:r>
                <a:rPr lang="en-US" altLang="zh-CN" dirty="0"/>
                <a:t>python</a:t>
              </a:r>
              <a:r>
                <a:rPr lang="zh-CN" altLang="en-US" dirty="0"/>
                <a:t>自带文件的基本操作方法，但是借助</a:t>
              </a:r>
              <a:r>
                <a:rPr lang="en-US" altLang="zh-CN" dirty="0"/>
                <a:t>os</a:t>
              </a:r>
              <a:r>
                <a:rPr lang="zh-CN" altLang="en-US" dirty="0"/>
                <a:t>等模块更加方便快捷。在学习过程中，我们时不时会用到模块，这里也将详细讲解模块、常用模块、以及怎样制作、发布和安装模块。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dirty="0"/>
            </a:p>
          </p:txBody>
        </p:sp>
        <p:sp>
          <p:nvSpPr>
            <p:cNvPr id="668" name="ïṧľïḍé"/>
            <p:cNvSpPr/>
            <p:nvPr/>
          </p:nvSpPr>
          <p:spPr bwMode="auto">
            <a:xfrm>
              <a:off x="3856038" y="2214563"/>
              <a:ext cx="3998913" cy="212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9" name="išļïḑè"/>
            <p:cNvSpPr/>
            <p:nvPr/>
          </p:nvSpPr>
          <p:spPr bwMode="auto">
            <a:xfrm>
              <a:off x="5821363" y="1993901"/>
              <a:ext cx="68263" cy="69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0" name="íṣlidè"/>
            <p:cNvSpPr/>
            <p:nvPr/>
          </p:nvSpPr>
          <p:spPr bwMode="auto">
            <a:xfrm>
              <a:off x="3225801" y="4340226"/>
              <a:ext cx="5251450" cy="325438"/>
            </a:xfrm>
            <a:custGeom>
              <a:avLst/>
              <a:gdLst>
                <a:gd name="T0" fmla="*/ 1639 w 2651"/>
                <a:gd name="T1" fmla="*/ 0 h 164"/>
                <a:gd name="T2" fmla="*/ 1570 w 2651"/>
                <a:gd name="T3" fmla="*/ 71 h 164"/>
                <a:gd name="T4" fmla="*/ 1081 w 2651"/>
                <a:gd name="T5" fmla="*/ 71 h 164"/>
                <a:gd name="T6" fmla="*/ 1018 w 2651"/>
                <a:gd name="T7" fmla="*/ 0 h 164"/>
                <a:gd name="T8" fmla="*/ 22 w 2651"/>
                <a:gd name="T9" fmla="*/ 0 h 164"/>
                <a:gd name="T10" fmla="*/ 0 w 2651"/>
                <a:gd name="T11" fmla="*/ 22 h 164"/>
                <a:gd name="T12" fmla="*/ 0 w 2651"/>
                <a:gd name="T13" fmla="*/ 40 h 164"/>
                <a:gd name="T14" fmla="*/ 125 w 2651"/>
                <a:gd name="T15" fmla="*/ 164 h 164"/>
                <a:gd name="T16" fmla="*/ 2526 w 2651"/>
                <a:gd name="T17" fmla="*/ 164 h 164"/>
                <a:gd name="T18" fmla="*/ 2651 w 2651"/>
                <a:gd name="T19" fmla="*/ 40 h 164"/>
                <a:gd name="T20" fmla="*/ 2651 w 2651"/>
                <a:gd name="T21" fmla="*/ 22 h 164"/>
                <a:gd name="T22" fmla="*/ 2629 w 2651"/>
                <a:gd name="T23" fmla="*/ 0 h 164"/>
                <a:gd name="T24" fmla="*/ 1639 w 2651"/>
                <a:gd name="T2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1" h="164">
                  <a:moveTo>
                    <a:pt x="1639" y="0"/>
                  </a:moveTo>
                  <a:cubicBezTo>
                    <a:pt x="1570" y="71"/>
                    <a:pt x="1570" y="71"/>
                    <a:pt x="1570" y="71"/>
                  </a:cubicBezTo>
                  <a:cubicBezTo>
                    <a:pt x="1081" y="71"/>
                    <a:pt x="1081" y="71"/>
                    <a:pt x="1081" y="71"/>
                  </a:cubicBezTo>
                  <a:cubicBezTo>
                    <a:pt x="1018" y="0"/>
                    <a:pt x="1018" y="0"/>
                    <a:pt x="101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08"/>
                    <a:pt x="56" y="164"/>
                    <a:pt x="125" y="164"/>
                  </a:cubicBezTo>
                  <a:cubicBezTo>
                    <a:pt x="2526" y="164"/>
                    <a:pt x="2526" y="164"/>
                    <a:pt x="2526" y="164"/>
                  </a:cubicBezTo>
                  <a:cubicBezTo>
                    <a:pt x="2595" y="164"/>
                    <a:pt x="2651" y="108"/>
                    <a:pt x="2651" y="40"/>
                  </a:cubicBezTo>
                  <a:cubicBezTo>
                    <a:pt x="2651" y="22"/>
                    <a:pt x="2651" y="22"/>
                    <a:pt x="2651" y="22"/>
                  </a:cubicBezTo>
                  <a:cubicBezTo>
                    <a:pt x="2651" y="10"/>
                    <a:pt x="2641" y="0"/>
                    <a:pt x="2629" y="0"/>
                  </a:cubicBezTo>
                  <a:lnTo>
                    <a:pt x="1639" y="0"/>
                  </a:lnTo>
                  <a:close/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3" name="iṩ1ïḍê"/>
            <p:cNvSpPr/>
            <p:nvPr/>
          </p:nvSpPr>
          <p:spPr bwMode="auto">
            <a:xfrm>
              <a:off x="4630738" y="3605213"/>
              <a:ext cx="307975" cy="474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5" name="îşļiḑê"/>
            <p:cNvSpPr/>
            <p:nvPr/>
          </p:nvSpPr>
          <p:spPr bwMode="auto">
            <a:xfrm>
              <a:off x="5159376" y="3182938"/>
              <a:ext cx="307975" cy="896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7" name="ï$liḑè"/>
            <p:cNvSpPr/>
            <p:nvPr/>
          </p:nvSpPr>
          <p:spPr bwMode="auto">
            <a:xfrm>
              <a:off x="5688013" y="3438526"/>
              <a:ext cx="309563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9" name="iṡlíḑè"/>
            <p:cNvSpPr/>
            <p:nvPr/>
          </p:nvSpPr>
          <p:spPr bwMode="auto">
            <a:xfrm>
              <a:off x="6216651" y="3041651"/>
              <a:ext cx="309563" cy="103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0" name="îś1iḓê"/>
            <p:cNvSpPr/>
            <p:nvPr/>
          </p:nvSpPr>
          <p:spPr bwMode="auto">
            <a:xfrm>
              <a:off x="7383463" y="1363663"/>
              <a:ext cx="1838325" cy="3721100"/>
            </a:xfrm>
            <a:custGeom>
              <a:avLst/>
              <a:gdLst>
                <a:gd name="T0" fmla="*/ 851 w 928"/>
                <a:gd name="T1" fmla="*/ 1533 h 1880"/>
                <a:gd name="T2" fmla="*/ 758 w 928"/>
                <a:gd name="T3" fmla="*/ 1406 h 1880"/>
                <a:gd name="T4" fmla="*/ 801 w 928"/>
                <a:gd name="T5" fmla="*/ 964 h 1880"/>
                <a:gd name="T6" fmla="*/ 843 w 928"/>
                <a:gd name="T7" fmla="*/ 804 h 1880"/>
                <a:gd name="T8" fmla="*/ 862 w 928"/>
                <a:gd name="T9" fmla="*/ 761 h 1880"/>
                <a:gd name="T10" fmla="*/ 868 w 928"/>
                <a:gd name="T11" fmla="*/ 747 h 1880"/>
                <a:gd name="T12" fmla="*/ 868 w 928"/>
                <a:gd name="T13" fmla="*/ 743 h 1880"/>
                <a:gd name="T14" fmla="*/ 847 w 928"/>
                <a:gd name="T15" fmla="*/ 391 h 1880"/>
                <a:gd name="T16" fmla="*/ 726 w 928"/>
                <a:gd name="T17" fmla="*/ 290 h 1880"/>
                <a:gd name="T18" fmla="*/ 720 w 928"/>
                <a:gd name="T19" fmla="*/ 272 h 1880"/>
                <a:gd name="T20" fmla="*/ 759 w 928"/>
                <a:gd name="T21" fmla="*/ 213 h 1880"/>
                <a:gd name="T22" fmla="*/ 759 w 928"/>
                <a:gd name="T23" fmla="*/ 119 h 1880"/>
                <a:gd name="T24" fmla="*/ 665 w 928"/>
                <a:gd name="T25" fmla="*/ 20 h 1880"/>
                <a:gd name="T26" fmla="*/ 593 w 928"/>
                <a:gd name="T27" fmla="*/ 22 h 1880"/>
                <a:gd name="T28" fmla="*/ 589 w 928"/>
                <a:gd name="T29" fmla="*/ 18 h 1880"/>
                <a:gd name="T30" fmla="*/ 598 w 928"/>
                <a:gd name="T31" fmla="*/ 2 h 1880"/>
                <a:gd name="T32" fmla="*/ 600 w 928"/>
                <a:gd name="T33" fmla="*/ 0 h 1880"/>
                <a:gd name="T34" fmla="*/ 563 w 928"/>
                <a:gd name="T35" fmla="*/ 17 h 1880"/>
                <a:gd name="T36" fmla="*/ 542 w 928"/>
                <a:gd name="T37" fmla="*/ 20 h 1880"/>
                <a:gd name="T38" fmla="*/ 540 w 928"/>
                <a:gd name="T39" fmla="*/ 15 h 1880"/>
                <a:gd name="T40" fmla="*/ 524 w 928"/>
                <a:gd name="T41" fmla="*/ 46 h 1880"/>
                <a:gd name="T42" fmla="*/ 519 w 928"/>
                <a:gd name="T43" fmla="*/ 43 h 1880"/>
                <a:gd name="T44" fmla="*/ 513 w 928"/>
                <a:gd name="T45" fmla="*/ 84 h 1880"/>
                <a:gd name="T46" fmla="*/ 538 w 928"/>
                <a:gd name="T47" fmla="*/ 128 h 1880"/>
                <a:gd name="T48" fmla="*/ 607 w 928"/>
                <a:gd name="T49" fmla="*/ 284 h 1880"/>
                <a:gd name="T50" fmla="*/ 608 w 928"/>
                <a:gd name="T51" fmla="*/ 290 h 1880"/>
                <a:gd name="T52" fmla="*/ 596 w 928"/>
                <a:gd name="T53" fmla="*/ 313 h 1880"/>
                <a:gd name="T54" fmla="*/ 498 w 928"/>
                <a:gd name="T55" fmla="*/ 344 h 1880"/>
                <a:gd name="T56" fmla="*/ 336 w 928"/>
                <a:gd name="T57" fmla="*/ 478 h 1880"/>
                <a:gd name="T58" fmla="*/ 320 w 928"/>
                <a:gd name="T59" fmla="*/ 477 h 1880"/>
                <a:gd name="T60" fmla="*/ 317 w 928"/>
                <a:gd name="T61" fmla="*/ 477 h 1880"/>
                <a:gd name="T62" fmla="*/ 316 w 928"/>
                <a:gd name="T63" fmla="*/ 477 h 1880"/>
                <a:gd name="T64" fmla="*/ 312 w 928"/>
                <a:gd name="T65" fmla="*/ 477 h 1880"/>
                <a:gd name="T66" fmla="*/ 189 w 928"/>
                <a:gd name="T67" fmla="*/ 402 h 1880"/>
                <a:gd name="T68" fmla="*/ 0 w 928"/>
                <a:gd name="T69" fmla="*/ 370 h 1880"/>
                <a:gd name="T70" fmla="*/ 47 w 928"/>
                <a:gd name="T71" fmla="*/ 393 h 1880"/>
                <a:gd name="T72" fmla="*/ 64 w 928"/>
                <a:gd name="T73" fmla="*/ 423 h 1880"/>
                <a:gd name="T74" fmla="*/ 320 w 928"/>
                <a:gd name="T75" fmla="*/ 582 h 1880"/>
                <a:gd name="T76" fmla="*/ 328 w 928"/>
                <a:gd name="T77" fmla="*/ 589 h 1880"/>
                <a:gd name="T78" fmla="*/ 330 w 928"/>
                <a:gd name="T79" fmla="*/ 589 h 1880"/>
                <a:gd name="T80" fmla="*/ 450 w 928"/>
                <a:gd name="T81" fmla="*/ 556 h 1880"/>
                <a:gd name="T82" fmla="*/ 425 w 928"/>
                <a:gd name="T83" fmla="*/ 946 h 1880"/>
                <a:gd name="T84" fmla="*/ 425 w 928"/>
                <a:gd name="T85" fmla="*/ 949 h 1880"/>
                <a:gd name="T86" fmla="*/ 442 w 928"/>
                <a:gd name="T87" fmla="*/ 1095 h 1880"/>
                <a:gd name="T88" fmla="*/ 488 w 928"/>
                <a:gd name="T89" fmla="*/ 1409 h 1880"/>
                <a:gd name="T90" fmla="*/ 636 w 928"/>
                <a:gd name="T91" fmla="*/ 1525 h 1880"/>
                <a:gd name="T92" fmla="*/ 604 w 928"/>
                <a:gd name="T93" fmla="*/ 1759 h 1880"/>
                <a:gd name="T94" fmla="*/ 528 w 928"/>
                <a:gd name="T95" fmla="*/ 1870 h 1880"/>
                <a:gd name="T96" fmla="*/ 712 w 928"/>
                <a:gd name="T97" fmla="*/ 1826 h 1880"/>
                <a:gd name="T98" fmla="*/ 709 w 928"/>
                <a:gd name="T99" fmla="*/ 1787 h 1880"/>
                <a:gd name="T100" fmla="*/ 746 w 928"/>
                <a:gd name="T101" fmla="*/ 1620 h 1880"/>
                <a:gd name="T102" fmla="*/ 805 w 928"/>
                <a:gd name="T103" fmla="*/ 1664 h 1880"/>
                <a:gd name="T104" fmla="*/ 894 w 928"/>
                <a:gd name="T105" fmla="*/ 1776 h 1880"/>
                <a:gd name="T106" fmla="*/ 911 w 928"/>
                <a:gd name="T107" fmla="*/ 1543 h 1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8" h="1880">
                  <a:moveTo>
                    <a:pt x="911" y="1543"/>
                  </a:moveTo>
                  <a:cubicBezTo>
                    <a:pt x="895" y="1537"/>
                    <a:pt x="871" y="1531"/>
                    <a:pt x="851" y="1533"/>
                  </a:cubicBezTo>
                  <a:cubicBezTo>
                    <a:pt x="833" y="1526"/>
                    <a:pt x="790" y="1509"/>
                    <a:pt x="760" y="1483"/>
                  </a:cubicBezTo>
                  <a:cubicBezTo>
                    <a:pt x="761" y="1457"/>
                    <a:pt x="760" y="1432"/>
                    <a:pt x="758" y="1406"/>
                  </a:cubicBezTo>
                  <a:cubicBezTo>
                    <a:pt x="743" y="1235"/>
                    <a:pt x="777" y="1122"/>
                    <a:pt x="777" y="1122"/>
                  </a:cubicBezTo>
                  <a:cubicBezTo>
                    <a:pt x="777" y="1122"/>
                    <a:pt x="804" y="1035"/>
                    <a:pt x="801" y="964"/>
                  </a:cubicBezTo>
                  <a:cubicBezTo>
                    <a:pt x="803" y="967"/>
                    <a:pt x="804" y="969"/>
                    <a:pt x="804" y="969"/>
                  </a:cubicBezTo>
                  <a:cubicBezTo>
                    <a:pt x="806" y="907"/>
                    <a:pt x="827" y="843"/>
                    <a:pt x="843" y="804"/>
                  </a:cubicBezTo>
                  <a:cubicBezTo>
                    <a:pt x="843" y="803"/>
                    <a:pt x="844" y="803"/>
                    <a:pt x="844" y="803"/>
                  </a:cubicBezTo>
                  <a:cubicBezTo>
                    <a:pt x="862" y="761"/>
                    <a:pt x="862" y="761"/>
                    <a:pt x="862" y="761"/>
                  </a:cubicBezTo>
                  <a:cubicBezTo>
                    <a:pt x="863" y="759"/>
                    <a:pt x="865" y="756"/>
                    <a:pt x="865" y="753"/>
                  </a:cubicBezTo>
                  <a:cubicBezTo>
                    <a:pt x="868" y="747"/>
                    <a:pt x="868" y="747"/>
                    <a:pt x="868" y="747"/>
                  </a:cubicBezTo>
                  <a:cubicBezTo>
                    <a:pt x="867" y="747"/>
                    <a:pt x="867" y="747"/>
                    <a:pt x="867" y="747"/>
                  </a:cubicBezTo>
                  <a:cubicBezTo>
                    <a:pt x="868" y="745"/>
                    <a:pt x="868" y="744"/>
                    <a:pt x="868" y="743"/>
                  </a:cubicBezTo>
                  <a:cubicBezTo>
                    <a:pt x="879" y="696"/>
                    <a:pt x="888" y="583"/>
                    <a:pt x="888" y="583"/>
                  </a:cubicBezTo>
                  <a:cubicBezTo>
                    <a:pt x="918" y="464"/>
                    <a:pt x="847" y="391"/>
                    <a:pt x="847" y="391"/>
                  </a:cubicBezTo>
                  <a:cubicBezTo>
                    <a:pt x="725" y="286"/>
                    <a:pt x="725" y="286"/>
                    <a:pt x="725" y="286"/>
                  </a:cubicBezTo>
                  <a:cubicBezTo>
                    <a:pt x="726" y="288"/>
                    <a:pt x="726" y="289"/>
                    <a:pt x="726" y="290"/>
                  </a:cubicBezTo>
                  <a:cubicBezTo>
                    <a:pt x="725" y="290"/>
                    <a:pt x="725" y="290"/>
                    <a:pt x="725" y="290"/>
                  </a:cubicBezTo>
                  <a:cubicBezTo>
                    <a:pt x="724" y="285"/>
                    <a:pt x="722" y="279"/>
                    <a:pt x="720" y="272"/>
                  </a:cubicBezTo>
                  <a:cubicBezTo>
                    <a:pt x="724" y="269"/>
                    <a:pt x="728" y="266"/>
                    <a:pt x="732" y="262"/>
                  </a:cubicBezTo>
                  <a:cubicBezTo>
                    <a:pt x="746" y="249"/>
                    <a:pt x="755" y="232"/>
                    <a:pt x="759" y="213"/>
                  </a:cubicBezTo>
                  <a:cubicBezTo>
                    <a:pt x="762" y="199"/>
                    <a:pt x="762" y="184"/>
                    <a:pt x="761" y="169"/>
                  </a:cubicBezTo>
                  <a:cubicBezTo>
                    <a:pt x="759" y="119"/>
                    <a:pt x="759" y="119"/>
                    <a:pt x="759" y="119"/>
                  </a:cubicBezTo>
                  <a:cubicBezTo>
                    <a:pt x="759" y="109"/>
                    <a:pt x="758" y="99"/>
                    <a:pt x="756" y="89"/>
                  </a:cubicBezTo>
                  <a:cubicBezTo>
                    <a:pt x="747" y="49"/>
                    <a:pt x="706" y="21"/>
                    <a:pt x="665" y="20"/>
                  </a:cubicBezTo>
                  <a:cubicBezTo>
                    <a:pt x="652" y="19"/>
                    <a:pt x="638" y="20"/>
                    <a:pt x="625" y="22"/>
                  </a:cubicBezTo>
                  <a:cubicBezTo>
                    <a:pt x="615" y="22"/>
                    <a:pt x="604" y="23"/>
                    <a:pt x="593" y="22"/>
                  </a:cubicBezTo>
                  <a:cubicBezTo>
                    <a:pt x="592" y="22"/>
                    <a:pt x="591" y="22"/>
                    <a:pt x="590" y="21"/>
                  </a:cubicBezTo>
                  <a:cubicBezTo>
                    <a:pt x="589" y="20"/>
                    <a:pt x="589" y="19"/>
                    <a:pt x="589" y="18"/>
                  </a:cubicBezTo>
                  <a:cubicBezTo>
                    <a:pt x="588" y="13"/>
                    <a:pt x="590" y="8"/>
                    <a:pt x="593" y="5"/>
                  </a:cubicBezTo>
                  <a:cubicBezTo>
                    <a:pt x="594" y="3"/>
                    <a:pt x="596" y="2"/>
                    <a:pt x="598" y="2"/>
                  </a:cubicBezTo>
                  <a:cubicBezTo>
                    <a:pt x="595" y="2"/>
                    <a:pt x="595" y="2"/>
                    <a:pt x="595" y="2"/>
                  </a:cubicBezTo>
                  <a:cubicBezTo>
                    <a:pt x="597" y="1"/>
                    <a:pt x="598" y="0"/>
                    <a:pt x="600" y="0"/>
                  </a:cubicBezTo>
                  <a:cubicBezTo>
                    <a:pt x="590" y="2"/>
                    <a:pt x="579" y="5"/>
                    <a:pt x="570" y="11"/>
                  </a:cubicBezTo>
                  <a:cubicBezTo>
                    <a:pt x="567" y="12"/>
                    <a:pt x="565" y="15"/>
                    <a:pt x="563" y="17"/>
                  </a:cubicBezTo>
                  <a:cubicBezTo>
                    <a:pt x="557" y="22"/>
                    <a:pt x="554" y="28"/>
                    <a:pt x="553" y="36"/>
                  </a:cubicBezTo>
                  <a:cubicBezTo>
                    <a:pt x="548" y="32"/>
                    <a:pt x="544" y="26"/>
                    <a:pt x="542" y="20"/>
                  </a:cubicBezTo>
                  <a:cubicBezTo>
                    <a:pt x="541" y="17"/>
                    <a:pt x="541" y="15"/>
                    <a:pt x="542" y="12"/>
                  </a:cubicBezTo>
                  <a:cubicBezTo>
                    <a:pt x="541" y="13"/>
                    <a:pt x="540" y="14"/>
                    <a:pt x="540" y="15"/>
                  </a:cubicBezTo>
                  <a:cubicBezTo>
                    <a:pt x="540" y="14"/>
                    <a:pt x="540" y="14"/>
                    <a:pt x="540" y="14"/>
                  </a:cubicBezTo>
                  <a:cubicBezTo>
                    <a:pt x="532" y="23"/>
                    <a:pt x="526" y="35"/>
                    <a:pt x="524" y="46"/>
                  </a:cubicBezTo>
                  <a:cubicBezTo>
                    <a:pt x="522" y="44"/>
                    <a:pt x="520" y="40"/>
                    <a:pt x="521" y="37"/>
                  </a:cubicBezTo>
                  <a:cubicBezTo>
                    <a:pt x="520" y="39"/>
                    <a:pt x="520" y="41"/>
                    <a:pt x="519" y="43"/>
                  </a:cubicBezTo>
                  <a:cubicBezTo>
                    <a:pt x="519" y="42"/>
                    <a:pt x="519" y="40"/>
                    <a:pt x="519" y="39"/>
                  </a:cubicBezTo>
                  <a:cubicBezTo>
                    <a:pt x="514" y="53"/>
                    <a:pt x="512" y="69"/>
                    <a:pt x="513" y="84"/>
                  </a:cubicBezTo>
                  <a:cubicBezTo>
                    <a:pt x="513" y="99"/>
                    <a:pt x="520" y="122"/>
                    <a:pt x="536" y="128"/>
                  </a:cubicBezTo>
                  <a:cubicBezTo>
                    <a:pt x="537" y="128"/>
                    <a:pt x="537" y="128"/>
                    <a:pt x="538" y="128"/>
                  </a:cubicBezTo>
                  <a:cubicBezTo>
                    <a:pt x="508" y="176"/>
                    <a:pt x="522" y="239"/>
                    <a:pt x="569" y="269"/>
                  </a:cubicBezTo>
                  <a:cubicBezTo>
                    <a:pt x="580" y="276"/>
                    <a:pt x="593" y="281"/>
                    <a:pt x="607" y="284"/>
                  </a:cubicBezTo>
                  <a:cubicBezTo>
                    <a:pt x="607" y="286"/>
                    <a:pt x="607" y="288"/>
                    <a:pt x="608" y="290"/>
                  </a:cubicBezTo>
                  <a:cubicBezTo>
                    <a:pt x="608" y="290"/>
                    <a:pt x="608" y="290"/>
                    <a:pt x="608" y="290"/>
                  </a:cubicBezTo>
                  <a:cubicBezTo>
                    <a:pt x="609" y="294"/>
                    <a:pt x="609" y="298"/>
                    <a:pt x="609" y="302"/>
                  </a:cubicBezTo>
                  <a:cubicBezTo>
                    <a:pt x="605" y="306"/>
                    <a:pt x="601" y="310"/>
                    <a:pt x="596" y="313"/>
                  </a:cubicBezTo>
                  <a:cubicBezTo>
                    <a:pt x="582" y="321"/>
                    <a:pt x="567" y="326"/>
                    <a:pt x="552" y="328"/>
                  </a:cubicBezTo>
                  <a:cubicBezTo>
                    <a:pt x="533" y="329"/>
                    <a:pt x="515" y="335"/>
                    <a:pt x="498" y="344"/>
                  </a:cubicBezTo>
                  <a:cubicBezTo>
                    <a:pt x="479" y="355"/>
                    <a:pt x="457" y="371"/>
                    <a:pt x="451" y="390"/>
                  </a:cubicBezTo>
                  <a:cubicBezTo>
                    <a:pt x="439" y="422"/>
                    <a:pt x="378" y="472"/>
                    <a:pt x="336" y="478"/>
                  </a:cubicBezTo>
                  <a:cubicBezTo>
                    <a:pt x="322" y="477"/>
                    <a:pt x="322" y="477"/>
                    <a:pt x="322" y="477"/>
                  </a:cubicBezTo>
                  <a:cubicBezTo>
                    <a:pt x="320" y="477"/>
                    <a:pt x="320" y="477"/>
                    <a:pt x="320" y="477"/>
                  </a:cubicBezTo>
                  <a:cubicBezTo>
                    <a:pt x="320" y="477"/>
                    <a:pt x="320" y="477"/>
                    <a:pt x="320" y="477"/>
                  </a:cubicBezTo>
                  <a:cubicBezTo>
                    <a:pt x="317" y="477"/>
                    <a:pt x="317" y="477"/>
                    <a:pt x="317" y="477"/>
                  </a:cubicBezTo>
                  <a:cubicBezTo>
                    <a:pt x="317" y="477"/>
                    <a:pt x="317" y="477"/>
                    <a:pt x="317" y="477"/>
                  </a:cubicBezTo>
                  <a:cubicBezTo>
                    <a:pt x="316" y="477"/>
                    <a:pt x="316" y="477"/>
                    <a:pt x="316" y="477"/>
                  </a:cubicBezTo>
                  <a:cubicBezTo>
                    <a:pt x="316" y="477"/>
                    <a:pt x="316" y="477"/>
                    <a:pt x="316" y="477"/>
                  </a:cubicBezTo>
                  <a:cubicBezTo>
                    <a:pt x="312" y="477"/>
                    <a:pt x="312" y="477"/>
                    <a:pt x="312" y="477"/>
                  </a:cubicBezTo>
                  <a:cubicBezTo>
                    <a:pt x="312" y="477"/>
                    <a:pt x="312" y="478"/>
                    <a:pt x="311" y="481"/>
                  </a:cubicBezTo>
                  <a:cubicBezTo>
                    <a:pt x="290" y="474"/>
                    <a:pt x="246" y="454"/>
                    <a:pt x="189" y="402"/>
                  </a:cubicBezTo>
                  <a:cubicBezTo>
                    <a:pt x="125" y="344"/>
                    <a:pt x="38" y="356"/>
                    <a:pt x="5" y="363"/>
                  </a:cubicBezTo>
                  <a:cubicBezTo>
                    <a:pt x="2" y="364"/>
                    <a:pt x="0" y="367"/>
                    <a:pt x="0" y="370"/>
                  </a:cubicBezTo>
                  <a:cubicBezTo>
                    <a:pt x="1" y="371"/>
                    <a:pt x="2" y="373"/>
                    <a:pt x="3" y="373"/>
                  </a:cubicBezTo>
                  <a:cubicBezTo>
                    <a:pt x="17" y="381"/>
                    <a:pt x="37" y="392"/>
                    <a:pt x="47" y="393"/>
                  </a:cubicBezTo>
                  <a:cubicBezTo>
                    <a:pt x="47" y="393"/>
                    <a:pt x="27" y="414"/>
                    <a:pt x="48" y="425"/>
                  </a:cubicBezTo>
                  <a:cubicBezTo>
                    <a:pt x="54" y="427"/>
                    <a:pt x="60" y="427"/>
                    <a:pt x="64" y="423"/>
                  </a:cubicBezTo>
                  <a:cubicBezTo>
                    <a:pt x="75" y="416"/>
                    <a:pt x="103" y="433"/>
                    <a:pt x="145" y="442"/>
                  </a:cubicBezTo>
                  <a:cubicBezTo>
                    <a:pt x="145" y="442"/>
                    <a:pt x="262" y="563"/>
                    <a:pt x="320" y="582"/>
                  </a:cubicBezTo>
                  <a:cubicBezTo>
                    <a:pt x="322" y="584"/>
                    <a:pt x="323" y="587"/>
                    <a:pt x="325" y="589"/>
                  </a:cubicBezTo>
                  <a:cubicBezTo>
                    <a:pt x="328" y="589"/>
                    <a:pt x="328" y="589"/>
                    <a:pt x="328" y="589"/>
                  </a:cubicBezTo>
                  <a:cubicBezTo>
                    <a:pt x="328" y="589"/>
                    <a:pt x="328" y="589"/>
                    <a:pt x="328" y="589"/>
                  </a:cubicBezTo>
                  <a:cubicBezTo>
                    <a:pt x="330" y="589"/>
                    <a:pt x="330" y="589"/>
                    <a:pt x="330" y="589"/>
                  </a:cubicBezTo>
                  <a:cubicBezTo>
                    <a:pt x="330" y="593"/>
                    <a:pt x="330" y="593"/>
                    <a:pt x="330" y="593"/>
                  </a:cubicBezTo>
                  <a:cubicBezTo>
                    <a:pt x="330" y="593"/>
                    <a:pt x="421" y="589"/>
                    <a:pt x="450" y="556"/>
                  </a:cubicBezTo>
                  <a:cubicBezTo>
                    <a:pt x="453" y="554"/>
                    <a:pt x="454" y="552"/>
                    <a:pt x="456" y="550"/>
                  </a:cubicBezTo>
                  <a:cubicBezTo>
                    <a:pt x="425" y="946"/>
                    <a:pt x="425" y="946"/>
                    <a:pt x="425" y="946"/>
                  </a:cubicBezTo>
                  <a:cubicBezTo>
                    <a:pt x="425" y="946"/>
                    <a:pt x="425" y="946"/>
                    <a:pt x="425" y="946"/>
                  </a:cubicBezTo>
                  <a:cubicBezTo>
                    <a:pt x="425" y="949"/>
                    <a:pt x="425" y="949"/>
                    <a:pt x="425" y="949"/>
                  </a:cubicBezTo>
                  <a:cubicBezTo>
                    <a:pt x="448" y="949"/>
                    <a:pt x="448" y="949"/>
                    <a:pt x="448" y="949"/>
                  </a:cubicBezTo>
                  <a:cubicBezTo>
                    <a:pt x="450" y="998"/>
                    <a:pt x="448" y="1047"/>
                    <a:pt x="442" y="1095"/>
                  </a:cubicBezTo>
                  <a:cubicBezTo>
                    <a:pt x="442" y="1353"/>
                    <a:pt x="442" y="1353"/>
                    <a:pt x="442" y="1353"/>
                  </a:cubicBezTo>
                  <a:cubicBezTo>
                    <a:pt x="442" y="1353"/>
                    <a:pt x="440" y="1376"/>
                    <a:pt x="488" y="1409"/>
                  </a:cubicBezTo>
                  <a:cubicBezTo>
                    <a:pt x="537" y="1444"/>
                    <a:pt x="585" y="1481"/>
                    <a:pt x="630" y="1520"/>
                  </a:cubicBezTo>
                  <a:cubicBezTo>
                    <a:pt x="636" y="1525"/>
                    <a:pt x="636" y="1525"/>
                    <a:pt x="636" y="1525"/>
                  </a:cubicBezTo>
                  <a:cubicBezTo>
                    <a:pt x="627" y="1604"/>
                    <a:pt x="609" y="1751"/>
                    <a:pt x="594" y="1757"/>
                  </a:cubicBezTo>
                  <a:cubicBezTo>
                    <a:pt x="604" y="1759"/>
                    <a:pt x="604" y="1759"/>
                    <a:pt x="604" y="1759"/>
                  </a:cubicBezTo>
                  <a:cubicBezTo>
                    <a:pt x="588" y="1779"/>
                    <a:pt x="542" y="1835"/>
                    <a:pt x="528" y="1836"/>
                  </a:cubicBezTo>
                  <a:cubicBezTo>
                    <a:pt x="511" y="1838"/>
                    <a:pt x="500" y="1864"/>
                    <a:pt x="528" y="1870"/>
                  </a:cubicBezTo>
                  <a:cubicBezTo>
                    <a:pt x="585" y="1880"/>
                    <a:pt x="643" y="1874"/>
                    <a:pt x="696" y="1853"/>
                  </a:cubicBezTo>
                  <a:cubicBezTo>
                    <a:pt x="707" y="1849"/>
                    <a:pt x="714" y="1838"/>
                    <a:pt x="712" y="1826"/>
                  </a:cubicBezTo>
                  <a:cubicBezTo>
                    <a:pt x="707" y="1784"/>
                    <a:pt x="707" y="1784"/>
                    <a:pt x="707" y="1784"/>
                  </a:cubicBezTo>
                  <a:cubicBezTo>
                    <a:pt x="708" y="1785"/>
                    <a:pt x="709" y="1786"/>
                    <a:pt x="709" y="1787"/>
                  </a:cubicBezTo>
                  <a:cubicBezTo>
                    <a:pt x="713" y="1798"/>
                    <a:pt x="709" y="1772"/>
                    <a:pt x="709" y="1772"/>
                  </a:cubicBezTo>
                  <a:cubicBezTo>
                    <a:pt x="725" y="1722"/>
                    <a:pt x="737" y="1671"/>
                    <a:pt x="746" y="1620"/>
                  </a:cubicBezTo>
                  <a:cubicBezTo>
                    <a:pt x="802" y="1668"/>
                    <a:pt x="802" y="1668"/>
                    <a:pt x="802" y="1668"/>
                  </a:cubicBezTo>
                  <a:cubicBezTo>
                    <a:pt x="802" y="1668"/>
                    <a:pt x="803" y="1667"/>
                    <a:pt x="805" y="1664"/>
                  </a:cubicBezTo>
                  <a:cubicBezTo>
                    <a:pt x="818" y="1695"/>
                    <a:pt x="843" y="1759"/>
                    <a:pt x="837" y="1806"/>
                  </a:cubicBezTo>
                  <a:cubicBezTo>
                    <a:pt x="830" y="1870"/>
                    <a:pt x="901" y="1813"/>
                    <a:pt x="894" y="1776"/>
                  </a:cubicBezTo>
                  <a:cubicBezTo>
                    <a:pt x="888" y="1745"/>
                    <a:pt x="915" y="1616"/>
                    <a:pt x="926" y="1568"/>
                  </a:cubicBezTo>
                  <a:cubicBezTo>
                    <a:pt x="928" y="1557"/>
                    <a:pt x="922" y="1546"/>
                    <a:pt x="911" y="1543"/>
                  </a:cubicBezTo>
                </a:path>
              </a:pathLst>
            </a:custGeom>
            <a:solidFill>
              <a:srgbClr val="DDDDDD">
                <a:alpha val="36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1" name="íŝliḍe"/>
            <p:cNvSpPr/>
            <p:nvPr/>
          </p:nvSpPr>
          <p:spPr bwMode="auto">
            <a:xfrm>
              <a:off x="7400926" y="2076451"/>
              <a:ext cx="668338" cy="512763"/>
            </a:xfrm>
            <a:custGeom>
              <a:avLst/>
              <a:gdLst>
                <a:gd name="T0" fmla="*/ 317 w 337"/>
                <a:gd name="T1" fmla="*/ 137 h 259"/>
                <a:gd name="T2" fmla="*/ 185 w 337"/>
                <a:gd name="T3" fmla="*/ 56 h 259"/>
                <a:gd name="T4" fmla="*/ 5 w 337"/>
                <a:gd name="T5" fmla="*/ 18 h 259"/>
                <a:gd name="T6" fmla="*/ 1 w 337"/>
                <a:gd name="T7" fmla="*/ 24 h 259"/>
                <a:gd name="T8" fmla="*/ 3 w 337"/>
                <a:gd name="T9" fmla="*/ 28 h 259"/>
                <a:gd name="T10" fmla="*/ 47 w 337"/>
                <a:gd name="T11" fmla="*/ 47 h 259"/>
                <a:gd name="T12" fmla="*/ 48 w 337"/>
                <a:gd name="T13" fmla="*/ 78 h 259"/>
                <a:gd name="T14" fmla="*/ 64 w 337"/>
                <a:gd name="T15" fmla="*/ 77 h 259"/>
                <a:gd name="T16" fmla="*/ 142 w 337"/>
                <a:gd name="T17" fmla="*/ 95 h 259"/>
                <a:gd name="T18" fmla="*/ 337 w 337"/>
                <a:gd name="T19" fmla="*/ 231 h 259"/>
                <a:gd name="T20" fmla="*/ 317 w 337"/>
                <a:gd name="T21" fmla="*/ 137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7" h="259">
                  <a:moveTo>
                    <a:pt x="317" y="137"/>
                  </a:moveTo>
                  <a:cubicBezTo>
                    <a:pt x="317" y="137"/>
                    <a:pt x="264" y="128"/>
                    <a:pt x="185" y="56"/>
                  </a:cubicBezTo>
                  <a:cubicBezTo>
                    <a:pt x="122" y="0"/>
                    <a:pt x="37" y="11"/>
                    <a:pt x="5" y="18"/>
                  </a:cubicBezTo>
                  <a:cubicBezTo>
                    <a:pt x="2" y="18"/>
                    <a:pt x="0" y="21"/>
                    <a:pt x="1" y="24"/>
                  </a:cubicBezTo>
                  <a:cubicBezTo>
                    <a:pt x="1" y="26"/>
                    <a:pt x="2" y="27"/>
                    <a:pt x="3" y="28"/>
                  </a:cubicBezTo>
                  <a:cubicBezTo>
                    <a:pt x="17" y="35"/>
                    <a:pt x="37" y="46"/>
                    <a:pt x="47" y="47"/>
                  </a:cubicBezTo>
                  <a:cubicBezTo>
                    <a:pt x="47" y="47"/>
                    <a:pt x="27" y="67"/>
                    <a:pt x="48" y="78"/>
                  </a:cubicBezTo>
                  <a:cubicBezTo>
                    <a:pt x="53" y="81"/>
                    <a:pt x="59" y="80"/>
                    <a:pt x="64" y="77"/>
                  </a:cubicBezTo>
                  <a:cubicBezTo>
                    <a:pt x="74" y="70"/>
                    <a:pt x="102" y="86"/>
                    <a:pt x="142" y="95"/>
                  </a:cubicBezTo>
                  <a:cubicBezTo>
                    <a:pt x="142" y="95"/>
                    <a:pt x="300" y="259"/>
                    <a:pt x="337" y="231"/>
                  </a:cubicBezTo>
                  <a:cubicBezTo>
                    <a:pt x="317" y="137"/>
                    <a:pt x="317" y="137"/>
                    <a:pt x="317" y="137"/>
                  </a:cubicBezTo>
                </a:path>
              </a:pathLst>
            </a:custGeom>
            <a:solidFill>
              <a:srgbClr val="FEC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2" name="išlîḋè"/>
            <p:cNvSpPr/>
            <p:nvPr/>
          </p:nvSpPr>
          <p:spPr bwMode="auto">
            <a:xfrm>
              <a:off x="8567738" y="1749426"/>
              <a:ext cx="250825" cy="388938"/>
            </a:xfrm>
            <a:custGeom>
              <a:avLst/>
              <a:gdLst>
                <a:gd name="T0" fmla="*/ 0 w 126"/>
                <a:gd name="T1" fmla="*/ 80 h 196"/>
                <a:gd name="T2" fmla="*/ 0 w 126"/>
                <a:gd name="T3" fmla="*/ 186 h 196"/>
                <a:gd name="T4" fmla="*/ 67 w 126"/>
                <a:gd name="T5" fmla="*/ 196 h 196"/>
                <a:gd name="T6" fmla="*/ 126 w 126"/>
                <a:gd name="T7" fmla="*/ 166 h 196"/>
                <a:gd name="T8" fmla="*/ 126 w 126"/>
                <a:gd name="T9" fmla="*/ 127 h 196"/>
                <a:gd name="T10" fmla="*/ 105 w 126"/>
                <a:gd name="T11" fmla="*/ 0 h 196"/>
                <a:gd name="T12" fmla="*/ 0 w 126"/>
                <a:gd name="T13" fmla="*/ 8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96">
                  <a:moveTo>
                    <a:pt x="0" y="80"/>
                  </a:moveTo>
                  <a:cubicBezTo>
                    <a:pt x="0" y="80"/>
                    <a:pt x="15" y="142"/>
                    <a:pt x="0" y="186"/>
                  </a:cubicBezTo>
                  <a:cubicBezTo>
                    <a:pt x="67" y="196"/>
                    <a:pt x="67" y="196"/>
                    <a:pt x="67" y="196"/>
                  </a:cubicBezTo>
                  <a:cubicBezTo>
                    <a:pt x="126" y="166"/>
                    <a:pt x="126" y="166"/>
                    <a:pt x="126" y="166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26" y="127"/>
                    <a:pt x="98" y="69"/>
                    <a:pt x="105" y="0"/>
                  </a:cubicBezTo>
                  <a:cubicBezTo>
                    <a:pt x="0" y="80"/>
                    <a:pt x="0" y="80"/>
                    <a:pt x="0" y="80"/>
                  </a:cubicBezTo>
                </a:path>
              </a:pathLst>
            </a:custGeom>
            <a:solidFill>
              <a:srgbClr val="FEC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3" name="í$ḻíďe"/>
            <p:cNvSpPr/>
            <p:nvPr/>
          </p:nvSpPr>
          <p:spPr bwMode="auto">
            <a:xfrm>
              <a:off x="8940801" y="4360863"/>
              <a:ext cx="255588" cy="665163"/>
            </a:xfrm>
            <a:custGeom>
              <a:avLst/>
              <a:gdLst>
                <a:gd name="T0" fmla="*/ 0 w 129"/>
                <a:gd name="T1" fmla="*/ 117 h 336"/>
                <a:gd name="T2" fmla="*/ 40 w 129"/>
                <a:gd name="T3" fmla="*/ 273 h 336"/>
                <a:gd name="T4" fmla="*/ 96 w 129"/>
                <a:gd name="T5" fmla="*/ 244 h 336"/>
                <a:gd name="T6" fmla="*/ 127 w 129"/>
                <a:gd name="T7" fmla="*/ 41 h 336"/>
                <a:gd name="T8" fmla="*/ 113 w 129"/>
                <a:gd name="T9" fmla="*/ 16 h 336"/>
                <a:gd name="T10" fmla="*/ 35 w 129"/>
                <a:gd name="T11" fmla="*/ 14 h 336"/>
                <a:gd name="T12" fmla="*/ 0 w 129"/>
                <a:gd name="T13" fmla="*/ 11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336">
                  <a:moveTo>
                    <a:pt x="0" y="117"/>
                  </a:moveTo>
                  <a:cubicBezTo>
                    <a:pt x="0" y="117"/>
                    <a:pt x="48" y="210"/>
                    <a:pt x="40" y="273"/>
                  </a:cubicBezTo>
                  <a:cubicBezTo>
                    <a:pt x="33" y="336"/>
                    <a:pt x="103" y="280"/>
                    <a:pt x="96" y="244"/>
                  </a:cubicBezTo>
                  <a:cubicBezTo>
                    <a:pt x="90" y="214"/>
                    <a:pt x="116" y="88"/>
                    <a:pt x="127" y="41"/>
                  </a:cubicBezTo>
                  <a:cubicBezTo>
                    <a:pt x="129" y="30"/>
                    <a:pt x="123" y="20"/>
                    <a:pt x="113" y="16"/>
                  </a:cubicBezTo>
                  <a:cubicBezTo>
                    <a:pt x="91" y="9"/>
                    <a:pt x="54" y="0"/>
                    <a:pt x="35" y="14"/>
                  </a:cubicBezTo>
                  <a:cubicBezTo>
                    <a:pt x="7" y="34"/>
                    <a:pt x="0" y="117"/>
                    <a:pt x="0" y="117"/>
                  </a:cubicBezTo>
                </a:path>
              </a:pathLst>
            </a:custGeom>
            <a:solidFill>
              <a:srgbClr val="8B4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4" name="í$ľïḓé"/>
            <p:cNvSpPr/>
            <p:nvPr/>
          </p:nvSpPr>
          <p:spPr bwMode="auto">
            <a:xfrm>
              <a:off x="8367713" y="4784726"/>
              <a:ext cx="414338" cy="258763"/>
            </a:xfrm>
            <a:custGeom>
              <a:avLst/>
              <a:gdLst>
                <a:gd name="T0" fmla="*/ 107 w 209"/>
                <a:gd name="T1" fmla="*/ 6 h 131"/>
                <a:gd name="T2" fmla="*/ 28 w 209"/>
                <a:gd name="T3" fmla="*/ 88 h 131"/>
                <a:gd name="T4" fmla="*/ 28 w 209"/>
                <a:gd name="T5" fmla="*/ 122 h 131"/>
                <a:gd name="T6" fmla="*/ 192 w 209"/>
                <a:gd name="T7" fmla="*/ 106 h 131"/>
                <a:gd name="T8" fmla="*/ 208 w 209"/>
                <a:gd name="T9" fmla="*/ 79 h 131"/>
                <a:gd name="T10" fmla="*/ 197 w 209"/>
                <a:gd name="T11" fmla="*/ 0 h 131"/>
                <a:gd name="T12" fmla="*/ 107 w 209"/>
                <a:gd name="T13" fmla="*/ 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31">
                  <a:moveTo>
                    <a:pt x="107" y="6"/>
                  </a:moveTo>
                  <a:cubicBezTo>
                    <a:pt x="107" y="6"/>
                    <a:pt x="44" y="87"/>
                    <a:pt x="28" y="88"/>
                  </a:cubicBezTo>
                  <a:cubicBezTo>
                    <a:pt x="11" y="90"/>
                    <a:pt x="0" y="116"/>
                    <a:pt x="28" y="122"/>
                  </a:cubicBezTo>
                  <a:cubicBezTo>
                    <a:pt x="83" y="131"/>
                    <a:pt x="140" y="126"/>
                    <a:pt x="192" y="106"/>
                  </a:cubicBezTo>
                  <a:cubicBezTo>
                    <a:pt x="203" y="101"/>
                    <a:pt x="209" y="90"/>
                    <a:pt x="208" y="79"/>
                  </a:cubicBezTo>
                  <a:cubicBezTo>
                    <a:pt x="197" y="0"/>
                    <a:pt x="197" y="0"/>
                    <a:pt x="197" y="0"/>
                  </a:cubicBezTo>
                  <a:lnTo>
                    <a:pt x="107" y="6"/>
                  </a:lnTo>
                  <a:close/>
                </a:path>
              </a:pathLst>
            </a:custGeom>
            <a:solidFill>
              <a:srgbClr val="8B4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5" name="i$ḻîďe"/>
            <p:cNvSpPr/>
            <p:nvPr/>
          </p:nvSpPr>
          <p:spPr bwMode="auto">
            <a:xfrm>
              <a:off x="8253413" y="3094038"/>
              <a:ext cx="830263" cy="1539875"/>
            </a:xfrm>
            <a:custGeom>
              <a:avLst/>
              <a:gdLst>
                <a:gd name="T0" fmla="*/ 62 w 419"/>
                <a:gd name="T1" fmla="*/ 0 h 778"/>
                <a:gd name="T2" fmla="*/ 2 w 419"/>
                <a:gd name="T3" fmla="*/ 8 h 778"/>
                <a:gd name="T4" fmla="*/ 1 w 419"/>
                <a:gd name="T5" fmla="*/ 219 h 778"/>
                <a:gd name="T6" fmla="*/ 1 w 419"/>
                <a:gd name="T7" fmla="*/ 471 h 778"/>
                <a:gd name="T8" fmla="*/ 46 w 419"/>
                <a:gd name="T9" fmla="*/ 526 h 778"/>
                <a:gd name="T10" fmla="*/ 186 w 419"/>
                <a:gd name="T11" fmla="*/ 634 h 778"/>
                <a:gd name="T12" fmla="*/ 353 w 419"/>
                <a:gd name="T13" fmla="*/ 778 h 778"/>
                <a:gd name="T14" fmla="*/ 410 w 419"/>
                <a:gd name="T15" fmla="*/ 650 h 778"/>
                <a:gd name="T16" fmla="*/ 285 w 419"/>
                <a:gd name="T17" fmla="*/ 558 h 778"/>
                <a:gd name="T18" fmla="*/ 198 w 419"/>
                <a:gd name="T19" fmla="*/ 480 h 778"/>
                <a:gd name="T20" fmla="*/ 141 w 419"/>
                <a:gd name="T21" fmla="*/ 359 h 778"/>
                <a:gd name="T22" fmla="*/ 150 w 419"/>
                <a:gd name="T23" fmla="*/ 335 h 778"/>
                <a:gd name="T24" fmla="*/ 222 w 419"/>
                <a:gd name="T25" fmla="*/ 168 h 778"/>
                <a:gd name="T26" fmla="*/ 141 w 419"/>
                <a:gd name="T27" fmla="*/ 13 h 778"/>
                <a:gd name="T28" fmla="*/ 62 w 419"/>
                <a:gd name="T29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9" h="778">
                  <a:moveTo>
                    <a:pt x="62" y="0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10" y="78"/>
                    <a:pt x="10" y="149"/>
                    <a:pt x="1" y="219"/>
                  </a:cubicBezTo>
                  <a:cubicBezTo>
                    <a:pt x="1" y="471"/>
                    <a:pt x="1" y="471"/>
                    <a:pt x="1" y="471"/>
                  </a:cubicBezTo>
                  <a:cubicBezTo>
                    <a:pt x="1" y="471"/>
                    <a:pt x="0" y="494"/>
                    <a:pt x="46" y="526"/>
                  </a:cubicBezTo>
                  <a:cubicBezTo>
                    <a:pt x="94" y="559"/>
                    <a:pt x="141" y="595"/>
                    <a:pt x="186" y="634"/>
                  </a:cubicBezTo>
                  <a:cubicBezTo>
                    <a:pt x="353" y="778"/>
                    <a:pt x="353" y="778"/>
                    <a:pt x="353" y="778"/>
                  </a:cubicBezTo>
                  <a:cubicBezTo>
                    <a:pt x="353" y="778"/>
                    <a:pt x="419" y="697"/>
                    <a:pt x="410" y="650"/>
                  </a:cubicBezTo>
                  <a:cubicBezTo>
                    <a:pt x="410" y="650"/>
                    <a:pt x="299" y="615"/>
                    <a:pt x="285" y="558"/>
                  </a:cubicBezTo>
                  <a:cubicBezTo>
                    <a:pt x="276" y="525"/>
                    <a:pt x="233" y="498"/>
                    <a:pt x="198" y="480"/>
                  </a:cubicBezTo>
                  <a:cubicBezTo>
                    <a:pt x="153" y="458"/>
                    <a:pt x="129" y="408"/>
                    <a:pt x="141" y="359"/>
                  </a:cubicBezTo>
                  <a:cubicBezTo>
                    <a:pt x="143" y="350"/>
                    <a:pt x="146" y="342"/>
                    <a:pt x="150" y="335"/>
                  </a:cubicBezTo>
                  <a:cubicBezTo>
                    <a:pt x="180" y="284"/>
                    <a:pt x="222" y="168"/>
                    <a:pt x="222" y="168"/>
                  </a:cubicBezTo>
                  <a:cubicBezTo>
                    <a:pt x="141" y="13"/>
                    <a:pt x="141" y="13"/>
                    <a:pt x="141" y="13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4D4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6" name="íS1ídè"/>
            <p:cNvSpPr/>
            <p:nvPr/>
          </p:nvSpPr>
          <p:spPr bwMode="auto">
            <a:xfrm>
              <a:off x="8255001" y="3173413"/>
              <a:ext cx="387350" cy="1185863"/>
            </a:xfrm>
            <a:custGeom>
              <a:avLst/>
              <a:gdLst>
                <a:gd name="T0" fmla="*/ 20 w 195"/>
                <a:gd name="T1" fmla="*/ 0 h 599"/>
                <a:gd name="T2" fmla="*/ 15 w 195"/>
                <a:gd name="T3" fmla="*/ 33 h 599"/>
                <a:gd name="T4" fmla="*/ 12 w 195"/>
                <a:gd name="T5" fmla="*/ 33 h 599"/>
                <a:gd name="T6" fmla="*/ 11 w 195"/>
                <a:gd name="T7" fmla="*/ 37 h 599"/>
                <a:gd name="T8" fmla="*/ 6 w 195"/>
                <a:gd name="T9" fmla="*/ 37 h 599"/>
                <a:gd name="T10" fmla="*/ 7 w 195"/>
                <a:gd name="T11" fmla="*/ 71 h 599"/>
                <a:gd name="T12" fmla="*/ 0 w 195"/>
                <a:gd name="T13" fmla="*/ 179 h 599"/>
                <a:gd name="T14" fmla="*/ 0 w 195"/>
                <a:gd name="T15" fmla="*/ 431 h 599"/>
                <a:gd name="T16" fmla="*/ 0 w 195"/>
                <a:gd name="T17" fmla="*/ 431 h 599"/>
                <a:gd name="T18" fmla="*/ 0 w 195"/>
                <a:gd name="T19" fmla="*/ 431 h 599"/>
                <a:gd name="T20" fmla="*/ 45 w 195"/>
                <a:gd name="T21" fmla="*/ 486 h 599"/>
                <a:gd name="T22" fmla="*/ 185 w 195"/>
                <a:gd name="T23" fmla="*/ 594 h 599"/>
                <a:gd name="T24" fmla="*/ 190 w 195"/>
                <a:gd name="T25" fmla="*/ 599 h 599"/>
                <a:gd name="T26" fmla="*/ 195 w 195"/>
                <a:gd name="T27" fmla="*/ 551 h 599"/>
                <a:gd name="T28" fmla="*/ 195 w 195"/>
                <a:gd name="T29" fmla="*/ 551 h 599"/>
                <a:gd name="T30" fmla="*/ 179 w 195"/>
                <a:gd name="T31" fmla="*/ 429 h 599"/>
                <a:gd name="T32" fmla="*/ 137 w 195"/>
                <a:gd name="T33" fmla="*/ 344 h 599"/>
                <a:gd name="T34" fmla="*/ 140 w 195"/>
                <a:gd name="T35" fmla="*/ 319 h 599"/>
                <a:gd name="T36" fmla="*/ 149 w 195"/>
                <a:gd name="T37" fmla="*/ 295 h 599"/>
                <a:gd name="T38" fmla="*/ 170 w 195"/>
                <a:gd name="T39" fmla="*/ 254 h 599"/>
                <a:gd name="T40" fmla="*/ 170 w 195"/>
                <a:gd name="T41" fmla="*/ 248 h 599"/>
                <a:gd name="T42" fmla="*/ 106 w 195"/>
                <a:gd name="T43" fmla="*/ 7 h 599"/>
                <a:gd name="T44" fmla="*/ 20 w 195"/>
                <a:gd name="T45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5" h="599">
                  <a:moveTo>
                    <a:pt x="20" y="0"/>
                  </a:moveTo>
                  <a:cubicBezTo>
                    <a:pt x="17" y="19"/>
                    <a:pt x="15" y="33"/>
                    <a:pt x="15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1" y="36"/>
                    <a:pt x="11" y="37"/>
                    <a:pt x="11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48"/>
                    <a:pt x="7" y="59"/>
                    <a:pt x="7" y="71"/>
                  </a:cubicBezTo>
                  <a:cubicBezTo>
                    <a:pt x="7" y="107"/>
                    <a:pt x="5" y="143"/>
                    <a:pt x="0" y="179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33"/>
                    <a:pt x="1" y="455"/>
                    <a:pt x="45" y="486"/>
                  </a:cubicBezTo>
                  <a:cubicBezTo>
                    <a:pt x="93" y="519"/>
                    <a:pt x="140" y="555"/>
                    <a:pt x="185" y="594"/>
                  </a:cubicBezTo>
                  <a:cubicBezTo>
                    <a:pt x="190" y="599"/>
                    <a:pt x="190" y="599"/>
                    <a:pt x="190" y="599"/>
                  </a:cubicBezTo>
                  <a:cubicBezTo>
                    <a:pt x="193" y="570"/>
                    <a:pt x="195" y="551"/>
                    <a:pt x="195" y="551"/>
                  </a:cubicBezTo>
                  <a:cubicBezTo>
                    <a:pt x="195" y="551"/>
                    <a:pt x="195" y="551"/>
                    <a:pt x="195" y="551"/>
                  </a:cubicBezTo>
                  <a:cubicBezTo>
                    <a:pt x="189" y="539"/>
                    <a:pt x="183" y="487"/>
                    <a:pt x="179" y="429"/>
                  </a:cubicBezTo>
                  <a:cubicBezTo>
                    <a:pt x="152" y="409"/>
                    <a:pt x="137" y="377"/>
                    <a:pt x="137" y="344"/>
                  </a:cubicBezTo>
                  <a:cubicBezTo>
                    <a:pt x="137" y="336"/>
                    <a:pt x="138" y="327"/>
                    <a:pt x="140" y="319"/>
                  </a:cubicBezTo>
                  <a:cubicBezTo>
                    <a:pt x="142" y="310"/>
                    <a:pt x="145" y="302"/>
                    <a:pt x="149" y="295"/>
                  </a:cubicBezTo>
                  <a:cubicBezTo>
                    <a:pt x="156" y="284"/>
                    <a:pt x="163" y="269"/>
                    <a:pt x="170" y="254"/>
                  </a:cubicBezTo>
                  <a:cubicBezTo>
                    <a:pt x="170" y="250"/>
                    <a:pt x="170" y="248"/>
                    <a:pt x="170" y="248"/>
                  </a:cubicBezTo>
                  <a:cubicBezTo>
                    <a:pt x="171" y="183"/>
                    <a:pt x="130" y="67"/>
                    <a:pt x="106" y="7"/>
                  </a:cubicBezTo>
                  <a:cubicBezTo>
                    <a:pt x="74" y="6"/>
                    <a:pt x="41" y="4"/>
                    <a:pt x="20" y="0"/>
                  </a:cubicBezTo>
                </a:path>
              </a:pathLst>
            </a:custGeom>
            <a:solidFill>
              <a:srgbClr val="494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7" name="iŝľïḓé"/>
            <p:cNvSpPr/>
            <p:nvPr/>
          </p:nvSpPr>
          <p:spPr bwMode="auto">
            <a:xfrm>
              <a:off x="8843963" y="4278313"/>
              <a:ext cx="223838" cy="355600"/>
            </a:xfrm>
            <a:custGeom>
              <a:avLst/>
              <a:gdLst>
                <a:gd name="T0" fmla="*/ 14 w 113"/>
                <a:gd name="T1" fmla="*/ 0 h 180"/>
                <a:gd name="T2" fmla="*/ 0 w 113"/>
                <a:gd name="T3" fmla="*/ 133 h 180"/>
                <a:gd name="T4" fmla="*/ 55 w 113"/>
                <a:gd name="T5" fmla="*/ 180 h 180"/>
                <a:gd name="T6" fmla="*/ 113 w 113"/>
                <a:gd name="T7" fmla="*/ 61 h 180"/>
                <a:gd name="T8" fmla="*/ 112 w 113"/>
                <a:gd name="T9" fmla="*/ 52 h 180"/>
                <a:gd name="T10" fmla="*/ 104 w 113"/>
                <a:gd name="T11" fmla="*/ 49 h 180"/>
                <a:gd name="T12" fmla="*/ 14 w 113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180">
                  <a:moveTo>
                    <a:pt x="14" y="0"/>
                  </a:moveTo>
                  <a:cubicBezTo>
                    <a:pt x="13" y="47"/>
                    <a:pt x="7" y="92"/>
                    <a:pt x="0" y="133"/>
                  </a:cubicBezTo>
                  <a:cubicBezTo>
                    <a:pt x="55" y="180"/>
                    <a:pt x="55" y="180"/>
                    <a:pt x="55" y="180"/>
                  </a:cubicBezTo>
                  <a:cubicBezTo>
                    <a:pt x="55" y="180"/>
                    <a:pt x="113" y="110"/>
                    <a:pt x="113" y="61"/>
                  </a:cubicBezTo>
                  <a:cubicBezTo>
                    <a:pt x="113" y="58"/>
                    <a:pt x="112" y="55"/>
                    <a:pt x="112" y="52"/>
                  </a:cubicBezTo>
                  <a:cubicBezTo>
                    <a:pt x="112" y="52"/>
                    <a:pt x="109" y="51"/>
                    <a:pt x="104" y="49"/>
                  </a:cubicBezTo>
                  <a:cubicBezTo>
                    <a:pt x="86" y="43"/>
                    <a:pt x="43" y="25"/>
                    <a:pt x="14" y="0"/>
                  </a:cubicBezTo>
                </a:path>
              </a:pathLst>
            </a:custGeom>
            <a:solidFill>
              <a:srgbClr val="494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8" name="ïslîde"/>
            <p:cNvSpPr/>
            <p:nvPr/>
          </p:nvSpPr>
          <p:spPr bwMode="auto">
            <a:xfrm>
              <a:off x="8435976" y="3048001"/>
              <a:ext cx="546100" cy="1839913"/>
            </a:xfrm>
            <a:custGeom>
              <a:avLst/>
              <a:gdLst>
                <a:gd name="T0" fmla="*/ 58 w 276"/>
                <a:gd name="T1" fmla="*/ 888 h 929"/>
                <a:gd name="T2" fmla="*/ 170 w 276"/>
                <a:gd name="T3" fmla="*/ 918 h 929"/>
                <a:gd name="T4" fmla="*/ 170 w 276"/>
                <a:gd name="T5" fmla="*/ 903 h 929"/>
                <a:gd name="T6" fmla="*/ 218 w 276"/>
                <a:gd name="T7" fmla="*/ 546 h 929"/>
                <a:gd name="T8" fmla="*/ 237 w 276"/>
                <a:gd name="T9" fmla="*/ 268 h 929"/>
                <a:gd name="T10" fmla="*/ 253 w 276"/>
                <a:gd name="T11" fmla="*/ 71 h 929"/>
                <a:gd name="T12" fmla="*/ 0 w 276"/>
                <a:gd name="T13" fmla="*/ 31 h 929"/>
                <a:gd name="T14" fmla="*/ 79 w 276"/>
                <a:gd name="T15" fmla="*/ 311 h 929"/>
                <a:gd name="T16" fmla="*/ 104 w 276"/>
                <a:gd name="T17" fmla="*/ 614 h 929"/>
                <a:gd name="T18" fmla="*/ 58 w 276"/>
                <a:gd name="T19" fmla="*/ 888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929">
                  <a:moveTo>
                    <a:pt x="58" y="888"/>
                  </a:moveTo>
                  <a:cubicBezTo>
                    <a:pt x="58" y="888"/>
                    <a:pt x="167" y="907"/>
                    <a:pt x="170" y="918"/>
                  </a:cubicBezTo>
                  <a:cubicBezTo>
                    <a:pt x="174" y="929"/>
                    <a:pt x="170" y="903"/>
                    <a:pt x="170" y="903"/>
                  </a:cubicBezTo>
                  <a:cubicBezTo>
                    <a:pt x="170" y="903"/>
                    <a:pt x="233" y="713"/>
                    <a:pt x="218" y="546"/>
                  </a:cubicBezTo>
                  <a:cubicBezTo>
                    <a:pt x="204" y="379"/>
                    <a:pt x="237" y="268"/>
                    <a:pt x="237" y="268"/>
                  </a:cubicBezTo>
                  <a:cubicBezTo>
                    <a:pt x="237" y="268"/>
                    <a:pt x="276" y="143"/>
                    <a:pt x="253" y="71"/>
                  </a:cubicBezTo>
                  <a:cubicBezTo>
                    <a:pt x="231" y="0"/>
                    <a:pt x="0" y="31"/>
                    <a:pt x="0" y="31"/>
                  </a:cubicBezTo>
                  <a:cubicBezTo>
                    <a:pt x="0" y="31"/>
                    <a:pt x="80" y="220"/>
                    <a:pt x="79" y="311"/>
                  </a:cubicBezTo>
                  <a:cubicBezTo>
                    <a:pt x="79" y="311"/>
                    <a:pt x="88" y="583"/>
                    <a:pt x="104" y="614"/>
                  </a:cubicBezTo>
                  <a:cubicBezTo>
                    <a:pt x="104" y="614"/>
                    <a:pt x="78" y="881"/>
                    <a:pt x="58" y="888"/>
                  </a:cubicBezTo>
                </a:path>
              </a:pathLst>
            </a:custGeom>
            <a:solidFill>
              <a:srgbClr val="4D4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9" name="îśľiḓé"/>
            <p:cNvSpPr/>
            <p:nvPr/>
          </p:nvSpPr>
          <p:spPr bwMode="auto">
            <a:xfrm>
              <a:off x="8248651" y="2001838"/>
              <a:ext cx="566738" cy="1198563"/>
            </a:xfrm>
            <a:custGeom>
              <a:avLst/>
              <a:gdLst>
                <a:gd name="T0" fmla="*/ 165 w 286"/>
                <a:gd name="T1" fmla="*/ 0 h 606"/>
                <a:gd name="T2" fmla="*/ 286 w 286"/>
                <a:gd name="T3" fmla="*/ 39 h 606"/>
                <a:gd name="T4" fmla="*/ 213 w 286"/>
                <a:gd name="T5" fmla="*/ 598 h 606"/>
                <a:gd name="T6" fmla="*/ 1 w 286"/>
                <a:gd name="T7" fmla="*/ 580 h 606"/>
                <a:gd name="T8" fmla="*/ 45 w 286"/>
                <a:gd name="T9" fmla="*/ 241 h 606"/>
                <a:gd name="T10" fmla="*/ 165 w 286"/>
                <a:gd name="T11" fmla="*/ 0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606">
                  <a:moveTo>
                    <a:pt x="165" y="0"/>
                  </a:moveTo>
                  <a:cubicBezTo>
                    <a:pt x="165" y="0"/>
                    <a:pt x="176" y="68"/>
                    <a:pt x="286" y="39"/>
                  </a:cubicBezTo>
                  <a:cubicBezTo>
                    <a:pt x="213" y="598"/>
                    <a:pt x="213" y="598"/>
                    <a:pt x="213" y="598"/>
                  </a:cubicBezTo>
                  <a:cubicBezTo>
                    <a:pt x="213" y="598"/>
                    <a:pt x="0" y="606"/>
                    <a:pt x="1" y="580"/>
                  </a:cubicBezTo>
                  <a:cubicBezTo>
                    <a:pt x="45" y="241"/>
                    <a:pt x="45" y="241"/>
                    <a:pt x="45" y="241"/>
                  </a:cubicBezTo>
                  <a:cubicBezTo>
                    <a:pt x="165" y="0"/>
                    <a:pt x="165" y="0"/>
                    <a:pt x="16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0" name="íṡḻíďè"/>
            <p:cNvSpPr/>
            <p:nvPr/>
          </p:nvSpPr>
          <p:spPr bwMode="auto">
            <a:xfrm>
              <a:off x="8555038" y="1995488"/>
              <a:ext cx="26988" cy="22225"/>
            </a:xfrm>
            <a:custGeom>
              <a:avLst/>
              <a:gdLst>
                <a:gd name="T0" fmla="*/ 14 w 14"/>
                <a:gd name="T1" fmla="*/ 9 h 11"/>
                <a:gd name="T2" fmla="*/ 14 w 14"/>
                <a:gd name="T3" fmla="*/ 11 h 11"/>
                <a:gd name="T4" fmla="*/ 14 w 14"/>
                <a:gd name="T5" fmla="*/ 11 h 11"/>
                <a:gd name="T6" fmla="*/ 14 w 14"/>
                <a:gd name="T7" fmla="*/ 9 h 11"/>
                <a:gd name="T8" fmla="*/ 14 w 14"/>
                <a:gd name="T9" fmla="*/ 0 h 11"/>
                <a:gd name="T10" fmla="*/ 0 w 14"/>
                <a:gd name="T11" fmla="*/ 11 h 11"/>
                <a:gd name="T12" fmla="*/ 11 w 14"/>
                <a:gd name="T13" fmla="*/ 4 h 11"/>
                <a:gd name="T14" fmla="*/ 11 w 14"/>
                <a:gd name="T15" fmla="*/ 3 h 11"/>
                <a:gd name="T16" fmla="*/ 11 w 14"/>
                <a:gd name="T17" fmla="*/ 4 h 11"/>
                <a:gd name="T18" fmla="*/ 14 w 14"/>
                <a:gd name="T19" fmla="*/ 2 h 11"/>
                <a:gd name="T20" fmla="*/ 14 w 14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1">
                  <a:moveTo>
                    <a:pt x="14" y="9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0"/>
                    <a:pt x="14" y="9"/>
                  </a:cubicBezTo>
                  <a:moveTo>
                    <a:pt x="14" y="0"/>
                  </a:moveTo>
                  <a:cubicBezTo>
                    <a:pt x="9" y="4"/>
                    <a:pt x="5" y="8"/>
                    <a:pt x="0" y="11"/>
                  </a:cubicBezTo>
                  <a:cubicBezTo>
                    <a:pt x="4" y="9"/>
                    <a:pt x="7" y="6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4"/>
                    <a:pt x="11" y="4"/>
                  </a:cubicBezTo>
                  <a:cubicBezTo>
                    <a:pt x="12" y="3"/>
                    <a:pt x="13" y="2"/>
                    <a:pt x="14" y="2"/>
                  </a:cubicBezTo>
                  <a:cubicBezTo>
                    <a:pt x="14" y="1"/>
                    <a:pt x="14" y="1"/>
                    <a:pt x="14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1" name="íśḻide"/>
            <p:cNvSpPr/>
            <p:nvPr/>
          </p:nvSpPr>
          <p:spPr bwMode="auto">
            <a:xfrm>
              <a:off x="8582026" y="1995488"/>
              <a:ext cx="0" cy="22225"/>
            </a:xfrm>
            <a:custGeom>
              <a:avLst/>
              <a:gdLst>
                <a:gd name="T0" fmla="*/ 0 h 11"/>
                <a:gd name="T1" fmla="*/ 0 h 11"/>
                <a:gd name="T2" fmla="*/ 2 h 11"/>
                <a:gd name="T3" fmla="*/ 2 h 11"/>
                <a:gd name="T4" fmla="*/ 9 h 11"/>
                <a:gd name="T5" fmla="*/ 11 h 11"/>
                <a:gd name="T6" fmla="*/ 11 h 11"/>
                <a:gd name="T7" fmla="*/ 0 h 1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2" name="i$1îḋè"/>
            <p:cNvSpPr/>
            <p:nvPr/>
          </p:nvSpPr>
          <p:spPr bwMode="auto">
            <a:xfrm>
              <a:off x="8021638" y="2332038"/>
              <a:ext cx="3175" cy="1588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0 h 1"/>
                <a:gd name="T4" fmla="*/ 2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3" name="îṥļïdé"/>
            <p:cNvSpPr/>
            <p:nvPr/>
          </p:nvSpPr>
          <p:spPr bwMode="auto">
            <a:xfrm>
              <a:off x="8272463" y="2468563"/>
              <a:ext cx="12700" cy="15875"/>
            </a:xfrm>
            <a:custGeom>
              <a:avLst/>
              <a:gdLst>
                <a:gd name="T0" fmla="*/ 6 w 6"/>
                <a:gd name="T1" fmla="*/ 0 h 8"/>
                <a:gd name="T2" fmla="*/ 0 w 6"/>
                <a:gd name="T3" fmla="*/ 8 h 8"/>
                <a:gd name="T4" fmla="*/ 5 w 6"/>
                <a:gd name="T5" fmla="*/ 2 h 8"/>
                <a:gd name="T6" fmla="*/ 6 w 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cubicBezTo>
                    <a:pt x="4" y="3"/>
                    <a:pt x="2" y="5"/>
                    <a:pt x="0" y="8"/>
                  </a:cubicBezTo>
                  <a:cubicBezTo>
                    <a:pt x="2" y="6"/>
                    <a:pt x="4" y="4"/>
                    <a:pt x="5" y="2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4" name="îṩ1îdé"/>
            <p:cNvSpPr/>
            <p:nvPr/>
          </p:nvSpPr>
          <p:spPr bwMode="auto">
            <a:xfrm>
              <a:off x="8278813" y="3170238"/>
              <a:ext cx="15875" cy="68263"/>
            </a:xfrm>
            <a:custGeom>
              <a:avLst/>
              <a:gdLst>
                <a:gd name="T0" fmla="*/ 5 w 8"/>
                <a:gd name="T1" fmla="*/ 0 h 34"/>
                <a:gd name="T2" fmla="*/ 0 w 8"/>
                <a:gd name="T3" fmla="*/ 34 h 34"/>
                <a:gd name="T4" fmla="*/ 3 w 8"/>
                <a:gd name="T5" fmla="*/ 34 h 34"/>
                <a:gd name="T6" fmla="*/ 8 w 8"/>
                <a:gd name="T7" fmla="*/ 1 h 34"/>
                <a:gd name="T8" fmla="*/ 5 w 8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4">
                  <a:moveTo>
                    <a:pt x="5" y="0"/>
                  </a:moveTo>
                  <a:cubicBezTo>
                    <a:pt x="2" y="16"/>
                    <a:pt x="1" y="28"/>
                    <a:pt x="0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4"/>
                    <a:pt x="5" y="20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</a:path>
              </a:pathLst>
            </a:custGeom>
            <a:solidFill>
              <a:srgbClr val="423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5" name="ïṩľîďé"/>
            <p:cNvSpPr/>
            <p:nvPr/>
          </p:nvSpPr>
          <p:spPr bwMode="auto">
            <a:xfrm>
              <a:off x="8288338" y="2001838"/>
              <a:ext cx="287338" cy="1171575"/>
            </a:xfrm>
            <a:custGeom>
              <a:avLst/>
              <a:gdLst>
                <a:gd name="T0" fmla="*/ 129 w 145"/>
                <a:gd name="T1" fmla="*/ 53 h 592"/>
                <a:gd name="T2" fmla="*/ 108 w 145"/>
                <a:gd name="T3" fmla="*/ 99 h 592"/>
                <a:gd name="T4" fmla="*/ 55 w 145"/>
                <a:gd name="T5" fmla="*/ 327 h 592"/>
                <a:gd name="T6" fmla="*/ 20 w 145"/>
                <a:gd name="T7" fmla="*/ 500 h 592"/>
                <a:gd name="T8" fmla="*/ 0 w 145"/>
                <a:gd name="T9" fmla="*/ 591 h 592"/>
                <a:gd name="T10" fmla="*/ 3 w 145"/>
                <a:gd name="T11" fmla="*/ 592 h 592"/>
                <a:gd name="T12" fmla="*/ 24 w 145"/>
                <a:gd name="T13" fmla="*/ 496 h 592"/>
                <a:gd name="T14" fmla="*/ 59 w 145"/>
                <a:gd name="T15" fmla="*/ 324 h 592"/>
                <a:gd name="T16" fmla="*/ 112 w 145"/>
                <a:gd name="T17" fmla="*/ 96 h 592"/>
                <a:gd name="T18" fmla="*/ 129 w 145"/>
                <a:gd name="T19" fmla="*/ 53 h 592"/>
                <a:gd name="T20" fmla="*/ 145 w 145"/>
                <a:gd name="T21" fmla="*/ 0 h 592"/>
                <a:gd name="T22" fmla="*/ 145 w 145"/>
                <a:gd name="T23" fmla="*/ 1 h 592"/>
                <a:gd name="T24" fmla="*/ 145 w 145"/>
                <a:gd name="T25" fmla="*/ 1 h 592"/>
                <a:gd name="T26" fmla="*/ 145 w 145"/>
                <a:gd name="T27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5" h="592">
                  <a:moveTo>
                    <a:pt x="129" y="53"/>
                  </a:moveTo>
                  <a:cubicBezTo>
                    <a:pt x="108" y="99"/>
                    <a:pt x="108" y="99"/>
                    <a:pt x="108" y="99"/>
                  </a:cubicBezTo>
                  <a:cubicBezTo>
                    <a:pt x="84" y="128"/>
                    <a:pt x="57" y="298"/>
                    <a:pt x="55" y="327"/>
                  </a:cubicBezTo>
                  <a:cubicBezTo>
                    <a:pt x="53" y="356"/>
                    <a:pt x="31" y="478"/>
                    <a:pt x="20" y="500"/>
                  </a:cubicBezTo>
                  <a:cubicBezTo>
                    <a:pt x="13" y="513"/>
                    <a:pt x="5" y="558"/>
                    <a:pt x="0" y="591"/>
                  </a:cubicBezTo>
                  <a:cubicBezTo>
                    <a:pt x="1" y="591"/>
                    <a:pt x="2" y="592"/>
                    <a:pt x="3" y="592"/>
                  </a:cubicBezTo>
                  <a:cubicBezTo>
                    <a:pt x="8" y="559"/>
                    <a:pt x="17" y="510"/>
                    <a:pt x="24" y="496"/>
                  </a:cubicBezTo>
                  <a:cubicBezTo>
                    <a:pt x="35" y="474"/>
                    <a:pt x="57" y="353"/>
                    <a:pt x="59" y="324"/>
                  </a:cubicBezTo>
                  <a:cubicBezTo>
                    <a:pt x="61" y="294"/>
                    <a:pt x="88" y="125"/>
                    <a:pt x="112" y="96"/>
                  </a:cubicBezTo>
                  <a:cubicBezTo>
                    <a:pt x="129" y="53"/>
                    <a:pt x="129" y="53"/>
                    <a:pt x="129" y="53"/>
                  </a:cubicBezTo>
                  <a:moveTo>
                    <a:pt x="145" y="0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45" y="0"/>
                    <a:pt x="145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6" name="íṥḻiḑè"/>
            <p:cNvSpPr/>
            <p:nvPr/>
          </p:nvSpPr>
          <p:spPr bwMode="auto">
            <a:xfrm>
              <a:off x="8039101" y="2484438"/>
              <a:ext cx="233363" cy="762000"/>
            </a:xfrm>
            <a:custGeom>
              <a:avLst/>
              <a:gdLst>
                <a:gd name="T0" fmla="*/ 94 w 118"/>
                <a:gd name="T1" fmla="*/ 381 h 385"/>
                <a:gd name="T2" fmla="*/ 93 w 118"/>
                <a:gd name="T3" fmla="*/ 381 h 385"/>
                <a:gd name="T4" fmla="*/ 93 w 118"/>
                <a:gd name="T5" fmla="*/ 385 h 385"/>
                <a:gd name="T6" fmla="*/ 115 w 118"/>
                <a:gd name="T7" fmla="*/ 385 h 385"/>
                <a:gd name="T8" fmla="*/ 115 w 118"/>
                <a:gd name="T9" fmla="*/ 383 h 385"/>
                <a:gd name="T10" fmla="*/ 94 w 118"/>
                <a:gd name="T11" fmla="*/ 383 h 385"/>
                <a:gd name="T12" fmla="*/ 94 w 118"/>
                <a:gd name="T13" fmla="*/ 381 h 385"/>
                <a:gd name="T14" fmla="*/ 118 w 118"/>
                <a:gd name="T15" fmla="*/ 0 h 385"/>
                <a:gd name="T16" fmla="*/ 4 w 118"/>
                <a:gd name="T17" fmla="*/ 33 h 385"/>
                <a:gd name="T18" fmla="*/ 4 w 118"/>
                <a:gd name="T19" fmla="*/ 33 h 385"/>
                <a:gd name="T20" fmla="*/ 1 w 118"/>
                <a:gd name="T21" fmla="*/ 33 h 385"/>
                <a:gd name="T22" fmla="*/ 1 w 118"/>
                <a:gd name="T23" fmla="*/ 33 h 385"/>
                <a:gd name="T24" fmla="*/ 0 w 118"/>
                <a:gd name="T25" fmla="*/ 33 h 385"/>
                <a:gd name="T26" fmla="*/ 1 w 118"/>
                <a:gd name="T27" fmla="*/ 37 h 385"/>
                <a:gd name="T28" fmla="*/ 118 w 118"/>
                <a:gd name="T29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385">
                  <a:moveTo>
                    <a:pt x="94" y="381"/>
                  </a:moveTo>
                  <a:cubicBezTo>
                    <a:pt x="93" y="381"/>
                    <a:pt x="93" y="381"/>
                    <a:pt x="93" y="381"/>
                  </a:cubicBezTo>
                  <a:cubicBezTo>
                    <a:pt x="93" y="385"/>
                    <a:pt x="93" y="385"/>
                    <a:pt x="93" y="385"/>
                  </a:cubicBezTo>
                  <a:cubicBezTo>
                    <a:pt x="115" y="385"/>
                    <a:pt x="115" y="385"/>
                    <a:pt x="115" y="385"/>
                  </a:cubicBezTo>
                  <a:cubicBezTo>
                    <a:pt x="115" y="384"/>
                    <a:pt x="115" y="384"/>
                    <a:pt x="115" y="383"/>
                  </a:cubicBezTo>
                  <a:cubicBezTo>
                    <a:pt x="94" y="383"/>
                    <a:pt x="94" y="383"/>
                    <a:pt x="94" y="383"/>
                  </a:cubicBezTo>
                  <a:cubicBezTo>
                    <a:pt x="94" y="381"/>
                    <a:pt x="94" y="381"/>
                    <a:pt x="94" y="381"/>
                  </a:cubicBezTo>
                  <a:moveTo>
                    <a:pt x="118" y="0"/>
                  </a:moveTo>
                  <a:cubicBezTo>
                    <a:pt x="87" y="29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2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90" y="32"/>
                    <a:pt x="11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7" name="ïŝ1iḑê"/>
            <p:cNvSpPr/>
            <p:nvPr/>
          </p:nvSpPr>
          <p:spPr bwMode="auto">
            <a:xfrm>
              <a:off x="8224838" y="3238501"/>
              <a:ext cx="42863" cy="3175"/>
            </a:xfrm>
            <a:custGeom>
              <a:avLst/>
              <a:gdLst>
                <a:gd name="T0" fmla="*/ 21 w 21"/>
                <a:gd name="T1" fmla="*/ 0 h 2"/>
                <a:gd name="T2" fmla="*/ 2 w 21"/>
                <a:gd name="T3" fmla="*/ 0 h 2"/>
                <a:gd name="T4" fmla="*/ 0 w 21"/>
                <a:gd name="T5" fmla="*/ 0 h 2"/>
                <a:gd name="T6" fmla="*/ 0 w 21"/>
                <a:gd name="T7" fmla="*/ 2 h 2"/>
                <a:gd name="T8" fmla="*/ 21 w 21"/>
                <a:gd name="T9" fmla="*/ 2 h 2"/>
                <a:gd name="T10" fmla="*/ 21 w 21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">
                  <a:moveTo>
                    <a:pt x="2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1"/>
                    <a:pt x="21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8" name="iSḻiḍe"/>
            <p:cNvSpPr/>
            <p:nvPr/>
          </p:nvSpPr>
          <p:spPr bwMode="auto">
            <a:xfrm>
              <a:off x="8267701" y="3238501"/>
              <a:ext cx="11113" cy="7938"/>
            </a:xfrm>
            <a:custGeom>
              <a:avLst/>
              <a:gdLst>
                <a:gd name="T0" fmla="*/ 6 w 6"/>
                <a:gd name="T1" fmla="*/ 0 h 4"/>
                <a:gd name="T2" fmla="*/ 0 w 6"/>
                <a:gd name="T3" fmla="*/ 0 h 4"/>
                <a:gd name="T4" fmla="*/ 0 w 6"/>
                <a:gd name="T5" fmla="*/ 4 h 4"/>
                <a:gd name="T6" fmla="*/ 5 w 6"/>
                <a:gd name="T7" fmla="*/ 4 h 4"/>
                <a:gd name="T8" fmla="*/ 6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6" y="0"/>
                  </a:cubicBezTo>
                </a:path>
              </a:pathLst>
            </a:custGeom>
            <a:solidFill>
              <a:srgbClr val="423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9" name="iṥlíďè"/>
            <p:cNvSpPr/>
            <p:nvPr/>
          </p:nvSpPr>
          <p:spPr bwMode="auto">
            <a:xfrm>
              <a:off x="8543926" y="2020888"/>
              <a:ext cx="38100" cy="85725"/>
            </a:xfrm>
            <a:custGeom>
              <a:avLst/>
              <a:gdLst>
                <a:gd name="T0" fmla="*/ 24 w 24"/>
                <a:gd name="T1" fmla="*/ 0 h 54"/>
                <a:gd name="T2" fmla="*/ 17 w 24"/>
                <a:gd name="T3" fmla="*/ 16 h 54"/>
                <a:gd name="T4" fmla="*/ 0 w 24"/>
                <a:gd name="T5" fmla="*/ 54 h 54"/>
                <a:gd name="T6" fmla="*/ 24 w 24"/>
                <a:gd name="T7" fmla="*/ 4 h 54"/>
                <a:gd name="T8" fmla="*/ 24 w 24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4">
                  <a:moveTo>
                    <a:pt x="24" y="0"/>
                  </a:moveTo>
                  <a:lnTo>
                    <a:pt x="17" y="16"/>
                  </a:lnTo>
                  <a:lnTo>
                    <a:pt x="0" y="54"/>
                  </a:lnTo>
                  <a:lnTo>
                    <a:pt x="24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0" name="íṣliḋé"/>
            <p:cNvSpPr/>
            <p:nvPr/>
          </p:nvSpPr>
          <p:spPr bwMode="auto">
            <a:xfrm>
              <a:off x="8543926" y="2020888"/>
              <a:ext cx="38100" cy="85725"/>
            </a:xfrm>
            <a:custGeom>
              <a:avLst/>
              <a:gdLst>
                <a:gd name="T0" fmla="*/ 24 w 24"/>
                <a:gd name="T1" fmla="*/ 0 h 54"/>
                <a:gd name="T2" fmla="*/ 17 w 24"/>
                <a:gd name="T3" fmla="*/ 16 h 54"/>
                <a:gd name="T4" fmla="*/ 0 w 24"/>
                <a:gd name="T5" fmla="*/ 54 h 54"/>
                <a:gd name="T6" fmla="*/ 24 w 24"/>
                <a:gd name="T7" fmla="*/ 4 h 54"/>
                <a:gd name="T8" fmla="*/ 24 w 24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4">
                  <a:moveTo>
                    <a:pt x="24" y="0"/>
                  </a:moveTo>
                  <a:lnTo>
                    <a:pt x="17" y="16"/>
                  </a:lnTo>
                  <a:lnTo>
                    <a:pt x="0" y="54"/>
                  </a:lnTo>
                  <a:lnTo>
                    <a:pt x="24" y="4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1" name="ïṥlídê"/>
            <p:cNvSpPr/>
            <p:nvPr/>
          </p:nvSpPr>
          <p:spPr bwMode="auto">
            <a:xfrm>
              <a:off x="8047038" y="2459038"/>
              <a:ext cx="238125" cy="90488"/>
            </a:xfrm>
            <a:custGeom>
              <a:avLst/>
              <a:gdLst>
                <a:gd name="T0" fmla="*/ 120 w 120"/>
                <a:gd name="T1" fmla="*/ 0 h 46"/>
                <a:gd name="T2" fmla="*/ 0 w 120"/>
                <a:gd name="T3" fmla="*/ 46 h 46"/>
                <a:gd name="T4" fmla="*/ 0 w 120"/>
                <a:gd name="T5" fmla="*/ 46 h 46"/>
                <a:gd name="T6" fmla="*/ 114 w 120"/>
                <a:gd name="T7" fmla="*/ 13 h 46"/>
                <a:gd name="T8" fmla="*/ 120 w 120"/>
                <a:gd name="T9" fmla="*/ 5 h 46"/>
                <a:gd name="T10" fmla="*/ 120 w 120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46">
                  <a:moveTo>
                    <a:pt x="120" y="0"/>
                  </a:moveTo>
                  <a:cubicBezTo>
                    <a:pt x="104" y="36"/>
                    <a:pt x="19" y="45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83" y="42"/>
                    <a:pt x="114" y="13"/>
                  </a:cubicBezTo>
                  <a:cubicBezTo>
                    <a:pt x="116" y="10"/>
                    <a:pt x="118" y="8"/>
                    <a:pt x="120" y="5"/>
                  </a:cubicBezTo>
                  <a:cubicBezTo>
                    <a:pt x="120" y="0"/>
                    <a:pt x="120" y="0"/>
                    <a:pt x="120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2" name="íṣḻidè"/>
            <p:cNvSpPr/>
            <p:nvPr/>
          </p:nvSpPr>
          <p:spPr bwMode="auto">
            <a:xfrm>
              <a:off x="8267701" y="3170238"/>
              <a:ext cx="20638" cy="68263"/>
            </a:xfrm>
            <a:custGeom>
              <a:avLst/>
              <a:gdLst>
                <a:gd name="T0" fmla="*/ 10 w 11"/>
                <a:gd name="T1" fmla="*/ 0 h 34"/>
                <a:gd name="T2" fmla="*/ 5 w 11"/>
                <a:gd name="T3" fmla="*/ 34 h 34"/>
                <a:gd name="T4" fmla="*/ 0 w 11"/>
                <a:gd name="T5" fmla="*/ 34 h 34"/>
                <a:gd name="T6" fmla="*/ 0 w 11"/>
                <a:gd name="T7" fmla="*/ 34 h 34"/>
                <a:gd name="T8" fmla="*/ 6 w 11"/>
                <a:gd name="T9" fmla="*/ 34 h 34"/>
                <a:gd name="T10" fmla="*/ 11 w 11"/>
                <a:gd name="T11" fmla="*/ 0 h 34"/>
                <a:gd name="T12" fmla="*/ 10 w 11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4">
                  <a:moveTo>
                    <a:pt x="10" y="0"/>
                  </a:moveTo>
                  <a:cubicBezTo>
                    <a:pt x="7" y="20"/>
                    <a:pt x="5" y="34"/>
                    <a:pt x="5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7" y="28"/>
                    <a:pt x="8" y="16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</a:path>
              </a:pathLst>
            </a:custGeom>
            <a:solidFill>
              <a:srgbClr val="3B3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3" name="îṩḷiḑê"/>
            <p:cNvSpPr/>
            <p:nvPr/>
          </p:nvSpPr>
          <p:spPr bwMode="auto">
            <a:xfrm>
              <a:off x="8286751" y="2046288"/>
              <a:ext cx="284163" cy="1123950"/>
            </a:xfrm>
            <a:custGeom>
              <a:avLst/>
              <a:gdLst>
                <a:gd name="T0" fmla="*/ 143 w 143"/>
                <a:gd name="T1" fmla="*/ 0 h 568"/>
                <a:gd name="T2" fmla="*/ 109 w 143"/>
                <a:gd name="T3" fmla="*/ 73 h 568"/>
                <a:gd name="T4" fmla="*/ 56 w 143"/>
                <a:gd name="T5" fmla="*/ 301 h 568"/>
                <a:gd name="T6" fmla="*/ 21 w 143"/>
                <a:gd name="T7" fmla="*/ 473 h 568"/>
                <a:gd name="T8" fmla="*/ 0 w 143"/>
                <a:gd name="T9" fmla="*/ 568 h 568"/>
                <a:gd name="T10" fmla="*/ 1 w 143"/>
                <a:gd name="T11" fmla="*/ 568 h 568"/>
                <a:gd name="T12" fmla="*/ 21 w 143"/>
                <a:gd name="T13" fmla="*/ 477 h 568"/>
                <a:gd name="T14" fmla="*/ 56 w 143"/>
                <a:gd name="T15" fmla="*/ 304 h 568"/>
                <a:gd name="T16" fmla="*/ 109 w 143"/>
                <a:gd name="T17" fmla="*/ 76 h 568"/>
                <a:gd name="T18" fmla="*/ 130 w 143"/>
                <a:gd name="T19" fmla="*/ 30 h 568"/>
                <a:gd name="T20" fmla="*/ 143 w 143"/>
                <a:gd name="T21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" h="568">
                  <a:moveTo>
                    <a:pt x="143" y="0"/>
                  </a:moveTo>
                  <a:cubicBezTo>
                    <a:pt x="109" y="73"/>
                    <a:pt x="109" y="73"/>
                    <a:pt x="109" y="73"/>
                  </a:cubicBezTo>
                  <a:cubicBezTo>
                    <a:pt x="85" y="102"/>
                    <a:pt x="58" y="271"/>
                    <a:pt x="56" y="301"/>
                  </a:cubicBezTo>
                  <a:cubicBezTo>
                    <a:pt x="54" y="330"/>
                    <a:pt x="32" y="451"/>
                    <a:pt x="21" y="473"/>
                  </a:cubicBezTo>
                  <a:cubicBezTo>
                    <a:pt x="14" y="487"/>
                    <a:pt x="6" y="535"/>
                    <a:pt x="0" y="568"/>
                  </a:cubicBezTo>
                  <a:cubicBezTo>
                    <a:pt x="1" y="568"/>
                    <a:pt x="1" y="568"/>
                    <a:pt x="1" y="568"/>
                  </a:cubicBezTo>
                  <a:cubicBezTo>
                    <a:pt x="6" y="535"/>
                    <a:pt x="14" y="490"/>
                    <a:pt x="21" y="477"/>
                  </a:cubicBezTo>
                  <a:cubicBezTo>
                    <a:pt x="32" y="455"/>
                    <a:pt x="54" y="333"/>
                    <a:pt x="56" y="304"/>
                  </a:cubicBezTo>
                  <a:cubicBezTo>
                    <a:pt x="58" y="275"/>
                    <a:pt x="85" y="105"/>
                    <a:pt x="109" y="76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43" y="0"/>
                    <a:pt x="143" y="0"/>
                    <a:pt x="143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4" name="îŝ1iḑè"/>
            <p:cNvSpPr/>
            <p:nvPr/>
          </p:nvSpPr>
          <p:spPr bwMode="auto">
            <a:xfrm>
              <a:off x="8015288" y="1998663"/>
              <a:ext cx="566738" cy="1239838"/>
            </a:xfrm>
            <a:custGeom>
              <a:avLst/>
              <a:gdLst>
                <a:gd name="T0" fmla="*/ 286 w 286"/>
                <a:gd name="T1" fmla="*/ 0 h 626"/>
                <a:gd name="T2" fmla="*/ 229 w 286"/>
                <a:gd name="T3" fmla="*/ 23 h 626"/>
                <a:gd name="T4" fmla="*/ 177 w 286"/>
                <a:gd name="T5" fmla="*/ 39 h 626"/>
                <a:gd name="T6" fmla="*/ 130 w 286"/>
                <a:gd name="T7" fmla="*/ 83 h 626"/>
                <a:gd name="T8" fmla="*/ 0 w 286"/>
                <a:gd name="T9" fmla="*/ 168 h 626"/>
                <a:gd name="T10" fmla="*/ 13 w 286"/>
                <a:gd name="T11" fmla="*/ 278 h 626"/>
                <a:gd name="T12" fmla="*/ 136 w 286"/>
                <a:gd name="T13" fmla="*/ 232 h 626"/>
                <a:gd name="T14" fmla="*/ 105 w 286"/>
                <a:gd name="T15" fmla="*/ 626 h 626"/>
                <a:gd name="T16" fmla="*/ 132 w 286"/>
                <a:gd name="T17" fmla="*/ 626 h 626"/>
                <a:gd name="T18" fmla="*/ 158 w 286"/>
                <a:gd name="T19" fmla="*/ 497 h 626"/>
                <a:gd name="T20" fmla="*/ 193 w 286"/>
                <a:gd name="T21" fmla="*/ 325 h 626"/>
                <a:gd name="T22" fmla="*/ 246 w 286"/>
                <a:gd name="T23" fmla="*/ 97 h 626"/>
                <a:gd name="T24" fmla="*/ 286 w 286"/>
                <a:gd name="T25" fmla="*/ 11 h 626"/>
                <a:gd name="T26" fmla="*/ 286 w 286"/>
                <a:gd name="T27" fmla="*/ 0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6" h="626">
                  <a:moveTo>
                    <a:pt x="286" y="0"/>
                  </a:moveTo>
                  <a:cubicBezTo>
                    <a:pt x="269" y="12"/>
                    <a:pt x="250" y="21"/>
                    <a:pt x="229" y="23"/>
                  </a:cubicBezTo>
                  <a:cubicBezTo>
                    <a:pt x="211" y="24"/>
                    <a:pt x="193" y="30"/>
                    <a:pt x="177" y="39"/>
                  </a:cubicBezTo>
                  <a:cubicBezTo>
                    <a:pt x="158" y="49"/>
                    <a:pt x="137" y="65"/>
                    <a:pt x="130" y="83"/>
                  </a:cubicBezTo>
                  <a:cubicBezTo>
                    <a:pt x="118" y="120"/>
                    <a:pt x="37" y="181"/>
                    <a:pt x="0" y="168"/>
                  </a:cubicBezTo>
                  <a:cubicBezTo>
                    <a:pt x="13" y="278"/>
                    <a:pt x="13" y="278"/>
                    <a:pt x="13" y="278"/>
                  </a:cubicBezTo>
                  <a:cubicBezTo>
                    <a:pt x="13" y="278"/>
                    <a:pt x="118" y="273"/>
                    <a:pt x="136" y="232"/>
                  </a:cubicBezTo>
                  <a:cubicBezTo>
                    <a:pt x="105" y="626"/>
                    <a:pt x="105" y="626"/>
                    <a:pt x="105" y="626"/>
                  </a:cubicBezTo>
                  <a:cubicBezTo>
                    <a:pt x="132" y="626"/>
                    <a:pt x="132" y="626"/>
                    <a:pt x="132" y="626"/>
                  </a:cubicBezTo>
                  <a:cubicBezTo>
                    <a:pt x="132" y="626"/>
                    <a:pt x="147" y="520"/>
                    <a:pt x="158" y="497"/>
                  </a:cubicBezTo>
                  <a:cubicBezTo>
                    <a:pt x="169" y="475"/>
                    <a:pt x="191" y="354"/>
                    <a:pt x="193" y="325"/>
                  </a:cubicBezTo>
                  <a:cubicBezTo>
                    <a:pt x="195" y="295"/>
                    <a:pt x="222" y="126"/>
                    <a:pt x="246" y="97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0"/>
                    <a:pt x="286" y="0"/>
                    <a:pt x="286" y="0"/>
                  </a:cubicBezTo>
                </a:path>
              </a:pathLst>
            </a:custGeom>
            <a:solidFill>
              <a:srgbClr val="FD6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5" name="ísļíḓê"/>
            <p:cNvSpPr/>
            <p:nvPr/>
          </p:nvSpPr>
          <p:spPr bwMode="auto">
            <a:xfrm>
              <a:off x="8575676" y="1958976"/>
              <a:ext cx="3175" cy="12700"/>
            </a:xfrm>
            <a:custGeom>
              <a:avLst/>
              <a:gdLst>
                <a:gd name="T0" fmla="*/ 0 w 1"/>
                <a:gd name="T1" fmla="*/ 0 h 6"/>
                <a:gd name="T2" fmla="*/ 1 w 1"/>
                <a:gd name="T3" fmla="*/ 5 h 6"/>
                <a:gd name="T4" fmla="*/ 1 w 1"/>
                <a:gd name="T5" fmla="*/ 6 h 6"/>
                <a:gd name="T6" fmla="*/ 1 w 1"/>
                <a:gd name="T7" fmla="*/ 0 h 6"/>
                <a:gd name="T8" fmla="*/ 0 w 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cubicBezTo>
                    <a:pt x="0" y="2"/>
                    <a:pt x="1" y="4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1" y="4"/>
                    <a:pt x="1" y="2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6" name="iṥľíḋe"/>
            <p:cNvSpPr/>
            <p:nvPr/>
          </p:nvSpPr>
          <p:spPr bwMode="auto">
            <a:xfrm>
              <a:off x="8578851" y="1939926"/>
              <a:ext cx="120650" cy="33338"/>
            </a:xfrm>
            <a:custGeom>
              <a:avLst/>
              <a:gdLst>
                <a:gd name="T0" fmla="*/ 61 w 61"/>
                <a:gd name="T1" fmla="*/ 0 h 17"/>
                <a:gd name="T2" fmla="*/ 16 w 61"/>
                <a:gd name="T3" fmla="*/ 11 h 17"/>
                <a:gd name="T4" fmla="*/ 0 w 61"/>
                <a:gd name="T5" fmla="*/ 10 h 17"/>
                <a:gd name="T6" fmla="*/ 0 w 61"/>
                <a:gd name="T7" fmla="*/ 16 h 17"/>
                <a:gd name="T8" fmla="*/ 16 w 61"/>
                <a:gd name="T9" fmla="*/ 17 h 17"/>
                <a:gd name="T10" fmla="*/ 16 w 61"/>
                <a:gd name="T11" fmla="*/ 17 h 17"/>
                <a:gd name="T12" fmla="*/ 61 w 6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17">
                  <a:moveTo>
                    <a:pt x="61" y="0"/>
                  </a:moveTo>
                  <a:cubicBezTo>
                    <a:pt x="48" y="7"/>
                    <a:pt x="32" y="11"/>
                    <a:pt x="16" y="11"/>
                  </a:cubicBezTo>
                  <a:cubicBezTo>
                    <a:pt x="10" y="11"/>
                    <a:pt x="5" y="11"/>
                    <a:pt x="0" y="10"/>
                  </a:cubicBezTo>
                  <a:cubicBezTo>
                    <a:pt x="0" y="12"/>
                    <a:pt x="0" y="14"/>
                    <a:pt x="0" y="16"/>
                  </a:cubicBezTo>
                  <a:cubicBezTo>
                    <a:pt x="6" y="16"/>
                    <a:pt x="11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33" y="17"/>
                    <a:pt x="48" y="10"/>
                    <a:pt x="61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7" name="îŝḻiḑé"/>
            <p:cNvSpPr/>
            <p:nvPr/>
          </p:nvSpPr>
          <p:spPr bwMode="auto">
            <a:xfrm>
              <a:off x="8412163" y="1570038"/>
              <a:ext cx="393700" cy="392113"/>
            </a:xfrm>
            <a:prstGeom prst="ellipse">
              <a:avLst/>
            </a:prstGeom>
            <a:solidFill>
              <a:srgbClr val="FEC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8" name="íṧľïḓé"/>
            <p:cNvSpPr/>
            <p:nvPr/>
          </p:nvSpPr>
          <p:spPr bwMode="auto">
            <a:xfrm>
              <a:off x="8394701" y="1512888"/>
              <a:ext cx="463550" cy="406400"/>
            </a:xfrm>
            <a:custGeom>
              <a:avLst/>
              <a:gdLst>
                <a:gd name="T0" fmla="*/ 234 w 234"/>
                <a:gd name="T1" fmla="*/ 172 h 206"/>
                <a:gd name="T2" fmla="*/ 222 w 234"/>
                <a:gd name="T3" fmla="*/ 187 h 206"/>
                <a:gd name="T4" fmla="*/ 210 w 234"/>
                <a:gd name="T5" fmla="*/ 197 h 206"/>
                <a:gd name="T6" fmla="*/ 212 w 234"/>
                <a:gd name="T7" fmla="*/ 206 h 206"/>
                <a:gd name="T8" fmla="*/ 234 w 234"/>
                <a:gd name="T9" fmla="*/ 172 h 206"/>
                <a:gd name="T10" fmla="*/ 3 w 234"/>
                <a:gd name="T11" fmla="*/ 0 h 206"/>
                <a:gd name="T12" fmla="*/ 0 w 234"/>
                <a:gd name="T13" fmla="*/ 30 h 206"/>
                <a:gd name="T14" fmla="*/ 19 w 234"/>
                <a:gd name="T15" fmla="*/ 72 h 206"/>
                <a:gd name="T16" fmla="*/ 28 w 234"/>
                <a:gd name="T17" fmla="*/ 53 h 206"/>
                <a:gd name="T18" fmla="*/ 26 w 234"/>
                <a:gd name="T19" fmla="*/ 53 h 206"/>
                <a:gd name="T20" fmla="*/ 3 w 234"/>
                <a:gd name="T21" fmla="*/ 9 h 206"/>
                <a:gd name="T22" fmla="*/ 3 w 234"/>
                <a:gd name="T23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206">
                  <a:moveTo>
                    <a:pt x="234" y="172"/>
                  </a:moveTo>
                  <a:cubicBezTo>
                    <a:pt x="231" y="178"/>
                    <a:pt x="227" y="182"/>
                    <a:pt x="222" y="187"/>
                  </a:cubicBezTo>
                  <a:cubicBezTo>
                    <a:pt x="218" y="191"/>
                    <a:pt x="214" y="194"/>
                    <a:pt x="210" y="197"/>
                  </a:cubicBezTo>
                  <a:cubicBezTo>
                    <a:pt x="211" y="200"/>
                    <a:pt x="212" y="203"/>
                    <a:pt x="212" y="206"/>
                  </a:cubicBezTo>
                  <a:cubicBezTo>
                    <a:pt x="222" y="196"/>
                    <a:pt x="230" y="185"/>
                    <a:pt x="234" y="172"/>
                  </a:cubicBezTo>
                  <a:moveTo>
                    <a:pt x="3" y="0"/>
                  </a:moveTo>
                  <a:cubicBezTo>
                    <a:pt x="1" y="10"/>
                    <a:pt x="0" y="20"/>
                    <a:pt x="0" y="30"/>
                  </a:cubicBezTo>
                  <a:cubicBezTo>
                    <a:pt x="0" y="44"/>
                    <a:pt x="6" y="65"/>
                    <a:pt x="19" y="72"/>
                  </a:cubicBezTo>
                  <a:cubicBezTo>
                    <a:pt x="21" y="66"/>
                    <a:pt x="24" y="59"/>
                    <a:pt x="28" y="53"/>
                  </a:cubicBezTo>
                  <a:cubicBezTo>
                    <a:pt x="27" y="53"/>
                    <a:pt x="27" y="53"/>
                    <a:pt x="26" y="53"/>
                  </a:cubicBezTo>
                  <a:cubicBezTo>
                    <a:pt x="10" y="47"/>
                    <a:pt x="3" y="24"/>
                    <a:pt x="3" y="9"/>
                  </a:cubicBezTo>
                  <a:cubicBezTo>
                    <a:pt x="3" y="6"/>
                    <a:pt x="3" y="3"/>
                    <a:pt x="3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9" name="îś1íḍé"/>
            <p:cNvSpPr/>
            <p:nvPr/>
          </p:nvSpPr>
          <p:spPr bwMode="auto">
            <a:xfrm>
              <a:off x="8399463" y="1412876"/>
              <a:ext cx="471488" cy="522288"/>
            </a:xfrm>
            <a:custGeom>
              <a:avLst/>
              <a:gdLst>
                <a:gd name="T0" fmla="*/ 80 w 238"/>
                <a:gd name="T1" fmla="*/ 0 h 264"/>
                <a:gd name="T2" fmla="*/ 51 w 238"/>
                <a:gd name="T3" fmla="*/ 11 h 264"/>
                <a:gd name="T4" fmla="*/ 36 w 238"/>
                <a:gd name="T5" fmla="*/ 37 h 264"/>
                <a:gd name="T6" fmla="*/ 23 w 238"/>
                <a:gd name="T7" fmla="*/ 20 h 264"/>
                <a:gd name="T8" fmla="*/ 23 w 238"/>
                <a:gd name="T9" fmla="*/ 12 h 264"/>
                <a:gd name="T10" fmla="*/ 7 w 238"/>
                <a:gd name="T11" fmla="*/ 47 h 264"/>
                <a:gd name="T12" fmla="*/ 3 w 238"/>
                <a:gd name="T13" fmla="*/ 37 h 264"/>
                <a:gd name="T14" fmla="*/ 0 w 238"/>
                <a:gd name="T15" fmla="*/ 50 h 264"/>
                <a:gd name="T16" fmla="*/ 0 w 238"/>
                <a:gd name="T17" fmla="*/ 59 h 264"/>
                <a:gd name="T18" fmla="*/ 23 w 238"/>
                <a:gd name="T19" fmla="*/ 103 h 264"/>
                <a:gd name="T20" fmla="*/ 25 w 238"/>
                <a:gd name="T21" fmla="*/ 103 h 264"/>
                <a:gd name="T22" fmla="*/ 16 w 238"/>
                <a:gd name="T23" fmla="*/ 122 h 264"/>
                <a:gd name="T24" fmla="*/ 19 w 238"/>
                <a:gd name="T25" fmla="*/ 123 h 264"/>
                <a:gd name="T26" fmla="*/ 22 w 238"/>
                <a:gd name="T27" fmla="*/ 124 h 264"/>
                <a:gd name="T28" fmla="*/ 106 w 238"/>
                <a:gd name="T29" fmla="*/ 79 h 264"/>
                <a:gd name="T30" fmla="*/ 205 w 238"/>
                <a:gd name="T31" fmla="*/ 178 h 264"/>
                <a:gd name="T32" fmla="*/ 191 w 238"/>
                <a:gd name="T33" fmla="*/ 228 h 264"/>
                <a:gd name="T34" fmla="*/ 199 w 238"/>
                <a:gd name="T35" fmla="*/ 264 h 264"/>
                <a:gd name="T36" fmla="*/ 209 w 238"/>
                <a:gd name="T37" fmla="*/ 256 h 264"/>
                <a:gd name="T38" fmla="*/ 207 w 238"/>
                <a:gd name="T39" fmla="*/ 247 h 264"/>
                <a:gd name="T40" fmla="*/ 219 w 238"/>
                <a:gd name="T41" fmla="*/ 237 h 264"/>
                <a:gd name="T42" fmla="*/ 231 w 238"/>
                <a:gd name="T43" fmla="*/ 222 h 264"/>
                <a:gd name="T44" fmla="*/ 235 w 238"/>
                <a:gd name="T45" fmla="*/ 209 h 264"/>
                <a:gd name="T46" fmla="*/ 237 w 238"/>
                <a:gd name="T47" fmla="*/ 166 h 264"/>
                <a:gd name="T48" fmla="*/ 235 w 238"/>
                <a:gd name="T49" fmla="*/ 116 h 264"/>
                <a:gd name="T50" fmla="*/ 232 w 238"/>
                <a:gd name="T51" fmla="*/ 88 h 264"/>
                <a:gd name="T52" fmla="*/ 143 w 238"/>
                <a:gd name="T53" fmla="*/ 20 h 264"/>
                <a:gd name="T54" fmla="*/ 141 w 238"/>
                <a:gd name="T55" fmla="*/ 20 h 264"/>
                <a:gd name="T56" fmla="*/ 105 w 238"/>
                <a:gd name="T57" fmla="*/ 22 h 264"/>
                <a:gd name="T58" fmla="*/ 84 w 238"/>
                <a:gd name="T59" fmla="*/ 22 h 264"/>
                <a:gd name="T60" fmla="*/ 74 w 238"/>
                <a:gd name="T61" fmla="*/ 22 h 264"/>
                <a:gd name="T62" fmla="*/ 74 w 238"/>
                <a:gd name="T63" fmla="*/ 22 h 264"/>
                <a:gd name="T64" fmla="*/ 70 w 238"/>
                <a:gd name="T65" fmla="*/ 21 h 264"/>
                <a:gd name="T66" fmla="*/ 69 w 238"/>
                <a:gd name="T67" fmla="*/ 18 h 264"/>
                <a:gd name="T68" fmla="*/ 80 w 238"/>
                <a:gd name="T69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264">
                  <a:moveTo>
                    <a:pt x="80" y="0"/>
                  </a:moveTo>
                  <a:cubicBezTo>
                    <a:pt x="70" y="2"/>
                    <a:pt x="60" y="6"/>
                    <a:pt x="51" y="11"/>
                  </a:cubicBezTo>
                  <a:cubicBezTo>
                    <a:pt x="42" y="17"/>
                    <a:pt x="35" y="27"/>
                    <a:pt x="36" y="37"/>
                  </a:cubicBezTo>
                  <a:cubicBezTo>
                    <a:pt x="30" y="33"/>
                    <a:pt x="26" y="27"/>
                    <a:pt x="23" y="20"/>
                  </a:cubicBezTo>
                  <a:cubicBezTo>
                    <a:pt x="23" y="18"/>
                    <a:pt x="23" y="15"/>
                    <a:pt x="23" y="12"/>
                  </a:cubicBezTo>
                  <a:cubicBezTo>
                    <a:pt x="15" y="23"/>
                    <a:pt x="10" y="34"/>
                    <a:pt x="7" y="47"/>
                  </a:cubicBezTo>
                  <a:cubicBezTo>
                    <a:pt x="4" y="45"/>
                    <a:pt x="3" y="41"/>
                    <a:pt x="3" y="37"/>
                  </a:cubicBezTo>
                  <a:cubicBezTo>
                    <a:pt x="2" y="41"/>
                    <a:pt x="1" y="46"/>
                    <a:pt x="0" y="50"/>
                  </a:cubicBezTo>
                  <a:cubicBezTo>
                    <a:pt x="0" y="53"/>
                    <a:pt x="0" y="56"/>
                    <a:pt x="0" y="59"/>
                  </a:cubicBezTo>
                  <a:cubicBezTo>
                    <a:pt x="0" y="74"/>
                    <a:pt x="7" y="97"/>
                    <a:pt x="23" y="103"/>
                  </a:cubicBezTo>
                  <a:cubicBezTo>
                    <a:pt x="24" y="103"/>
                    <a:pt x="24" y="103"/>
                    <a:pt x="25" y="103"/>
                  </a:cubicBezTo>
                  <a:cubicBezTo>
                    <a:pt x="21" y="109"/>
                    <a:pt x="18" y="116"/>
                    <a:pt x="16" y="122"/>
                  </a:cubicBezTo>
                  <a:cubicBezTo>
                    <a:pt x="17" y="122"/>
                    <a:pt x="18" y="123"/>
                    <a:pt x="19" y="123"/>
                  </a:cubicBezTo>
                  <a:cubicBezTo>
                    <a:pt x="20" y="124"/>
                    <a:pt x="21" y="124"/>
                    <a:pt x="22" y="124"/>
                  </a:cubicBezTo>
                  <a:cubicBezTo>
                    <a:pt x="40" y="97"/>
                    <a:pt x="71" y="79"/>
                    <a:pt x="106" y="79"/>
                  </a:cubicBezTo>
                  <a:cubicBezTo>
                    <a:pt x="161" y="79"/>
                    <a:pt x="205" y="123"/>
                    <a:pt x="205" y="178"/>
                  </a:cubicBezTo>
                  <a:cubicBezTo>
                    <a:pt x="205" y="196"/>
                    <a:pt x="200" y="213"/>
                    <a:pt x="191" y="228"/>
                  </a:cubicBezTo>
                  <a:cubicBezTo>
                    <a:pt x="193" y="242"/>
                    <a:pt x="196" y="254"/>
                    <a:pt x="199" y="264"/>
                  </a:cubicBezTo>
                  <a:cubicBezTo>
                    <a:pt x="203" y="262"/>
                    <a:pt x="206" y="259"/>
                    <a:pt x="209" y="256"/>
                  </a:cubicBezTo>
                  <a:cubicBezTo>
                    <a:pt x="209" y="253"/>
                    <a:pt x="208" y="250"/>
                    <a:pt x="207" y="247"/>
                  </a:cubicBezTo>
                  <a:cubicBezTo>
                    <a:pt x="211" y="244"/>
                    <a:pt x="215" y="241"/>
                    <a:pt x="219" y="237"/>
                  </a:cubicBezTo>
                  <a:cubicBezTo>
                    <a:pt x="224" y="232"/>
                    <a:pt x="228" y="228"/>
                    <a:pt x="231" y="222"/>
                  </a:cubicBezTo>
                  <a:cubicBezTo>
                    <a:pt x="233" y="218"/>
                    <a:pt x="234" y="213"/>
                    <a:pt x="235" y="209"/>
                  </a:cubicBezTo>
                  <a:cubicBezTo>
                    <a:pt x="238" y="194"/>
                    <a:pt x="238" y="180"/>
                    <a:pt x="237" y="166"/>
                  </a:cubicBezTo>
                  <a:cubicBezTo>
                    <a:pt x="235" y="116"/>
                    <a:pt x="235" y="116"/>
                    <a:pt x="235" y="116"/>
                  </a:cubicBezTo>
                  <a:cubicBezTo>
                    <a:pt x="235" y="107"/>
                    <a:pt x="234" y="97"/>
                    <a:pt x="232" y="88"/>
                  </a:cubicBezTo>
                  <a:cubicBezTo>
                    <a:pt x="223" y="49"/>
                    <a:pt x="183" y="21"/>
                    <a:pt x="143" y="20"/>
                  </a:cubicBezTo>
                  <a:cubicBezTo>
                    <a:pt x="143" y="20"/>
                    <a:pt x="142" y="20"/>
                    <a:pt x="141" y="20"/>
                  </a:cubicBezTo>
                  <a:cubicBezTo>
                    <a:pt x="129" y="20"/>
                    <a:pt x="117" y="20"/>
                    <a:pt x="105" y="22"/>
                  </a:cubicBezTo>
                  <a:cubicBezTo>
                    <a:pt x="98" y="22"/>
                    <a:pt x="91" y="22"/>
                    <a:pt x="84" y="22"/>
                  </a:cubicBezTo>
                  <a:cubicBezTo>
                    <a:pt x="80" y="22"/>
                    <a:pt x="77" y="22"/>
                    <a:pt x="74" y="22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2" y="22"/>
                    <a:pt x="71" y="22"/>
                    <a:pt x="70" y="21"/>
                  </a:cubicBezTo>
                  <a:cubicBezTo>
                    <a:pt x="70" y="21"/>
                    <a:pt x="69" y="19"/>
                    <a:pt x="69" y="18"/>
                  </a:cubicBezTo>
                  <a:cubicBezTo>
                    <a:pt x="68" y="10"/>
                    <a:pt x="73" y="3"/>
                    <a:pt x="80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0" name="îṣḻiďe"/>
            <p:cNvSpPr/>
            <p:nvPr/>
          </p:nvSpPr>
          <p:spPr bwMode="auto">
            <a:xfrm>
              <a:off x="8751888" y="1865313"/>
              <a:ext cx="42863" cy="82550"/>
            </a:xfrm>
            <a:custGeom>
              <a:avLst/>
              <a:gdLst>
                <a:gd name="T0" fmla="*/ 13 w 21"/>
                <a:gd name="T1" fmla="*/ 0 h 42"/>
                <a:gd name="T2" fmla="*/ 0 w 21"/>
                <a:gd name="T3" fmla="*/ 18 h 42"/>
                <a:gd name="T4" fmla="*/ 11 w 21"/>
                <a:gd name="T5" fmla="*/ 42 h 42"/>
                <a:gd name="T6" fmla="*/ 21 w 21"/>
                <a:gd name="T7" fmla="*/ 36 h 42"/>
                <a:gd name="T8" fmla="*/ 13 w 21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13" y="0"/>
                  </a:moveTo>
                  <a:cubicBezTo>
                    <a:pt x="10" y="7"/>
                    <a:pt x="5" y="13"/>
                    <a:pt x="0" y="18"/>
                  </a:cubicBezTo>
                  <a:cubicBezTo>
                    <a:pt x="2" y="27"/>
                    <a:pt x="6" y="35"/>
                    <a:pt x="11" y="42"/>
                  </a:cubicBezTo>
                  <a:cubicBezTo>
                    <a:pt x="14" y="41"/>
                    <a:pt x="18" y="38"/>
                    <a:pt x="21" y="36"/>
                  </a:cubicBezTo>
                  <a:cubicBezTo>
                    <a:pt x="18" y="26"/>
                    <a:pt x="15" y="14"/>
                    <a:pt x="13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1" name="iSḻïḋè"/>
            <p:cNvSpPr/>
            <p:nvPr/>
          </p:nvSpPr>
          <p:spPr bwMode="auto">
            <a:xfrm>
              <a:off x="8405813" y="1419226"/>
              <a:ext cx="57150" cy="66675"/>
            </a:xfrm>
            <a:custGeom>
              <a:avLst/>
              <a:gdLst>
                <a:gd name="T0" fmla="*/ 2 w 29"/>
                <a:gd name="T1" fmla="*/ 28 h 34"/>
                <a:gd name="T2" fmla="*/ 0 w 29"/>
                <a:gd name="T3" fmla="*/ 34 h 34"/>
                <a:gd name="T4" fmla="*/ 2 w 29"/>
                <a:gd name="T5" fmla="*/ 28 h 34"/>
                <a:gd name="T6" fmla="*/ 29 w 29"/>
                <a:gd name="T7" fmla="*/ 0 h 34"/>
                <a:gd name="T8" fmla="*/ 20 w 29"/>
                <a:gd name="T9" fmla="*/ 9 h 34"/>
                <a:gd name="T10" fmla="*/ 29 w 29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4">
                  <a:moveTo>
                    <a:pt x="2" y="28"/>
                  </a:moveTo>
                  <a:cubicBezTo>
                    <a:pt x="1" y="30"/>
                    <a:pt x="0" y="32"/>
                    <a:pt x="0" y="34"/>
                  </a:cubicBezTo>
                  <a:cubicBezTo>
                    <a:pt x="1" y="32"/>
                    <a:pt x="2" y="30"/>
                    <a:pt x="2" y="28"/>
                  </a:cubicBezTo>
                  <a:moveTo>
                    <a:pt x="29" y="0"/>
                  </a:moveTo>
                  <a:cubicBezTo>
                    <a:pt x="25" y="1"/>
                    <a:pt x="21" y="5"/>
                    <a:pt x="20" y="9"/>
                  </a:cubicBezTo>
                  <a:cubicBezTo>
                    <a:pt x="23" y="6"/>
                    <a:pt x="26" y="3"/>
                    <a:pt x="29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2" name="is1ïḍê"/>
            <p:cNvSpPr/>
            <p:nvPr/>
          </p:nvSpPr>
          <p:spPr bwMode="auto">
            <a:xfrm>
              <a:off x="8443913" y="1570038"/>
              <a:ext cx="361950" cy="330200"/>
            </a:xfrm>
            <a:custGeom>
              <a:avLst/>
              <a:gdLst>
                <a:gd name="T0" fmla="*/ 84 w 183"/>
                <a:gd name="T1" fmla="*/ 0 h 167"/>
                <a:gd name="T2" fmla="*/ 0 w 183"/>
                <a:gd name="T3" fmla="*/ 45 h 167"/>
                <a:gd name="T4" fmla="*/ 13 w 183"/>
                <a:gd name="T5" fmla="*/ 46 h 167"/>
                <a:gd name="T6" fmla="*/ 59 w 183"/>
                <a:gd name="T7" fmla="*/ 41 h 167"/>
                <a:gd name="T8" fmla="*/ 62 w 183"/>
                <a:gd name="T9" fmla="*/ 41 h 167"/>
                <a:gd name="T10" fmla="*/ 68 w 183"/>
                <a:gd name="T11" fmla="*/ 42 h 167"/>
                <a:gd name="T12" fmla="*/ 80 w 183"/>
                <a:gd name="T13" fmla="*/ 64 h 167"/>
                <a:gd name="T14" fmla="*/ 105 w 183"/>
                <a:gd name="T15" fmla="*/ 109 h 167"/>
                <a:gd name="T16" fmla="*/ 116 w 183"/>
                <a:gd name="T17" fmla="*/ 114 h 167"/>
                <a:gd name="T18" fmla="*/ 121 w 183"/>
                <a:gd name="T19" fmla="*/ 112 h 167"/>
                <a:gd name="T20" fmla="*/ 124 w 183"/>
                <a:gd name="T21" fmla="*/ 98 h 167"/>
                <a:gd name="T22" fmla="*/ 128 w 183"/>
                <a:gd name="T23" fmla="*/ 97 h 167"/>
                <a:gd name="T24" fmla="*/ 140 w 183"/>
                <a:gd name="T25" fmla="*/ 103 h 167"/>
                <a:gd name="T26" fmla="*/ 146 w 183"/>
                <a:gd name="T27" fmla="*/ 119 h 167"/>
                <a:gd name="T28" fmla="*/ 156 w 183"/>
                <a:gd name="T29" fmla="*/ 167 h 167"/>
                <a:gd name="T30" fmla="*/ 169 w 183"/>
                <a:gd name="T31" fmla="*/ 149 h 167"/>
                <a:gd name="T32" fmla="*/ 183 w 183"/>
                <a:gd name="T33" fmla="*/ 99 h 167"/>
                <a:gd name="T34" fmla="*/ 84 w 183"/>
                <a:gd name="T3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3" h="167">
                  <a:moveTo>
                    <a:pt x="84" y="0"/>
                  </a:moveTo>
                  <a:cubicBezTo>
                    <a:pt x="49" y="0"/>
                    <a:pt x="18" y="18"/>
                    <a:pt x="0" y="45"/>
                  </a:cubicBezTo>
                  <a:cubicBezTo>
                    <a:pt x="4" y="46"/>
                    <a:pt x="8" y="46"/>
                    <a:pt x="13" y="46"/>
                  </a:cubicBezTo>
                  <a:cubicBezTo>
                    <a:pt x="28" y="46"/>
                    <a:pt x="46" y="42"/>
                    <a:pt x="59" y="41"/>
                  </a:cubicBezTo>
                  <a:cubicBezTo>
                    <a:pt x="60" y="41"/>
                    <a:pt x="61" y="41"/>
                    <a:pt x="62" y="41"/>
                  </a:cubicBezTo>
                  <a:cubicBezTo>
                    <a:pt x="64" y="41"/>
                    <a:pt x="66" y="42"/>
                    <a:pt x="68" y="42"/>
                  </a:cubicBezTo>
                  <a:cubicBezTo>
                    <a:pt x="77" y="45"/>
                    <a:pt x="78" y="56"/>
                    <a:pt x="80" y="64"/>
                  </a:cubicBezTo>
                  <a:cubicBezTo>
                    <a:pt x="84" y="81"/>
                    <a:pt x="92" y="97"/>
                    <a:pt x="105" y="109"/>
                  </a:cubicBezTo>
                  <a:cubicBezTo>
                    <a:pt x="108" y="111"/>
                    <a:pt x="112" y="114"/>
                    <a:pt x="116" y="114"/>
                  </a:cubicBezTo>
                  <a:cubicBezTo>
                    <a:pt x="118" y="114"/>
                    <a:pt x="120" y="113"/>
                    <a:pt x="121" y="112"/>
                  </a:cubicBezTo>
                  <a:cubicBezTo>
                    <a:pt x="117" y="108"/>
                    <a:pt x="119" y="100"/>
                    <a:pt x="124" y="98"/>
                  </a:cubicBezTo>
                  <a:cubicBezTo>
                    <a:pt x="126" y="97"/>
                    <a:pt x="127" y="97"/>
                    <a:pt x="128" y="97"/>
                  </a:cubicBezTo>
                  <a:cubicBezTo>
                    <a:pt x="133" y="97"/>
                    <a:pt x="137" y="99"/>
                    <a:pt x="140" y="103"/>
                  </a:cubicBezTo>
                  <a:cubicBezTo>
                    <a:pt x="143" y="108"/>
                    <a:pt x="145" y="113"/>
                    <a:pt x="146" y="119"/>
                  </a:cubicBezTo>
                  <a:cubicBezTo>
                    <a:pt x="149" y="135"/>
                    <a:pt x="151" y="152"/>
                    <a:pt x="156" y="167"/>
                  </a:cubicBezTo>
                  <a:cubicBezTo>
                    <a:pt x="161" y="162"/>
                    <a:pt x="166" y="156"/>
                    <a:pt x="169" y="149"/>
                  </a:cubicBezTo>
                  <a:cubicBezTo>
                    <a:pt x="178" y="134"/>
                    <a:pt x="183" y="117"/>
                    <a:pt x="183" y="99"/>
                  </a:cubicBezTo>
                  <a:cubicBezTo>
                    <a:pt x="183" y="44"/>
                    <a:pt x="139" y="0"/>
                    <a:pt x="84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3" name="iṩ1íḓê"/>
            <p:cNvSpPr/>
            <p:nvPr/>
          </p:nvSpPr>
          <p:spPr bwMode="auto">
            <a:xfrm>
              <a:off x="8396288" y="1411288"/>
              <a:ext cx="479425" cy="534988"/>
            </a:xfrm>
            <a:custGeom>
              <a:avLst/>
              <a:gdLst>
                <a:gd name="T0" fmla="*/ 1 w 242"/>
                <a:gd name="T1" fmla="*/ 80 h 270"/>
                <a:gd name="T2" fmla="*/ 9 w 242"/>
                <a:gd name="T3" fmla="*/ 30 h 270"/>
                <a:gd name="T4" fmla="*/ 11 w 242"/>
                <a:gd name="T5" fmla="*/ 46 h 270"/>
                <a:gd name="T6" fmla="*/ 36 w 242"/>
                <a:gd name="T7" fmla="*/ 2 h 270"/>
                <a:gd name="T8" fmla="*/ 27 w 242"/>
                <a:gd name="T9" fmla="*/ 19 h 270"/>
                <a:gd name="T10" fmla="*/ 39 w 242"/>
                <a:gd name="T11" fmla="*/ 36 h 270"/>
                <a:gd name="T12" fmla="*/ 55 w 242"/>
                <a:gd name="T13" fmla="*/ 10 h 270"/>
                <a:gd name="T14" fmla="*/ 84 w 242"/>
                <a:gd name="T15" fmla="*/ 0 h 270"/>
                <a:gd name="T16" fmla="*/ 73 w 242"/>
                <a:gd name="T17" fmla="*/ 17 h 270"/>
                <a:gd name="T18" fmla="*/ 74 w 242"/>
                <a:gd name="T19" fmla="*/ 21 h 270"/>
                <a:gd name="T20" fmla="*/ 78 w 242"/>
                <a:gd name="T21" fmla="*/ 21 h 270"/>
                <a:gd name="T22" fmla="*/ 109 w 242"/>
                <a:gd name="T23" fmla="*/ 21 h 270"/>
                <a:gd name="T24" fmla="*/ 147 w 242"/>
                <a:gd name="T25" fmla="*/ 19 h 270"/>
                <a:gd name="T26" fmla="*/ 236 w 242"/>
                <a:gd name="T27" fmla="*/ 87 h 270"/>
                <a:gd name="T28" fmla="*/ 239 w 242"/>
                <a:gd name="T29" fmla="*/ 115 h 270"/>
                <a:gd name="T30" fmla="*/ 241 w 242"/>
                <a:gd name="T31" fmla="*/ 165 h 270"/>
                <a:gd name="T32" fmla="*/ 239 w 242"/>
                <a:gd name="T33" fmla="*/ 208 h 270"/>
                <a:gd name="T34" fmla="*/ 192 w 242"/>
                <a:gd name="T35" fmla="*/ 270 h 270"/>
                <a:gd name="T36" fmla="*/ 172 w 242"/>
                <a:gd name="T37" fmla="*/ 197 h 270"/>
                <a:gd name="T38" fmla="*/ 166 w 242"/>
                <a:gd name="T39" fmla="*/ 181 h 270"/>
                <a:gd name="T40" fmla="*/ 150 w 242"/>
                <a:gd name="T41" fmla="*/ 176 h 270"/>
                <a:gd name="T42" fmla="*/ 147 w 242"/>
                <a:gd name="T43" fmla="*/ 190 h 270"/>
                <a:gd name="T44" fmla="*/ 131 w 242"/>
                <a:gd name="T45" fmla="*/ 187 h 270"/>
                <a:gd name="T46" fmla="*/ 106 w 242"/>
                <a:gd name="T47" fmla="*/ 142 h 270"/>
                <a:gd name="T48" fmla="*/ 94 w 242"/>
                <a:gd name="T49" fmla="*/ 120 h 270"/>
                <a:gd name="T50" fmla="*/ 85 w 242"/>
                <a:gd name="T51" fmla="*/ 120 h 270"/>
                <a:gd name="T52" fmla="*/ 23 w 242"/>
                <a:gd name="T53" fmla="*/ 123 h 270"/>
                <a:gd name="T54" fmla="*/ 1 w 242"/>
                <a:gd name="T55" fmla="*/ 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2" h="270">
                  <a:moveTo>
                    <a:pt x="1" y="80"/>
                  </a:moveTo>
                  <a:cubicBezTo>
                    <a:pt x="0" y="63"/>
                    <a:pt x="3" y="46"/>
                    <a:pt x="9" y="30"/>
                  </a:cubicBezTo>
                  <a:cubicBezTo>
                    <a:pt x="6" y="36"/>
                    <a:pt x="7" y="42"/>
                    <a:pt x="11" y="46"/>
                  </a:cubicBezTo>
                  <a:cubicBezTo>
                    <a:pt x="14" y="29"/>
                    <a:pt x="23" y="14"/>
                    <a:pt x="36" y="2"/>
                  </a:cubicBezTo>
                  <a:cubicBezTo>
                    <a:pt x="29" y="3"/>
                    <a:pt x="25" y="12"/>
                    <a:pt x="27" y="19"/>
                  </a:cubicBezTo>
                  <a:cubicBezTo>
                    <a:pt x="30" y="26"/>
                    <a:pt x="34" y="32"/>
                    <a:pt x="39" y="36"/>
                  </a:cubicBezTo>
                  <a:cubicBezTo>
                    <a:pt x="39" y="26"/>
                    <a:pt x="46" y="16"/>
                    <a:pt x="55" y="10"/>
                  </a:cubicBezTo>
                  <a:cubicBezTo>
                    <a:pt x="64" y="5"/>
                    <a:pt x="74" y="1"/>
                    <a:pt x="84" y="0"/>
                  </a:cubicBezTo>
                  <a:cubicBezTo>
                    <a:pt x="77" y="2"/>
                    <a:pt x="72" y="9"/>
                    <a:pt x="73" y="17"/>
                  </a:cubicBezTo>
                  <a:cubicBezTo>
                    <a:pt x="73" y="18"/>
                    <a:pt x="73" y="20"/>
                    <a:pt x="74" y="21"/>
                  </a:cubicBezTo>
                  <a:cubicBezTo>
                    <a:pt x="75" y="21"/>
                    <a:pt x="76" y="22"/>
                    <a:pt x="78" y="21"/>
                  </a:cubicBezTo>
                  <a:cubicBezTo>
                    <a:pt x="88" y="22"/>
                    <a:pt x="98" y="22"/>
                    <a:pt x="109" y="21"/>
                  </a:cubicBezTo>
                  <a:cubicBezTo>
                    <a:pt x="121" y="19"/>
                    <a:pt x="134" y="19"/>
                    <a:pt x="147" y="19"/>
                  </a:cubicBezTo>
                  <a:cubicBezTo>
                    <a:pt x="187" y="20"/>
                    <a:pt x="227" y="48"/>
                    <a:pt x="236" y="87"/>
                  </a:cubicBezTo>
                  <a:cubicBezTo>
                    <a:pt x="238" y="96"/>
                    <a:pt x="239" y="106"/>
                    <a:pt x="239" y="115"/>
                  </a:cubicBezTo>
                  <a:cubicBezTo>
                    <a:pt x="241" y="165"/>
                    <a:pt x="241" y="165"/>
                    <a:pt x="241" y="165"/>
                  </a:cubicBezTo>
                  <a:cubicBezTo>
                    <a:pt x="242" y="179"/>
                    <a:pt x="242" y="193"/>
                    <a:pt x="239" y="208"/>
                  </a:cubicBezTo>
                  <a:cubicBezTo>
                    <a:pt x="234" y="234"/>
                    <a:pt x="217" y="257"/>
                    <a:pt x="192" y="270"/>
                  </a:cubicBezTo>
                  <a:cubicBezTo>
                    <a:pt x="178" y="249"/>
                    <a:pt x="177" y="222"/>
                    <a:pt x="172" y="197"/>
                  </a:cubicBezTo>
                  <a:cubicBezTo>
                    <a:pt x="171" y="191"/>
                    <a:pt x="169" y="186"/>
                    <a:pt x="166" y="181"/>
                  </a:cubicBezTo>
                  <a:cubicBezTo>
                    <a:pt x="162" y="176"/>
                    <a:pt x="156" y="174"/>
                    <a:pt x="150" y="176"/>
                  </a:cubicBezTo>
                  <a:cubicBezTo>
                    <a:pt x="145" y="178"/>
                    <a:pt x="142" y="186"/>
                    <a:pt x="147" y="190"/>
                  </a:cubicBezTo>
                  <a:cubicBezTo>
                    <a:pt x="143" y="195"/>
                    <a:pt x="135" y="191"/>
                    <a:pt x="131" y="187"/>
                  </a:cubicBezTo>
                  <a:cubicBezTo>
                    <a:pt x="118" y="175"/>
                    <a:pt x="110" y="159"/>
                    <a:pt x="106" y="142"/>
                  </a:cubicBezTo>
                  <a:cubicBezTo>
                    <a:pt x="104" y="134"/>
                    <a:pt x="102" y="123"/>
                    <a:pt x="94" y="120"/>
                  </a:cubicBezTo>
                  <a:cubicBezTo>
                    <a:pt x="91" y="119"/>
                    <a:pt x="88" y="119"/>
                    <a:pt x="85" y="120"/>
                  </a:cubicBezTo>
                  <a:cubicBezTo>
                    <a:pt x="68" y="121"/>
                    <a:pt x="40" y="128"/>
                    <a:pt x="23" y="123"/>
                  </a:cubicBezTo>
                  <a:cubicBezTo>
                    <a:pt x="8" y="117"/>
                    <a:pt x="1" y="94"/>
                    <a:pt x="1" y="80"/>
                  </a:cubicBezTo>
                  <a:close/>
                </a:path>
              </a:pathLst>
            </a:custGeom>
            <a:solidFill>
              <a:srgbClr val="784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4" name="ïŝľiďè"/>
            <p:cNvSpPr/>
            <p:nvPr/>
          </p:nvSpPr>
          <p:spPr bwMode="auto">
            <a:xfrm>
              <a:off x="8021638" y="2535238"/>
              <a:ext cx="17463" cy="14288"/>
            </a:xfrm>
            <a:custGeom>
              <a:avLst/>
              <a:gdLst>
                <a:gd name="T0" fmla="*/ 0 w 9"/>
                <a:gd name="T1" fmla="*/ 0 h 7"/>
                <a:gd name="T2" fmla="*/ 5 w 9"/>
                <a:gd name="T3" fmla="*/ 7 h 7"/>
                <a:gd name="T4" fmla="*/ 9 w 9"/>
                <a:gd name="T5" fmla="*/ 7 h 7"/>
                <a:gd name="T6" fmla="*/ 9 w 9"/>
                <a:gd name="T7" fmla="*/ 2 h 7"/>
                <a:gd name="T8" fmla="*/ 0 w 9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7">
                  <a:moveTo>
                    <a:pt x="0" y="0"/>
                  </a:moveTo>
                  <a:cubicBezTo>
                    <a:pt x="2" y="2"/>
                    <a:pt x="3" y="5"/>
                    <a:pt x="5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6" y="1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5" name="ïŝ1ïďé"/>
            <p:cNvSpPr/>
            <p:nvPr/>
          </p:nvSpPr>
          <p:spPr bwMode="auto">
            <a:xfrm>
              <a:off x="8004176" y="2332038"/>
              <a:ext cx="11113" cy="14288"/>
            </a:xfrm>
            <a:custGeom>
              <a:avLst/>
              <a:gdLst>
                <a:gd name="T0" fmla="*/ 1 w 6"/>
                <a:gd name="T1" fmla="*/ 0 h 7"/>
                <a:gd name="T2" fmla="*/ 0 w 6"/>
                <a:gd name="T3" fmla="*/ 5 h 7"/>
                <a:gd name="T4" fmla="*/ 6 w 6"/>
                <a:gd name="T5" fmla="*/ 7 h 7"/>
                <a:gd name="T6" fmla="*/ 6 w 6"/>
                <a:gd name="T7" fmla="*/ 4 h 7"/>
                <a:gd name="T8" fmla="*/ 6 w 6"/>
                <a:gd name="T9" fmla="*/ 4 h 7"/>
                <a:gd name="T10" fmla="*/ 6 w 6"/>
                <a:gd name="T11" fmla="*/ 0 h 7"/>
                <a:gd name="T12" fmla="*/ 1 w 6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1" y="0"/>
                  </a:moveTo>
                  <a:cubicBezTo>
                    <a:pt x="1" y="0"/>
                    <a:pt x="1" y="2"/>
                    <a:pt x="0" y="5"/>
                  </a:cubicBezTo>
                  <a:cubicBezTo>
                    <a:pt x="2" y="5"/>
                    <a:pt x="4" y="6"/>
                    <a:pt x="6" y="7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6" name="iṣḷïdé"/>
            <p:cNvSpPr/>
            <p:nvPr/>
          </p:nvSpPr>
          <p:spPr bwMode="auto">
            <a:xfrm>
              <a:off x="7988301" y="2341563"/>
              <a:ext cx="50800" cy="198438"/>
            </a:xfrm>
            <a:custGeom>
              <a:avLst/>
              <a:gdLst>
                <a:gd name="T0" fmla="*/ 8 w 26"/>
                <a:gd name="T1" fmla="*/ 0 h 100"/>
                <a:gd name="T2" fmla="*/ 17 w 26"/>
                <a:gd name="T3" fmla="*/ 98 h 100"/>
                <a:gd name="T4" fmla="*/ 26 w 26"/>
                <a:gd name="T5" fmla="*/ 100 h 100"/>
                <a:gd name="T6" fmla="*/ 14 w 26"/>
                <a:gd name="T7" fmla="*/ 2 h 100"/>
                <a:gd name="T8" fmla="*/ 8 w 26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0">
                  <a:moveTo>
                    <a:pt x="8" y="0"/>
                  </a:moveTo>
                  <a:cubicBezTo>
                    <a:pt x="6" y="14"/>
                    <a:pt x="0" y="62"/>
                    <a:pt x="17" y="98"/>
                  </a:cubicBezTo>
                  <a:cubicBezTo>
                    <a:pt x="20" y="99"/>
                    <a:pt x="23" y="99"/>
                    <a:pt x="26" y="10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2" y="1"/>
                    <a:pt x="10" y="0"/>
                    <a:pt x="8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7" name="ïṩļiḓé"/>
            <p:cNvSpPr/>
            <p:nvPr/>
          </p:nvSpPr>
          <p:spPr bwMode="auto">
            <a:xfrm>
              <a:off x="8015288" y="2339976"/>
              <a:ext cx="1588" cy="6350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3 h 3"/>
                <a:gd name="T4" fmla="*/ 1 w 1"/>
                <a:gd name="T5" fmla="*/ 3 h 3"/>
                <a:gd name="T6" fmla="*/ 0 w 1"/>
                <a:gd name="T7" fmla="*/ 0 h 3"/>
                <a:gd name="T8" fmla="*/ 0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8" name="íṧḻiḋê"/>
            <p:cNvSpPr/>
            <p:nvPr/>
          </p:nvSpPr>
          <p:spPr bwMode="auto">
            <a:xfrm>
              <a:off x="8039101" y="2540001"/>
              <a:ext cx="1588" cy="9525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5 h 5"/>
                <a:gd name="T4" fmla="*/ 1 w 1"/>
                <a:gd name="T5" fmla="*/ 5 h 5"/>
                <a:gd name="T6" fmla="*/ 0 w 1"/>
                <a:gd name="T7" fmla="*/ 0 h 5"/>
                <a:gd name="T8" fmla="*/ 0 w 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9" name="ísḷiḋe"/>
            <p:cNvSpPr/>
            <p:nvPr/>
          </p:nvSpPr>
          <p:spPr bwMode="auto">
            <a:xfrm>
              <a:off x="8015288" y="2346326"/>
              <a:ext cx="23813" cy="193675"/>
            </a:xfrm>
            <a:custGeom>
              <a:avLst/>
              <a:gdLst>
                <a:gd name="T0" fmla="*/ 0 w 12"/>
                <a:gd name="T1" fmla="*/ 0 h 98"/>
                <a:gd name="T2" fmla="*/ 12 w 12"/>
                <a:gd name="T3" fmla="*/ 98 h 98"/>
                <a:gd name="T4" fmla="*/ 12 w 12"/>
                <a:gd name="T5" fmla="*/ 98 h 98"/>
                <a:gd name="T6" fmla="*/ 1 w 12"/>
                <a:gd name="T7" fmla="*/ 0 h 98"/>
                <a:gd name="T8" fmla="*/ 0 w 12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8">
                  <a:moveTo>
                    <a:pt x="0" y="0"/>
                  </a:moveTo>
                  <a:cubicBezTo>
                    <a:pt x="12" y="98"/>
                    <a:pt x="12" y="98"/>
                    <a:pt x="12" y="98"/>
                  </a:cubicBezTo>
                  <a:cubicBezTo>
                    <a:pt x="12" y="98"/>
                    <a:pt x="12" y="98"/>
                    <a:pt x="12" y="98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D9D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0" name="îS1íďè"/>
            <p:cNvSpPr/>
            <p:nvPr/>
          </p:nvSpPr>
          <p:spPr bwMode="auto">
            <a:xfrm>
              <a:off x="8016876" y="2332038"/>
              <a:ext cx="28575" cy="3175"/>
            </a:xfrm>
            <a:custGeom>
              <a:avLst/>
              <a:gdLst>
                <a:gd name="T0" fmla="*/ 4 w 14"/>
                <a:gd name="T1" fmla="*/ 1 h 2"/>
                <a:gd name="T2" fmla="*/ 12 w 14"/>
                <a:gd name="T3" fmla="*/ 2 h 2"/>
                <a:gd name="T4" fmla="*/ 14 w 14"/>
                <a:gd name="T5" fmla="*/ 2 h 2"/>
                <a:gd name="T6" fmla="*/ 14 w 14"/>
                <a:gd name="T7" fmla="*/ 1 h 2"/>
                <a:gd name="T8" fmla="*/ 4 w 14"/>
                <a:gd name="T9" fmla="*/ 1 h 2"/>
                <a:gd name="T10" fmla="*/ 0 w 14"/>
                <a:gd name="T11" fmla="*/ 0 h 2"/>
                <a:gd name="T12" fmla="*/ 3 w 14"/>
                <a:gd name="T13" fmla="*/ 1 h 2"/>
                <a:gd name="T14" fmla="*/ 3 w 14"/>
                <a:gd name="T15" fmla="*/ 0 h 2"/>
                <a:gd name="T16" fmla="*/ 0 w 14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">
                  <a:moveTo>
                    <a:pt x="4" y="1"/>
                  </a:moveTo>
                  <a:cubicBezTo>
                    <a:pt x="7" y="1"/>
                    <a:pt x="9" y="2"/>
                    <a:pt x="12" y="2"/>
                  </a:cubicBezTo>
                  <a:cubicBezTo>
                    <a:pt x="13" y="2"/>
                    <a:pt x="13" y="2"/>
                    <a:pt x="14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1" name="í$lîḑé"/>
            <p:cNvSpPr/>
            <p:nvPr/>
          </p:nvSpPr>
          <p:spPr bwMode="auto">
            <a:xfrm>
              <a:off x="8023226" y="2332038"/>
              <a:ext cx="17463" cy="3175"/>
            </a:xfrm>
            <a:custGeom>
              <a:avLst/>
              <a:gdLst>
                <a:gd name="T0" fmla="*/ 0 w 9"/>
                <a:gd name="T1" fmla="*/ 0 h 2"/>
                <a:gd name="T2" fmla="*/ 0 w 9"/>
                <a:gd name="T3" fmla="*/ 1 h 2"/>
                <a:gd name="T4" fmla="*/ 7 w 9"/>
                <a:gd name="T5" fmla="*/ 2 h 2"/>
                <a:gd name="T6" fmla="*/ 9 w 9"/>
                <a:gd name="T7" fmla="*/ 2 h 2"/>
                <a:gd name="T8" fmla="*/ 1 w 9"/>
                <a:gd name="T9" fmla="*/ 1 h 2"/>
                <a:gd name="T10" fmla="*/ 0 w 9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4" y="2"/>
                    <a:pt x="7" y="2"/>
                  </a:cubicBezTo>
                  <a:cubicBezTo>
                    <a:pt x="8" y="2"/>
                    <a:pt x="8" y="2"/>
                    <a:pt x="9" y="2"/>
                  </a:cubicBezTo>
                  <a:cubicBezTo>
                    <a:pt x="6" y="2"/>
                    <a:pt x="4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2" name="isľîḍè"/>
            <p:cNvSpPr/>
            <p:nvPr/>
          </p:nvSpPr>
          <p:spPr bwMode="auto">
            <a:xfrm>
              <a:off x="8015288" y="2332038"/>
              <a:ext cx="47625" cy="217488"/>
            </a:xfrm>
            <a:custGeom>
              <a:avLst/>
              <a:gdLst>
                <a:gd name="T0" fmla="*/ 0 w 24"/>
                <a:gd name="T1" fmla="*/ 0 h 110"/>
                <a:gd name="T2" fmla="*/ 0 w 24"/>
                <a:gd name="T3" fmla="*/ 4 h 110"/>
                <a:gd name="T4" fmla="*/ 1 w 24"/>
                <a:gd name="T5" fmla="*/ 7 h 110"/>
                <a:gd name="T6" fmla="*/ 12 w 24"/>
                <a:gd name="T7" fmla="*/ 105 h 110"/>
                <a:gd name="T8" fmla="*/ 13 w 24"/>
                <a:gd name="T9" fmla="*/ 110 h 110"/>
                <a:gd name="T10" fmla="*/ 24 w 24"/>
                <a:gd name="T11" fmla="*/ 109 h 110"/>
                <a:gd name="T12" fmla="*/ 15 w 24"/>
                <a:gd name="T13" fmla="*/ 2 h 110"/>
                <a:gd name="T14" fmla="*/ 13 w 24"/>
                <a:gd name="T15" fmla="*/ 2 h 110"/>
                <a:gd name="T16" fmla="*/ 11 w 24"/>
                <a:gd name="T17" fmla="*/ 2 h 110"/>
                <a:gd name="T18" fmla="*/ 4 w 24"/>
                <a:gd name="T19" fmla="*/ 1 h 110"/>
                <a:gd name="T20" fmla="*/ 1 w 24"/>
                <a:gd name="T21" fmla="*/ 0 h 110"/>
                <a:gd name="T22" fmla="*/ 0 w 24"/>
                <a:gd name="T2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110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8" y="2"/>
                    <a:pt x="6" y="1"/>
                    <a:pt x="4" y="1"/>
                  </a:cubicBezTo>
                  <a:cubicBezTo>
                    <a:pt x="3" y="1"/>
                    <a:pt x="2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364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3" name="iṧḻïḓe"/>
            <p:cNvSpPr/>
            <p:nvPr/>
          </p:nvSpPr>
          <p:spPr bwMode="auto">
            <a:xfrm>
              <a:off x="7983538" y="2332038"/>
              <a:ext cx="87313" cy="217488"/>
            </a:xfrm>
            <a:custGeom>
              <a:avLst/>
              <a:gdLst>
                <a:gd name="T0" fmla="*/ 15 w 44"/>
                <a:gd name="T1" fmla="*/ 0 h 110"/>
                <a:gd name="T2" fmla="*/ 28 w 44"/>
                <a:gd name="T3" fmla="*/ 110 h 110"/>
                <a:gd name="T4" fmla="*/ 44 w 44"/>
                <a:gd name="T5" fmla="*/ 109 h 110"/>
                <a:gd name="T6" fmla="*/ 35 w 44"/>
                <a:gd name="T7" fmla="*/ 1 h 110"/>
                <a:gd name="T8" fmla="*/ 15 w 44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10">
                  <a:moveTo>
                    <a:pt x="15" y="0"/>
                  </a:moveTo>
                  <a:cubicBezTo>
                    <a:pt x="15" y="0"/>
                    <a:pt x="0" y="68"/>
                    <a:pt x="28" y="110"/>
                  </a:cubicBezTo>
                  <a:cubicBezTo>
                    <a:pt x="44" y="109"/>
                    <a:pt x="44" y="109"/>
                    <a:pt x="44" y="109"/>
                  </a:cubicBezTo>
                  <a:cubicBezTo>
                    <a:pt x="35" y="1"/>
                    <a:pt x="35" y="1"/>
                    <a:pt x="35" y="1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D6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4" name="îŝľiḋê"/>
            <p:cNvSpPr/>
            <p:nvPr/>
          </p:nvSpPr>
          <p:spPr bwMode="auto">
            <a:xfrm>
              <a:off x="8804276" y="1971676"/>
              <a:ext cx="3175" cy="635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3 h 3"/>
                <a:gd name="T4" fmla="*/ 1 w 2"/>
                <a:gd name="T5" fmla="*/ 0 h 3"/>
                <a:gd name="T6" fmla="*/ 0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1"/>
                    <a:pt x="1" y="2"/>
                    <a:pt x="2" y="3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5" name="ïşľîḋe"/>
            <p:cNvSpPr/>
            <p:nvPr/>
          </p:nvSpPr>
          <p:spPr bwMode="auto">
            <a:xfrm>
              <a:off x="8767763" y="1963738"/>
              <a:ext cx="39688" cy="123825"/>
            </a:xfrm>
            <a:custGeom>
              <a:avLst/>
              <a:gdLst>
                <a:gd name="T0" fmla="*/ 14 w 20"/>
                <a:gd name="T1" fmla="*/ 0 h 63"/>
                <a:gd name="T2" fmla="*/ 0 w 20"/>
                <a:gd name="T3" fmla="*/ 63 h 63"/>
                <a:gd name="T4" fmla="*/ 4 w 20"/>
                <a:gd name="T5" fmla="*/ 63 h 63"/>
                <a:gd name="T6" fmla="*/ 20 w 20"/>
                <a:gd name="T7" fmla="*/ 7 h 63"/>
                <a:gd name="T8" fmla="*/ 18 w 20"/>
                <a:gd name="T9" fmla="*/ 4 h 63"/>
                <a:gd name="T10" fmla="*/ 14 w 20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63">
                  <a:moveTo>
                    <a:pt x="14" y="0"/>
                  </a:moveTo>
                  <a:cubicBezTo>
                    <a:pt x="19" y="10"/>
                    <a:pt x="12" y="34"/>
                    <a:pt x="0" y="63"/>
                  </a:cubicBezTo>
                  <a:cubicBezTo>
                    <a:pt x="2" y="63"/>
                    <a:pt x="3" y="63"/>
                    <a:pt x="4" y="63"/>
                  </a:cubicBezTo>
                  <a:cubicBezTo>
                    <a:pt x="14" y="39"/>
                    <a:pt x="20" y="19"/>
                    <a:pt x="20" y="7"/>
                  </a:cubicBezTo>
                  <a:cubicBezTo>
                    <a:pt x="19" y="6"/>
                    <a:pt x="19" y="5"/>
                    <a:pt x="18" y="4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6" name="íṥľiḑé"/>
            <p:cNvSpPr/>
            <p:nvPr/>
          </p:nvSpPr>
          <p:spPr bwMode="auto">
            <a:xfrm>
              <a:off x="8543926" y="3186113"/>
              <a:ext cx="22225" cy="182563"/>
            </a:xfrm>
            <a:custGeom>
              <a:avLst/>
              <a:gdLst>
                <a:gd name="T0" fmla="*/ 11 w 11"/>
                <a:gd name="T1" fmla="*/ 0 h 92"/>
                <a:gd name="T2" fmla="*/ 7 w 11"/>
                <a:gd name="T3" fmla="*/ 0 h 92"/>
                <a:gd name="T4" fmla="*/ 0 w 11"/>
                <a:gd name="T5" fmla="*/ 92 h 92"/>
                <a:gd name="T6" fmla="*/ 3 w 11"/>
                <a:gd name="T7" fmla="*/ 91 h 92"/>
                <a:gd name="T8" fmla="*/ 11 w 11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2">
                  <a:moveTo>
                    <a:pt x="11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1" y="91"/>
                    <a:pt x="3" y="9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4542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7" name="íṧlide"/>
            <p:cNvSpPr/>
            <p:nvPr/>
          </p:nvSpPr>
          <p:spPr bwMode="auto">
            <a:xfrm>
              <a:off x="8558213" y="2087563"/>
              <a:ext cx="217488" cy="1098550"/>
            </a:xfrm>
            <a:custGeom>
              <a:avLst/>
              <a:gdLst>
                <a:gd name="T0" fmla="*/ 110 w 110"/>
                <a:gd name="T1" fmla="*/ 0 h 555"/>
                <a:gd name="T2" fmla="*/ 106 w 110"/>
                <a:gd name="T3" fmla="*/ 0 h 555"/>
                <a:gd name="T4" fmla="*/ 33 w 110"/>
                <a:gd name="T5" fmla="*/ 146 h 555"/>
                <a:gd name="T6" fmla="*/ 0 w 110"/>
                <a:gd name="T7" fmla="*/ 555 h 555"/>
                <a:gd name="T8" fmla="*/ 4 w 110"/>
                <a:gd name="T9" fmla="*/ 555 h 555"/>
                <a:gd name="T10" fmla="*/ 37 w 110"/>
                <a:gd name="T11" fmla="*/ 146 h 555"/>
                <a:gd name="T12" fmla="*/ 110 w 110"/>
                <a:gd name="T1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555">
                  <a:moveTo>
                    <a:pt x="110" y="0"/>
                  </a:moveTo>
                  <a:cubicBezTo>
                    <a:pt x="109" y="0"/>
                    <a:pt x="108" y="0"/>
                    <a:pt x="106" y="0"/>
                  </a:cubicBezTo>
                  <a:cubicBezTo>
                    <a:pt x="81" y="63"/>
                    <a:pt x="33" y="146"/>
                    <a:pt x="33" y="146"/>
                  </a:cubicBezTo>
                  <a:cubicBezTo>
                    <a:pt x="0" y="555"/>
                    <a:pt x="0" y="555"/>
                    <a:pt x="0" y="555"/>
                  </a:cubicBezTo>
                  <a:cubicBezTo>
                    <a:pt x="1" y="555"/>
                    <a:pt x="2" y="555"/>
                    <a:pt x="4" y="555"/>
                  </a:cubicBezTo>
                  <a:cubicBezTo>
                    <a:pt x="37" y="146"/>
                    <a:pt x="37" y="146"/>
                    <a:pt x="37" y="146"/>
                  </a:cubicBezTo>
                  <a:cubicBezTo>
                    <a:pt x="37" y="146"/>
                    <a:pt x="85" y="62"/>
                    <a:pt x="11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8" name="îşļídè"/>
            <p:cNvSpPr/>
            <p:nvPr/>
          </p:nvSpPr>
          <p:spPr bwMode="auto">
            <a:xfrm>
              <a:off x="8572501" y="3111501"/>
              <a:ext cx="376238" cy="247650"/>
            </a:xfrm>
            <a:custGeom>
              <a:avLst/>
              <a:gdLst>
                <a:gd name="T0" fmla="*/ 164 w 190"/>
                <a:gd name="T1" fmla="*/ 39 h 125"/>
                <a:gd name="T2" fmla="*/ 163 w 190"/>
                <a:gd name="T3" fmla="*/ 43 h 125"/>
                <a:gd name="T4" fmla="*/ 190 w 190"/>
                <a:gd name="T5" fmla="*/ 87 h 125"/>
                <a:gd name="T6" fmla="*/ 190 w 190"/>
                <a:gd name="T7" fmla="*/ 81 h 125"/>
                <a:gd name="T8" fmla="*/ 164 w 190"/>
                <a:gd name="T9" fmla="*/ 39 h 125"/>
                <a:gd name="T10" fmla="*/ 111 w 190"/>
                <a:gd name="T11" fmla="*/ 0 h 125"/>
                <a:gd name="T12" fmla="*/ 89 w 190"/>
                <a:gd name="T13" fmla="*/ 26 h 125"/>
                <a:gd name="T14" fmla="*/ 0 w 190"/>
                <a:gd name="T15" fmla="*/ 125 h 125"/>
                <a:gd name="T16" fmla="*/ 90 w 190"/>
                <a:gd name="T17" fmla="*/ 33 h 125"/>
                <a:gd name="T18" fmla="*/ 108 w 190"/>
                <a:gd name="T19" fmla="*/ 8 h 125"/>
                <a:gd name="T20" fmla="*/ 111 w 190"/>
                <a:gd name="T2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125">
                  <a:moveTo>
                    <a:pt x="164" y="39"/>
                  </a:moveTo>
                  <a:cubicBezTo>
                    <a:pt x="163" y="43"/>
                    <a:pt x="163" y="43"/>
                    <a:pt x="163" y="43"/>
                  </a:cubicBezTo>
                  <a:cubicBezTo>
                    <a:pt x="178" y="64"/>
                    <a:pt x="190" y="87"/>
                    <a:pt x="190" y="87"/>
                  </a:cubicBezTo>
                  <a:cubicBezTo>
                    <a:pt x="190" y="85"/>
                    <a:pt x="190" y="83"/>
                    <a:pt x="190" y="81"/>
                  </a:cubicBezTo>
                  <a:cubicBezTo>
                    <a:pt x="185" y="72"/>
                    <a:pt x="176" y="55"/>
                    <a:pt x="164" y="39"/>
                  </a:cubicBezTo>
                  <a:moveTo>
                    <a:pt x="111" y="0"/>
                  </a:moveTo>
                  <a:cubicBezTo>
                    <a:pt x="103" y="2"/>
                    <a:pt x="96" y="9"/>
                    <a:pt x="89" y="26"/>
                  </a:cubicBezTo>
                  <a:cubicBezTo>
                    <a:pt x="66" y="90"/>
                    <a:pt x="21" y="116"/>
                    <a:pt x="0" y="125"/>
                  </a:cubicBezTo>
                  <a:cubicBezTo>
                    <a:pt x="23" y="117"/>
                    <a:pt x="67" y="94"/>
                    <a:pt x="90" y="33"/>
                  </a:cubicBezTo>
                  <a:cubicBezTo>
                    <a:pt x="95" y="19"/>
                    <a:pt x="101" y="11"/>
                    <a:pt x="108" y="8"/>
                  </a:cubicBezTo>
                  <a:cubicBezTo>
                    <a:pt x="109" y="5"/>
                    <a:pt x="110" y="3"/>
                    <a:pt x="111" y="0"/>
                  </a:cubicBezTo>
                </a:path>
              </a:pathLst>
            </a:custGeom>
            <a:solidFill>
              <a:srgbClr val="4542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9" name="íṧliḓè"/>
            <p:cNvSpPr/>
            <p:nvPr/>
          </p:nvSpPr>
          <p:spPr bwMode="auto">
            <a:xfrm>
              <a:off x="8550276" y="1963738"/>
              <a:ext cx="628650" cy="1404938"/>
            </a:xfrm>
            <a:custGeom>
              <a:avLst/>
              <a:gdLst>
                <a:gd name="T0" fmla="*/ 128 w 317"/>
                <a:gd name="T1" fmla="*/ 0 h 710"/>
                <a:gd name="T2" fmla="*/ 247 w 317"/>
                <a:gd name="T3" fmla="*/ 102 h 710"/>
                <a:gd name="T4" fmla="*/ 287 w 317"/>
                <a:gd name="T5" fmla="*/ 290 h 710"/>
                <a:gd name="T6" fmla="*/ 260 w 317"/>
                <a:gd name="T7" fmla="*/ 467 h 710"/>
                <a:gd name="T8" fmla="*/ 204 w 317"/>
                <a:gd name="T9" fmla="*/ 667 h 710"/>
                <a:gd name="T10" fmla="*/ 100 w 317"/>
                <a:gd name="T11" fmla="*/ 606 h 710"/>
                <a:gd name="T12" fmla="*/ 0 w 317"/>
                <a:gd name="T13" fmla="*/ 710 h 710"/>
                <a:gd name="T14" fmla="*/ 41 w 317"/>
                <a:gd name="T15" fmla="*/ 209 h 710"/>
                <a:gd name="T16" fmla="*/ 128 w 317"/>
                <a:gd name="T17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710">
                  <a:moveTo>
                    <a:pt x="128" y="0"/>
                  </a:moveTo>
                  <a:cubicBezTo>
                    <a:pt x="247" y="102"/>
                    <a:pt x="247" y="102"/>
                    <a:pt x="247" y="102"/>
                  </a:cubicBezTo>
                  <a:cubicBezTo>
                    <a:pt x="247" y="102"/>
                    <a:pt x="317" y="174"/>
                    <a:pt x="287" y="290"/>
                  </a:cubicBezTo>
                  <a:cubicBezTo>
                    <a:pt x="287" y="290"/>
                    <a:pt x="274" y="459"/>
                    <a:pt x="260" y="467"/>
                  </a:cubicBezTo>
                  <a:cubicBezTo>
                    <a:pt x="260" y="467"/>
                    <a:pt x="208" y="570"/>
                    <a:pt x="204" y="667"/>
                  </a:cubicBezTo>
                  <a:cubicBezTo>
                    <a:pt x="204" y="667"/>
                    <a:pt x="132" y="521"/>
                    <a:pt x="100" y="606"/>
                  </a:cubicBezTo>
                  <a:cubicBezTo>
                    <a:pt x="69" y="690"/>
                    <a:pt x="0" y="710"/>
                    <a:pt x="0" y="710"/>
                  </a:cubicBezTo>
                  <a:cubicBezTo>
                    <a:pt x="41" y="209"/>
                    <a:pt x="41" y="209"/>
                    <a:pt x="41" y="209"/>
                  </a:cubicBezTo>
                  <a:cubicBezTo>
                    <a:pt x="41" y="209"/>
                    <a:pt x="143" y="31"/>
                    <a:pt x="128" y="0"/>
                  </a:cubicBezTo>
                </a:path>
              </a:pathLst>
            </a:custGeom>
            <a:solidFill>
              <a:srgbClr val="FD6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0" name="iśḻíḓé"/>
            <p:cNvSpPr/>
            <p:nvPr/>
          </p:nvSpPr>
          <p:spPr bwMode="auto">
            <a:xfrm>
              <a:off x="8751888" y="2776538"/>
              <a:ext cx="314325" cy="533400"/>
            </a:xfrm>
            <a:custGeom>
              <a:avLst/>
              <a:gdLst>
                <a:gd name="T0" fmla="*/ 80 w 158"/>
                <a:gd name="T1" fmla="*/ 21 h 269"/>
                <a:gd name="T2" fmla="*/ 158 w 158"/>
                <a:gd name="T3" fmla="*/ 56 h 269"/>
                <a:gd name="T4" fmla="*/ 40 w 158"/>
                <a:gd name="T5" fmla="*/ 269 h 269"/>
                <a:gd name="T6" fmla="*/ 0 w 158"/>
                <a:gd name="T7" fmla="*/ 209 h 269"/>
                <a:gd name="T8" fmla="*/ 80 w 158"/>
                <a:gd name="T9" fmla="*/ 2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69">
                  <a:moveTo>
                    <a:pt x="80" y="21"/>
                  </a:moveTo>
                  <a:cubicBezTo>
                    <a:pt x="80" y="21"/>
                    <a:pt x="110" y="0"/>
                    <a:pt x="158" y="56"/>
                  </a:cubicBezTo>
                  <a:cubicBezTo>
                    <a:pt x="40" y="269"/>
                    <a:pt x="40" y="269"/>
                    <a:pt x="40" y="269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09"/>
                    <a:pt x="84" y="45"/>
                    <a:pt x="80" y="21"/>
                  </a:cubicBezTo>
                </a:path>
              </a:pathLst>
            </a:custGeom>
            <a:solidFill>
              <a:srgbClr val="FEC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1" name="íṥḻídê"/>
            <p:cNvSpPr/>
            <p:nvPr/>
          </p:nvSpPr>
          <p:spPr bwMode="auto">
            <a:xfrm>
              <a:off x="9031288" y="2854326"/>
              <a:ext cx="50800" cy="111125"/>
            </a:xfrm>
            <a:custGeom>
              <a:avLst/>
              <a:gdLst>
                <a:gd name="T0" fmla="*/ 19 w 25"/>
                <a:gd name="T1" fmla="*/ 15 h 56"/>
                <a:gd name="T2" fmla="*/ 17 w 25"/>
                <a:gd name="T3" fmla="*/ 17 h 56"/>
                <a:gd name="T4" fmla="*/ 0 w 25"/>
                <a:gd name="T5" fmla="*/ 56 h 56"/>
                <a:gd name="T6" fmla="*/ 1 w 25"/>
                <a:gd name="T7" fmla="*/ 55 h 56"/>
                <a:gd name="T8" fmla="*/ 19 w 25"/>
                <a:gd name="T9" fmla="*/ 15 h 56"/>
                <a:gd name="T10" fmla="*/ 24 w 25"/>
                <a:gd name="T11" fmla="*/ 0 h 56"/>
                <a:gd name="T12" fmla="*/ 22 w 25"/>
                <a:gd name="T13" fmla="*/ 6 h 56"/>
                <a:gd name="T14" fmla="*/ 25 w 25"/>
                <a:gd name="T15" fmla="*/ 0 h 56"/>
                <a:gd name="T16" fmla="*/ 24 w 25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56">
                  <a:moveTo>
                    <a:pt x="19" y="15"/>
                  </a:moveTo>
                  <a:cubicBezTo>
                    <a:pt x="18" y="16"/>
                    <a:pt x="17" y="16"/>
                    <a:pt x="17" y="17"/>
                  </a:cubicBezTo>
                  <a:cubicBezTo>
                    <a:pt x="17" y="17"/>
                    <a:pt x="9" y="32"/>
                    <a:pt x="0" y="56"/>
                  </a:cubicBezTo>
                  <a:cubicBezTo>
                    <a:pt x="0" y="55"/>
                    <a:pt x="1" y="55"/>
                    <a:pt x="1" y="55"/>
                  </a:cubicBezTo>
                  <a:cubicBezTo>
                    <a:pt x="19" y="15"/>
                    <a:pt x="19" y="15"/>
                    <a:pt x="19" y="15"/>
                  </a:cubicBezTo>
                  <a:moveTo>
                    <a:pt x="24" y="0"/>
                  </a:moveTo>
                  <a:cubicBezTo>
                    <a:pt x="24" y="2"/>
                    <a:pt x="23" y="4"/>
                    <a:pt x="22" y="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2" name="ïş1íḍê"/>
            <p:cNvSpPr/>
            <p:nvPr/>
          </p:nvSpPr>
          <p:spPr bwMode="auto">
            <a:xfrm>
              <a:off x="8855076" y="2779713"/>
              <a:ext cx="223838" cy="185738"/>
            </a:xfrm>
            <a:custGeom>
              <a:avLst/>
              <a:gdLst>
                <a:gd name="T0" fmla="*/ 26 w 113"/>
                <a:gd name="T1" fmla="*/ 0 h 94"/>
                <a:gd name="T2" fmla="*/ 0 w 113"/>
                <a:gd name="T3" fmla="*/ 32 h 94"/>
                <a:gd name="T4" fmla="*/ 20 w 113"/>
                <a:gd name="T5" fmla="*/ 52 h 94"/>
                <a:gd name="T6" fmla="*/ 28 w 113"/>
                <a:gd name="T7" fmla="*/ 20 h 94"/>
                <a:gd name="T8" fmla="*/ 43 w 113"/>
                <a:gd name="T9" fmla="*/ 16 h 94"/>
                <a:gd name="T10" fmla="*/ 106 w 113"/>
                <a:gd name="T11" fmla="*/ 55 h 94"/>
                <a:gd name="T12" fmla="*/ 84 w 113"/>
                <a:gd name="T13" fmla="*/ 94 h 94"/>
                <a:gd name="T14" fmla="*/ 84 w 113"/>
                <a:gd name="T15" fmla="*/ 94 h 94"/>
                <a:gd name="T16" fmla="*/ 89 w 113"/>
                <a:gd name="T17" fmla="*/ 94 h 94"/>
                <a:gd name="T18" fmla="*/ 106 w 113"/>
                <a:gd name="T19" fmla="*/ 55 h 94"/>
                <a:gd name="T20" fmla="*/ 108 w 113"/>
                <a:gd name="T21" fmla="*/ 53 h 94"/>
                <a:gd name="T22" fmla="*/ 111 w 113"/>
                <a:gd name="T23" fmla="*/ 44 h 94"/>
                <a:gd name="T24" fmla="*/ 113 w 113"/>
                <a:gd name="T25" fmla="*/ 38 h 94"/>
                <a:gd name="T26" fmla="*/ 26 w 113"/>
                <a:gd name="T2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94">
                  <a:moveTo>
                    <a:pt x="26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8" y="41"/>
                    <a:pt x="20" y="52"/>
                  </a:cubicBezTo>
                  <a:cubicBezTo>
                    <a:pt x="26" y="37"/>
                    <a:pt x="29" y="25"/>
                    <a:pt x="28" y="20"/>
                  </a:cubicBezTo>
                  <a:cubicBezTo>
                    <a:pt x="28" y="20"/>
                    <a:pt x="34" y="16"/>
                    <a:pt x="43" y="16"/>
                  </a:cubicBezTo>
                  <a:cubicBezTo>
                    <a:pt x="57" y="16"/>
                    <a:pt x="78" y="23"/>
                    <a:pt x="106" y="55"/>
                  </a:cubicBezTo>
                  <a:cubicBezTo>
                    <a:pt x="84" y="94"/>
                    <a:pt x="84" y="94"/>
                    <a:pt x="84" y="94"/>
                  </a:cubicBezTo>
                  <a:cubicBezTo>
                    <a:pt x="84" y="94"/>
                    <a:pt x="84" y="94"/>
                    <a:pt x="84" y="94"/>
                  </a:cubicBezTo>
                  <a:cubicBezTo>
                    <a:pt x="86" y="94"/>
                    <a:pt x="87" y="94"/>
                    <a:pt x="89" y="94"/>
                  </a:cubicBezTo>
                  <a:cubicBezTo>
                    <a:pt x="98" y="70"/>
                    <a:pt x="106" y="55"/>
                    <a:pt x="106" y="55"/>
                  </a:cubicBezTo>
                  <a:cubicBezTo>
                    <a:pt x="106" y="54"/>
                    <a:pt x="107" y="54"/>
                    <a:pt x="108" y="5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2" y="42"/>
                    <a:pt x="113" y="40"/>
                    <a:pt x="113" y="38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E364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3" name="ïṩļiḑè"/>
            <p:cNvSpPr/>
            <p:nvPr/>
          </p:nvSpPr>
          <p:spPr bwMode="auto">
            <a:xfrm>
              <a:off x="8894763" y="2811463"/>
              <a:ext cx="171450" cy="153988"/>
            </a:xfrm>
            <a:custGeom>
              <a:avLst/>
              <a:gdLst>
                <a:gd name="T0" fmla="*/ 23 w 86"/>
                <a:gd name="T1" fmla="*/ 0 h 78"/>
                <a:gd name="T2" fmla="*/ 8 w 86"/>
                <a:gd name="T3" fmla="*/ 4 h 78"/>
                <a:gd name="T4" fmla="*/ 0 w 86"/>
                <a:gd name="T5" fmla="*/ 36 h 78"/>
                <a:gd name="T6" fmla="*/ 64 w 86"/>
                <a:gd name="T7" fmla="*/ 78 h 78"/>
                <a:gd name="T8" fmla="*/ 86 w 86"/>
                <a:gd name="T9" fmla="*/ 39 h 78"/>
                <a:gd name="T10" fmla="*/ 23 w 86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8">
                  <a:moveTo>
                    <a:pt x="23" y="0"/>
                  </a:moveTo>
                  <a:cubicBezTo>
                    <a:pt x="14" y="0"/>
                    <a:pt x="8" y="4"/>
                    <a:pt x="8" y="4"/>
                  </a:cubicBezTo>
                  <a:cubicBezTo>
                    <a:pt x="9" y="9"/>
                    <a:pt x="6" y="21"/>
                    <a:pt x="0" y="36"/>
                  </a:cubicBezTo>
                  <a:cubicBezTo>
                    <a:pt x="19" y="54"/>
                    <a:pt x="46" y="78"/>
                    <a:pt x="64" y="78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58" y="7"/>
                    <a:pt x="37" y="0"/>
                    <a:pt x="23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4" name="iṡḻiḋè"/>
            <p:cNvSpPr/>
            <p:nvPr/>
          </p:nvSpPr>
          <p:spPr bwMode="auto">
            <a:xfrm>
              <a:off x="8855076" y="2773363"/>
              <a:ext cx="227013" cy="206375"/>
            </a:xfrm>
            <a:custGeom>
              <a:avLst/>
              <a:gdLst>
                <a:gd name="T0" fmla="*/ 0 w 114"/>
                <a:gd name="T1" fmla="*/ 31 h 104"/>
                <a:gd name="T2" fmla="*/ 90 w 114"/>
                <a:gd name="T3" fmla="*/ 92 h 104"/>
                <a:gd name="T4" fmla="*/ 114 w 114"/>
                <a:gd name="T5" fmla="*/ 38 h 104"/>
                <a:gd name="T6" fmla="*/ 26 w 114"/>
                <a:gd name="T7" fmla="*/ 0 h 104"/>
                <a:gd name="T8" fmla="*/ 0 w 114"/>
                <a:gd name="T9" fmla="*/ 3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4">
                  <a:moveTo>
                    <a:pt x="0" y="31"/>
                  </a:moveTo>
                  <a:cubicBezTo>
                    <a:pt x="0" y="31"/>
                    <a:pt x="65" y="104"/>
                    <a:pt x="90" y="92"/>
                  </a:cubicBezTo>
                  <a:cubicBezTo>
                    <a:pt x="114" y="38"/>
                    <a:pt x="114" y="38"/>
                    <a:pt x="114" y="38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D6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5" name="ïṡḷidè"/>
            <p:cNvSpPr/>
            <p:nvPr/>
          </p:nvSpPr>
          <p:spPr bwMode="auto">
            <a:xfrm>
              <a:off x="8739188" y="3163888"/>
              <a:ext cx="115888" cy="187325"/>
            </a:xfrm>
            <a:custGeom>
              <a:avLst/>
              <a:gdLst>
                <a:gd name="T0" fmla="*/ 11 w 59"/>
                <a:gd name="T1" fmla="*/ 0 h 95"/>
                <a:gd name="T2" fmla="*/ 0 w 59"/>
                <a:gd name="T3" fmla="*/ 29 h 95"/>
                <a:gd name="T4" fmla="*/ 35 w 59"/>
                <a:gd name="T5" fmla="*/ 95 h 95"/>
                <a:gd name="T6" fmla="*/ 59 w 59"/>
                <a:gd name="T7" fmla="*/ 68 h 95"/>
                <a:gd name="T8" fmla="*/ 52 w 59"/>
                <a:gd name="T9" fmla="*/ 64 h 95"/>
                <a:gd name="T10" fmla="*/ 47 w 59"/>
                <a:gd name="T11" fmla="*/ 74 h 95"/>
                <a:gd name="T12" fmla="*/ 7 w 59"/>
                <a:gd name="T13" fmla="*/ 14 h 95"/>
                <a:gd name="T14" fmla="*/ 13 w 59"/>
                <a:gd name="T15" fmla="*/ 3 h 95"/>
                <a:gd name="T16" fmla="*/ 11 w 59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95">
                  <a:moveTo>
                    <a:pt x="11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59" y="68"/>
                    <a:pt x="59" y="68"/>
                    <a:pt x="59" y="68"/>
                  </a:cubicBezTo>
                  <a:cubicBezTo>
                    <a:pt x="57" y="67"/>
                    <a:pt x="55" y="66"/>
                    <a:pt x="52" y="6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9" y="10"/>
                    <a:pt x="13" y="3"/>
                  </a:cubicBezTo>
                  <a:cubicBezTo>
                    <a:pt x="12" y="1"/>
                    <a:pt x="11" y="0"/>
                    <a:pt x="11" y="0"/>
                  </a:cubicBezTo>
                </a:path>
              </a:pathLst>
            </a:custGeom>
            <a:solidFill>
              <a:srgbClr val="4542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6" name="îş1îďé"/>
            <p:cNvSpPr/>
            <p:nvPr/>
          </p:nvSpPr>
          <p:spPr bwMode="auto">
            <a:xfrm>
              <a:off x="8751888" y="3168651"/>
              <a:ext cx="90488" cy="141288"/>
            </a:xfrm>
            <a:custGeom>
              <a:avLst/>
              <a:gdLst>
                <a:gd name="T0" fmla="*/ 6 w 45"/>
                <a:gd name="T1" fmla="*/ 0 h 71"/>
                <a:gd name="T2" fmla="*/ 0 w 45"/>
                <a:gd name="T3" fmla="*/ 11 h 71"/>
                <a:gd name="T4" fmla="*/ 40 w 45"/>
                <a:gd name="T5" fmla="*/ 71 h 71"/>
                <a:gd name="T6" fmla="*/ 45 w 45"/>
                <a:gd name="T7" fmla="*/ 61 h 71"/>
                <a:gd name="T8" fmla="*/ 6 w 45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1">
                  <a:moveTo>
                    <a:pt x="6" y="0"/>
                  </a:moveTo>
                  <a:cubicBezTo>
                    <a:pt x="2" y="7"/>
                    <a:pt x="0" y="11"/>
                    <a:pt x="0" y="11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31" y="49"/>
                    <a:pt x="11" y="11"/>
                    <a:pt x="6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7" name="í$ḷîḑe"/>
            <p:cNvSpPr/>
            <p:nvPr/>
          </p:nvSpPr>
          <p:spPr bwMode="auto">
            <a:xfrm>
              <a:off x="8734426" y="3167063"/>
              <a:ext cx="117475" cy="187325"/>
            </a:xfrm>
            <a:custGeom>
              <a:avLst/>
              <a:gdLst>
                <a:gd name="T0" fmla="*/ 12 w 59"/>
                <a:gd name="T1" fmla="*/ 0 h 95"/>
                <a:gd name="T2" fmla="*/ 59 w 59"/>
                <a:gd name="T3" fmla="*/ 67 h 95"/>
                <a:gd name="T4" fmla="*/ 35 w 59"/>
                <a:gd name="T5" fmla="*/ 95 h 95"/>
                <a:gd name="T6" fmla="*/ 0 w 59"/>
                <a:gd name="T7" fmla="*/ 29 h 95"/>
                <a:gd name="T8" fmla="*/ 12 w 59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95">
                  <a:moveTo>
                    <a:pt x="12" y="0"/>
                  </a:moveTo>
                  <a:cubicBezTo>
                    <a:pt x="12" y="0"/>
                    <a:pt x="43" y="64"/>
                    <a:pt x="59" y="67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4D4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8" name="íşlídè"/>
            <p:cNvSpPr/>
            <p:nvPr/>
          </p:nvSpPr>
          <p:spPr bwMode="auto">
            <a:xfrm>
              <a:off x="8851901" y="2389188"/>
              <a:ext cx="30163" cy="361950"/>
            </a:xfrm>
            <a:custGeom>
              <a:avLst/>
              <a:gdLst>
                <a:gd name="T0" fmla="*/ 11 w 15"/>
                <a:gd name="T1" fmla="*/ 0 h 183"/>
                <a:gd name="T2" fmla="*/ 0 w 15"/>
                <a:gd name="T3" fmla="*/ 183 h 183"/>
                <a:gd name="T4" fmla="*/ 11 w 15"/>
                <a:gd name="T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83">
                  <a:moveTo>
                    <a:pt x="11" y="0"/>
                  </a:moveTo>
                  <a:cubicBezTo>
                    <a:pt x="0" y="183"/>
                    <a:pt x="0" y="183"/>
                    <a:pt x="0" y="183"/>
                  </a:cubicBezTo>
                  <a:cubicBezTo>
                    <a:pt x="15" y="133"/>
                    <a:pt x="11" y="0"/>
                    <a:pt x="11" y="0"/>
                  </a:cubicBezTo>
                </a:path>
              </a:pathLst>
            </a:custGeom>
            <a:solidFill>
              <a:srgbClr val="E364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9" name="ïšḷîḋè"/>
            <p:cNvSpPr/>
            <p:nvPr/>
          </p:nvSpPr>
          <p:spPr bwMode="auto">
            <a:xfrm>
              <a:off x="8283576" y="2389188"/>
              <a:ext cx="42863" cy="50800"/>
            </a:xfrm>
            <a:custGeom>
              <a:avLst/>
              <a:gdLst>
                <a:gd name="T0" fmla="*/ 22 w 22"/>
                <a:gd name="T1" fmla="*/ 0 h 26"/>
                <a:gd name="T2" fmla="*/ 0 w 22"/>
                <a:gd name="T3" fmla="*/ 26 h 26"/>
                <a:gd name="T4" fmla="*/ 22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22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22" y="19"/>
                    <a:pt x="22" y="0"/>
                  </a:cubicBezTo>
                </a:path>
              </a:pathLst>
            </a:custGeom>
            <a:solidFill>
              <a:srgbClr val="E364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0" name="ï$ľíḑé"/>
            <p:cNvSpPr/>
            <p:nvPr/>
          </p:nvSpPr>
          <p:spPr bwMode="auto">
            <a:xfrm>
              <a:off x="2763838" y="2484438"/>
              <a:ext cx="273050" cy="2205038"/>
            </a:xfrm>
            <a:custGeom>
              <a:avLst/>
              <a:gdLst>
                <a:gd name="T0" fmla="*/ 105 w 138"/>
                <a:gd name="T1" fmla="*/ 0 h 1114"/>
                <a:gd name="T2" fmla="*/ 69 w 138"/>
                <a:gd name="T3" fmla="*/ 474 h 1114"/>
                <a:gd name="T4" fmla="*/ 47 w 138"/>
                <a:gd name="T5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" h="1114">
                  <a:moveTo>
                    <a:pt x="105" y="0"/>
                  </a:moveTo>
                  <a:cubicBezTo>
                    <a:pt x="105" y="0"/>
                    <a:pt x="0" y="217"/>
                    <a:pt x="69" y="474"/>
                  </a:cubicBezTo>
                  <a:cubicBezTo>
                    <a:pt x="138" y="731"/>
                    <a:pt x="116" y="1038"/>
                    <a:pt x="47" y="1114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1" name="iŝḻïḓé"/>
            <p:cNvSpPr/>
            <p:nvPr/>
          </p:nvSpPr>
          <p:spPr bwMode="auto">
            <a:xfrm>
              <a:off x="2914651" y="2427288"/>
              <a:ext cx="114300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2" name="ïṡļïďè"/>
            <p:cNvSpPr/>
            <p:nvPr/>
          </p:nvSpPr>
          <p:spPr bwMode="auto">
            <a:xfrm>
              <a:off x="2884488" y="2720976"/>
              <a:ext cx="273050" cy="77788"/>
            </a:xfrm>
            <a:custGeom>
              <a:avLst/>
              <a:gdLst>
                <a:gd name="T0" fmla="*/ 0 w 138"/>
                <a:gd name="T1" fmla="*/ 20 h 39"/>
                <a:gd name="T2" fmla="*/ 138 w 138"/>
                <a:gd name="T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8" h="39">
                  <a:moveTo>
                    <a:pt x="0" y="20"/>
                  </a:moveTo>
                  <a:cubicBezTo>
                    <a:pt x="0" y="20"/>
                    <a:pt x="109" y="39"/>
                    <a:pt x="138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3" name="îṥḷïḓe"/>
            <p:cNvSpPr/>
            <p:nvPr/>
          </p:nvSpPr>
          <p:spPr bwMode="auto">
            <a:xfrm>
              <a:off x="2733676" y="2655888"/>
              <a:ext cx="131763" cy="230188"/>
            </a:xfrm>
            <a:custGeom>
              <a:avLst/>
              <a:gdLst>
                <a:gd name="T0" fmla="*/ 66 w 66"/>
                <a:gd name="T1" fmla="*/ 116 h 116"/>
                <a:gd name="T2" fmla="*/ 4 w 66"/>
                <a:gd name="T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" h="116">
                  <a:moveTo>
                    <a:pt x="66" y="116"/>
                  </a:moveTo>
                  <a:cubicBezTo>
                    <a:pt x="66" y="116"/>
                    <a:pt x="0" y="44"/>
                    <a:pt x="4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4" name="iṩlíḍe"/>
            <p:cNvSpPr/>
            <p:nvPr/>
          </p:nvSpPr>
          <p:spPr bwMode="auto">
            <a:xfrm>
              <a:off x="2852738" y="2949576"/>
              <a:ext cx="225425" cy="228600"/>
            </a:xfrm>
            <a:custGeom>
              <a:avLst/>
              <a:gdLst>
                <a:gd name="T0" fmla="*/ 0 w 114"/>
                <a:gd name="T1" fmla="*/ 100 h 116"/>
                <a:gd name="T2" fmla="*/ 114 w 114"/>
                <a:gd name="T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4" h="116">
                  <a:moveTo>
                    <a:pt x="0" y="100"/>
                  </a:moveTo>
                  <a:cubicBezTo>
                    <a:pt x="0" y="100"/>
                    <a:pt x="60" y="116"/>
                    <a:pt x="114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5" name="îsḷïḓé"/>
            <p:cNvSpPr/>
            <p:nvPr/>
          </p:nvSpPr>
          <p:spPr bwMode="auto">
            <a:xfrm>
              <a:off x="2590801" y="3028951"/>
              <a:ext cx="293688" cy="309563"/>
            </a:xfrm>
            <a:custGeom>
              <a:avLst/>
              <a:gdLst>
                <a:gd name="T0" fmla="*/ 148 w 148"/>
                <a:gd name="T1" fmla="*/ 157 h 157"/>
                <a:gd name="T2" fmla="*/ 18 w 148"/>
                <a:gd name="T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" h="157">
                  <a:moveTo>
                    <a:pt x="148" y="157"/>
                  </a:moveTo>
                  <a:cubicBezTo>
                    <a:pt x="148" y="157"/>
                    <a:pt x="0" y="62"/>
                    <a:pt x="18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6" name="iṧļiḍê"/>
            <p:cNvSpPr/>
            <p:nvPr/>
          </p:nvSpPr>
          <p:spPr bwMode="auto">
            <a:xfrm>
              <a:off x="2930526" y="3192463"/>
              <a:ext cx="206375" cy="361950"/>
            </a:xfrm>
            <a:custGeom>
              <a:avLst/>
              <a:gdLst>
                <a:gd name="T0" fmla="*/ 0 w 104"/>
                <a:gd name="T1" fmla="*/ 183 h 183"/>
                <a:gd name="T2" fmla="*/ 93 w 104"/>
                <a:gd name="T3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4" h="183">
                  <a:moveTo>
                    <a:pt x="0" y="183"/>
                  </a:moveTo>
                  <a:cubicBezTo>
                    <a:pt x="0" y="183"/>
                    <a:pt x="104" y="91"/>
                    <a:pt x="93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7" name="iṩlïḍê"/>
            <p:cNvSpPr/>
            <p:nvPr/>
          </p:nvSpPr>
          <p:spPr bwMode="auto">
            <a:xfrm>
              <a:off x="2692401" y="3494088"/>
              <a:ext cx="261938" cy="187325"/>
            </a:xfrm>
            <a:custGeom>
              <a:avLst/>
              <a:gdLst>
                <a:gd name="T0" fmla="*/ 132 w 132"/>
                <a:gd name="T1" fmla="*/ 95 h 95"/>
                <a:gd name="T2" fmla="*/ 4 w 132"/>
                <a:gd name="T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2" h="95">
                  <a:moveTo>
                    <a:pt x="132" y="95"/>
                  </a:moveTo>
                  <a:cubicBezTo>
                    <a:pt x="132" y="95"/>
                    <a:pt x="0" y="58"/>
                    <a:pt x="4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8" name="ïṧḻíďé"/>
            <p:cNvSpPr/>
            <p:nvPr/>
          </p:nvSpPr>
          <p:spPr bwMode="auto">
            <a:xfrm>
              <a:off x="2971801" y="3586163"/>
              <a:ext cx="185738" cy="246063"/>
            </a:xfrm>
            <a:custGeom>
              <a:avLst/>
              <a:gdLst>
                <a:gd name="T0" fmla="*/ 0 w 94"/>
                <a:gd name="T1" fmla="*/ 124 h 124"/>
                <a:gd name="T2" fmla="*/ 94 w 94"/>
                <a:gd name="T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4" h="124">
                  <a:moveTo>
                    <a:pt x="0" y="124"/>
                  </a:moveTo>
                  <a:cubicBezTo>
                    <a:pt x="0" y="124"/>
                    <a:pt x="83" y="47"/>
                    <a:pt x="94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9" name="îšľiḋe"/>
            <p:cNvSpPr/>
            <p:nvPr/>
          </p:nvSpPr>
          <p:spPr bwMode="auto">
            <a:xfrm>
              <a:off x="2806701" y="3794126"/>
              <a:ext cx="177800" cy="296863"/>
            </a:xfrm>
            <a:custGeom>
              <a:avLst/>
              <a:gdLst>
                <a:gd name="T0" fmla="*/ 89 w 89"/>
                <a:gd name="T1" fmla="*/ 150 h 150"/>
                <a:gd name="T2" fmla="*/ 0 w 89"/>
                <a:gd name="T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9" h="150">
                  <a:moveTo>
                    <a:pt x="89" y="150"/>
                  </a:moveTo>
                  <a:cubicBezTo>
                    <a:pt x="89" y="150"/>
                    <a:pt x="3" y="51"/>
                    <a:pt x="0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0" name="íṧlïdé"/>
            <p:cNvSpPr/>
            <p:nvPr/>
          </p:nvSpPr>
          <p:spPr bwMode="auto">
            <a:xfrm>
              <a:off x="2984501" y="3944938"/>
              <a:ext cx="201613" cy="311150"/>
            </a:xfrm>
            <a:custGeom>
              <a:avLst/>
              <a:gdLst>
                <a:gd name="T0" fmla="*/ 0 w 102"/>
                <a:gd name="T1" fmla="*/ 157 h 157"/>
                <a:gd name="T2" fmla="*/ 102 w 102"/>
                <a:gd name="T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2" h="157">
                  <a:moveTo>
                    <a:pt x="0" y="157"/>
                  </a:moveTo>
                  <a:cubicBezTo>
                    <a:pt x="0" y="157"/>
                    <a:pt x="95" y="51"/>
                    <a:pt x="102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1" name="ïSļïḓe"/>
            <p:cNvSpPr/>
            <p:nvPr/>
          </p:nvSpPr>
          <p:spPr bwMode="auto">
            <a:xfrm>
              <a:off x="2684463" y="2613026"/>
              <a:ext cx="114300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2" name="îṩ1ïḓè"/>
            <p:cNvSpPr/>
            <p:nvPr/>
          </p:nvSpPr>
          <p:spPr bwMode="auto">
            <a:xfrm>
              <a:off x="2620963" y="3436938"/>
              <a:ext cx="112713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3" name="ïṡḻíḑé"/>
            <p:cNvSpPr/>
            <p:nvPr/>
          </p:nvSpPr>
          <p:spPr bwMode="auto">
            <a:xfrm>
              <a:off x="2570163" y="2971801"/>
              <a:ext cx="114300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4" name="iślidê"/>
            <p:cNvSpPr/>
            <p:nvPr/>
          </p:nvSpPr>
          <p:spPr bwMode="auto">
            <a:xfrm>
              <a:off x="3100388" y="2663826"/>
              <a:ext cx="115888" cy="115888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5" name="işļîḑé"/>
            <p:cNvSpPr/>
            <p:nvPr/>
          </p:nvSpPr>
          <p:spPr bwMode="auto">
            <a:xfrm>
              <a:off x="3100388" y="3544888"/>
              <a:ext cx="115888" cy="112713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6" name="îśľîdè"/>
            <p:cNvSpPr/>
            <p:nvPr/>
          </p:nvSpPr>
          <p:spPr bwMode="auto">
            <a:xfrm>
              <a:off x="3008313" y="2892426"/>
              <a:ext cx="114300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7" name="iş1ïḓè"/>
            <p:cNvSpPr/>
            <p:nvPr/>
          </p:nvSpPr>
          <p:spPr bwMode="auto">
            <a:xfrm>
              <a:off x="3122613" y="3922713"/>
              <a:ext cx="114300" cy="115888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8" name="îŝ1iḋê"/>
            <p:cNvSpPr/>
            <p:nvPr/>
          </p:nvSpPr>
          <p:spPr bwMode="auto">
            <a:xfrm>
              <a:off x="2733676" y="3773488"/>
              <a:ext cx="115888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9" name="iş1îḑê"/>
            <p:cNvSpPr/>
            <p:nvPr/>
          </p:nvSpPr>
          <p:spPr bwMode="auto">
            <a:xfrm>
              <a:off x="3065463" y="3135313"/>
              <a:ext cx="114300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zh-CN" altLang="zh-CN" dirty="0"/>
              <a:t>平时使用第三方模块是其他开发者发布出来，需要安装后调用。下面我们来学习怎么去发布一个模块。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）、将写好的包放到一个</a:t>
            </a:r>
            <a:r>
              <a:rPr lang="en-US" altLang="zh-CN" dirty="0" err="1"/>
              <a:t>jiaoxue</a:t>
            </a:r>
            <a:r>
              <a:rPr lang="en-US" altLang="zh-CN" dirty="0"/>
              <a:t>/</a:t>
            </a:r>
            <a:r>
              <a:rPr lang="zh-CN" altLang="zh-CN" dirty="0"/>
              <a:t>目录下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模块的发布</a:t>
            </a:r>
            <a:endParaRPr lang="zh-CN" altLang="en-US" dirty="0"/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853018" y="3060175"/>
            <a:ext cx="6485965" cy="19331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）、在</a:t>
            </a:r>
            <a:r>
              <a:rPr lang="en-US" altLang="zh-CN" dirty="0" err="1"/>
              <a:t>jiaoxue</a:t>
            </a:r>
            <a:r>
              <a:rPr lang="en-US" altLang="zh-CN" dirty="0"/>
              <a:t>/</a:t>
            </a:r>
            <a:r>
              <a:rPr lang="zh-CN" altLang="zh-CN" dirty="0"/>
              <a:t>目录下创建一个文件</a:t>
            </a:r>
            <a:r>
              <a:rPr lang="en-US" altLang="zh-CN" dirty="0"/>
              <a:t>setup.py</a:t>
            </a:r>
            <a:r>
              <a:rPr lang="zh-CN" altLang="zh-CN" dirty="0"/>
              <a:t>文件</a:t>
            </a:r>
          </a:p>
          <a:p>
            <a:pPr lvl="1"/>
            <a:r>
              <a:rPr lang="zh-CN" altLang="zh-CN" dirty="0"/>
              <a:t>文件里写入下面代码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模块的发布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80565" y="2444115"/>
            <a:ext cx="8135240" cy="196977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 distutils.core import setup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name 模块名称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version 版本号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description 描述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author 作者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py_modules 要发布的内容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setup(name="my_module", version="1.0", description="my module",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author="lilei", py_modules=['test1.A', 'test1.B', 'test2.C', 'test2.D'])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en-US" altLang="zh-CN" dirty="0"/>
              <a:t>（3）、 </a:t>
            </a:r>
            <a:r>
              <a:rPr lang="en-US" altLang="zh-CN" dirty="0" err="1"/>
              <a:t>创建模块</a:t>
            </a:r>
            <a:endParaRPr lang="zh-CN" altLang="zh-CN" dirty="0"/>
          </a:p>
          <a:p>
            <a:pPr lvl="1" latinLnBrk="1"/>
            <a:r>
              <a:rPr lang="en-US" altLang="zh-CN" dirty="0"/>
              <a:t>python setup.py build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模块的发布</a:t>
            </a:r>
            <a:endParaRPr lang="zh-CN" altLang="en-US" dirty="0"/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687171" y="2698115"/>
            <a:ext cx="6817659" cy="229522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en-US" altLang="zh-CN" dirty="0"/>
              <a:t>（4）、</a:t>
            </a:r>
            <a:r>
              <a:rPr lang="en-US" altLang="zh-CN" dirty="0" err="1"/>
              <a:t>生成压缩包</a:t>
            </a:r>
            <a:endParaRPr lang="zh-CN" altLang="zh-CN" dirty="0"/>
          </a:p>
          <a:p>
            <a:pPr lvl="1" latinLnBrk="1"/>
            <a:r>
              <a:rPr lang="en-US" altLang="zh-CN" dirty="0"/>
              <a:t>python setup.py </a:t>
            </a:r>
            <a:r>
              <a:rPr lang="en-US" altLang="zh-CN" dirty="0" err="1"/>
              <a:t>sdist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模块的发布</a:t>
            </a:r>
            <a:endParaRPr lang="zh-CN" altLang="en-US" dirty="0"/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212041" y="2469925"/>
            <a:ext cx="7767918" cy="3707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en-US" altLang="zh-CN" dirty="0"/>
              <a:t>（5）、tree </a:t>
            </a:r>
            <a:r>
              <a:rPr lang="en-US" altLang="zh-CN" dirty="0" err="1"/>
              <a:t>看下jiaoxue目录下的结构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模块的发布</a:t>
            </a:r>
            <a:endParaRPr lang="zh-CN" altLang="en-US" dirty="0"/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394697" y="2363376"/>
            <a:ext cx="7402606" cy="365194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）、将上一节生成的压缩包复制到桌面解压</a:t>
            </a:r>
          </a:p>
          <a:p>
            <a:pPr lvl="1" latinLnBrk="1"/>
            <a:r>
              <a:rPr lang="en-US" altLang="zh-CN" dirty="0"/>
              <a:t>tar -</a:t>
            </a:r>
            <a:r>
              <a:rPr lang="en-US" altLang="zh-CN" dirty="0" err="1"/>
              <a:t>zxvf</a:t>
            </a:r>
            <a:r>
              <a:rPr lang="en-US" altLang="zh-CN" dirty="0"/>
              <a:t> my_module-1.0.tar.gz</a:t>
            </a:r>
            <a:endParaRPr lang="zh-CN" altLang="zh-CN" dirty="0"/>
          </a:p>
          <a:p>
            <a:pPr lvl="1"/>
            <a:r>
              <a:rPr lang="en-US" altLang="zh-CN" dirty="0"/>
              <a:t>解压后在桌面会生成一个文件夹my_module-1.0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模块的安装</a:t>
            </a:r>
            <a:endParaRPr lang="zh-CN" altLang="en-US" dirty="0"/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319618" y="2992708"/>
            <a:ext cx="7552764" cy="269091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en-US" altLang="zh-CN" dirty="0"/>
              <a:t>（2）、进入my_module-1.0文件夹</a:t>
            </a:r>
            <a:endParaRPr lang="zh-CN" altLang="zh-CN" dirty="0"/>
          </a:p>
          <a:p>
            <a:pPr lvl="1"/>
            <a:r>
              <a:rPr lang="en-US" altLang="zh-CN" dirty="0"/>
              <a:t>cd my_module-1.0</a:t>
            </a:r>
            <a:endParaRPr lang="zh-CN" altLang="zh-CN" dirty="0"/>
          </a:p>
          <a:p>
            <a:r>
              <a:rPr lang="en-US" altLang="zh-CN" dirty="0"/>
              <a:t>（3）、</a:t>
            </a:r>
            <a:r>
              <a:rPr lang="en-US" altLang="zh-CN" dirty="0" err="1"/>
              <a:t>执行命令安装</a:t>
            </a:r>
            <a:r>
              <a:rPr lang="en-US" altLang="zh-CN" dirty="0"/>
              <a:t> python setup.py install </a:t>
            </a:r>
            <a:endParaRPr lang="zh-CN" altLang="zh-CN" dirty="0"/>
          </a:p>
          <a:p>
            <a:r>
              <a:rPr lang="en-US" altLang="zh-CN" dirty="0"/>
              <a:t>（4）、</a:t>
            </a:r>
            <a:r>
              <a:rPr lang="en-US" altLang="zh-CN" dirty="0" err="1"/>
              <a:t>查看是否安装成功</a:t>
            </a:r>
            <a:endParaRPr lang="zh-CN" altLang="zh-CN" dirty="0"/>
          </a:p>
          <a:p>
            <a:pPr lvl="1"/>
            <a:r>
              <a:rPr lang="en-US" altLang="zh-CN" dirty="0" err="1"/>
              <a:t>在python的安装目录下的site-packages目录下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模块的安装</a:t>
            </a:r>
            <a:endParaRPr lang="zh-CN" altLang="en-US" dirty="0"/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689847" y="3594848"/>
            <a:ext cx="4576482" cy="27342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）、</a:t>
            </a:r>
            <a:r>
              <a:rPr lang="zh-CN" altLang="zh-CN" dirty="0"/>
              <a:t>模块引入，可以导入说明安装成功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模块的安装</a:t>
            </a:r>
            <a:endParaRPr lang="zh-CN" altLang="en-US" dirty="0"/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445124" y="2246947"/>
            <a:ext cx="7301753" cy="161684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622975" y="3021013"/>
            <a:ext cx="902811" cy="679450"/>
            <a:chOff x="4836150" y="3409950"/>
            <a:chExt cx="903196" cy="679450"/>
          </a:xfrm>
        </p:grpSpPr>
        <p:sp>
          <p:nvSpPr>
            <p:cNvPr id="6" name="矩形 6"/>
            <p:cNvSpPr/>
            <p:nvPr/>
          </p:nvSpPr>
          <p:spPr>
            <a:xfrm>
              <a:off x="4836150" y="4043681"/>
              <a:ext cx="903196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836150" y="3409950"/>
              <a:ext cx="903196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小结</a:t>
              </a: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知识总结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文件打开关闭</a:t>
            </a:r>
          </a:p>
          <a:p>
            <a:pPr lvl="1"/>
            <a:r>
              <a:rPr lang="zh-CN" altLang="zh-CN" dirty="0"/>
              <a:t>文件操作一般步骤、文件打开、文件关闭、</a:t>
            </a:r>
            <a:r>
              <a:rPr lang="en-US" altLang="zh-CN" dirty="0"/>
              <a:t>with</a:t>
            </a:r>
            <a:r>
              <a:rPr lang="zh-CN" altLang="zh-CN" dirty="0"/>
              <a:t>上下文管理</a:t>
            </a:r>
          </a:p>
          <a:p>
            <a:r>
              <a:rPr lang="zh-CN" altLang="zh-CN" dirty="0"/>
              <a:t>文件读写</a:t>
            </a:r>
          </a:p>
          <a:p>
            <a:pPr lvl="1"/>
            <a:r>
              <a:rPr lang="zh-CN" altLang="zh-CN" dirty="0"/>
              <a:t>写文件、读文件</a:t>
            </a:r>
          </a:p>
          <a:p>
            <a:r>
              <a:rPr lang="zh-CN" altLang="zh-CN" dirty="0"/>
              <a:t>应用：文件备份脚本</a:t>
            </a:r>
            <a:endParaRPr lang="en-US" altLang="zh-CN" dirty="0"/>
          </a:p>
          <a:p>
            <a:r>
              <a:rPr lang="en-US" altLang="zh-CN" dirty="0"/>
              <a:t>文件定位</a:t>
            </a:r>
            <a:endParaRPr lang="zh-CN" altLang="zh-CN" dirty="0"/>
          </a:p>
          <a:p>
            <a:pPr lvl="1"/>
            <a:r>
              <a:rPr lang="en-US" altLang="zh-CN" dirty="0"/>
              <a:t>tell()、seek()</a:t>
            </a:r>
            <a:endParaRPr lang="zh-CN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文件打开关闭</a:t>
            </a:r>
            <a:endParaRPr lang="en-US" altLang="zh-CN" dirty="0"/>
          </a:p>
          <a:p>
            <a:r>
              <a:rPr lang="zh-CN" altLang="en-US" dirty="0"/>
              <a:t>文件读写</a:t>
            </a:r>
            <a:endParaRPr lang="en-US" altLang="zh-CN" dirty="0"/>
          </a:p>
          <a:p>
            <a:r>
              <a:rPr lang="zh-CN" altLang="en-US" dirty="0"/>
              <a:t>应用：文件备份脚本</a:t>
            </a:r>
            <a:endParaRPr lang="en-US" altLang="zh-CN" dirty="0"/>
          </a:p>
          <a:p>
            <a:r>
              <a:rPr lang="zh-CN" altLang="en-US" dirty="0"/>
              <a:t>文件定位</a:t>
            </a:r>
            <a:endParaRPr lang="en-US" altLang="zh-CN" dirty="0"/>
          </a:p>
          <a:p>
            <a:r>
              <a:rPr lang="zh-CN" altLang="en-US" dirty="0"/>
              <a:t>模块介绍</a:t>
            </a:r>
            <a:endParaRPr lang="en-US" altLang="zh-CN" dirty="0"/>
          </a:p>
          <a:p>
            <a:r>
              <a:rPr lang="en-US" altLang="zh-CN" dirty="0"/>
              <a:t>os</a:t>
            </a:r>
            <a:r>
              <a:rPr lang="zh-CN" altLang="en-US" dirty="0"/>
              <a:t>模块操作文件</a:t>
            </a:r>
            <a:endParaRPr lang="en-US" altLang="zh-CN" dirty="0"/>
          </a:p>
          <a:p>
            <a:r>
              <a:rPr lang="en-US" altLang="zh-CN" dirty="0"/>
              <a:t>time</a:t>
            </a:r>
            <a:r>
              <a:rPr lang="zh-CN" altLang="en-US" dirty="0"/>
              <a:t>、</a:t>
            </a:r>
            <a:r>
              <a:rPr lang="en-US" altLang="zh-CN" dirty="0"/>
              <a:t>datetime</a:t>
            </a:r>
            <a:r>
              <a:rPr lang="zh-CN" altLang="en-US" dirty="0"/>
              <a:t>模块</a:t>
            </a:r>
            <a:endParaRPr lang="en-US" altLang="zh-CN" dirty="0"/>
          </a:p>
          <a:p>
            <a:r>
              <a:rPr lang="zh-CN" altLang="en-US" dirty="0"/>
              <a:t>模块的制作、发布、安装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知识总结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模块介绍</a:t>
            </a:r>
            <a:endParaRPr lang="zh-CN" altLang="zh-CN" dirty="0"/>
          </a:p>
          <a:p>
            <a:pPr lvl="1"/>
            <a:r>
              <a:rPr lang="en-US" altLang="zh-CN" dirty="0"/>
              <a:t>import导入模块、搜索路径、from...import导入模块的方法、as给模块取别名</a:t>
            </a:r>
            <a:endParaRPr lang="zh-CN" altLang="zh-CN" dirty="0"/>
          </a:p>
          <a:p>
            <a:r>
              <a:rPr lang="en-US" altLang="zh-CN" dirty="0"/>
              <a:t>os</a:t>
            </a:r>
            <a:r>
              <a:rPr lang="zh-CN" altLang="zh-CN" dirty="0"/>
              <a:t>模块操作文件</a:t>
            </a:r>
          </a:p>
          <a:p>
            <a:pPr lvl="1"/>
            <a:r>
              <a:rPr lang="zh-CN" altLang="zh-CN" dirty="0"/>
              <a:t>概述、常用方法</a:t>
            </a:r>
          </a:p>
          <a:p>
            <a:r>
              <a:rPr lang="en-US" altLang="zh-CN" dirty="0"/>
              <a:t>time</a:t>
            </a:r>
            <a:r>
              <a:rPr lang="zh-CN" altLang="zh-CN" dirty="0"/>
              <a:t>、</a:t>
            </a:r>
            <a:r>
              <a:rPr lang="en-US" altLang="zh-CN" dirty="0"/>
              <a:t>datetime</a:t>
            </a:r>
            <a:r>
              <a:rPr lang="zh-CN" altLang="zh-CN" dirty="0"/>
              <a:t>模块</a:t>
            </a:r>
          </a:p>
          <a:p>
            <a:pPr lvl="1"/>
            <a:r>
              <a:rPr lang="en-US" altLang="zh-CN" dirty="0"/>
              <a:t>time</a:t>
            </a:r>
            <a:r>
              <a:rPr lang="zh-CN" altLang="zh-CN" dirty="0"/>
              <a:t>模块的使用、</a:t>
            </a:r>
            <a:r>
              <a:rPr lang="en-US" altLang="zh-CN" dirty="0"/>
              <a:t>datetime</a:t>
            </a:r>
            <a:r>
              <a:rPr lang="zh-CN" altLang="zh-CN" dirty="0"/>
              <a:t>模块</a:t>
            </a:r>
          </a:p>
          <a:p>
            <a:r>
              <a:rPr lang="zh-CN" altLang="zh-CN" dirty="0"/>
              <a:t>模块的制作、发布、安装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263902" y="3021013"/>
            <a:ext cx="1620958" cy="679450"/>
            <a:chOff x="4476923" y="3409950"/>
            <a:chExt cx="1621649" cy="679450"/>
          </a:xfrm>
        </p:grpSpPr>
        <p:sp>
          <p:nvSpPr>
            <p:cNvPr id="6" name="矩形 6"/>
            <p:cNvSpPr/>
            <p:nvPr/>
          </p:nvSpPr>
          <p:spPr>
            <a:xfrm>
              <a:off x="4476923" y="4043681"/>
              <a:ext cx="1621649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476923" y="3409950"/>
              <a:ext cx="162164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课后作业</a:t>
              </a: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zh-CN" dirty="0"/>
              <a:t>、文件打开方式有哪些？往文件里追加内容用的是那个模式。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、怎么查看</a:t>
            </a:r>
            <a:r>
              <a:rPr lang="en-US" altLang="zh-CN" dirty="0"/>
              <a:t>python</a:t>
            </a:r>
            <a:r>
              <a:rPr lang="zh-CN" altLang="zh-CN" dirty="0"/>
              <a:t>环境变量。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zh-CN" dirty="0"/>
              <a:t>、现在有一个</a:t>
            </a:r>
            <a:r>
              <a:rPr lang="en-US" altLang="zh-CN" dirty="0"/>
              <a:t>5G</a:t>
            </a:r>
            <a:r>
              <a:rPr lang="zh-CN" altLang="zh-CN" dirty="0"/>
              <a:t>的大文件需要做备份，请写一个脚本备份这个文件。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、有一批文件需要在文件名加上日期，比如文件</a:t>
            </a:r>
            <a:r>
              <a:rPr lang="en-US" altLang="zh-CN" dirty="0"/>
              <a:t>“</a:t>
            </a:r>
            <a:r>
              <a:rPr lang="zh-CN" altLang="zh-CN" dirty="0"/>
              <a:t>亚瑟</a:t>
            </a:r>
            <a:r>
              <a:rPr lang="en-US" altLang="zh-CN" dirty="0"/>
              <a:t>.py”</a:t>
            </a:r>
            <a:r>
              <a:rPr lang="zh-CN" altLang="zh-CN" dirty="0"/>
              <a:t>，要重命名成</a:t>
            </a:r>
            <a:r>
              <a:rPr lang="en-US" altLang="zh-CN"/>
              <a:t>“2020-6-9</a:t>
            </a:r>
            <a:r>
              <a:rPr lang="en-US" altLang="zh-CN" dirty="0"/>
              <a:t>_</a:t>
            </a:r>
            <a:r>
              <a:rPr lang="zh-CN" altLang="zh-CN" dirty="0"/>
              <a:t>亚瑟</a:t>
            </a:r>
            <a:r>
              <a:rPr lang="en-US" altLang="zh-CN" dirty="0"/>
              <a:t>.py</a:t>
            </a:r>
            <a:r>
              <a:rPr lang="zh-CN" altLang="zh-CN" dirty="0"/>
              <a:t>请编写程序完成重命名，（提示：这个脚本会将当前文件夹下的所有文件重命名，最好新建一个测试文件夹完成）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time</a:t>
            </a:r>
            <a:r>
              <a:rPr lang="zh-CN" altLang="zh-CN" dirty="0"/>
              <a:t>，</a:t>
            </a:r>
            <a:r>
              <a:rPr lang="en-US" altLang="zh-CN" dirty="0"/>
              <a:t>os</a:t>
            </a:r>
            <a:r>
              <a:rPr lang="zh-CN" altLang="zh-CN" dirty="0"/>
              <a:t>模块使用</a:t>
            </a:r>
            <a:r>
              <a:rPr lang="en-US" altLang="zh-CN" dirty="0"/>
              <a:t>(</a:t>
            </a:r>
            <a:r>
              <a:rPr lang="zh-CN" altLang="zh-CN" dirty="0"/>
              <a:t>练习模块使用方法，熟悉模块各个方法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、编写一个自己的模块，发布并安装。</a:t>
            </a:r>
          </a:p>
          <a:p>
            <a:r>
              <a:rPr lang="en-US" altLang="zh-CN" dirty="0"/>
              <a:t>5</a:t>
            </a:r>
            <a:r>
              <a:rPr lang="zh-CN" altLang="zh-CN" dirty="0"/>
              <a:t>、题目：有两个磁盘文件</a:t>
            </a:r>
            <a:r>
              <a:rPr lang="en-US" altLang="zh-CN" dirty="0"/>
              <a:t>A</a:t>
            </a:r>
            <a:r>
              <a:rPr lang="zh-CN" altLang="zh-CN" dirty="0"/>
              <a:t>和</a:t>
            </a:r>
            <a:r>
              <a:rPr lang="en-US" altLang="zh-CN" dirty="0"/>
              <a:t>B,</a:t>
            </a:r>
            <a:r>
              <a:rPr lang="zh-CN" altLang="zh-CN" dirty="0"/>
              <a:t>各存放一行字母</a:t>
            </a:r>
            <a:r>
              <a:rPr lang="en-US" altLang="zh-CN" dirty="0"/>
              <a:t>,</a:t>
            </a:r>
            <a:r>
              <a:rPr lang="zh-CN" altLang="zh-CN" dirty="0"/>
              <a:t>要求把这两个文件中的信息合并</a:t>
            </a:r>
            <a:r>
              <a:rPr lang="en-US" altLang="zh-CN" dirty="0"/>
              <a:t>(</a:t>
            </a:r>
            <a:r>
              <a:rPr lang="zh-CN" altLang="zh-CN" dirty="0"/>
              <a:t>按字母顺序排列</a:t>
            </a:r>
            <a:r>
              <a:rPr lang="en-US" altLang="zh-CN" dirty="0"/>
              <a:t>), </a:t>
            </a:r>
            <a:r>
              <a:rPr lang="zh-CN" altLang="zh-CN" dirty="0"/>
              <a:t>输出到一个新文件</a:t>
            </a:r>
            <a:r>
              <a:rPr lang="en-US" altLang="zh-CN" dirty="0"/>
              <a:t>C</a:t>
            </a:r>
            <a:r>
              <a:rPr lang="zh-CN" altLang="zh-CN" dirty="0"/>
              <a:t>中。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6</a:t>
            </a:r>
            <a:r>
              <a:rPr lang="zh-CN" altLang="zh-CN" dirty="0"/>
              <a:t>、</a:t>
            </a:r>
            <a:r>
              <a:rPr lang="en-US" altLang="zh-CN" dirty="0"/>
              <a:t>Python</a:t>
            </a:r>
            <a:r>
              <a:rPr lang="zh-CN" altLang="zh-CN" dirty="0"/>
              <a:t>简陋版工资管理系统</a:t>
            </a:r>
          </a:p>
          <a:p>
            <a:r>
              <a:rPr lang="zh-CN" altLang="zh-CN" dirty="0"/>
              <a:t>要求：</a:t>
            </a:r>
          </a:p>
          <a:p>
            <a:pPr lvl="1"/>
            <a:r>
              <a:rPr lang="zh-CN" altLang="zh-CN" dirty="0"/>
              <a:t>彦</a:t>
            </a:r>
            <a:r>
              <a:rPr lang="en-US" altLang="zh-CN" dirty="0"/>
              <a:t> 100000 </a:t>
            </a:r>
            <a:r>
              <a:rPr lang="zh-CN" altLang="zh-CN" dirty="0"/>
              <a:t>盖伦</a:t>
            </a:r>
            <a:r>
              <a:rPr lang="en-US" altLang="zh-CN" dirty="0"/>
              <a:t> 80000 </a:t>
            </a:r>
            <a:r>
              <a:rPr lang="zh-CN" altLang="zh-CN" dirty="0"/>
              <a:t>莫甘娜</a:t>
            </a:r>
            <a:r>
              <a:rPr lang="en-US" altLang="zh-CN" dirty="0"/>
              <a:t> 50000 </a:t>
            </a:r>
            <a:r>
              <a:rPr lang="zh-CN" altLang="zh-CN" dirty="0"/>
              <a:t>赵信</a:t>
            </a:r>
            <a:r>
              <a:rPr lang="en-US" altLang="zh-CN" dirty="0"/>
              <a:t> 30000</a:t>
            </a:r>
            <a:endParaRPr lang="zh-CN" altLang="zh-CN" dirty="0"/>
          </a:p>
          <a:p>
            <a:pPr lvl="1"/>
            <a:r>
              <a:rPr lang="en-US" altLang="zh-CN" dirty="0"/>
              <a:t>-----</a:t>
            </a:r>
            <a:r>
              <a:rPr lang="zh-CN" altLang="zh-CN" dirty="0"/>
              <a:t>以上是</a:t>
            </a:r>
            <a:r>
              <a:rPr lang="en-US" altLang="zh-CN" dirty="0"/>
              <a:t>info.txt</a:t>
            </a:r>
            <a:r>
              <a:rPr lang="zh-CN" altLang="zh-CN" dirty="0"/>
              <a:t>文件</a:t>
            </a:r>
            <a:r>
              <a:rPr lang="en-US" altLang="zh-CN" dirty="0"/>
              <a:t>----- </a:t>
            </a:r>
            <a:r>
              <a:rPr lang="zh-CN" altLang="zh-CN" dirty="0"/>
              <a:t>实现效果：</a:t>
            </a:r>
          </a:p>
          <a:p>
            <a:pPr lvl="1"/>
            <a:r>
              <a:rPr lang="zh-CN" altLang="zh-CN" dirty="0"/>
              <a:t>从</a:t>
            </a:r>
            <a:r>
              <a:rPr lang="en-US" altLang="zh-CN" dirty="0"/>
              <a:t>info.txt</a:t>
            </a:r>
            <a:r>
              <a:rPr lang="zh-CN" altLang="zh-CN" dirty="0"/>
              <a:t>文件中读取员工及其工资信息，最后将修改或增加的员工工资信息也写入原</a:t>
            </a:r>
            <a:r>
              <a:rPr lang="en-US" altLang="zh-CN" dirty="0"/>
              <a:t>info.txt</a:t>
            </a:r>
            <a:r>
              <a:rPr lang="zh-CN" altLang="zh-CN" dirty="0"/>
              <a:t>文件。</a:t>
            </a:r>
          </a:p>
          <a:p>
            <a:pPr lvl="1"/>
            <a:r>
              <a:rPr lang="en-US" altLang="zh-CN" dirty="0"/>
              <a:t>需要以下四个功能：</a:t>
            </a:r>
            <a:endParaRPr lang="zh-CN" altLang="zh-CN" dirty="0"/>
          </a:p>
          <a:p>
            <a:pPr lvl="1"/>
            <a:r>
              <a:rPr lang="en-US" altLang="zh-CN" dirty="0"/>
              <a:t>查询员工工资</a:t>
            </a:r>
            <a:endParaRPr lang="zh-CN" altLang="zh-CN" dirty="0"/>
          </a:p>
          <a:p>
            <a:pPr lvl="1"/>
            <a:r>
              <a:rPr lang="en-US" altLang="zh-CN" dirty="0"/>
              <a:t>修改员工工资</a:t>
            </a:r>
            <a:endParaRPr lang="zh-CN" altLang="zh-CN" dirty="0"/>
          </a:p>
          <a:p>
            <a:pPr lvl="1"/>
            <a:r>
              <a:rPr lang="en-US" altLang="zh-CN" dirty="0"/>
              <a:t>增加新员工记录</a:t>
            </a:r>
            <a:endParaRPr lang="zh-CN" altLang="zh-CN" dirty="0"/>
          </a:p>
          <a:p>
            <a:pPr lvl="1"/>
            <a:r>
              <a:rPr lang="en-US" altLang="zh-CN" dirty="0"/>
              <a:t>删除员工信息</a:t>
            </a:r>
            <a:endParaRPr lang="zh-CN" altLang="zh-CN" dirty="0"/>
          </a:p>
          <a:p>
            <a:pPr lvl="1"/>
            <a:r>
              <a:rPr lang="en-US" altLang="zh-CN" dirty="0"/>
              <a:t>退出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通过使用文件的打开关闭、读写等，完成文件备份脚本（重点）</a:t>
            </a:r>
            <a:endParaRPr lang="en-US" altLang="zh-CN" dirty="0"/>
          </a:p>
          <a:p>
            <a:r>
              <a:rPr lang="zh-CN" altLang="en-US" dirty="0"/>
              <a:t>通过文件定位的相关方法，完成精确控制文件读写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os</a:t>
            </a:r>
            <a:r>
              <a:rPr lang="zh-CN" altLang="en-US" dirty="0"/>
              <a:t>模块操作文件，提高效率（重点）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time</a:t>
            </a:r>
            <a:r>
              <a:rPr lang="zh-CN" altLang="en-US" dirty="0"/>
              <a:t>、</a:t>
            </a:r>
            <a:r>
              <a:rPr lang="en-US" altLang="zh-CN" dirty="0"/>
              <a:t>datetime</a:t>
            </a:r>
            <a:r>
              <a:rPr lang="zh-CN" altLang="en-US" dirty="0"/>
              <a:t>模块完成时间相关操作（重点）</a:t>
            </a:r>
            <a:endParaRPr lang="en-US" altLang="zh-CN" dirty="0"/>
          </a:p>
          <a:p>
            <a:r>
              <a:rPr lang="zh-CN" altLang="en-US" dirty="0"/>
              <a:t>通过模块的制作、发布、安装，进一步明白模块的意义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4904833" y="3021013"/>
            <a:ext cx="2339102" cy="679450"/>
            <a:chOff x="4117701" y="3409950"/>
            <a:chExt cx="2340099" cy="679450"/>
          </a:xfrm>
        </p:grpSpPr>
        <p:sp>
          <p:nvSpPr>
            <p:cNvPr id="6" name="矩形 6"/>
            <p:cNvSpPr/>
            <p:nvPr/>
          </p:nvSpPr>
          <p:spPr>
            <a:xfrm>
              <a:off x="4297314" y="4043681"/>
              <a:ext cx="1980873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117701" y="3409950"/>
              <a:ext cx="234009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文件打开关闭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pPr lvl="0"/>
            <a:r>
              <a:rPr lang="en-US" altLang="zh-CN" dirty="0"/>
              <a:t>打开文件</a:t>
            </a:r>
            <a:endParaRPr lang="zh-CN" altLang="zh-CN" dirty="0"/>
          </a:p>
          <a:p>
            <a:pPr lvl="0"/>
            <a:r>
              <a:rPr lang="en-US" altLang="zh-CN" dirty="0"/>
              <a:t>读/写文件</a:t>
            </a:r>
            <a:endParaRPr lang="zh-CN" altLang="zh-CN" dirty="0"/>
          </a:p>
          <a:p>
            <a:pPr lvl="0"/>
            <a:r>
              <a:rPr lang="en-US" altLang="zh-CN" dirty="0"/>
              <a:t>保存文件</a:t>
            </a:r>
            <a:endParaRPr lang="zh-CN" altLang="zh-CN" dirty="0"/>
          </a:p>
          <a:p>
            <a:pPr lvl="0"/>
            <a:r>
              <a:rPr lang="en-US" altLang="zh-CN" dirty="0"/>
              <a:t>关闭文件</a:t>
            </a:r>
          </a:p>
          <a:p>
            <a:pPr lvl="0"/>
            <a:endParaRPr lang="zh-CN" altLang="zh-CN" dirty="0"/>
          </a:p>
          <a:p>
            <a:r>
              <a:rPr lang="en-US" altLang="zh-CN" dirty="0"/>
              <a:t>在python中操作文件也是遵循这几个步骤的。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文件操作一般步骤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文件打开关闭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6d1204a3-d616-49af-9765-33eec687d4a6"/>
</p:tagLst>
</file>

<file path=ppt/theme/theme1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01737"/>
      </a:accent1>
      <a:accent2>
        <a:srgbClr val="3966A9"/>
      </a:accent2>
      <a:accent3>
        <a:srgbClr val="F39402"/>
      </a:accent3>
      <a:accent4>
        <a:srgbClr val="B77001"/>
      </a:accent4>
      <a:accent5>
        <a:srgbClr val="2E75B6"/>
      </a:accent5>
      <a:accent6>
        <a:srgbClr val="A5A5A5"/>
      </a:accent6>
      <a:hlink>
        <a:srgbClr val="4472C4"/>
      </a:hlink>
      <a:folHlink>
        <a:srgbClr val="BFBFBF"/>
      </a:folHlink>
    </a:clrScheme>
    <a:fontScheme name="324ndvlu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D10001"/>
      </a:accent1>
      <a:accent2>
        <a:srgbClr val="E79E00"/>
      </a:accent2>
      <a:accent3>
        <a:srgbClr val="6D2016"/>
      </a:accent3>
      <a:accent4>
        <a:srgbClr val="A7824F"/>
      </a:accent4>
      <a:accent5>
        <a:srgbClr val="595959"/>
      </a:accent5>
      <a:accent6>
        <a:srgbClr val="A8A6A1"/>
      </a:accent6>
      <a:hlink>
        <a:srgbClr val="4472C4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10001"/>
    </a:accent1>
    <a:accent2>
      <a:srgbClr val="E79E00"/>
    </a:accent2>
    <a:accent3>
      <a:srgbClr val="6D2016"/>
    </a:accent3>
    <a:accent4>
      <a:srgbClr val="A7824F"/>
    </a:accent4>
    <a:accent5>
      <a:srgbClr val="595959"/>
    </a:accent5>
    <a:accent6>
      <a:srgbClr val="A8A6A1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B01737"/>
    </a:accent1>
    <a:accent2>
      <a:srgbClr val="3966A9"/>
    </a:accent2>
    <a:accent3>
      <a:srgbClr val="F39402"/>
    </a:accent3>
    <a:accent4>
      <a:srgbClr val="B77001"/>
    </a:accent4>
    <a:accent5>
      <a:srgbClr val="2E75B6"/>
    </a:accent5>
    <a:accent6>
      <a:srgbClr val="A5A5A5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3889</Words>
  <Application>Microsoft Office PowerPoint</Application>
  <PresentationFormat>宽屏</PresentationFormat>
  <Paragraphs>526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64</vt:i4>
      </vt:variant>
    </vt:vector>
  </HeadingPairs>
  <TitlesOfParts>
    <vt:vector size="76" baseType="lpstr">
      <vt:lpstr>DengXian</vt:lpstr>
      <vt:lpstr>DengXian</vt:lpstr>
      <vt:lpstr>等线 Light</vt:lpstr>
      <vt:lpstr>宋体</vt:lpstr>
      <vt:lpstr>微软雅黑</vt:lpstr>
      <vt:lpstr>Arial</vt:lpstr>
      <vt:lpstr>Calibri</vt:lpstr>
      <vt:lpstr>Consolas</vt:lpstr>
      <vt:lpstr>Impact</vt:lpstr>
      <vt:lpstr>Wingdings</vt:lpstr>
      <vt:lpstr>自定义设计方案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文件操作一般步骤</vt:lpstr>
      <vt:lpstr>打开文件</vt:lpstr>
      <vt:lpstr>打开文件</vt:lpstr>
      <vt:lpstr>关闭文件</vt:lpstr>
      <vt:lpstr>with 上下文管理</vt:lpstr>
      <vt:lpstr>PowerPoint 演示文稿</vt:lpstr>
      <vt:lpstr>写文件</vt:lpstr>
      <vt:lpstr>读文件</vt:lpstr>
      <vt:lpstr>读文件</vt:lpstr>
      <vt:lpstr>读文件</vt:lpstr>
      <vt:lpstr>PowerPoint 演示文稿</vt:lpstr>
      <vt:lpstr>需求1</vt:lpstr>
      <vt:lpstr>需求2</vt:lpstr>
      <vt:lpstr>PowerPoint 演示文稿</vt:lpstr>
      <vt:lpstr>tell()</vt:lpstr>
      <vt:lpstr>seek()</vt:lpstr>
      <vt:lpstr>seek()</vt:lpstr>
      <vt:lpstr>PowerPoint 演示文稿</vt:lpstr>
      <vt:lpstr>import导入模块</vt:lpstr>
      <vt:lpstr>搜索路径</vt:lpstr>
      <vt:lpstr>from ... import 导入模块的方法</vt:lpstr>
      <vt:lpstr>as 给模块取别名</vt:lpstr>
      <vt:lpstr>PowerPoint 演示文稿</vt:lpstr>
      <vt:lpstr>概述</vt:lpstr>
      <vt:lpstr>常用方法演示-1</vt:lpstr>
      <vt:lpstr>常用方法演示-2</vt:lpstr>
      <vt:lpstr>PowerPoint 演示文稿</vt:lpstr>
      <vt:lpstr>time 模块的使用</vt:lpstr>
      <vt:lpstr>time 模块的使用</vt:lpstr>
      <vt:lpstr>datetime模块</vt:lpstr>
      <vt:lpstr>PowerPoint 演示文稿</vt:lpstr>
      <vt:lpstr>模块的制作</vt:lpstr>
      <vt:lpstr>模块的制作</vt:lpstr>
      <vt:lpstr>模块的制作</vt:lpstr>
      <vt:lpstr>模块的制作</vt:lpstr>
      <vt:lpstr>模块的制作</vt:lpstr>
      <vt:lpstr>模块的制作</vt:lpstr>
      <vt:lpstr>模块的制作</vt:lpstr>
      <vt:lpstr>模块的制作</vt:lpstr>
      <vt:lpstr>模块的制作</vt:lpstr>
      <vt:lpstr>模块的制作</vt:lpstr>
      <vt:lpstr>模块的发布</vt:lpstr>
      <vt:lpstr>模块的发布</vt:lpstr>
      <vt:lpstr>模块的发布</vt:lpstr>
      <vt:lpstr>模块的发布</vt:lpstr>
      <vt:lpstr>模块的发布</vt:lpstr>
      <vt:lpstr>模块的安装</vt:lpstr>
      <vt:lpstr>模块的安装</vt:lpstr>
      <vt:lpstr>模块的安装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337</cp:revision>
  <dcterms:created xsi:type="dcterms:W3CDTF">2017-12-05T08:44:00Z</dcterms:created>
  <dcterms:modified xsi:type="dcterms:W3CDTF">2020-06-15T09:07:48Z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