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7" r:id="rId3"/>
    <p:sldId id="427" r:id="rId4"/>
    <p:sldId id="336" r:id="rId5"/>
    <p:sldId id="428" r:id="rId6"/>
    <p:sldId id="429" r:id="rId7"/>
    <p:sldId id="431" r:id="rId8"/>
    <p:sldId id="432" r:id="rId9"/>
    <p:sldId id="422" r:id="rId10"/>
    <p:sldId id="319" r:id="rId11"/>
    <p:sldId id="433" r:id="rId12"/>
    <p:sldId id="446" r:id="rId13"/>
    <p:sldId id="440" r:id="rId14"/>
    <p:sldId id="447" r:id="rId15"/>
    <p:sldId id="449" r:id="rId16"/>
    <p:sldId id="434" r:id="rId17"/>
    <p:sldId id="450" r:id="rId18"/>
    <p:sldId id="425" r:id="rId19"/>
    <p:sldId id="451" r:id="rId20"/>
    <p:sldId id="454" r:id="rId21"/>
    <p:sldId id="455" r:id="rId22"/>
    <p:sldId id="459" r:id="rId23"/>
    <p:sldId id="460" r:id="rId24"/>
    <p:sldId id="463" r:id="rId2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3D"/>
    <a:srgbClr val="000000"/>
    <a:srgbClr val="718C00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0" autoAdjust="0"/>
    <p:restoredTop sz="92636" autoAdjust="0"/>
  </p:normalViewPr>
  <p:slideViewPr>
    <p:cSldViewPr snapToGrid="0">
      <p:cViewPr varScale="1">
        <p:scale>
          <a:sx n="90" d="100"/>
          <a:sy n="90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14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定义字符串及切片演示，请参照</a:t>
            </a:r>
            <a:r>
              <a:rPr lang="en-US" altLang="zh-CN" dirty="0"/>
              <a:t>word</a:t>
            </a:r>
            <a:r>
              <a:rPr lang="zh-CN" altLang="en-US" dirty="0"/>
              <a:t>讲义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每个方法请逐个演示，案例参照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每个方法请逐个演示，案例参照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演示 元组创建 及相关方法，案例见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演示代码见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演示代码见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2568121" y="1958930"/>
            <a:ext cx="7054175" cy="2263821"/>
            <a:chOff x="1872460" y="2185987"/>
            <a:chExt cx="7056441" cy="2262739"/>
          </a:xfrm>
        </p:grpSpPr>
        <p:sp>
          <p:nvSpPr>
            <p:cNvPr id="6" name="TextBox 3"/>
            <p:cNvSpPr/>
            <p:nvPr/>
          </p:nvSpPr>
          <p:spPr>
            <a:xfrm>
              <a:off x="5309075" y="3525837"/>
              <a:ext cx="184790" cy="922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5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1872460" y="2185987"/>
              <a:ext cx="7056441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高级数据类型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547490" y="3021013"/>
            <a:ext cx="3057247" cy="679450"/>
            <a:chOff x="3760189" y="3409950"/>
            <a:chExt cx="305854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760189" y="3409950"/>
              <a:ext cx="305854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字符串及常用方法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îṣḻíḓè"/>
          <p:cNvGrpSpPr/>
          <p:nvPr/>
        </p:nvGrpSpPr>
        <p:grpSpPr>
          <a:xfrm>
            <a:off x="1380844" y="1104140"/>
            <a:ext cx="3121306" cy="4092237"/>
            <a:chOff x="12795250" y="366713"/>
            <a:chExt cx="2738438" cy="3589337"/>
          </a:xfrm>
        </p:grpSpPr>
        <p:sp>
          <p:nvSpPr>
            <p:cNvPr id="31" name="ïṧ1ïḑê"/>
            <p:cNvSpPr/>
            <p:nvPr/>
          </p:nvSpPr>
          <p:spPr bwMode="auto">
            <a:xfrm>
              <a:off x="12795250" y="561975"/>
              <a:ext cx="2687638" cy="3394075"/>
            </a:xfrm>
            <a:custGeom>
              <a:avLst/>
              <a:gdLst>
                <a:gd name="T0" fmla="*/ 9 w 424"/>
                <a:gd name="T1" fmla="*/ 0 h 536"/>
                <a:gd name="T2" fmla="*/ 0 w 424"/>
                <a:gd name="T3" fmla="*/ 25 h 536"/>
                <a:gd name="T4" fmla="*/ 0 w 424"/>
                <a:gd name="T5" fmla="*/ 497 h 536"/>
                <a:gd name="T6" fmla="*/ 39 w 424"/>
                <a:gd name="T7" fmla="*/ 536 h 536"/>
                <a:gd name="T8" fmla="*/ 391 w 424"/>
                <a:gd name="T9" fmla="*/ 536 h 536"/>
                <a:gd name="T10" fmla="*/ 424 w 424"/>
                <a:gd name="T11" fmla="*/ 519 h 536"/>
                <a:gd name="T12" fmla="*/ 393 w 424"/>
                <a:gd name="T13" fmla="*/ 534 h 536"/>
                <a:gd name="T14" fmla="*/ 42 w 424"/>
                <a:gd name="T15" fmla="*/ 534 h 536"/>
                <a:gd name="T16" fmla="*/ 2 w 424"/>
                <a:gd name="T17" fmla="*/ 494 h 536"/>
                <a:gd name="T18" fmla="*/ 2 w 424"/>
                <a:gd name="T19" fmla="*/ 22 h 536"/>
                <a:gd name="T20" fmla="*/ 9 w 424"/>
                <a:gd name="T2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4" h="536">
                  <a:moveTo>
                    <a:pt x="9" y="0"/>
                  </a:moveTo>
                  <a:cubicBezTo>
                    <a:pt x="3" y="6"/>
                    <a:pt x="0" y="15"/>
                    <a:pt x="0" y="25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19"/>
                    <a:pt x="18" y="536"/>
                    <a:pt x="39" y="536"/>
                  </a:cubicBezTo>
                  <a:cubicBezTo>
                    <a:pt x="391" y="536"/>
                    <a:pt x="391" y="536"/>
                    <a:pt x="391" y="536"/>
                  </a:cubicBezTo>
                  <a:cubicBezTo>
                    <a:pt x="405" y="536"/>
                    <a:pt x="416" y="530"/>
                    <a:pt x="424" y="519"/>
                  </a:cubicBezTo>
                  <a:cubicBezTo>
                    <a:pt x="416" y="528"/>
                    <a:pt x="405" y="534"/>
                    <a:pt x="393" y="534"/>
                  </a:cubicBezTo>
                  <a:cubicBezTo>
                    <a:pt x="42" y="534"/>
                    <a:pt x="42" y="534"/>
                    <a:pt x="42" y="534"/>
                  </a:cubicBezTo>
                  <a:cubicBezTo>
                    <a:pt x="20" y="534"/>
                    <a:pt x="2" y="516"/>
                    <a:pt x="2" y="494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14"/>
                    <a:pt x="5" y="6"/>
                    <a:pt x="9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1îḋe"/>
            <p:cNvSpPr/>
            <p:nvPr/>
          </p:nvSpPr>
          <p:spPr bwMode="auto">
            <a:xfrm>
              <a:off x="12807950" y="455613"/>
              <a:ext cx="2725738" cy="3487737"/>
            </a:xfrm>
            <a:custGeom>
              <a:avLst/>
              <a:gdLst>
                <a:gd name="T0" fmla="*/ 430 w 430"/>
                <a:gd name="T1" fmla="*/ 511 h 551"/>
                <a:gd name="T2" fmla="*/ 391 w 430"/>
                <a:gd name="T3" fmla="*/ 551 h 551"/>
                <a:gd name="T4" fmla="*/ 40 w 430"/>
                <a:gd name="T5" fmla="*/ 551 h 551"/>
                <a:gd name="T6" fmla="*/ 0 w 430"/>
                <a:gd name="T7" fmla="*/ 511 h 551"/>
                <a:gd name="T8" fmla="*/ 0 w 430"/>
                <a:gd name="T9" fmla="*/ 39 h 551"/>
                <a:gd name="T10" fmla="*/ 40 w 430"/>
                <a:gd name="T11" fmla="*/ 0 h 551"/>
                <a:gd name="T12" fmla="*/ 391 w 430"/>
                <a:gd name="T13" fmla="*/ 0 h 551"/>
                <a:gd name="T14" fmla="*/ 430 w 430"/>
                <a:gd name="T15" fmla="*/ 39 h 551"/>
                <a:gd name="T16" fmla="*/ 430 w 430"/>
                <a:gd name="T17" fmla="*/ 51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51">
                  <a:moveTo>
                    <a:pt x="430" y="511"/>
                  </a:moveTo>
                  <a:cubicBezTo>
                    <a:pt x="430" y="533"/>
                    <a:pt x="413" y="551"/>
                    <a:pt x="391" y="551"/>
                  </a:cubicBezTo>
                  <a:cubicBezTo>
                    <a:pt x="40" y="551"/>
                    <a:pt x="40" y="551"/>
                    <a:pt x="40" y="551"/>
                  </a:cubicBezTo>
                  <a:cubicBezTo>
                    <a:pt x="18" y="551"/>
                    <a:pt x="0" y="533"/>
                    <a:pt x="0" y="51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3" y="0"/>
                    <a:pt x="430" y="17"/>
                    <a:pt x="430" y="39"/>
                  </a:cubicBezTo>
                  <a:cubicBezTo>
                    <a:pt x="430" y="511"/>
                    <a:pt x="430" y="511"/>
                    <a:pt x="430" y="51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ľîḑè"/>
            <p:cNvSpPr/>
            <p:nvPr/>
          </p:nvSpPr>
          <p:spPr bwMode="auto">
            <a:xfrm>
              <a:off x="12934950" y="657225"/>
              <a:ext cx="2459038" cy="3133725"/>
            </a:xfrm>
            <a:custGeom>
              <a:avLst/>
              <a:gdLst>
                <a:gd name="T0" fmla="*/ 1549 w 1549"/>
                <a:gd name="T1" fmla="*/ 0 h 1974"/>
                <a:gd name="T2" fmla="*/ 1541 w 1549"/>
                <a:gd name="T3" fmla="*/ 0 h 1974"/>
                <a:gd name="T4" fmla="*/ 1541 w 1549"/>
                <a:gd name="T5" fmla="*/ 1962 h 1974"/>
                <a:gd name="T6" fmla="*/ 355 w 1549"/>
                <a:gd name="T7" fmla="*/ 1962 h 1974"/>
                <a:gd name="T8" fmla="*/ 0 w 1549"/>
                <a:gd name="T9" fmla="*/ 1619 h 1974"/>
                <a:gd name="T10" fmla="*/ 0 w 1549"/>
                <a:gd name="T11" fmla="*/ 1619 h 1974"/>
                <a:gd name="T12" fmla="*/ 363 w 1549"/>
                <a:gd name="T13" fmla="*/ 1974 h 1974"/>
                <a:gd name="T14" fmla="*/ 1549 w 1549"/>
                <a:gd name="T15" fmla="*/ 1974 h 1974"/>
                <a:gd name="T16" fmla="*/ 1549 w 1549"/>
                <a:gd name="T17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9" h="1974">
                  <a:moveTo>
                    <a:pt x="1549" y="0"/>
                  </a:moveTo>
                  <a:lnTo>
                    <a:pt x="1541" y="0"/>
                  </a:lnTo>
                  <a:lnTo>
                    <a:pt x="1541" y="1962"/>
                  </a:lnTo>
                  <a:lnTo>
                    <a:pt x="355" y="1962"/>
                  </a:lnTo>
                  <a:lnTo>
                    <a:pt x="0" y="1619"/>
                  </a:lnTo>
                  <a:lnTo>
                    <a:pt x="0" y="1619"/>
                  </a:lnTo>
                  <a:lnTo>
                    <a:pt x="363" y="1974"/>
                  </a:lnTo>
                  <a:lnTo>
                    <a:pt x="1549" y="1974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ḷiḓê"/>
            <p:cNvSpPr/>
            <p:nvPr/>
          </p:nvSpPr>
          <p:spPr bwMode="auto">
            <a:xfrm>
              <a:off x="12891272" y="631825"/>
              <a:ext cx="2465388" cy="3127375"/>
            </a:xfrm>
            <a:custGeom>
              <a:avLst/>
              <a:gdLst>
                <a:gd name="T0" fmla="*/ 367 w 1553"/>
                <a:gd name="T1" fmla="*/ 1970 h 1970"/>
                <a:gd name="T2" fmla="*/ 1553 w 1553"/>
                <a:gd name="T3" fmla="*/ 1970 h 1970"/>
                <a:gd name="T4" fmla="*/ 1553 w 1553"/>
                <a:gd name="T5" fmla="*/ 0 h 1970"/>
                <a:gd name="T6" fmla="*/ 0 w 1553"/>
                <a:gd name="T7" fmla="*/ 0 h 1970"/>
                <a:gd name="T8" fmla="*/ 0 w 1553"/>
                <a:gd name="T9" fmla="*/ 1619 h 1970"/>
                <a:gd name="T10" fmla="*/ 367 w 1553"/>
                <a:gd name="T11" fmla="*/ 197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970">
                  <a:moveTo>
                    <a:pt x="367" y="1970"/>
                  </a:moveTo>
                  <a:lnTo>
                    <a:pt x="1553" y="1970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1619"/>
                  </a:lnTo>
                  <a:lnTo>
                    <a:pt x="367" y="19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5" name="ïŝḷiďé"/>
            <p:cNvSpPr/>
            <p:nvPr/>
          </p:nvSpPr>
          <p:spPr bwMode="auto">
            <a:xfrm>
              <a:off x="12915900" y="644525"/>
              <a:ext cx="2465388" cy="3127375"/>
            </a:xfrm>
            <a:custGeom>
              <a:avLst/>
              <a:gdLst>
                <a:gd name="T0" fmla="*/ 367 w 1553"/>
                <a:gd name="T1" fmla="*/ 1970 h 1970"/>
                <a:gd name="T2" fmla="*/ 1553 w 1553"/>
                <a:gd name="T3" fmla="*/ 1970 h 1970"/>
                <a:gd name="T4" fmla="*/ 1553 w 1553"/>
                <a:gd name="T5" fmla="*/ 0 h 1970"/>
                <a:gd name="T6" fmla="*/ 0 w 1553"/>
                <a:gd name="T7" fmla="*/ 0 h 1970"/>
                <a:gd name="T8" fmla="*/ 0 w 1553"/>
                <a:gd name="T9" fmla="*/ 1619 h 1970"/>
                <a:gd name="T10" fmla="*/ 367 w 1553"/>
                <a:gd name="T11" fmla="*/ 197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970">
                  <a:moveTo>
                    <a:pt x="367" y="1970"/>
                  </a:moveTo>
                  <a:lnTo>
                    <a:pt x="1553" y="1970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1619"/>
                  </a:lnTo>
                  <a:lnTo>
                    <a:pt x="367" y="197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$ḷîdê"/>
            <p:cNvSpPr/>
            <p:nvPr/>
          </p:nvSpPr>
          <p:spPr bwMode="auto">
            <a:xfrm>
              <a:off x="14228763" y="3360738"/>
              <a:ext cx="868363" cy="1079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Sḷíḓe"/>
            <p:cNvSpPr/>
            <p:nvPr/>
          </p:nvSpPr>
          <p:spPr bwMode="auto">
            <a:xfrm>
              <a:off x="12915900" y="3214688"/>
              <a:ext cx="595313" cy="557212"/>
            </a:xfrm>
            <a:custGeom>
              <a:avLst/>
              <a:gdLst>
                <a:gd name="T0" fmla="*/ 375 w 375"/>
                <a:gd name="T1" fmla="*/ 0 h 351"/>
                <a:gd name="T2" fmla="*/ 0 w 375"/>
                <a:gd name="T3" fmla="*/ 0 h 351"/>
                <a:gd name="T4" fmla="*/ 367 w 375"/>
                <a:gd name="T5" fmla="*/ 351 h 351"/>
                <a:gd name="T6" fmla="*/ 375 w 375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" h="351">
                  <a:moveTo>
                    <a:pt x="375" y="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BCBCB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líḓe"/>
            <p:cNvSpPr/>
            <p:nvPr/>
          </p:nvSpPr>
          <p:spPr bwMode="auto">
            <a:xfrm>
              <a:off x="12915900" y="3214688"/>
              <a:ext cx="595313" cy="557212"/>
            </a:xfrm>
            <a:custGeom>
              <a:avLst/>
              <a:gdLst>
                <a:gd name="T0" fmla="*/ 375 w 375"/>
                <a:gd name="T1" fmla="*/ 0 h 351"/>
                <a:gd name="T2" fmla="*/ 0 w 375"/>
                <a:gd name="T3" fmla="*/ 0 h 351"/>
                <a:gd name="T4" fmla="*/ 367 w 375"/>
                <a:gd name="T5" fmla="*/ 351 h 351"/>
                <a:gd name="T6" fmla="*/ 375 w 375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" h="351">
                  <a:moveTo>
                    <a:pt x="375" y="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75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1íḓe"/>
            <p:cNvSpPr/>
            <p:nvPr/>
          </p:nvSpPr>
          <p:spPr bwMode="auto">
            <a:xfrm>
              <a:off x="12915900" y="3214688"/>
              <a:ext cx="582613" cy="557212"/>
            </a:xfrm>
            <a:custGeom>
              <a:avLst/>
              <a:gdLst>
                <a:gd name="T0" fmla="*/ 351 w 367"/>
                <a:gd name="T1" fmla="*/ 20 h 351"/>
                <a:gd name="T2" fmla="*/ 0 w 367"/>
                <a:gd name="T3" fmla="*/ 0 h 351"/>
                <a:gd name="T4" fmla="*/ 367 w 367"/>
                <a:gd name="T5" fmla="*/ 351 h 351"/>
                <a:gd name="T6" fmla="*/ 351 w 367"/>
                <a:gd name="T7" fmla="*/ 2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51">
                  <a:moveTo>
                    <a:pt x="351" y="2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51" y="2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lïďe"/>
            <p:cNvSpPr/>
            <p:nvPr/>
          </p:nvSpPr>
          <p:spPr bwMode="auto">
            <a:xfrm>
              <a:off x="13682662" y="366713"/>
              <a:ext cx="944563" cy="2905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ïšḷiḓê"/>
          <p:cNvGrpSpPr/>
          <p:nvPr/>
        </p:nvGrpSpPr>
        <p:grpSpPr>
          <a:xfrm>
            <a:off x="2375735" y="816851"/>
            <a:ext cx="1095241" cy="593018"/>
            <a:chOff x="17801829" y="5891398"/>
            <a:chExt cx="954592" cy="5168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îŝḷïďé"/>
            <p:cNvSpPr/>
            <p:nvPr/>
          </p:nvSpPr>
          <p:spPr bwMode="auto">
            <a:xfrm>
              <a:off x="17801829" y="5891398"/>
              <a:ext cx="954592" cy="516864"/>
            </a:xfrm>
            <a:custGeom>
              <a:avLst/>
              <a:gdLst>
                <a:gd name="T0" fmla="*/ 115 w 167"/>
                <a:gd name="T1" fmla="*/ 42 h 88"/>
                <a:gd name="T2" fmla="*/ 117 w 167"/>
                <a:gd name="T3" fmla="*/ 33 h 88"/>
                <a:gd name="T4" fmla="*/ 83 w 167"/>
                <a:gd name="T5" fmla="*/ 0 h 88"/>
                <a:gd name="T6" fmla="*/ 50 w 167"/>
                <a:gd name="T7" fmla="*/ 33 h 88"/>
                <a:gd name="T8" fmla="*/ 51 w 167"/>
                <a:gd name="T9" fmla="*/ 42 h 88"/>
                <a:gd name="T10" fmla="*/ 0 w 167"/>
                <a:gd name="T11" fmla="*/ 42 h 88"/>
                <a:gd name="T12" fmla="*/ 0 w 167"/>
                <a:gd name="T13" fmla="*/ 88 h 88"/>
                <a:gd name="T14" fmla="*/ 167 w 167"/>
                <a:gd name="T15" fmla="*/ 88 h 88"/>
                <a:gd name="T16" fmla="*/ 167 w 167"/>
                <a:gd name="T17" fmla="*/ 42 h 88"/>
                <a:gd name="T18" fmla="*/ 115 w 167"/>
                <a:gd name="T19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88">
                  <a:moveTo>
                    <a:pt x="115" y="42"/>
                  </a:moveTo>
                  <a:cubicBezTo>
                    <a:pt x="116" y="39"/>
                    <a:pt x="117" y="36"/>
                    <a:pt x="117" y="33"/>
                  </a:cubicBezTo>
                  <a:cubicBezTo>
                    <a:pt x="117" y="15"/>
                    <a:pt x="102" y="0"/>
                    <a:pt x="83" y="0"/>
                  </a:cubicBezTo>
                  <a:cubicBezTo>
                    <a:pt x="65" y="0"/>
                    <a:pt x="50" y="15"/>
                    <a:pt x="50" y="33"/>
                  </a:cubicBezTo>
                  <a:cubicBezTo>
                    <a:pt x="50" y="36"/>
                    <a:pt x="51" y="39"/>
                    <a:pt x="5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7" y="42"/>
                    <a:pt x="167" y="42"/>
                    <a:pt x="167" y="42"/>
                  </a:cubicBezTo>
                  <a:lnTo>
                    <a:pt x="115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ľiḓé"/>
            <p:cNvSpPr/>
            <p:nvPr/>
          </p:nvSpPr>
          <p:spPr bwMode="auto">
            <a:xfrm>
              <a:off x="18167266" y="5973356"/>
              <a:ext cx="229951" cy="23001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ïsḻiḋê"/>
          <p:cNvGrpSpPr/>
          <p:nvPr/>
        </p:nvGrpSpPr>
        <p:grpSpPr>
          <a:xfrm rot="16431866">
            <a:off x="-446464" y="2893103"/>
            <a:ext cx="2941697" cy="1048588"/>
            <a:chOff x="485772" y="495299"/>
            <a:chExt cx="5238750" cy="1866898"/>
          </a:xfrm>
        </p:grpSpPr>
        <p:sp>
          <p:nvSpPr>
            <p:cNvPr id="45" name="ïSlíḋe"/>
            <p:cNvSpPr/>
            <p:nvPr/>
          </p:nvSpPr>
          <p:spPr bwMode="auto">
            <a:xfrm>
              <a:off x="4603752" y="1674810"/>
              <a:ext cx="1120770" cy="687387"/>
            </a:xfrm>
            <a:custGeom>
              <a:avLst/>
              <a:gdLst>
                <a:gd name="T0" fmla="*/ 6 w 117"/>
                <a:gd name="T1" fmla="*/ 29 h 71"/>
                <a:gd name="T2" fmla="*/ 0 w 117"/>
                <a:gd name="T3" fmla="*/ 58 h 71"/>
                <a:gd name="T4" fmla="*/ 63 w 117"/>
                <a:gd name="T5" fmla="*/ 71 h 71"/>
                <a:gd name="T6" fmla="*/ 115 w 117"/>
                <a:gd name="T7" fmla="*/ 55 h 71"/>
                <a:gd name="T8" fmla="*/ 115 w 117"/>
                <a:gd name="T9" fmla="*/ 55 h 71"/>
                <a:gd name="T10" fmla="*/ 115 w 117"/>
                <a:gd name="T11" fmla="*/ 53 h 71"/>
                <a:gd name="T12" fmla="*/ 68 w 117"/>
                <a:gd name="T13" fmla="*/ 43 h 71"/>
                <a:gd name="T14" fmla="*/ 62 w 117"/>
                <a:gd name="T15" fmla="*/ 46 h 71"/>
                <a:gd name="T16" fmla="*/ 57 w 117"/>
                <a:gd name="T17" fmla="*/ 39 h 71"/>
                <a:gd name="T18" fmla="*/ 64 w 117"/>
                <a:gd name="T19" fmla="*/ 35 h 71"/>
                <a:gd name="T20" fmla="*/ 68 w 117"/>
                <a:gd name="T21" fmla="*/ 40 h 71"/>
                <a:gd name="T22" fmla="*/ 116 w 117"/>
                <a:gd name="T23" fmla="*/ 50 h 71"/>
                <a:gd name="T24" fmla="*/ 117 w 117"/>
                <a:gd name="T25" fmla="*/ 48 h 71"/>
                <a:gd name="T26" fmla="*/ 117 w 117"/>
                <a:gd name="T27" fmla="*/ 48 h 71"/>
                <a:gd name="T28" fmla="*/ 75 w 117"/>
                <a:gd name="T29" fmla="*/ 13 h 71"/>
                <a:gd name="T30" fmla="*/ 12 w 117"/>
                <a:gd name="T31" fmla="*/ 0 h 71"/>
                <a:gd name="T32" fmla="*/ 6 w 117"/>
                <a:gd name="T33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71">
                  <a:moveTo>
                    <a:pt x="6" y="2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76" y="58"/>
                    <a:pt x="95" y="51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7" y="45"/>
                    <a:pt x="64" y="47"/>
                    <a:pt x="62" y="46"/>
                  </a:cubicBezTo>
                  <a:cubicBezTo>
                    <a:pt x="59" y="45"/>
                    <a:pt x="57" y="42"/>
                    <a:pt x="57" y="39"/>
                  </a:cubicBezTo>
                  <a:cubicBezTo>
                    <a:pt x="58" y="36"/>
                    <a:pt x="61" y="34"/>
                    <a:pt x="64" y="35"/>
                  </a:cubicBezTo>
                  <a:cubicBezTo>
                    <a:pt x="67" y="36"/>
                    <a:pt x="68" y="38"/>
                    <a:pt x="68" y="4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97" y="44"/>
                    <a:pt x="82" y="30"/>
                    <a:pt x="75" y="1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şḷíḋè"/>
            <p:cNvSpPr/>
            <p:nvPr/>
          </p:nvSpPr>
          <p:spPr bwMode="auto">
            <a:xfrm>
              <a:off x="1549400" y="989013"/>
              <a:ext cx="3351213" cy="1335088"/>
            </a:xfrm>
            <a:custGeom>
              <a:avLst/>
              <a:gdLst>
                <a:gd name="T0" fmla="*/ 2111 w 2111"/>
                <a:gd name="T1" fmla="*/ 420 h 841"/>
                <a:gd name="T2" fmla="*/ 2027 w 2111"/>
                <a:gd name="T3" fmla="*/ 841 h 841"/>
                <a:gd name="T4" fmla="*/ 0 w 2111"/>
                <a:gd name="T5" fmla="*/ 426 h 841"/>
                <a:gd name="T6" fmla="*/ 84 w 2111"/>
                <a:gd name="T7" fmla="*/ 0 h 841"/>
                <a:gd name="T8" fmla="*/ 2111 w 2111"/>
                <a:gd name="T9" fmla="*/ 42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1" h="841">
                  <a:moveTo>
                    <a:pt x="2111" y="420"/>
                  </a:moveTo>
                  <a:lnTo>
                    <a:pt x="2027" y="841"/>
                  </a:lnTo>
                  <a:lnTo>
                    <a:pt x="0" y="426"/>
                  </a:lnTo>
                  <a:lnTo>
                    <a:pt x="84" y="0"/>
                  </a:lnTo>
                  <a:lnTo>
                    <a:pt x="2111" y="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ļïḋê"/>
            <p:cNvSpPr/>
            <p:nvPr/>
          </p:nvSpPr>
          <p:spPr bwMode="auto">
            <a:xfrm>
              <a:off x="1414462" y="958849"/>
              <a:ext cx="3352797" cy="1344616"/>
            </a:xfrm>
            <a:custGeom>
              <a:avLst/>
              <a:gdLst>
                <a:gd name="T0" fmla="*/ 2112 w 2112"/>
                <a:gd name="T1" fmla="*/ 421 h 847"/>
                <a:gd name="T2" fmla="*/ 2027 w 2112"/>
                <a:gd name="T3" fmla="*/ 847 h 847"/>
                <a:gd name="T4" fmla="*/ 0 w 2112"/>
                <a:gd name="T5" fmla="*/ 427 h 847"/>
                <a:gd name="T6" fmla="*/ 85 w 2112"/>
                <a:gd name="T7" fmla="*/ 0 h 847"/>
                <a:gd name="T8" fmla="*/ 2112 w 2112"/>
                <a:gd name="T9" fmla="*/ 42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2" h="847">
                  <a:moveTo>
                    <a:pt x="2112" y="421"/>
                  </a:moveTo>
                  <a:lnTo>
                    <a:pt x="2027" y="847"/>
                  </a:lnTo>
                  <a:lnTo>
                    <a:pt x="0" y="427"/>
                  </a:lnTo>
                  <a:lnTo>
                    <a:pt x="85" y="0"/>
                  </a:lnTo>
                  <a:lnTo>
                    <a:pt x="2112" y="42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ṡ1íďê"/>
            <p:cNvSpPr/>
            <p:nvPr/>
          </p:nvSpPr>
          <p:spPr bwMode="auto">
            <a:xfrm>
              <a:off x="485772" y="736598"/>
              <a:ext cx="536575" cy="862011"/>
            </a:xfrm>
            <a:custGeom>
              <a:avLst/>
              <a:gdLst>
                <a:gd name="T0" fmla="*/ 37 w 56"/>
                <a:gd name="T1" fmla="*/ 88 h 89"/>
                <a:gd name="T2" fmla="*/ 39 w 56"/>
                <a:gd name="T3" fmla="*/ 89 h 89"/>
                <a:gd name="T4" fmla="*/ 56 w 56"/>
                <a:gd name="T5" fmla="*/ 5 h 89"/>
                <a:gd name="T6" fmla="*/ 54 w 56"/>
                <a:gd name="T7" fmla="*/ 4 h 89"/>
                <a:gd name="T8" fmla="*/ 5 w 56"/>
                <a:gd name="T9" fmla="*/ 38 h 89"/>
                <a:gd name="T10" fmla="*/ 37 w 56"/>
                <a:gd name="T11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9">
                  <a:moveTo>
                    <a:pt x="37" y="88"/>
                  </a:moveTo>
                  <a:cubicBezTo>
                    <a:pt x="39" y="89"/>
                    <a:pt x="39" y="89"/>
                    <a:pt x="39" y="8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32" y="0"/>
                    <a:pt x="10" y="15"/>
                    <a:pt x="5" y="38"/>
                  </a:cubicBezTo>
                  <a:cubicBezTo>
                    <a:pt x="0" y="61"/>
                    <a:pt x="15" y="83"/>
                    <a:pt x="37" y="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ḷîḓe"/>
            <p:cNvSpPr/>
            <p:nvPr/>
          </p:nvSpPr>
          <p:spPr bwMode="auto">
            <a:xfrm>
              <a:off x="858840" y="495299"/>
              <a:ext cx="2087556" cy="1373186"/>
            </a:xfrm>
            <a:custGeom>
              <a:avLst/>
              <a:gdLst>
                <a:gd name="T0" fmla="*/ 17 w 218"/>
                <a:gd name="T1" fmla="*/ 30 h 142"/>
                <a:gd name="T2" fmla="*/ 0 w 218"/>
                <a:gd name="T3" fmla="*/ 114 h 142"/>
                <a:gd name="T4" fmla="*/ 137 w 218"/>
                <a:gd name="T5" fmla="*/ 142 h 142"/>
                <a:gd name="T6" fmla="*/ 145 w 218"/>
                <a:gd name="T7" fmla="*/ 136 h 142"/>
                <a:gd name="T8" fmla="*/ 159 w 218"/>
                <a:gd name="T9" fmla="*/ 65 h 142"/>
                <a:gd name="T10" fmla="*/ 154 w 218"/>
                <a:gd name="T11" fmla="*/ 58 h 142"/>
                <a:gd name="T12" fmla="*/ 31 w 218"/>
                <a:gd name="T13" fmla="*/ 32 h 142"/>
                <a:gd name="T14" fmla="*/ 54 w 218"/>
                <a:gd name="T15" fmla="*/ 18 h 142"/>
                <a:gd name="T16" fmla="*/ 206 w 218"/>
                <a:gd name="T17" fmla="*/ 49 h 142"/>
                <a:gd name="T18" fmla="*/ 206 w 218"/>
                <a:gd name="T19" fmla="*/ 49 h 142"/>
                <a:gd name="T20" fmla="*/ 216 w 218"/>
                <a:gd name="T21" fmla="*/ 44 h 142"/>
                <a:gd name="T22" fmla="*/ 216 w 218"/>
                <a:gd name="T23" fmla="*/ 44 h 142"/>
                <a:gd name="T24" fmla="*/ 218 w 218"/>
                <a:gd name="T25" fmla="*/ 36 h 142"/>
                <a:gd name="T26" fmla="*/ 57 w 218"/>
                <a:gd name="T27" fmla="*/ 3 h 142"/>
                <a:gd name="T28" fmla="*/ 17 w 218"/>
                <a:gd name="T29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142">
                  <a:moveTo>
                    <a:pt x="17" y="30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40" y="142"/>
                    <a:pt x="144" y="140"/>
                    <a:pt x="145" y="136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0" y="62"/>
                    <a:pt x="158" y="58"/>
                    <a:pt x="154" y="58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22"/>
                    <a:pt x="44" y="15"/>
                    <a:pt x="54" y="18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10" y="49"/>
                    <a:pt x="215" y="47"/>
                    <a:pt x="216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39" y="0"/>
                    <a:pt x="21" y="11"/>
                    <a:pt x="1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ḻíḑê"/>
            <p:cNvSpPr/>
            <p:nvPr/>
          </p:nvSpPr>
          <p:spPr bwMode="auto">
            <a:xfrm>
              <a:off x="993773" y="804862"/>
              <a:ext cx="344488" cy="850898"/>
            </a:xfrm>
            <a:custGeom>
              <a:avLst/>
              <a:gdLst>
                <a:gd name="T0" fmla="*/ 114 w 217"/>
                <a:gd name="T1" fmla="*/ 536 h 536"/>
                <a:gd name="T2" fmla="*/ 217 w 217"/>
                <a:gd name="T3" fmla="*/ 24 h 536"/>
                <a:gd name="T4" fmla="*/ 102 w 217"/>
                <a:gd name="T5" fmla="*/ 0 h 536"/>
                <a:gd name="T6" fmla="*/ 0 w 217"/>
                <a:gd name="T7" fmla="*/ 512 h 536"/>
                <a:gd name="T8" fmla="*/ 114 w 217"/>
                <a:gd name="T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36">
                  <a:moveTo>
                    <a:pt x="114" y="536"/>
                  </a:moveTo>
                  <a:lnTo>
                    <a:pt x="217" y="24"/>
                  </a:lnTo>
                  <a:lnTo>
                    <a:pt x="102" y="0"/>
                  </a:lnTo>
                  <a:lnTo>
                    <a:pt x="0" y="512"/>
                  </a:lnTo>
                  <a:lnTo>
                    <a:pt x="114" y="53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527011" y="1935696"/>
            <a:ext cx="2840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生活中我们经常坐大巴车，每个座位一个编号，一个位置对应一个下标。</a:t>
            </a:r>
            <a:r>
              <a:rPr lang="en-US" altLang="zh-CN" dirty="0"/>
              <a:t> </a:t>
            </a:r>
            <a:r>
              <a:rPr lang="zh-CN" altLang="zh-CN" dirty="0"/>
              <a:t>字符串中也有下标</a:t>
            </a:r>
            <a:r>
              <a:rPr lang="zh-CN" altLang="en-US" dirty="0"/>
              <a:t>，要取出字符串中的部分数据，可以用下标取。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下标会越界，切片不会</a:t>
            </a:r>
          </a:p>
        </p:txBody>
      </p:sp>
      <p:sp>
        <p:nvSpPr>
          <p:cNvPr id="2" name="矩形 1"/>
          <p:cNvSpPr/>
          <p:nvPr/>
        </p:nvSpPr>
        <p:spPr>
          <a:xfrm>
            <a:off x="9858399" y="1405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字符串及常用方法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49" y="1592111"/>
            <a:ext cx="7077075" cy="1752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22424" y="40346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切片是指截取字符串中的其中一段内容。 切片使用语法：</a:t>
            </a:r>
            <a:r>
              <a:rPr lang="en-US" altLang="zh-CN" dirty="0"/>
              <a:t>[</a:t>
            </a:r>
            <a:r>
              <a:rPr lang="zh-CN" altLang="en-US" dirty="0"/>
              <a:t>起始下标：结束下标：步长</a:t>
            </a:r>
            <a:r>
              <a:rPr lang="en-US" altLang="zh-CN" dirty="0"/>
              <a:t>] </a:t>
            </a:r>
            <a:r>
              <a:rPr lang="zh-CN" altLang="en-US" dirty="0"/>
              <a:t>切片截取的内容不包含结束下标对应的数据，步长指的是隔几个下标获取一个字符。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42999" y="654534"/>
            <a:ext cx="11758007" cy="5929146"/>
            <a:chOff x="696531" y="1604280"/>
            <a:chExt cx="11374140" cy="3478534"/>
          </a:xfrm>
        </p:grpSpPr>
        <p:sp>
          <p:nvSpPr>
            <p:cNvPr id="4" name="íṣľíḓê"/>
            <p:cNvSpPr/>
            <p:nvPr/>
          </p:nvSpPr>
          <p:spPr bwMode="auto">
            <a:xfrm>
              <a:off x="696531" y="1604280"/>
              <a:ext cx="2319698" cy="990000"/>
            </a:xfrm>
            <a:prstGeom prst="homePlate">
              <a:avLst>
                <a:gd name="adj" fmla="val 32682"/>
              </a:avLst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altLang="zh-CN" b="1" dirty="0"/>
            </a:p>
            <a:p>
              <a:pPr algn="ctr"/>
              <a:r>
                <a:rPr lang="en-US" altLang="zh-CN" b="1" dirty="0"/>
                <a:t>1.capitalize()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# </a:t>
              </a:r>
              <a:r>
                <a:rPr lang="zh-CN" altLang="en-US" sz="1400" dirty="0">
                  <a:solidFill>
                    <a:schemeClr val="tx1"/>
                  </a:solidFill>
                </a:rPr>
                <a:t>首字母变大写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î$líde"/>
            <p:cNvSpPr/>
            <p:nvPr/>
          </p:nvSpPr>
          <p:spPr bwMode="auto">
            <a:xfrm>
              <a:off x="2738172" y="1604280"/>
              <a:ext cx="2430285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2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4.isalnum()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判断是否是字母和数字</a:t>
              </a:r>
              <a:endParaRPr lang="en-US" altLang="zh-CN" sz="1400" dirty="0"/>
            </a:p>
          </p:txBody>
        </p:sp>
        <p:sp>
          <p:nvSpPr>
            <p:cNvPr id="6" name="iSlîḋè"/>
            <p:cNvSpPr/>
            <p:nvPr/>
          </p:nvSpPr>
          <p:spPr bwMode="auto">
            <a:xfrm>
              <a:off x="4990581" y="1604280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7.islower()</a:t>
              </a:r>
            </a:p>
            <a:p>
              <a:pPr lvl="0"/>
              <a:r>
                <a:rPr lang="en-US" altLang="zh-CN" sz="1400" dirty="0">
                  <a:solidFill>
                    <a:srgbClr val="000000"/>
                  </a:solidFill>
                </a:rPr>
                <a:t>#</a:t>
              </a:r>
              <a:r>
                <a:rPr lang="zh-CN" altLang="en-US" sz="1400" dirty="0">
                  <a:solidFill>
                    <a:srgbClr val="000000"/>
                  </a:solidFill>
                </a:rPr>
                <a:t>判断是否是小写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  <p:sp>
          <p:nvSpPr>
            <p:cNvPr id="7" name="íŝľîḋe"/>
            <p:cNvSpPr/>
            <p:nvPr/>
          </p:nvSpPr>
          <p:spPr bwMode="auto">
            <a:xfrm>
              <a:off x="7210099" y="1604280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endParaRPr lang="en-US" altLang="zh-CN" b="1" dirty="0"/>
            </a:p>
          </p:txBody>
        </p:sp>
        <p:sp>
          <p:nvSpPr>
            <p:cNvPr id="11" name="iṡḷîdé"/>
            <p:cNvSpPr/>
            <p:nvPr/>
          </p:nvSpPr>
          <p:spPr bwMode="auto">
            <a:xfrm>
              <a:off x="696531" y="2848547"/>
              <a:ext cx="2319698" cy="990000"/>
            </a:xfrm>
            <a:prstGeom prst="homePlate">
              <a:avLst>
                <a:gd name="adj" fmla="val 32682"/>
              </a:avLst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endParaRPr lang="en-US" altLang="zh-CN" b="1" dirty="0"/>
            </a:p>
            <a:p>
              <a:r>
                <a:rPr lang="en-US" altLang="zh-CN" b="1" dirty="0"/>
                <a:t>2.endswith/</a:t>
              </a:r>
              <a:r>
                <a:rPr lang="en-US" altLang="zh-CN" b="1" dirty="0" err="1"/>
                <a:t>startswith</a:t>
              </a:r>
              <a:r>
                <a:rPr lang="en-US" altLang="zh-CN" b="1" dirty="0"/>
                <a:t>()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# 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是否 </a:t>
              </a:r>
              <a:r>
                <a:rPr lang="en-US" altLang="zh-CN" sz="1400" dirty="0">
                  <a:solidFill>
                    <a:schemeClr val="tx1"/>
                  </a:solidFill>
                </a:rPr>
                <a:t>x</a:t>
              </a:r>
              <a:r>
                <a:rPr lang="zh-CN" altLang="en-US" sz="1400" dirty="0">
                  <a:solidFill>
                    <a:schemeClr val="tx1"/>
                  </a:solidFill>
                </a:rPr>
                <a:t>结束</a:t>
              </a:r>
              <a:r>
                <a:rPr lang="en-US" altLang="zh-CN" sz="1400" dirty="0">
                  <a:solidFill>
                    <a:schemeClr val="tx1"/>
                  </a:solidFill>
                </a:rPr>
                <a:t>/</a:t>
              </a:r>
              <a:r>
                <a:rPr lang="zh-CN" altLang="en-US" sz="1400" dirty="0">
                  <a:solidFill>
                    <a:schemeClr val="tx1"/>
                  </a:solidFill>
                </a:rPr>
                <a:t>开始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î$ḻîďé"/>
            <p:cNvSpPr/>
            <p:nvPr/>
          </p:nvSpPr>
          <p:spPr bwMode="auto">
            <a:xfrm>
              <a:off x="2838352" y="2837404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2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5.isalpha()</a:t>
              </a:r>
            </a:p>
            <a:p>
              <a:pPr lvl="0"/>
              <a:r>
                <a:rPr lang="en-US" altLang="zh-CN" sz="1400" dirty="0">
                  <a:solidFill>
                    <a:srgbClr val="000000"/>
                  </a:solidFill>
                </a:rPr>
                <a:t>#</a:t>
              </a:r>
              <a:r>
                <a:rPr lang="zh-CN" altLang="en-US" sz="1400" dirty="0">
                  <a:solidFill>
                    <a:srgbClr val="000000"/>
                  </a:solidFill>
                </a:rPr>
                <a:t>判断是否是字母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íṧľíḍè"/>
            <p:cNvSpPr/>
            <p:nvPr/>
          </p:nvSpPr>
          <p:spPr bwMode="auto">
            <a:xfrm>
              <a:off x="4974135" y="2848547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 </a:t>
              </a:r>
            </a:p>
            <a:p>
              <a:r>
                <a:rPr lang="en-US" altLang="zh-CN" sz="1900" b="1" dirty="0"/>
                <a:t>8.join()</a:t>
              </a:r>
            </a:p>
            <a:p>
              <a:r>
                <a:rPr lang="en-US" altLang="zh-CN" sz="1500" dirty="0"/>
                <a:t>#</a:t>
              </a:r>
              <a:r>
                <a:rPr lang="zh-CN" altLang="en-US" sz="1500" dirty="0"/>
                <a:t>循环取出所有值用</a:t>
              </a:r>
              <a:r>
                <a:rPr lang="en-US" altLang="zh-CN" sz="1500" dirty="0"/>
                <a:t>xx</a:t>
              </a:r>
              <a:r>
                <a:rPr lang="zh-CN" altLang="en-US" sz="1500" dirty="0"/>
                <a:t>去连接</a:t>
              </a:r>
              <a:endParaRPr lang="en-US" altLang="zh-CN" sz="1500" dirty="0"/>
            </a:p>
            <a:p>
              <a:endParaRPr lang="en-US" altLang="zh-CN" b="1" dirty="0"/>
            </a:p>
          </p:txBody>
        </p:sp>
        <p:sp>
          <p:nvSpPr>
            <p:cNvPr id="14" name="îṡḻïḍé"/>
            <p:cNvSpPr/>
            <p:nvPr/>
          </p:nvSpPr>
          <p:spPr bwMode="auto">
            <a:xfrm>
              <a:off x="7226544" y="2848547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40000" lnSpcReduction="20000"/>
            </a:bodyPr>
            <a:lstStyle/>
            <a:p>
              <a:r>
                <a:rPr lang="en-US" altLang="zh-CN" sz="5000" b="1" dirty="0"/>
                <a:t> </a:t>
              </a:r>
            </a:p>
            <a:p>
              <a:r>
                <a:rPr lang="en-US" altLang="zh-CN" sz="5000" b="1" dirty="0"/>
                <a:t>11.lstrip/</a:t>
              </a:r>
              <a:r>
                <a:rPr lang="en-US" altLang="zh-CN" sz="5000" b="1" dirty="0" err="1"/>
                <a:t>rstrip</a:t>
              </a:r>
              <a:r>
                <a:rPr lang="en-US" altLang="zh-CN" sz="5000" b="1" dirty="0"/>
                <a:t>/strip</a:t>
              </a:r>
            </a:p>
            <a:p>
              <a:r>
                <a:rPr lang="en-US" altLang="zh-CN" sz="4300" dirty="0"/>
                <a:t># </a:t>
              </a:r>
              <a:r>
                <a:rPr lang="zh-CN" altLang="en-US" sz="4300" dirty="0"/>
                <a:t>移除左</a:t>
              </a:r>
              <a:r>
                <a:rPr lang="en-US" altLang="zh-CN" sz="4300" dirty="0"/>
                <a:t>/</a:t>
              </a:r>
              <a:r>
                <a:rPr lang="zh-CN" altLang="en-US" sz="4300" dirty="0"/>
                <a:t>右</a:t>
              </a:r>
              <a:r>
                <a:rPr lang="en-US" altLang="zh-CN" sz="4300" dirty="0"/>
                <a:t>/</a:t>
              </a:r>
              <a:r>
                <a:rPr lang="zh-CN" altLang="en-US" sz="4300" dirty="0"/>
                <a:t>两侧空白</a:t>
              </a:r>
              <a:endParaRPr lang="en-US" altLang="zh-CN" sz="4300" dirty="0"/>
            </a:p>
            <a:p>
              <a:endParaRPr lang="en-US" altLang="zh-CN" b="1" dirty="0"/>
            </a:p>
            <a:p>
              <a:endParaRPr lang="en-US" altLang="zh-CN" b="1" dirty="0"/>
            </a:p>
          </p:txBody>
        </p:sp>
        <p:sp>
          <p:nvSpPr>
            <p:cNvPr id="15" name="ïṧḻíďe"/>
            <p:cNvSpPr/>
            <p:nvPr/>
          </p:nvSpPr>
          <p:spPr bwMode="auto">
            <a:xfrm>
              <a:off x="696531" y="4070528"/>
              <a:ext cx="2319698" cy="990000"/>
            </a:xfrm>
            <a:prstGeom prst="homePlate">
              <a:avLst>
                <a:gd name="adj" fmla="val 32682"/>
              </a:avLst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3.</a:t>
              </a:r>
              <a:r>
                <a:rPr lang="en-US" altLang="zh-CN" b="1" dirty="0"/>
                <a:t> find</a:t>
              </a:r>
              <a:r>
                <a:rPr lang="en-US" altLang="zh-CN" b="1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#</a:t>
              </a:r>
              <a:r>
                <a:rPr lang="zh-CN" altLang="en-US" sz="1400" dirty="0">
                  <a:solidFill>
                    <a:schemeClr val="tx1"/>
                  </a:solidFill>
                </a:rPr>
                <a:t>检测</a:t>
              </a:r>
              <a:r>
                <a:rPr lang="en-US" altLang="zh-CN" sz="1400" dirty="0">
                  <a:solidFill>
                    <a:schemeClr val="tx1"/>
                  </a:solidFill>
                </a:rPr>
                <a:t>x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是否在字符串中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í$ḻiḍê"/>
            <p:cNvSpPr/>
            <p:nvPr/>
          </p:nvSpPr>
          <p:spPr bwMode="auto">
            <a:xfrm>
              <a:off x="2738172" y="4092814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2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6.isdigit()</a:t>
              </a:r>
            </a:p>
            <a:p>
              <a:pPr lvl="0"/>
              <a:r>
                <a:rPr lang="en-US" altLang="zh-CN" sz="1400" dirty="0">
                  <a:solidFill>
                    <a:srgbClr val="000000"/>
                  </a:solidFill>
                </a:rPr>
                <a:t>#</a:t>
              </a:r>
              <a:r>
                <a:rPr lang="zh-CN" altLang="en-US" sz="1400" dirty="0">
                  <a:solidFill>
                    <a:srgbClr val="000000"/>
                  </a:solidFill>
                </a:rPr>
                <a:t>判断是否是数字</a:t>
              </a:r>
              <a:endParaRPr lang="en-US" altLang="zh-CN" sz="1400" dirty="0">
                <a:solidFill>
                  <a:srgbClr val="000000"/>
                </a:solidFill>
              </a:endParaRPr>
            </a:p>
            <a:p>
              <a:pPr lvl="0"/>
              <a:r>
                <a:rPr lang="en-US" altLang="zh-CN" sz="1400" dirty="0">
                  <a:solidFill>
                    <a:srgbClr val="000000"/>
                  </a:solidFill>
                </a:rPr>
                <a:t>'abc123’.isdigit()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7" name="íṡlîḑe"/>
            <p:cNvSpPr/>
            <p:nvPr/>
          </p:nvSpPr>
          <p:spPr bwMode="auto">
            <a:xfrm>
              <a:off x="4974135" y="4092814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9.lower/upper 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大小写转换</a:t>
              </a:r>
              <a:endParaRPr lang="en-US" altLang="zh-CN" sz="1400" dirty="0"/>
            </a:p>
            <a:p>
              <a:endParaRPr lang="en-US" altLang="zh-CN" sz="1400" dirty="0"/>
            </a:p>
          </p:txBody>
        </p:sp>
        <p:sp>
          <p:nvSpPr>
            <p:cNvPr id="18" name="îṩľîďè"/>
            <p:cNvSpPr/>
            <p:nvPr/>
          </p:nvSpPr>
          <p:spPr bwMode="auto">
            <a:xfrm>
              <a:off x="7210099" y="4092814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12.split()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切割字符串</a:t>
              </a:r>
              <a:endParaRPr lang="en-US" altLang="zh-CN" sz="1400" dirty="0"/>
            </a:p>
          </p:txBody>
        </p:sp>
        <p:sp>
          <p:nvSpPr>
            <p:cNvPr id="19" name="îṡḻíḍè"/>
            <p:cNvSpPr/>
            <p:nvPr/>
          </p:nvSpPr>
          <p:spPr bwMode="auto">
            <a:xfrm>
              <a:off x="9462508" y="1604280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13.title()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把每个单词的首字母变成大写</a:t>
              </a:r>
              <a:endParaRPr lang="en-US" altLang="zh-CN" sz="1400" dirty="0"/>
            </a:p>
            <a:p>
              <a:endParaRPr lang="zh-CN" altLang="en-US" sz="1400" dirty="0"/>
            </a:p>
          </p:txBody>
        </p:sp>
        <p:sp>
          <p:nvSpPr>
            <p:cNvPr id="21" name="ïslïdé"/>
            <p:cNvSpPr/>
            <p:nvPr/>
          </p:nvSpPr>
          <p:spPr bwMode="auto">
            <a:xfrm>
              <a:off x="9462507" y="2848547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endParaRPr lang="zh-CN" altLang="en-US" sz="4000" dirty="0"/>
            </a:p>
            <a:p>
              <a:endParaRPr lang="en-US" altLang="zh-CN" b="1" dirty="0"/>
            </a:p>
          </p:txBody>
        </p:sp>
        <p:sp>
          <p:nvSpPr>
            <p:cNvPr id="22" name="îśľîdê"/>
            <p:cNvSpPr/>
            <p:nvPr/>
          </p:nvSpPr>
          <p:spPr bwMode="auto">
            <a:xfrm>
              <a:off x="9462507" y="4070527"/>
              <a:ext cx="2430286" cy="990000"/>
            </a:xfrm>
            <a:prstGeom prst="chevron">
              <a:avLst>
                <a:gd name="adj" fmla="val 31720"/>
              </a:avLst>
            </a:prstGeom>
            <a:solidFill>
              <a:schemeClr val="accent1">
                <a:alpha val="1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b="1" dirty="0"/>
                <a:t>15.count()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统计出现的次数</a:t>
              </a:r>
              <a:endParaRPr lang="en-US" altLang="zh-CN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605530" y="1699170"/>
              <a:ext cx="1672315" cy="469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10.swapcase</a:t>
              </a:r>
            </a:p>
            <a:p>
              <a:r>
                <a:rPr lang="en-US" altLang="zh-CN" sz="1400" dirty="0"/>
                <a:t>#</a:t>
              </a:r>
              <a:r>
                <a:rPr lang="zh-CN" altLang="en-US" sz="1400" dirty="0"/>
                <a:t>大写变小写，小写变大写</a:t>
              </a:r>
              <a:endParaRPr lang="en-US" altLang="zh-CN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40385" y="2852686"/>
              <a:ext cx="2430286" cy="60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14.replace(old, new, count=None)</a:t>
              </a:r>
            </a:p>
            <a:p>
              <a:r>
                <a:rPr lang="en-US" altLang="zh-CN" sz="1100" dirty="0"/>
                <a:t>#old</a:t>
              </a:r>
              <a:r>
                <a:rPr lang="zh-CN" altLang="en-US" sz="1100" dirty="0"/>
                <a:t>被换字符串，</a:t>
              </a:r>
              <a:r>
                <a:rPr lang="en-US" altLang="zh-CN" sz="1100" dirty="0"/>
                <a:t>new</a:t>
              </a:r>
              <a:r>
                <a:rPr lang="zh-CN" altLang="en-US" sz="1100" dirty="0"/>
                <a:t>替换字符串，</a:t>
              </a:r>
              <a:r>
                <a:rPr lang="en-US" altLang="zh-CN" sz="1100" dirty="0"/>
                <a:t>count</a:t>
              </a:r>
              <a:r>
                <a:rPr lang="zh-CN" altLang="en-US" sz="1100" dirty="0"/>
                <a:t>换多少个。无</a:t>
              </a:r>
              <a:r>
                <a:rPr lang="en-US" altLang="zh-CN" sz="1100" dirty="0"/>
                <a:t>count</a:t>
              </a:r>
              <a:r>
                <a:rPr lang="zh-CN" altLang="en-US" sz="1100" dirty="0"/>
                <a:t>表示全</a:t>
              </a:r>
              <a:endParaRPr lang="en-US" altLang="zh-CN" sz="1100" dirty="0"/>
            </a:p>
            <a:p>
              <a:r>
                <a:rPr lang="zh-CN" altLang="en-US" sz="1100" dirty="0"/>
                <a:t>部替换。</a:t>
              </a:r>
              <a:endParaRPr lang="en-US" altLang="zh-CN" sz="11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858399" y="1405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字符串及常用方法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23" y="795338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46897" y="2905780"/>
            <a:ext cx="2698175" cy="611802"/>
            <a:chOff x="3959691" y="3294717"/>
            <a:chExt cx="2699322" cy="611802"/>
          </a:xfrm>
        </p:grpSpPr>
        <p:sp>
          <p:nvSpPr>
            <p:cNvPr id="6" name="矩形 6"/>
            <p:cNvSpPr/>
            <p:nvPr/>
          </p:nvSpPr>
          <p:spPr>
            <a:xfrm>
              <a:off x="4975976" y="3860800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59691" y="3294717"/>
              <a:ext cx="269932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列表及常用方法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îṣḻíḓè"/>
          <p:cNvGrpSpPr/>
          <p:nvPr/>
        </p:nvGrpSpPr>
        <p:grpSpPr>
          <a:xfrm>
            <a:off x="1179630" y="874744"/>
            <a:ext cx="3561252" cy="4832327"/>
            <a:chOff x="12795250" y="366713"/>
            <a:chExt cx="2738438" cy="3589337"/>
          </a:xfrm>
        </p:grpSpPr>
        <p:sp>
          <p:nvSpPr>
            <p:cNvPr id="31" name="ïṧ1ïḑê"/>
            <p:cNvSpPr/>
            <p:nvPr/>
          </p:nvSpPr>
          <p:spPr bwMode="auto">
            <a:xfrm>
              <a:off x="12795250" y="561975"/>
              <a:ext cx="2687638" cy="3394075"/>
            </a:xfrm>
            <a:custGeom>
              <a:avLst/>
              <a:gdLst>
                <a:gd name="T0" fmla="*/ 9 w 424"/>
                <a:gd name="T1" fmla="*/ 0 h 536"/>
                <a:gd name="T2" fmla="*/ 0 w 424"/>
                <a:gd name="T3" fmla="*/ 25 h 536"/>
                <a:gd name="T4" fmla="*/ 0 w 424"/>
                <a:gd name="T5" fmla="*/ 497 h 536"/>
                <a:gd name="T6" fmla="*/ 39 w 424"/>
                <a:gd name="T7" fmla="*/ 536 h 536"/>
                <a:gd name="T8" fmla="*/ 391 w 424"/>
                <a:gd name="T9" fmla="*/ 536 h 536"/>
                <a:gd name="T10" fmla="*/ 424 w 424"/>
                <a:gd name="T11" fmla="*/ 519 h 536"/>
                <a:gd name="T12" fmla="*/ 393 w 424"/>
                <a:gd name="T13" fmla="*/ 534 h 536"/>
                <a:gd name="T14" fmla="*/ 42 w 424"/>
                <a:gd name="T15" fmla="*/ 534 h 536"/>
                <a:gd name="T16" fmla="*/ 2 w 424"/>
                <a:gd name="T17" fmla="*/ 494 h 536"/>
                <a:gd name="T18" fmla="*/ 2 w 424"/>
                <a:gd name="T19" fmla="*/ 22 h 536"/>
                <a:gd name="T20" fmla="*/ 9 w 424"/>
                <a:gd name="T2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4" h="536">
                  <a:moveTo>
                    <a:pt x="9" y="0"/>
                  </a:moveTo>
                  <a:cubicBezTo>
                    <a:pt x="3" y="6"/>
                    <a:pt x="0" y="15"/>
                    <a:pt x="0" y="25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19"/>
                    <a:pt x="18" y="536"/>
                    <a:pt x="39" y="536"/>
                  </a:cubicBezTo>
                  <a:cubicBezTo>
                    <a:pt x="391" y="536"/>
                    <a:pt x="391" y="536"/>
                    <a:pt x="391" y="536"/>
                  </a:cubicBezTo>
                  <a:cubicBezTo>
                    <a:pt x="405" y="536"/>
                    <a:pt x="416" y="530"/>
                    <a:pt x="424" y="519"/>
                  </a:cubicBezTo>
                  <a:cubicBezTo>
                    <a:pt x="416" y="528"/>
                    <a:pt x="405" y="534"/>
                    <a:pt x="393" y="534"/>
                  </a:cubicBezTo>
                  <a:cubicBezTo>
                    <a:pt x="42" y="534"/>
                    <a:pt x="42" y="534"/>
                    <a:pt x="42" y="534"/>
                  </a:cubicBezTo>
                  <a:cubicBezTo>
                    <a:pt x="20" y="534"/>
                    <a:pt x="2" y="516"/>
                    <a:pt x="2" y="494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14"/>
                    <a:pt x="5" y="6"/>
                    <a:pt x="9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1îḋe"/>
            <p:cNvSpPr/>
            <p:nvPr/>
          </p:nvSpPr>
          <p:spPr bwMode="auto">
            <a:xfrm>
              <a:off x="12807950" y="455613"/>
              <a:ext cx="2725738" cy="3487737"/>
            </a:xfrm>
            <a:custGeom>
              <a:avLst/>
              <a:gdLst>
                <a:gd name="T0" fmla="*/ 430 w 430"/>
                <a:gd name="T1" fmla="*/ 511 h 551"/>
                <a:gd name="T2" fmla="*/ 391 w 430"/>
                <a:gd name="T3" fmla="*/ 551 h 551"/>
                <a:gd name="T4" fmla="*/ 40 w 430"/>
                <a:gd name="T5" fmla="*/ 551 h 551"/>
                <a:gd name="T6" fmla="*/ 0 w 430"/>
                <a:gd name="T7" fmla="*/ 511 h 551"/>
                <a:gd name="T8" fmla="*/ 0 w 430"/>
                <a:gd name="T9" fmla="*/ 39 h 551"/>
                <a:gd name="T10" fmla="*/ 40 w 430"/>
                <a:gd name="T11" fmla="*/ 0 h 551"/>
                <a:gd name="T12" fmla="*/ 391 w 430"/>
                <a:gd name="T13" fmla="*/ 0 h 551"/>
                <a:gd name="T14" fmla="*/ 430 w 430"/>
                <a:gd name="T15" fmla="*/ 39 h 551"/>
                <a:gd name="T16" fmla="*/ 430 w 430"/>
                <a:gd name="T17" fmla="*/ 51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51">
                  <a:moveTo>
                    <a:pt x="430" y="511"/>
                  </a:moveTo>
                  <a:cubicBezTo>
                    <a:pt x="430" y="533"/>
                    <a:pt x="413" y="551"/>
                    <a:pt x="391" y="551"/>
                  </a:cubicBezTo>
                  <a:cubicBezTo>
                    <a:pt x="40" y="551"/>
                    <a:pt x="40" y="551"/>
                    <a:pt x="40" y="551"/>
                  </a:cubicBezTo>
                  <a:cubicBezTo>
                    <a:pt x="18" y="551"/>
                    <a:pt x="0" y="533"/>
                    <a:pt x="0" y="51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3" y="0"/>
                    <a:pt x="430" y="17"/>
                    <a:pt x="430" y="39"/>
                  </a:cubicBezTo>
                  <a:cubicBezTo>
                    <a:pt x="430" y="511"/>
                    <a:pt x="430" y="511"/>
                    <a:pt x="430" y="51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3" name="î$ľîḑè"/>
            <p:cNvSpPr/>
            <p:nvPr/>
          </p:nvSpPr>
          <p:spPr bwMode="auto">
            <a:xfrm>
              <a:off x="12934950" y="657225"/>
              <a:ext cx="2459038" cy="3133725"/>
            </a:xfrm>
            <a:custGeom>
              <a:avLst/>
              <a:gdLst>
                <a:gd name="T0" fmla="*/ 1549 w 1549"/>
                <a:gd name="T1" fmla="*/ 0 h 1974"/>
                <a:gd name="T2" fmla="*/ 1541 w 1549"/>
                <a:gd name="T3" fmla="*/ 0 h 1974"/>
                <a:gd name="T4" fmla="*/ 1541 w 1549"/>
                <a:gd name="T5" fmla="*/ 1962 h 1974"/>
                <a:gd name="T6" fmla="*/ 355 w 1549"/>
                <a:gd name="T7" fmla="*/ 1962 h 1974"/>
                <a:gd name="T8" fmla="*/ 0 w 1549"/>
                <a:gd name="T9" fmla="*/ 1619 h 1974"/>
                <a:gd name="T10" fmla="*/ 0 w 1549"/>
                <a:gd name="T11" fmla="*/ 1619 h 1974"/>
                <a:gd name="T12" fmla="*/ 363 w 1549"/>
                <a:gd name="T13" fmla="*/ 1974 h 1974"/>
                <a:gd name="T14" fmla="*/ 1549 w 1549"/>
                <a:gd name="T15" fmla="*/ 1974 h 1974"/>
                <a:gd name="T16" fmla="*/ 1549 w 1549"/>
                <a:gd name="T17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9" h="1974">
                  <a:moveTo>
                    <a:pt x="1549" y="0"/>
                  </a:moveTo>
                  <a:lnTo>
                    <a:pt x="1541" y="0"/>
                  </a:lnTo>
                  <a:lnTo>
                    <a:pt x="1541" y="1962"/>
                  </a:lnTo>
                  <a:lnTo>
                    <a:pt x="355" y="1962"/>
                  </a:lnTo>
                  <a:lnTo>
                    <a:pt x="0" y="1619"/>
                  </a:lnTo>
                  <a:lnTo>
                    <a:pt x="0" y="1619"/>
                  </a:lnTo>
                  <a:lnTo>
                    <a:pt x="363" y="1974"/>
                  </a:lnTo>
                  <a:lnTo>
                    <a:pt x="1549" y="1974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ḷiḓê"/>
            <p:cNvSpPr/>
            <p:nvPr/>
          </p:nvSpPr>
          <p:spPr bwMode="auto">
            <a:xfrm>
              <a:off x="12926640" y="717349"/>
              <a:ext cx="2465388" cy="3127375"/>
            </a:xfrm>
            <a:custGeom>
              <a:avLst/>
              <a:gdLst>
                <a:gd name="T0" fmla="*/ 367 w 1553"/>
                <a:gd name="T1" fmla="*/ 1970 h 1970"/>
                <a:gd name="T2" fmla="*/ 1553 w 1553"/>
                <a:gd name="T3" fmla="*/ 1970 h 1970"/>
                <a:gd name="T4" fmla="*/ 1553 w 1553"/>
                <a:gd name="T5" fmla="*/ 0 h 1970"/>
                <a:gd name="T6" fmla="*/ 0 w 1553"/>
                <a:gd name="T7" fmla="*/ 0 h 1970"/>
                <a:gd name="T8" fmla="*/ 0 w 1553"/>
                <a:gd name="T9" fmla="*/ 1619 h 1970"/>
                <a:gd name="T10" fmla="*/ 367 w 1553"/>
                <a:gd name="T11" fmla="*/ 197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970">
                  <a:moveTo>
                    <a:pt x="367" y="1970"/>
                  </a:moveTo>
                  <a:lnTo>
                    <a:pt x="1553" y="1970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1619"/>
                  </a:lnTo>
                  <a:lnTo>
                    <a:pt x="367" y="1970"/>
                  </a:ln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5" name="ïŝḷiďé"/>
            <p:cNvSpPr/>
            <p:nvPr/>
          </p:nvSpPr>
          <p:spPr bwMode="auto">
            <a:xfrm>
              <a:off x="12915900" y="644525"/>
              <a:ext cx="2465388" cy="3127375"/>
            </a:xfrm>
            <a:custGeom>
              <a:avLst/>
              <a:gdLst>
                <a:gd name="T0" fmla="*/ 367 w 1553"/>
                <a:gd name="T1" fmla="*/ 1970 h 1970"/>
                <a:gd name="T2" fmla="*/ 1553 w 1553"/>
                <a:gd name="T3" fmla="*/ 1970 h 1970"/>
                <a:gd name="T4" fmla="*/ 1553 w 1553"/>
                <a:gd name="T5" fmla="*/ 0 h 1970"/>
                <a:gd name="T6" fmla="*/ 0 w 1553"/>
                <a:gd name="T7" fmla="*/ 0 h 1970"/>
                <a:gd name="T8" fmla="*/ 0 w 1553"/>
                <a:gd name="T9" fmla="*/ 1619 h 1970"/>
                <a:gd name="T10" fmla="*/ 367 w 1553"/>
                <a:gd name="T11" fmla="*/ 197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970">
                  <a:moveTo>
                    <a:pt x="367" y="1970"/>
                  </a:moveTo>
                  <a:lnTo>
                    <a:pt x="1553" y="1970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1619"/>
                  </a:lnTo>
                  <a:lnTo>
                    <a:pt x="367" y="197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Sḷíḓe"/>
            <p:cNvSpPr/>
            <p:nvPr/>
          </p:nvSpPr>
          <p:spPr bwMode="auto">
            <a:xfrm>
              <a:off x="12915900" y="3214688"/>
              <a:ext cx="595313" cy="557212"/>
            </a:xfrm>
            <a:custGeom>
              <a:avLst/>
              <a:gdLst>
                <a:gd name="T0" fmla="*/ 375 w 375"/>
                <a:gd name="T1" fmla="*/ 0 h 351"/>
                <a:gd name="T2" fmla="*/ 0 w 375"/>
                <a:gd name="T3" fmla="*/ 0 h 351"/>
                <a:gd name="T4" fmla="*/ 367 w 375"/>
                <a:gd name="T5" fmla="*/ 351 h 351"/>
                <a:gd name="T6" fmla="*/ 375 w 375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" h="351">
                  <a:moveTo>
                    <a:pt x="375" y="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BCBCB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líḓe"/>
            <p:cNvSpPr/>
            <p:nvPr/>
          </p:nvSpPr>
          <p:spPr bwMode="auto">
            <a:xfrm>
              <a:off x="12915900" y="3214688"/>
              <a:ext cx="595313" cy="557212"/>
            </a:xfrm>
            <a:custGeom>
              <a:avLst/>
              <a:gdLst>
                <a:gd name="T0" fmla="*/ 375 w 375"/>
                <a:gd name="T1" fmla="*/ 0 h 351"/>
                <a:gd name="T2" fmla="*/ 0 w 375"/>
                <a:gd name="T3" fmla="*/ 0 h 351"/>
                <a:gd name="T4" fmla="*/ 367 w 375"/>
                <a:gd name="T5" fmla="*/ 351 h 351"/>
                <a:gd name="T6" fmla="*/ 375 w 375"/>
                <a:gd name="T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" h="351">
                  <a:moveTo>
                    <a:pt x="375" y="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75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1íḓe"/>
            <p:cNvSpPr/>
            <p:nvPr/>
          </p:nvSpPr>
          <p:spPr bwMode="auto">
            <a:xfrm>
              <a:off x="12915900" y="3214688"/>
              <a:ext cx="582613" cy="557212"/>
            </a:xfrm>
            <a:custGeom>
              <a:avLst/>
              <a:gdLst>
                <a:gd name="T0" fmla="*/ 351 w 367"/>
                <a:gd name="T1" fmla="*/ 20 h 351"/>
                <a:gd name="T2" fmla="*/ 0 w 367"/>
                <a:gd name="T3" fmla="*/ 0 h 351"/>
                <a:gd name="T4" fmla="*/ 367 w 367"/>
                <a:gd name="T5" fmla="*/ 351 h 351"/>
                <a:gd name="T6" fmla="*/ 351 w 367"/>
                <a:gd name="T7" fmla="*/ 2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51">
                  <a:moveTo>
                    <a:pt x="351" y="20"/>
                  </a:moveTo>
                  <a:lnTo>
                    <a:pt x="0" y="0"/>
                  </a:lnTo>
                  <a:lnTo>
                    <a:pt x="367" y="351"/>
                  </a:lnTo>
                  <a:lnTo>
                    <a:pt x="351" y="2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lïďe"/>
            <p:cNvSpPr/>
            <p:nvPr/>
          </p:nvSpPr>
          <p:spPr bwMode="auto">
            <a:xfrm>
              <a:off x="13682662" y="366713"/>
              <a:ext cx="944563" cy="2905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ïšḷiḓê"/>
          <p:cNvGrpSpPr/>
          <p:nvPr/>
        </p:nvGrpSpPr>
        <p:grpSpPr>
          <a:xfrm>
            <a:off x="2314751" y="535498"/>
            <a:ext cx="1249614" cy="700267"/>
            <a:chOff x="17801829" y="5891398"/>
            <a:chExt cx="954592" cy="5168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îŝḷïďé"/>
            <p:cNvSpPr/>
            <p:nvPr/>
          </p:nvSpPr>
          <p:spPr bwMode="auto">
            <a:xfrm>
              <a:off x="17801829" y="5891398"/>
              <a:ext cx="954592" cy="516864"/>
            </a:xfrm>
            <a:custGeom>
              <a:avLst/>
              <a:gdLst>
                <a:gd name="T0" fmla="*/ 115 w 167"/>
                <a:gd name="T1" fmla="*/ 42 h 88"/>
                <a:gd name="T2" fmla="*/ 117 w 167"/>
                <a:gd name="T3" fmla="*/ 33 h 88"/>
                <a:gd name="T4" fmla="*/ 83 w 167"/>
                <a:gd name="T5" fmla="*/ 0 h 88"/>
                <a:gd name="T6" fmla="*/ 50 w 167"/>
                <a:gd name="T7" fmla="*/ 33 h 88"/>
                <a:gd name="T8" fmla="*/ 51 w 167"/>
                <a:gd name="T9" fmla="*/ 42 h 88"/>
                <a:gd name="T10" fmla="*/ 0 w 167"/>
                <a:gd name="T11" fmla="*/ 42 h 88"/>
                <a:gd name="T12" fmla="*/ 0 w 167"/>
                <a:gd name="T13" fmla="*/ 88 h 88"/>
                <a:gd name="T14" fmla="*/ 167 w 167"/>
                <a:gd name="T15" fmla="*/ 88 h 88"/>
                <a:gd name="T16" fmla="*/ 167 w 167"/>
                <a:gd name="T17" fmla="*/ 42 h 88"/>
                <a:gd name="T18" fmla="*/ 115 w 167"/>
                <a:gd name="T19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88">
                  <a:moveTo>
                    <a:pt x="115" y="42"/>
                  </a:moveTo>
                  <a:cubicBezTo>
                    <a:pt x="116" y="39"/>
                    <a:pt x="117" y="36"/>
                    <a:pt x="117" y="33"/>
                  </a:cubicBezTo>
                  <a:cubicBezTo>
                    <a:pt x="117" y="15"/>
                    <a:pt x="102" y="0"/>
                    <a:pt x="83" y="0"/>
                  </a:cubicBezTo>
                  <a:cubicBezTo>
                    <a:pt x="65" y="0"/>
                    <a:pt x="50" y="15"/>
                    <a:pt x="50" y="33"/>
                  </a:cubicBezTo>
                  <a:cubicBezTo>
                    <a:pt x="50" y="36"/>
                    <a:pt x="51" y="39"/>
                    <a:pt x="5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7" y="42"/>
                    <a:pt x="167" y="42"/>
                    <a:pt x="167" y="42"/>
                  </a:cubicBezTo>
                  <a:lnTo>
                    <a:pt x="115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ľiḓé"/>
            <p:cNvSpPr/>
            <p:nvPr/>
          </p:nvSpPr>
          <p:spPr bwMode="auto">
            <a:xfrm>
              <a:off x="18167266" y="5973356"/>
              <a:ext cx="229951" cy="23001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ïsḻiḋê"/>
          <p:cNvGrpSpPr/>
          <p:nvPr/>
        </p:nvGrpSpPr>
        <p:grpSpPr>
          <a:xfrm rot="16431866">
            <a:off x="-963926" y="3008166"/>
            <a:ext cx="3473709" cy="1196386"/>
            <a:chOff x="485772" y="495299"/>
            <a:chExt cx="5238750" cy="1866898"/>
          </a:xfrm>
        </p:grpSpPr>
        <p:sp>
          <p:nvSpPr>
            <p:cNvPr id="45" name="ïSlíḋe"/>
            <p:cNvSpPr/>
            <p:nvPr/>
          </p:nvSpPr>
          <p:spPr bwMode="auto">
            <a:xfrm>
              <a:off x="4603752" y="1674810"/>
              <a:ext cx="1120770" cy="687387"/>
            </a:xfrm>
            <a:custGeom>
              <a:avLst/>
              <a:gdLst>
                <a:gd name="T0" fmla="*/ 6 w 117"/>
                <a:gd name="T1" fmla="*/ 29 h 71"/>
                <a:gd name="T2" fmla="*/ 0 w 117"/>
                <a:gd name="T3" fmla="*/ 58 h 71"/>
                <a:gd name="T4" fmla="*/ 63 w 117"/>
                <a:gd name="T5" fmla="*/ 71 h 71"/>
                <a:gd name="T6" fmla="*/ 115 w 117"/>
                <a:gd name="T7" fmla="*/ 55 h 71"/>
                <a:gd name="T8" fmla="*/ 115 w 117"/>
                <a:gd name="T9" fmla="*/ 55 h 71"/>
                <a:gd name="T10" fmla="*/ 115 w 117"/>
                <a:gd name="T11" fmla="*/ 53 h 71"/>
                <a:gd name="T12" fmla="*/ 68 w 117"/>
                <a:gd name="T13" fmla="*/ 43 h 71"/>
                <a:gd name="T14" fmla="*/ 62 w 117"/>
                <a:gd name="T15" fmla="*/ 46 h 71"/>
                <a:gd name="T16" fmla="*/ 57 w 117"/>
                <a:gd name="T17" fmla="*/ 39 h 71"/>
                <a:gd name="T18" fmla="*/ 64 w 117"/>
                <a:gd name="T19" fmla="*/ 35 h 71"/>
                <a:gd name="T20" fmla="*/ 68 w 117"/>
                <a:gd name="T21" fmla="*/ 40 h 71"/>
                <a:gd name="T22" fmla="*/ 116 w 117"/>
                <a:gd name="T23" fmla="*/ 50 h 71"/>
                <a:gd name="T24" fmla="*/ 117 w 117"/>
                <a:gd name="T25" fmla="*/ 48 h 71"/>
                <a:gd name="T26" fmla="*/ 117 w 117"/>
                <a:gd name="T27" fmla="*/ 48 h 71"/>
                <a:gd name="T28" fmla="*/ 75 w 117"/>
                <a:gd name="T29" fmla="*/ 13 h 71"/>
                <a:gd name="T30" fmla="*/ 12 w 117"/>
                <a:gd name="T31" fmla="*/ 0 h 71"/>
                <a:gd name="T32" fmla="*/ 6 w 117"/>
                <a:gd name="T33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71">
                  <a:moveTo>
                    <a:pt x="6" y="2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76" y="58"/>
                    <a:pt x="95" y="51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7" y="45"/>
                    <a:pt x="64" y="47"/>
                    <a:pt x="62" y="46"/>
                  </a:cubicBezTo>
                  <a:cubicBezTo>
                    <a:pt x="59" y="45"/>
                    <a:pt x="57" y="42"/>
                    <a:pt x="57" y="39"/>
                  </a:cubicBezTo>
                  <a:cubicBezTo>
                    <a:pt x="58" y="36"/>
                    <a:pt x="61" y="34"/>
                    <a:pt x="64" y="35"/>
                  </a:cubicBezTo>
                  <a:cubicBezTo>
                    <a:pt x="67" y="36"/>
                    <a:pt x="68" y="38"/>
                    <a:pt x="68" y="4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97" y="44"/>
                    <a:pt x="82" y="30"/>
                    <a:pt x="75" y="1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şḷíḋè"/>
            <p:cNvSpPr/>
            <p:nvPr/>
          </p:nvSpPr>
          <p:spPr bwMode="auto">
            <a:xfrm>
              <a:off x="1549400" y="989013"/>
              <a:ext cx="3351213" cy="1335088"/>
            </a:xfrm>
            <a:custGeom>
              <a:avLst/>
              <a:gdLst>
                <a:gd name="T0" fmla="*/ 2111 w 2111"/>
                <a:gd name="T1" fmla="*/ 420 h 841"/>
                <a:gd name="T2" fmla="*/ 2027 w 2111"/>
                <a:gd name="T3" fmla="*/ 841 h 841"/>
                <a:gd name="T4" fmla="*/ 0 w 2111"/>
                <a:gd name="T5" fmla="*/ 426 h 841"/>
                <a:gd name="T6" fmla="*/ 84 w 2111"/>
                <a:gd name="T7" fmla="*/ 0 h 841"/>
                <a:gd name="T8" fmla="*/ 2111 w 2111"/>
                <a:gd name="T9" fmla="*/ 42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1" h="841">
                  <a:moveTo>
                    <a:pt x="2111" y="420"/>
                  </a:moveTo>
                  <a:lnTo>
                    <a:pt x="2027" y="841"/>
                  </a:lnTo>
                  <a:lnTo>
                    <a:pt x="0" y="426"/>
                  </a:lnTo>
                  <a:lnTo>
                    <a:pt x="84" y="0"/>
                  </a:lnTo>
                  <a:lnTo>
                    <a:pt x="2111" y="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ļïḋê"/>
            <p:cNvSpPr/>
            <p:nvPr/>
          </p:nvSpPr>
          <p:spPr bwMode="auto">
            <a:xfrm>
              <a:off x="1414462" y="958849"/>
              <a:ext cx="3352797" cy="1344616"/>
            </a:xfrm>
            <a:custGeom>
              <a:avLst/>
              <a:gdLst>
                <a:gd name="T0" fmla="*/ 2112 w 2112"/>
                <a:gd name="T1" fmla="*/ 421 h 847"/>
                <a:gd name="T2" fmla="*/ 2027 w 2112"/>
                <a:gd name="T3" fmla="*/ 847 h 847"/>
                <a:gd name="T4" fmla="*/ 0 w 2112"/>
                <a:gd name="T5" fmla="*/ 427 h 847"/>
                <a:gd name="T6" fmla="*/ 85 w 2112"/>
                <a:gd name="T7" fmla="*/ 0 h 847"/>
                <a:gd name="T8" fmla="*/ 2112 w 2112"/>
                <a:gd name="T9" fmla="*/ 42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2" h="847">
                  <a:moveTo>
                    <a:pt x="2112" y="421"/>
                  </a:moveTo>
                  <a:lnTo>
                    <a:pt x="2027" y="847"/>
                  </a:lnTo>
                  <a:lnTo>
                    <a:pt x="0" y="427"/>
                  </a:lnTo>
                  <a:lnTo>
                    <a:pt x="85" y="0"/>
                  </a:lnTo>
                  <a:lnTo>
                    <a:pt x="2112" y="42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ṡ1íďê"/>
            <p:cNvSpPr/>
            <p:nvPr/>
          </p:nvSpPr>
          <p:spPr bwMode="auto">
            <a:xfrm>
              <a:off x="485772" y="736598"/>
              <a:ext cx="536575" cy="862011"/>
            </a:xfrm>
            <a:custGeom>
              <a:avLst/>
              <a:gdLst>
                <a:gd name="T0" fmla="*/ 37 w 56"/>
                <a:gd name="T1" fmla="*/ 88 h 89"/>
                <a:gd name="T2" fmla="*/ 39 w 56"/>
                <a:gd name="T3" fmla="*/ 89 h 89"/>
                <a:gd name="T4" fmla="*/ 56 w 56"/>
                <a:gd name="T5" fmla="*/ 5 h 89"/>
                <a:gd name="T6" fmla="*/ 54 w 56"/>
                <a:gd name="T7" fmla="*/ 4 h 89"/>
                <a:gd name="T8" fmla="*/ 5 w 56"/>
                <a:gd name="T9" fmla="*/ 38 h 89"/>
                <a:gd name="T10" fmla="*/ 37 w 56"/>
                <a:gd name="T11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9">
                  <a:moveTo>
                    <a:pt x="37" y="88"/>
                  </a:moveTo>
                  <a:cubicBezTo>
                    <a:pt x="39" y="89"/>
                    <a:pt x="39" y="89"/>
                    <a:pt x="39" y="8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32" y="0"/>
                    <a:pt x="10" y="15"/>
                    <a:pt x="5" y="38"/>
                  </a:cubicBezTo>
                  <a:cubicBezTo>
                    <a:pt x="0" y="61"/>
                    <a:pt x="15" y="83"/>
                    <a:pt x="37" y="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ḷîḓe"/>
            <p:cNvSpPr/>
            <p:nvPr/>
          </p:nvSpPr>
          <p:spPr bwMode="auto">
            <a:xfrm>
              <a:off x="858840" y="495299"/>
              <a:ext cx="2087556" cy="1373186"/>
            </a:xfrm>
            <a:custGeom>
              <a:avLst/>
              <a:gdLst>
                <a:gd name="T0" fmla="*/ 17 w 218"/>
                <a:gd name="T1" fmla="*/ 30 h 142"/>
                <a:gd name="T2" fmla="*/ 0 w 218"/>
                <a:gd name="T3" fmla="*/ 114 h 142"/>
                <a:gd name="T4" fmla="*/ 137 w 218"/>
                <a:gd name="T5" fmla="*/ 142 h 142"/>
                <a:gd name="T6" fmla="*/ 145 w 218"/>
                <a:gd name="T7" fmla="*/ 136 h 142"/>
                <a:gd name="T8" fmla="*/ 159 w 218"/>
                <a:gd name="T9" fmla="*/ 65 h 142"/>
                <a:gd name="T10" fmla="*/ 154 w 218"/>
                <a:gd name="T11" fmla="*/ 58 h 142"/>
                <a:gd name="T12" fmla="*/ 31 w 218"/>
                <a:gd name="T13" fmla="*/ 32 h 142"/>
                <a:gd name="T14" fmla="*/ 54 w 218"/>
                <a:gd name="T15" fmla="*/ 18 h 142"/>
                <a:gd name="T16" fmla="*/ 206 w 218"/>
                <a:gd name="T17" fmla="*/ 49 h 142"/>
                <a:gd name="T18" fmla="*/ 206 w 218"/>
                <a:gd name="T19" fmla="*/ 49 h 142"/>
                <a:gd name="T20" fmla="*/ 216 w 218"/>
                <a:gd name="T21" fmla="*/ 44 h 142"/>
                <a:gd name="T22" fmla="*/ 216 w 218"/>
                <a:gd name="T23" fmla="*/ 44 h 142"/>
                <a:gd name="T24" fmla="*/ 218 w 218"/>
                <a:gd name="T25" fmla="*/ 36 h 142"/>
                <a:gd name="T26" fmla="*/ 57 w 218"/>
                <a:gd name="T27" fmla="*/ 3 h 142"/>
                <a:gd name="T28" fmla="*/ 17 w 218"/>
                <a:gd name="T29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142">
                  <a:moveTo>
                    <a:pt x="17" y="30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40" y="142"/>
                    <a:pt x="144" y="140"/>
                    <a:pt x="145" y="136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0" y="62"/>
                    <a:pt x="158" y="58"/>
                    <a:pt x="154" y="58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22"/>
                    <a:pt x="44" y="15"/>
                    <a:pt x="54" y="18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10" y="49"/>
                    <a:pt x="215" y="47"/>
                    <a:pt x="216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39" y="0"/>
                    <a:pt x="21" y="11"/>
                    <a:pt x="1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ḻíḑê"/>
            <p:cNvSpPr/>
            <p:nvPr/>
          </p:nvSpPr>
          <p:spPr bwMode="auto">
            <a:xfrm>
              <a:off x="993773" y="804862"/>
              <a:ext cx="344488" cy="850898"/>
            </a:xfrm>
            <a:custGeom>
              <a:avLst/>
              <a:gdLst>
                <a:gd name="T0" fmla="*/ 114 w 217"/>
                <a:gd name="T1" fmla="*/ 536 h 536"/>
                <a:gd name="T2" fmla="*/ 217 w 217"/>
                <a:gd name="T3" fmla="*/ 24 h 536"/>
                <a:gd name="T4" fmla="*/ 102 w 217"/>
                <a:gd name="T5" fmla="*/ 0 h 536"/>
                <a:gd name="T6" fmla="*/ 0 w 217"/>
                <a:gd name="T7" fmla="*/ 512 h 536"/>
                <a:gd name="T8" fmla="*/ 114 w 217"/>
                <a:gd name="T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36">
                  <a:moveTo>
                    <a:pt x="114" y="536"/>
                  </a:moveTo>
                  <a:lnTo>
                    <a:pt x="217" y="24"/>
                  </a:lnTo>
                  <a:lnTo>
                    <a:pt x="102" y="0"/>
                  </a:lnTo>
                  <a:lnTo>
                    <a:pt x="0" y="512"/>
                  </a:lnTo>
                  <a:lnTo>
                    <a:pt x="114" y="53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452863" y="1506014"/>
            <a:ext cx="29869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创建一个列表，只要把逗号分隔的不同的数据项使用方括号括起来即可。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29255" y="2484744"/>
            <a:ext cx="2989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列表的下标取值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切片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是否越界与字符串一致，区别就是列表是获取元素。</a:t>
            </a:r>
          </a:p>
          <a:p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469113" y="3451999"/>
            <a:ext cx="307357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for</a:t>
            </a:r>
            <a:r>
              <a:rPr lang="zh-CN" altLang="en-US" sz="2000" dirty="0"/>
              <a:t>循环可将列表中的元素一个一个取出，取完后退出循环。</a:t>
            </a:r>
          </a:p>
        </p:txBody>
      </p:sp>
      <p:sp>
        <p:nvSpPr>
          <p:cNvPr id="63" name="矩形 62"/>
          <p:cNvSpPr/>
          <p:nvPr/>
        </p:nvSpPr>
        <p:spPr>
          <a:xfrm>
            <a:off x="9858399" y="1405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列表及常用方法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6347610" y="2926702"/>
            <a:ext cx="4801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list</a:t>
            </a:r>
            <a:r>
              <a:rPr lang="zh-CN" altLang="en-US" sz="2400" b="1" dirty="0"/>
              <a:t>是一种有序的集合，</a:t>
            </a:r>
            <a:endParaRPr lang="en-US" altLang="zh-CN" sz="2400" b="1" dirty="0"/>
          </a:p>
          <a:p>
            <a:r>
              <a:rPr lang="zh-CN" altLang="en-US" sz="2400" b="1" dirty="0"/>
              <a:t>可以随时添加和删除其中的元素。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ŝlîḋe"/>
          <p:cNvSpPr/>
          <p:nvPr/>
        </p:nvSpPr>
        <p:spPr>
          <a:xfrm flipV="1">
            <a:off x="3927589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sp>
        <p:nvSpPr>
          <p:cNvPr id="6" name="îṧḻîḑe"/>
          <p:cNvSpPr/>
          <p:nvPr/>
        </p:nvSpPr>
        <p:spPr>
          <a:xfrm flipV="1">
            <a:off x="2149907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sp>
        <p:nvSpPr>
          <p:cNvPr id="8" name="íšľíḑè"/>
          <p:cNvSpPr/>
          <p:nvPr/>
        </p:nvSpPr>
        <p:spPr>
          <a:xfrm flipV="1">
            <a:off x="397417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9" name="ïṥlíḍê"/>
          <p:cNvGrpSpPr/>
          <p:nvPr/>
        </p:nvGrpSpPr>
        <p:grpSpPr>
          <a:xfrm>
            <a:off x="861878" y="3542289"/>
            <a:ext cx="1075825" cy="644641"/>
            <a:chOff x="1243805" y="2780223"/>
            <a:chExt cx="1583586" cy="948894"/>
          </a:xfrm>
        </p:grpSpPr>
        <p:sp>
          <p:nvSpPr>
            <p:cNvPr id="39" name="îšlíďê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40" name="îṡḻïḋê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index</a:t>
              </a:r>
            </a:p>
          </p:txBody>
        </p:sp>
      </p:grpSp>
      <p:grpSp>
        <p:nvGrpSpPr>
          <p:cNvPr id="11" name="isļiḓê"/>
          <p:cNvGrpSpPr/>
          <p:nvPr/>
        </p:nvGrpSpPr>
        <p:grpSpPr>
          <a:xfrm>
            <a:off x="2614368" y="3542289"/>
            <a:ext cx="1075825" cy="644641"/>
            <a:chOff x="1243805" y="2780223"/>
            <a:chExt cx="1583586" cy="948894"/>
          </a:xfrm>
        </p:grpSpPr>
        <p:sp>
          <p:nvSpPr>
            <p:cNvPr id="37" name="î$1íḑê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38" name="ïŝlíḓê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insert</a:t>
              </a:r>
            </a:p>
          </p:txBody>
        </p:sp>
      </p:grpSp>
      <p:grpSp>
        <p:nvGrpSpPr>
          <p:cNvPr id="13" name="îşliḑê"/>
          <p:cNvGrpSpPr/>
          <p:nvPr/>
        </p:nvGrpSpPr>
        <p:grpSpPr>
          <a:xfrm>
            <a:off x="4392050" y="3542289"/>
            <a:ext cx="1075825" cy="644641"/>
            <a:chOff x="1243805" y="2780223"/>
            <a:chExt cx="1583586" cy="948894"/>
          </a:xfrm>
        </p:grpSpPr>
        <p:sp>
          <p:nvSpPr>
            <p:cNvPr id="33" name="í$ḻiḓe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34" name="is1iḓè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pop</a:t>
              </a:r>
            </a:p>
          </p:txBody>
        </p:sp>
      </p:grpSp>
      <p:sp>
        <p:nvSpPr>
          <p:cNvPr id="15" name="î$ļiďê"/>
          <p:cNvSpPr/>
          <p:nvPr/>
        </p:nvSpPr>
        <p:spPr bwMode="auto">
          <a:xfrm>
            <a:off x="2373537" y="47293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在指定位置插入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276035" y="4263859"/>
            <a:ext cx="0" cy="203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41121" y="4263859"/>
            <a:ext cx="0" cy="203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îṧḷîḍê"/>
          <p:cNvSpPr/>
          <p:nvPr/>
        </p:nvSpPr>
        <p:spPr bwMode="auto">
          <a:xfrm>
            <a:off x="4151219" y="47293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删除最后一个元素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59" name="is1îḓè"/>
          <p:cNvSpPr/>
          <p:nvPr/>
        </p:nvSpPr>
        <p:spPr>
          <a:xfrm flipV="1">
            <a:off x="6524466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60" name="ïsḻîḑê"/>
          <p:cNvGrpSpPr/>
          <p:nvPr/>
        </p:nvGrpSpPr>
        <p:grpSpPr>
          <a:xfrm>
            <a:off x="6988927" y="3542289"/>
            <a:ext cx="1075825" cy="644641"/>
            <a:chOff x="1243805" y="2780223"/>
            <a:chExt cx="1583586" cy="948894"/>
          </a:xfrm>
        </p:grpSpPr>
        <p:sp>
          <p:nvSpPr>
            <p:cNvPr id="61" name="ïṩ1îďè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62" name="î$ḻide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remove</a:t>
              </a: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6642212" y="4263859"/>
            <a:ext cx="0" cy="203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ïsḷïḑé"/>
          <p:cNvSpPr/>
          <p:nvPr/>
        </p:nvSpPr>
        <p:spPr>
          <a:xfrm flipV="1">
            <a:off x="8296869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5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65" name="ïṥḻiďe"/>
          <p:cNvGrpSpPr/>
          <p:nvPr/>
        </p:nvGrpSpPr>
        <p:grpSpPr>
          <a:xfrm>
            <a:off x="8761330" y="3542289"/>
            <a:ext cx="1075825" cy="644641"/>
            <a:chOff x="1243805" y="2780223"/>
            <a:chExt cx="1583586" cy="948894"/>
          </a:xfrm>
        </p:grpSpPr>
        <p:sp>
          <p:nvSpPr>
            <p:cNvPr id="66" name="íṣlïdè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67" name="iṧḻidé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reverse</a:t>
              </a:r>
            </a:p>
          </p:txBody>
        </p:sp>
      </p:grpSp>
      <p:sp>
        <p:nvSpPr>
          <p:cNvPr id="68" name="ïṩḷïḍê"/>
          <p:cNvSpPr/>
          <p:nvPr/>
        </p:nvSpPr>
        <p:spPr bwMode="auto">
          <a:xfrm>
            <a:off x="6646699" y="4729329"/>
            <a:ext cx="1772403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 fontScale="3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b="1" dirty="0"/>
              <a:t>移除左边找到的第一个元素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8413040" y="4263859"/>
            <a:ext cx="0" cy="203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îśliḋé"/>
          <p:cNvSpPr/>
          <p:nvPr/>
        </p:nvSpPr>
        <p:spPr>
          <a:xfrm flipV="1">
            <a:off x="10069271" y="31838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tx2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71" name="ïṥlîḓè"/>
          <p:cNvGrpSpPr/>
          <p:nvPr/>
        </p:nvGrpSpPr>
        <p:grpSpPr>
          <a:xfrm>
            <a:off x="10533732" y="3542289"/>
            <a:ext cx="1075825" cy="644641"/>
            <a:chOff x="1243805" y="2780223"/>
            <a:chExt cx="1583586" cy="948894"/>
          </a:xfrm>
        </p:grpSpPr>
        <p:sp>
          <p:nvSpPr>
            <p:cNvPr id="72" name="íśļîḓe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73" name="iṡ1idé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sort </a:t>
              </a:r>
            </a:p>
          </p:txBody>
        </p:sp>
      </p:grpSp>
      <p:sp>
        <p:nvSpPr>
          <p:cNvPr id="74" name="iṩ1iḍe"/>
          <p:cNvSpPr/>
          <p:nvPr/>
        </p:nvSpPr>
        <p:spPr bwMode="auto">
          <a:xfrm>
            <a:off x="8520499" y="47293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反转列表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75" name="isḷïďe"/>
          <p:cNvSpPr/>
          <p:nvPr/>
        </p:nvSpPr>
        <p:spPr bwMode="auto">
          <a:xfrm>
            <a:off x="10301616" y="4729328"/>
            <a:ext cx="1772402" cy="143017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列表排序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030A0"/>
                </a:solidFill>
              </a:rPr>
              <a:t>reverse=True 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7030A0"/>
                </a:solidFill>
              </a:rPr>
              <a:t>倒序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10185443" y="4263859"/>
            <a:ext cx="0" cy="203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is1îḓè"/>
          <p:cNvSpPr/>
          <p:nvPr/>
        </p:nvSpPr>
        <p:spPr>
          <a:xfrm flipV="1">
            <a:off x="3285966" y="5422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125" name="ïsḻîḑê"/>
          <p:cNvGrpSpPr/>
          <p:nvPr/>
        </p:nvGrpSpPr>
        <p:grpSpPr>
          <a:xfrm>
            <a:off x="3750427" y="900689"/>
            <a:ext cx="1075825" cy="644641"/>
            <a:chOff x="1243805" y="2780223"/>
            <a:chExt cx="1583586" cy="948894"/>
          </a:xfrm>
        </p:grpSpPr>
        <p:sp>
          <p:nvSpPr>
            <p:cNvPr id="126" name="ïṩ1îďè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127" name="î$ḻide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append</a:t>
              </a:r>
            </a:p>
          </p:txBody>
        </p:sp>
      </p:grpSp>
      <p:sp>
        <p:nvSpPr>
          <p:cNvPr id="129" name="ïsḷïḑé"/>
          <p:cNvSpPr/>
          <p:nvPr/>
        </p:nvSpPr>
        <p:spPr>
          <a:xfrm flipV="1">
            <a:off x="5058369" y="5422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rgbClr val="92D050">
              <a:alpha val="8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130" name="ïṥḻiďe"/>
          <p:cNvGrpSpPr/>
          <p:nvPr/>
        </p:nvGrpSpPr>
        <p:grpSpPr>
          <a:xfrm>
            <a:off x="5522830" y="900689"/>
            <a:ext cx="1075825" cy="644641"/>
            <a:chOff x="1243805" y="2780223"/>
            <a:chExt cx="1583586" cy="948894"/>
          </a:xfrm>
        </p:grpSpPr>
        <p:sp>
          <p:nvSpPr>
            <p:cNvPr id="131" name="íṣlïdè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132" name="iṧḻidé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count</a:t>
              </a:r>
            </a:p>
          </p:txBody>
        </p:sp>
      </p:grpSp>
      <p:sp>
        <p:nvSpPr>
          <p:cNvPr id="133" name="ïṩḷïḍê"/>
          <p:cNvSpPr/>
          <p:nvPr/>
        </p:nvSpPr>
        <p:spPr bwMode="auto">
          <a:xfrm>
            <a:off x="3509596" y="18337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在列表后面追加元素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5" name="îśliḋé"/>
          <p:cNvSpPr/>
          <p:nvPr/>
        </p:nvSpPr>
        <p:spPr>
          <a:xfrm flipV="1">
            <a:off x="6830771" y="542264"/>
            <a:ext cx="2004747" cy="1003062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rgbClr val="7030A0">
              <a:alpha val="8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/>
          </a:p>
        </p:txBody>
      </p:sp>
      <p:grpSp>
        <p:nvGrpSpPr>
          <p:cNvPr id="136" name="ïṥlîḓè"/>
          <p:cNvGrpSpPr/>
          <p:nvPr/>
        </p:nvGrpSpPr>
        <p:grpSpPr>
          <a:xfrm>
            <a:off x="7295232" y="900689"/>
            <a:ext cx="1075825" cy="644641"/>
            <a:chOff x="1243805" y="2780223"/>
            <a:chExt cx="1583586" cy="948894"/>
          </a:xfrm>
        </p:grpSpPr>
        <p:sp>
          <p:nvSpPr>
            <p:cNvPr id="137" name="íśļîḓe"/>
            <p:cNvSpPr/>
            <p:nvPr/>
          </p:nvSpPr>
          <p:spPr bwMode="auto">
            <a:xfrm>
              <a:off x="1765964" y="2780223"/>
              <a:ext cx="539268" cy="45572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1600"/>
            </a:p>
          </p:txBody>
        </p:sp>
        <p:sp>
          <p:nvSpPr>
            <p:cNvPr id="138" name="iṡ1idé"/>
            <p:cNvSpPr/>
            <p:nvPr/>
          </p:nvSpPr>
          <p:spPr>
            <a:xfrm>
              <a:off x="1243805" y="3273396"/>
              <a:ext cx="1583586" cy="455721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fontScale="92500" lnSpcReduction="20000"/>
            </a:bodyPr>
            <a:lstStyle/>
            <a:p>
              <a:r>
                <a:rPr lang="en-US" altLang="zh-CN" b="1" dirty="0"/>
                <a:t>extend</a:t>
              </a:r>
            </a:p>
          </p:txBody>
        </p:sp>
      </p:grpSp>
      <p:sp>
        <p:nvSpPr>
          <p:cNvPr id="139" name="iṩ1iḍe"/>
          <p:cNvSpPr/>
          <p:nvPr/>
        </p:nvSpPr>
        <p:spPr bwMode="auto">
          <a:xfrm>
            <a:off x="5281999" y="18337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统计元素出现的次数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40" name="isḷïďe"/>
          <p:cNvSpPr/>
          <p:nvPr/>
        </p:nvSpPr>
        <p:spPr bwMode="auto">
          <a:xfrm>
            <a:off x="7054401" y="1833729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扩展，相当于批量添加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42" name="î$ļiďê"/>
          <p:cNvSpPr/>
          <p:nvPr/>
        </p:nvSpPr>
        <p:spPr bwMode="auto">
          <a:xfrm>
            <a:off x="432918" y="4732922"/>
            <a:ext cx="1557486" cy="117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 获取指定元素索引号</a:t>
            </a:r>
            <a:br>
              <a:rPr lang="en-US" altLang="zh-CN" sz="1000" dirty="0"/>
            </a:b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53" name="矩形 52"/>
          <p:cNvSpPr/>
          <p:nvPr/>
        </p:nvSpPr>
        <p:spPr>
          <a:xfrm>
            <a:off x="9858399" y="1405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列表及常用方法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80" y="3021013"/>
            <a:ext cx="902811" cy="679450"/>
            <a:chOff x="4836144" y="3409950"/>
            <a:chExt cx="903194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44" y="3409950"/>
              <a:ext cx="90319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元组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46f3b5e-95fb-4451-96de-351fcca0b7f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3748" y="776251"/>
            <a:ext cx="10858500" cy="4479097"/>
            <a:chOff x="660398" y="1141830"/>
            <a:chExt cx="10858500" cy="4479097"/>
          </a:xfrm>
        </p:grpSpPr>
        <p:sp>
          <p:nvSpPr>
            <p:cNvPr id="4" name="ïšḻíďe"/>
            <p:cNvSpPr/>
            <p:nvPr/>
          </p:nvSpPr>
          <p:spPr>
            <a:xfrm>
              <a:off x="660398" y="1141830"/>
              <a:ext cx="10858500" cy="1493033"/>
            </a:xfrm>
            <a:prstGeom prst="rightArrow">
              <a:avLst/>
            </a:prstGeom>
            <a:solidFill>
              <a:srgbClr val="C8103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定义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" name="iSḷidè"/>
            <p:cNvSpPr/>
            <p:nvPr/>
          </p:nvSpPr>
          <p:spPr>
            <a:xfrm>
              <a:off x="660400" y="2192151"/>
              <a:ext cx="4805600" cy="2876132"/>
            </a:xfrm>
            <a:custGeom>
              <a:avLst/>
              <a:gdLst>
                <a:gd name="connsiteX0" fmla="*/ 0 w 3157513"/>
                <a:gd name="connsiteY0" fmla="*/ 0 h 2876132"/>
                <a:gd name="connsiteX1" fmla="*/ 3157513 w 3157513"/>
                <a:gd name="connsiteY1" fmla="*/ 0 h 2876132"/>
                <a:gd name="connsiteX2" fmla="*/ 3157513 w 3157513"/>
                <a:gd name="connsiteY2" fmla="*/ 2876132 h 2876132"/>
                <a:gd name="connsiteX3" fmla="*/ 0 w 3157513"/>
                <a:gd name="connsiteY3" fmla="*/ 2876132 h 2876132"/>
                <a:gd name="connsiteX4" fmla="*/ 0 w 3157513"/>
                <a:gd name="connsiteY4" fmla="*/ 0 h 287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513" h="2876132">
                  <a:moveTo>
                    <a:pt x="0" y="0"/>
                  </a:moveTo>
                  <a:lnTo>
                    <a:pt x="3157513" y="0"/>
                  </a:lnTo>
                  <a:lnTo>
                    <a:pt x="3157513" y="2876132"/>
                  </a:lnTo>
                  <a:lnTo>
                    <a:pt x="0" y="287613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45720" rIns="91440" bIns="45720" numCol="1" spcCol="1270" anchor="t" anchorCtr="0">
              <a:normAutofit/>
            </a:bodyPr>
            <a:lstStyle/>
            <a:p>
              <a:pPr lvl="0" defTabSz="13335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SzPct val="25000"/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元组与列表类似，不同之处在于元组的元素不能修改。元组使用小括号，元组也是通过下标进行访问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 defTabSz="13335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SzPct val="25000"/>
                <a:defRPr/>
              </a:pPr>
              <a:endParaRPr lang="en-US" altLang="zh-CN" b="1" dirty="0">
                <a:solidFill>
                  <a:srgbClr val="00B0F0"/>
                </a:solidFill>
              </a:endParaRPr>
            </a:p>
            <a:p>
              <a:pPr lvl="0" defTabSz="13335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SzPct val="25000"/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元组创建很简单，只需要在括号中添加元素，并使用逗号隔开即可。</a:t>
              </a:r>
              <a:endParaRPr lang="en-US" altLang="zh-CN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iṣļîḋê"/>
            <p:cNvSpPr/>
            <p:nvPr/>
          </p:nvSpPr>
          <p:spPr>
            <a:xfrm>
              <a:off x="5465999" y="1639507"/>
              <a:ext cx="6052899" cy="1493033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方法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ṣ1iḑê"/>
            <p:cNvSpPr/>
            <p:nvPr/>
          </p:nvSpPr>
          <p:spPr>
            <a:xfrm>
              <a:off x="5465998" y="2744795"/>
              <a:ext cx="5310000" cy="2876132"/>
            </a:xfrm>
            <a:custGeom>
              <a:avLst/>
              <a:gdLst>
                <a:gd name="connsiteX0" fmla="*/ 0 w 3157513"/>
                <a:gd name="connsiteY0" fmla="*/ 0 h 2876132"/>
                <a:gd name="connsiteX1" fmla="*/ 3157513 w 3157513"/>
                <a:gd name="connsiteY1" fmla="*/ 0 h 2876132"/>
                <a:gd name="connsiteX2" fmla="*/ 3157513 w 3157513"/>
                <a:gd name="connsiteY2" fmla="*/ 2876132 h 2876132"/>
                <a:gd name="connsiteX3" fmla="*/ 0 w 3157513"/>
                <a:gd name="connsiteY3" fmla="*/ 2876132 h 2876132"/>
                <a:gd name="connsiteX4" fmla="*/ 0 w 3157513"/>
                <a:gd name="connsiteY4" fmla="*/ 0 h 287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513" h="2876132">
                  <a:moveTo>
                    <a:pt x="0" y="0"/>
                  </a:moveTo>
                  <a:lnTo>
                    <a:pt x="3157513" y="0"/>
                  </a:lnTo>
                  <a:lnTo>
                    <a:pt x="3157513" y="2876132"/>
                  </a:lnTo>
                  <a:lnTo>
                    <a:pt x="0" y="28761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45720" rIns="91440" bIns="45720" numCol="1" spcCol="1270" anchor="t" anchorCtr="0">
              <a:normAutofit/>
            </a:bodyPr>
            <a:lstStyle/>
            <a:p>
              <a:pPr lvl="0" defTabSz="13335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SzPct val="25000"/>
                <a:defRPr/>
              </a:pPr>
              <a:r>
                <a:rPr lang="zh-CN" altLang="en-US" dirty="0"/>
                <a:t>元组的内置方法</a:t>
              </a:r>
              <a:r>
                <a:rPr lang="en-US" altLang="zh-CN" dirty="0"/>
                <a:t>count</a:t>
              </a:r>
              <a:r>
                <a:rPr lang="zh-CN" altLang="en-US" dirty="0"/>
                <a:t>，统计元素在元组中出现的次数</a:t>
              </a:r>
              <a:endParaRPr lang="en-US" altLang="zh-CN" dirty="0"/>
            </a:p>
            <a:p>
              <a:pPr lvl="0" defTabSz="13335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SzPct val="25000"/>
                <a:defRPr/>
              </a:pPr>
              <a:r>
                <a:rPr lang="zh-CN" altLang="en-US" dirty="0"/>
                <a:t>元组的内置方法</a:t>
              </a:r>
              <a:r>
                <a:rPr lang="en-US" altLang="zh-CN" dirty="0"/>
                <a:t>index </a:t>
              </a:r>
              <a:r>
                <a:rPr lang="zh-CN" altLang="en-US" dirty="0"/>
                <a:t>查找指定元素在元组中的下标索引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795048" y="1405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元组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5306" y="3021013"/>
            <a:ext cx="2698175" cy="954107"/>
            <a:chOff x="3938087" y="3409950"/>
            <a:chExt cx="2699319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8087" y="3409950"/>
              <a:ext cx="2699319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字典及常用方法</a:t>
              </a:r>
            </a:p>
            <a:p>
              <a:pPr algn="ctr" eaLnBrk="0" hangingPunct="0"/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08639" y="1334619"/>
            <a:ext cx="6899491" cy="4268638"/>
            <a:chOff x="1041400" y="1823247"/>
            <a:chExt cx="7141040" cy="426863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182440" y="1861885"/>
              <a:ext cx="0" cy="4230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śḷîḑé"/>
            <p:cNvGrpSpPr/>
            <p:nvPr/>
          </p:nvGrpSpPr>
          <p:grpSpPr>
            <a:xfrm>
              <a:off x="1041400" y="1823247"/>
              <a:ext cx="6858207" cy="965753"/>
              <a:chOff x="660400" y="1841317"/>
              <a:chExt cx="6858207" cy="965753"/>
            </a:xfrm>
          </p:grpSpPr>
          <p:sp>
            <p:nvSpPr>
              <p:cNvPr id="16" name="ïṥļíďê"/>
              <p:cNvSpPr/>
              <p:nvPr/>
            </p:nvSpPr>
            <p:spPr>
              <a:xfrm>
                <a:off x="660400" y="2173444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íśliďe"/>
              <p:cNvSpPr/>
              <p:nvPr/>
            </p:nvSpPr>
            <p:spPr bwMode="auto">
              <a:xfrm>
                <a:off x="1083328" y="1841317"/>
                <a:ext cx="6435279" cy="96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字典是</a:t>
                </a:r>
                <a:r>
                  <a:rPr lang="en-US" altLang="zh-CN" b="1" dirty="0"/>
                  <a:t>Python</a:t>
                </a:r>
                <a:r>
                  <a:rPr lang="zh-CN" altLang="en-US" b="1" dirty="0"/>
                  <a:t>的中重要的一种数据类型，可以存储任意对像。</a:t>
                </a:r>
              </a:p>
              <a:p>
                <a:r>
                  <a:rPr lang="zh-CN" altLang="en-US" b="1" dirty="0"/>
                  <a:t>字典是以键值对的形式创建的</a:t>
                </a:r>
                <a:r>
                  <a:rPr lang="en-US" altLang="zh-CN" b="1" dirty="0"/>
                  <a:t>{'</a:t>
                </a:r>
                <a:r>
                  <a:rPr lang="en-US" altLang="zh-CN" b="1" dirty="0" err="1"/>
                  <a:t>key':'value</a:t>
                </a:r>
                <a:r>
                  <a:rPr lang="en-US" altLang="zh-CN" b="1" dirty="0"/>
                  <a:t>'}</a:t>
                </a:r>
                <a:r>
                  <a:rPr lang="zh-CN" altLang="en-US" b="1" dirty="0"/>
                  <a:t>利用大括号包裹着。</a:t>
                </a:r>
                <a:endParaRPr lang="en-US" altLang="zh-CN" b="1" dirty="0"/>
              </a:p>
            </p:txBody>
          </p:sp>
          <p:sp>
            <p:nvSpPr>
              <p:cNvPr id="18" name="ï$ḷiḍé"/>
              <p:cNvSpPr/>
              <p:nvPr/>
            </p:nvSpPr>
            <p:spPr bwMode="auto">
              <a:xfrm>
                <a:off x="692721" y="2100789"/>
                <a:ext cx="339373" cy="312754"/>
              </a:xfrm>
              <a:custGeom>
                <a:avLst/>
                <a:gdLst>
                  <a:gd name="T0" fmla="*/ 602 w 611"/>
                  <a:gd name="T1" fmla="*/ 5 h 562"/>
                  <a:gd name="T2" fmla="*/ 599 w 611"/>
                  <a:gd name="T3" fmla="*/ 2 h 562"/>
                  <a:gd name="T4" fmla="*/ 594 w 611"/>
                  <a:gd name="T5" fmla="*/ 1 h 562"/>
                  <a:gd name="T6" fmla="*/ 590 w 611"/>
                  <a:gd name="T7" fmla="*/ 0 h 562"/>
                  <a:gd name="T8" fmla="*/ 585 w 611"/>
                  <a:gd name="T9" fmla="*/ 0 h 562"/>
                  <a:gd name="T10" fmla="*/ 580 w 611"/>
                  <a:gd name="T11" fmla="*/ 1 h 562"/>
                  <a:gd name="T12" fmla="*/ 576 w 611"/>
                  <a:gd name="T13" fmla="*/ 2 h 562"/>
                  <a:gd name="T14" fmla="*/ 572 w 611"/>
                  <a:gd name="T15" fmla="*/ 5 h 562"/>
                  <a:gd name="T16" fmla="*/ 569 w 611"/>
                  <a:gd name="T17" fmla="*/ 8 h 562"/>
                  <a:gd name="T18" fmla="*/ 166 w 611"/>
                  <a:gd name="T19" fmla="*/ 503 h 562"/>
                  <a:gd name="T20" fmla="*/ 41 w 611"/>
                  <a:gd name="T21" fmla="*/ 377 h 562"/>
                  <a:gd name="T22" fmla="*/ 38 w 611"/>
                  <a:gd name="T23" fmla="*/ 374 h 562"/>
                  <a:gd name="T24" fmla="*/ 33 w 611"/>
                  <a:gd name="T25" fmla="*/ 372 h 562"/>
                  <a:gd name="T26" fmla="*/ 29 w 611"/>
                  <a:gd name="T27" fmla="*/ 371 h 562"/>
                  <a:gd name="T28" fmla="*/ 24 w 611"/>
                  <a:gd name="T29" fmla="*/ 371 h 562"/>
                  <a:gd name="T30" fmla="*/ 20 w 611"/>
                  <a:gd name="T31" fmla="*/ 371 h 562"/>
                  <a:gd name="T32" fmla="*/ 16 w 611"/>
                  <a:gd name="T33" fmla="*/ 372 h 562"/>
                  <a:gd name="T34" fmla="*/ 11 w 611"/>
                  <a:gd name="T35" fmla="*/ 374 h 562"/>
                  <a:gd name="T36" fmla="*/ 8 w 611"/>
                  <a:gd name="T37" fmla="*/ 377 h 562"/>
                  <a:gd name="T38" fmla="*/ 4 w 611"/>
                  <a:gd name="T39" fmla="*/ 382 h 562"/>
                  <a:gd name="T40" fmla="*/ 2 w 611"/>
                  <a:gd name="T41" fmla="*/ 386 h 562"/>
                  <a:gd name="T42" fmla="*/ 1 w 611"/>
                  <a:gd name="T43" fmla="*/ 390 h 562"/>
                  <a:gd name="T44" fmla="*/ 0 w 611"/>
                  <a:gd name="T45" fmla="*/ 395 h 562"/>
                  <a:gd name="T46" fmla="*/ 1 w 611"/>
                  <a:gd name="T47" fmla="*/ 399 h 562"/>
                  <a:gd name="T48" fmla="*/ 2 w 611"/>
                  <a:gd name="T49" fmla="*/ 404 h 562"/>
                  <a:gd name="T50" fmla="*/ 4 w 611"/>
                  <a:gd name="T51" fmla="*/ 408 h 562"/>
                  <a:gd name="T52" fmla="*/ 8 w 611"/>
                  <a:gd name="T53" fmla="*/ 412 h 562"/>
                  <a:gd name="T54" fmla="*/ 151 w 611"/>
                  <a:gd name="T55" fmla="*/ 556 h 562"/>
                  <a:gd name="T56" fmla="*/ 155 w 611"/>
                  <a:gd name="T57" fmla="*/ 558 h 562"/>
                  <a:gd name="T58" fmla="*/ 159 w 611"/>
                  <a:gd name="T59" fmla="*/ 560 h 562"/>
                  <a:gd name="T60" fmla="*/ 164 w 611"/>
                  <a:gd name="T61" fmla="*/ 562 h 562"/>
                  <a:gd name="T62" fmla="*/ 168 w 611"/>
                  <a:gd name="T63" fmla="*/ 562 h 562"/>
                  <a:gd name="T64" fmla="*/ 169 w 611"/>
                  <a:gd name="T65" fmla="*/ 562 h 562"/>
                  <a:gd name="T66" fmla="*/ 169 w 611"/>
                  <a:gd name="T67" fmla="*/ 562 h 562"/>
                  <a:gd name="T68" fmla="*/ 175 w 611"/>
                  <a:gd name="T69" fmla="*/ 562 h 562"/>
                  <a:gd name="T70" fmla="*/ 179 w 611"/>
                  <a:gd name="T71" fmla="*/ 559 h 562"/>
                  <a:gd name="T72" fmla="*/ 183 w 611"/>
                  <a:gd name="T73" fmla="*/ 557 h 562"/>
                  <a:gd name="T74" fmla="*/ 187 w 611"/>
                  <a:gd name="T75" fmla="*/ 554 h 562"/>
                  <a:gd name="T76" fmla="*/ 606 w 611"/>
                  <a:gd name="T77" fmla="*/ 38 h 562"/>
                  <a:gd name="T78" fmla="*/ 609 w 611"/>
                  <a:gd name="T79" fmla="*/ 34 h 562"/>
                  <a:gd name="T80" fmla="*/ 611 w 611"/>
                  <a:gd name="T81" fmla="*/ 29 h 562"/>
                  <a:gd name="T82" fmla="*/ 611 w 611"/>
                  <a:gd name="T83" fmla="*/ 25 h 562"/>
                  <a:gd name="T84" fmla="*/ 611 w 611"/>
                  <a:gd name="T85" fmla="*/ 20 h 562"/>
                  <a:gd name="T86" fmla="*/ 611 w 611"/>
                  <a:gd name="T87" fmla="*/ 16 h 562"/>
                  <a:gd name="T88" fmla="*/ 609 w 611"/>
                  <a:gd name="T89" fmla="*/ 12 h 562"/>
                  <a:gd name="T90" fmla="*/ 606 w 611"/>
                  <a:gd name="T91" fmla="*/ 8 h 562"/>
                  <a:gd name="T92" fmla="*/ 602 w 611"/>
                  <a:gd name="T93" fmla="*/ 5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1" h="562">
                    <a:moveTo>
                      <a:pt x="602" y="5"/>
                    </a:moveTo>
                    <a:lnTo>
                      <a:pt x="599" y="2"/>
                    </a:lnTo>
                    <a:lnTo>
                      <a:pt x="594" y="1"/>
                    </a:lnTo>
                    <a:lnTo>
                      <a:pt x="590" y="0"/>
                    </a:lnTo>
                    <a:lnTo>
                      <a:pt x="585" y="0"/>
                    </a:lnTo>
                    <a:lnTo>
                      <a:pt x="580" y="1"/>
                    </a:lnTo>
                    <a:lnTo>
                      <a:pt x="576" y="2"/>
                    </a:lnTo>
                    <a:lnTo>
                      <a:pt x="572" y="5"/>
                    </a:lnTo>
                    <a:lnTo>
                      <a:pt x="569" y="8"/>
                    </a:lnTo>
                    <a:lnTo>
                      <a:pt x="166" y="503"/>
                    </a:lnTo>
                    <a:lnTo>
                      <a:pt x="41" y="377"/>
                    </a:lnTo>
                    <a:lnTo>
                      <a:pt x="38" y="374"/>
                    </a:lnTo>
                    <a:lnTo>
                      <a:pt x="33" y="372"/>
                    </a:lnTo>
                    <a:lnTo>
                      <a:pt x="29" y="371"/>
                    </a:lnTo>
                    <a:lnTo>
                      <a:pt x="24" y="371"/>
                    </a:lnTo>
                    <a:lnTo>
                      <a:pt x="20" y="371"/>
                    </a:lnTo>
                    <a:lnTo>
                      <a:pt x="16" y="372"/>
                    </a:lnTo>
                    <a:lnTo>
                      <a:pt x="11" y="374"/>
                    </a:lnTo>
                    <a:lnTo>
                      <a:pt x="8" y="377"/>
                    </a:lnTo>
                    <a:lnTo>
                      <a:pt x="4" y="382"/>
                    </a:lnTo>
                    <a:lnTo>
                      <a:pt x="2" y="386"/>
                    </a:lnTo>
                    <a:lnTo>
                      <a:pt x="1" y="390"/>
                    </a:lnTo>
                    <a:lnTo>
                      <a:pt x="0" y="395"/>
                    </a:lnTo>
                    <a:lnTo>
                      <a:pt x="1" y="399"/>
                    </a:lnTo>
                    <a:lnTo>
                      <a:pt x="2" y="404"/>
                    </a:lnTo>
                    <a:lnTo>
                      <a:pt x="4" y="408"/>
                    </a:lnTo>
                    <a:lnTo>
                      <a:pt x="8" y="412"/>
                    </a:lnTo>
                    <a:lnTo>
                      <a:pt x="151" y="556"/>
                    </a:lnTo>
                    <a:lnTo>
                      <a:pt x="155" y="558"/>
                    </a:lnTo>
                    <a:lnTo>
                      <a:pt x="159" y="560"/>
                    </a:lnTo>
                    <a:lnTo>
                      <a:pt x="164" y="562"/>
                    </a:lnTo>
                    <a:lnTo>
                      <a:pt x="168" y="562"/>
                    </a:lnTo>
                    <a:lnTo>
                      <a:pt x="169" y="562"/>
                    </a:lnTo>
                    <a:lnTo>
                      <a:pt x="169" y="562"/>
                    </a:lnTo>
                    <a:lnTo>
                      <a:pt x="175" y="562"/>
                    </a:lnTo>
                    <a:lnTo>
                      <a:pt x="179" y="559"/>
                    </a:lnTo>
                    <a:lnTo>
                      <a:pt x="183" y="557"/>
                    </a:lnTo>
                    <a:lnTo>
                      <a:pt x="187" y="554"/>
                    </a:lnTo>
                    <a:lnTo>
                      <a:pt x="606" y="38"/>
                    </a:lnTo>
                    <a:lnTo>
                      <a:pt x="609" y="34"/>
                    </a:lnTo>
                    <a:lnTo>
                      <a:pt x="611" y="29"/>
                    </a:lnTo>
                    <a:lnTo>
                      <a:pt x="611" y="25"/>
                    </a:lnTo>
                    <a:lnTo>
                      <a:pt x="611" y="20"/>
                    </a:lnTo>
                    <a:lnTo>
                      <a:pt x="611" y="16"/>
                    </a:lnTo>
                    <a:lnTo>
                      <a:pt x="609" y="12"/>
                    </a:lnTo>
                    <a:lnTo>
                      <a:pt x="606" y="8"/>
                    </a:lnTo>
                    <a:lnTo>
                      <a:pt x="602" y="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ïṧļïḑê"/>
            <p:cNvGrpSpPr/>
            <p:nvPr/>
          </p:nvGrpSpPr>
          <p:grpSpPr>
            <a:xfrm>
              <a:off x="1041400" y="3161145"/>
              <a:ext cx="6667834" cy="965753"/>
              <a:chOff x="660400" y="1841317"/>
              <a:chExt cx="6667834" cy="965753"/>
            </a:xfrm>
          </p:grpSpPr>
          <p:sp>
            <p:nvSpPr>
              <p:cNvPr id="14" name="íS1iḑé"/>
              <p:cNvSpPr/>
              <p:nvPr/>
            </p:nvSpPr>
            <p:spPr>
              <a:xfrm>
                <a:off x="660400" y="2173444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ïŝḻïḓe"/>
              <p:cNvSpPr/>
              <p:nvPr/>
            </p:nvSpPr>
            <p:spPr bwMode="auto">
              <a:xfrm>
                <a:off x="1083329" y="1841317"/>
                <a:ext cx="6244905" cy="96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字典中找某个元素时，是根据键、值字典的每个元素由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部分组成，键</a:t>
                </a:r>
                <a:r>
                  <a:rPr lang="en-US" altLang="zh-CN" sz="1600" dirty="0"/>
                  <a:t>:</a:t>
                </a:r>
                <a:r>
                  <a:rPr lang="zh-CN" altLang="en-US" sz="1600" dirty="0"/>
                  <a:t>值</a:t>
                </a:r>
                <a:endParaRPr lang="en-US" altLang="zh-CN" sz="1600" dirty="0"/>
              </a:p>
            </p:txBody>
          </p:sp>
        </p:grpSp>
        <p:grpSp>
          <p:nvGrpSpPr>
            <p:cNvPr id="10" name="iś1îďe"/>
            <p:cNvGrpSpPr/>
            <p:nvPr/>
          </p:nvGrpSpPr>
          <p:grpSpPr>
            <a:xfrm>
              <a:off x="1041400" y="4569690"/>
              <a:ext cx="6315993" cy="965753"/>
              <a:chOff x="660400" y="1841317"/>
              <a:chExt cx="6315993" cy="965753"/>
            </a:xfrm>
          </p:grpSpPr>
          <p:sp>
            <p:nvSpPr>
              <p:cNvPr id="11" name="iṥļîḍe"/>
              <p:cNvSpPr/>
              <p:nvPr/>
            </p:nvSpPr>
            <p:spPr>
              <a:xfrm>
                <a:off x="660400" y="2173444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îṧḻíḑe"/>
              <p:cNvSpPr/>
              <p:nvPr/>
            </p:nvSpPr>
            <p:spPr bwMode="auto">
              <a:xfrm>
                <a:off x="1083329" y="1841317"/>
                <a:ext cx="5893064" cy="96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访问值的安全方式</a:t>
                </a:r>
                <a:r>
                  <a:rPr lang="en-US" altLang="zh-CN" sz="1600" dirty="0"/>
                  <a:t>get</a:t>
                </a:r>
                <a:r>
                  <a:rPr lang="zh-CN" altLang="en-US" sz="1600" dirty="0"/>
                  <a:t>方法，在我们不确定字典中是否存在某个键而又想获取其值时，可以使用</a:t>
                </a:r>
                <a:r>
                  <a:rPr lang="en-US" altLang="zh-CN" sz="1600" dirty="0"/>
                  <a:t>get</a:t>
                </a:r>
                <a:r>
                  <a:rPr lang="zh-CN" altLang="en-US" sz="1600" dirty="0"/>
                  <a:t>方法，还可以设置默认值</a:t>
                </a:r>
                <a:endParaRPr lang="en-US" altLang="zh-CN" sz="1600" dirty="0"/>
              </a:p>
            </p:txBody>
          </p:sp>
          <p:sp>
            <p:nvSpPr>
              <p:cNvPr id="13" name="îŝļîḑè"/>
              <p:cNvSpPr/>
              <p:nvPr/>
            </p:nvSpPr>
            <p:spPr bwMode="auto">
              <a:xfrm>
                <a:off x="692721" y="2100789"/>
                <a:ext cx="339373" cy="312754"/>
              </a:xfrm>
              <a:custGeom>
                <a:avLst/>
                <a:gdLst>
                  <a:gd name="T0" fmla="*/ 602 w 611"/>
                  <a:gd name="T1" fmla="*/ 5 h 562"/>
                  <a:gd name="T2" fmla="*/ 599 w 611"/>
                  <a:gd name="T3" fmla="*/ 2 h 562"/>
                  <a:gd name="T4" fmla="*/ 594 w 611"/>
                  <a:gd name="T5" fmla="*/ 1 h 562"/>
                  <a:gd name="T6" fmla="*/ 590 w 611"/>
                  <a:gd name="T7" fmla="*/ 0 h 562"/>
                  <a:gd name="T8" fmla="*/ 585 w 611"/>
                  <a:gd name="T9" fmla="*/ 0 h 562"/>
                  <a:gd name="T10" fmla="*/ 580 w 611"/>
                  <a:gd name="T11" fmla="*/ 1 h 562"/>
                  <a:gd name="T12" fmla="*/ 576 w 611"/>
                  <a:gd name="T13" fmla="*/ 2 h 562"/>
                  <a:gd name="T14" fmla="*/ 572 w 611"/>
                  <a:gd name="T15" fmla="*/ 5 h 562"/>
                  <a:gd name="T16" fmla="*/ 569 w 611"/>
                  <a:gd name="T17" fmla="*/ 8 h 562"/>
                  <a:gd name="T18" fmla="*/ 166 w 611"/>
                  <a:gd name="T19" fmla="*/ 503 h 562"/>
                  <a:gd name="T20" fmla="*/ 41 w 611"/>
                  <a:gd name="T21" fmla="*/ 377 h 562"/>
                  <a:gd name="T22" fmla="*/ 38 w 611"/>
                  <a:gd name="T23" fmla="*/ 374 h 562"/>
                  <a:gd name="T24" fmla="*/ 33 w 611"/>
                  <a:gd name="T25" fmla="*/ 372 h 562"/>
                  <a:gd name="T26" fmla="*/ 29 w 611"/>
                  <a:gd name="T27" fmla="*/ 371 h 562"/>
                  <a:gd name="T28" fmla="*/ 24 w 611"/>
                  <a:gd name="T29" fmla="*/ 371 h 562"/>
                  <a:gd name="T30" fmla="*/ 20 w 611"/>
                  <a:gd name="T31" fmla="*/ 371 h 562"/>
                  <a:gd name="T32" fmla="*/ 16 w 611"/>
                  <a:gd name="T33" fmla="*/ 372 h 562"/>
                  <a:gd name="T34" fmla="*/ 11 w 611"/>
                  <a:gd name="T35" fmla="*/ 374 h 562"/>
                  <a:gd name="T36" fmla="*/ 8 w 611"/>
                  <a:gd name="T37" fmla="*/ 377 h 562"/>
                  <a:gd name="T38" fmla="*/ 4 w 611"/>
                  <a:gd name="T39" fmla="*/ 382 h 562"/>
                  <a:gd name="T40" fmla="*/ 2 w 611"/>
                  <a:gd name="T41" fmla="*/ 386 h 562"/>
                  <a:gd name="T42" fmla="*/ 1 w 611"/>
                  <a:gd name="T43" fmla="*/ 390 h 562"/>
                  <a:gd name="T44" fmla="*/ 0 w 611"/>
                  <a:gd name="T45" fmla="*/ 395 h 562"/>
                  <a:gd name="T46" fmla="*/ 1 w 611"/>
                  <a:gd name="T47" fmla="*/ 399 h 562"/>
                  <a:gd name="T48" fmla="*/ 2 w 611"/>
                  <a:gd name="T49" fmla="*/ 404 h 562"/>
                  <a:gd name="T50" fmla="*/ 4 w 611"/>
                  <a:gd name="T51" fmla="*/ 408 h 562"/>
                  <a:gd name="T52" fmla="*/ 8 w 611"/>
                  <a:gd name="T53" fmla="*/ 412 h 562"/>
                  <a:gd name="T54" fmla="*/ 151 w 611"/>
                  <a:gd name="T55" fmla="*/ 556 h 562"/>
                  <a:gd name="T56" fmla="*/ 155 w 611"/>
                  <a:gd name="T57" fmla="*/ 558 h 562"/>
                  <a:gd name="T58" fmla="*/ 159 w 611"/>
                  <a:gd name="T59" fmla="*/ 560 h 562"/>
                  <a:gd name="T60" fmla="*/ 164 w 611"/>
                  <a:gd name="T61" fmla="*/ 562 h 562"/>
                  <a:gd name="T62" fmla="*/ 168 w 611"/>
                  <a:gd name="T63" fmla="*/ 562 h 562"/>
                  <a:gd name="T64" fmla="*/ 169 w 611"/>
                  <a:gd name="T65" fmla="*/ 562 h 562"/>
                  <a:gd name="T66" fmla="*/ 169 w 611"/>
                  <a:gd name="T67" fmla="*/ 562 h 562"/>
                  <a:gd name="T68" fmla="*/ 175 w 611"/>
                  <a:gd name="T69" fmla="*/ 562 h 562"/>
                  <a:gd name="T70" fmla="*/ 179 w 611"/>
                  <a:gd name="T71" fmla="*/ 559 h 562"/>
                  <a:gd name="T72" fmla="*/ 183 w 611"/>
                  <a:gd name="T73" fmla="*/ 557 h 562"/>
                  <a:gd name="T74" fmla="*/ 187 w 611"/>
                  <a:gd name="T75" fmla="*/ 554 h 562"/>
                  <a:gd name="T76" fmla="*/ 606 w 611"/>
                  <a:gd name="T77" fmla="*/ 38 h 562"/>
                  <a:gd name="T78" fmla="*/ 609 w 611"/>
                  <a:gd name="T79" fmla="*/ 34 h 562"/>
                  <a:gd name="T80" fmla="*/ 611 w 611"/>
                  <a:gd name="T81" fmla="*/ 29 h 562"/>
                  <a:gd name="T82" fmla="*/ 611 w 611"/>
                  <a:gd name="T83" fmla="*/ 25 h 562"/>
                  <a:gd name="T84" fmla="*/ 611 w 611"/>
                  <a:gd name="T85" fmla="*/ 20 h 562"/>
                  <a:gd name="T86" fmla="*/ 611 w 611"/>
                  <a:gd name="T87" fmla="*/ 16 h 562"/>
                  <a:gd name="T88" fmla="*/ 609 w 611"/>
                  <a:gd name="T89" fmla="*/ 12 h 562"/>
                  <a:gd name="T90" fmla="*/ 606 w 611"/>
                  <a:gd name="T91" fmla="*/ 8 h 562"/>
                  <a:gd name="T92" fmla="*/ 602 w 611"/>
                  <a:gd name="T93" fmla="*/ 5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1" h="562">
                    <a:moveTo>
                      <a:pt x="602" y="5"/>
                    </a:moveTo>
                    <a:lnTo>
                      <a:pt x="599" y="2"/>
                    </a:lnTo>
                    <a:lnTo>
                      <a:pt x="594" y="1"/>
                    </a:lnTo>
                    <a:lnTo>
                      <a:pt x="590" y="0"/>
                    </a:lnTo>
                    <a:lnTo>
                      <a:pt x="585" y="0"/>
                    </a:lnTo>
                    <a:lnTo>
                      <a:pt x="580" y="1"/>
                    </a:lnTo>
                    <a:lnTo>
                      <a:pt x="576" y="2"/>
                    </a:lnTo>
                    <a:lnTo>
                      <a:pt x="572" y="5"/>
                    </a:lnTo>
                    <a:lnTo>
                      <a:pt x="569" y="8"/>
                    </a:lnTo>
                    <a:lnTo>
                      <a:pt x="166" y="503"/>
                    </a:lnTo>
                    <a:lnTo>
                      <a:pt x="41" y="377"/>
                    </a:lnTo>
                    <a:lnTo>
                      <a:pt x="38" y="374"/>
                    </a:lnTo>
                    <a:lnTo>
                      <a:pt x="33" y="372"/>
                    </a:lnTo>
                    <a:lnTo>
                      <a:pt x="29" y="371"/>
                    </a:lnTo>
                    <a:lnTo>
                      <a:pt x="24" y="371"/>
                    </a:lnTo>
                    <a:lnTo>
                      <a:pt x="20" y="371"/>
                    </a:lnTo>
                    <a:lnTo>
                      <a:pt x="16" y="372"/>
                    </a:lnTo>
                    <a:lnTo>
                      <a:pt x="11" y="374"/>
                    </a:lnTo>
                    <a:lnTo>
                      <a:pt x="8" y="377"/>
                    </a:lnTo>
                    <a:lnTo>
                      <a:pt x="4" y="382"/>
                    </a:lnTo>
                    <a:lnTo>
                      <a:pt x="2" y="386"/>
                    </a:lnTo>
                    <a:lnTo>
                      <a:pt x="1" y="390"/>
                    </a:lnTo>
                    <a:lnTo>
                      <a:pt x="0" y="395"/>
                    </a:lnTo>
                    <a:lnTo>
                      <a:pt x="1" y="399"/>
                    </a:lnTo>
                    <a:lnTo>
                      <a:pt x="2" y="404"/>
                    </a:lnTo>
                    <a:lnTo>
                      <a:pt x="4" y="408"/>
                    </a:lnTo>
                    <a:lnTo>
                      <a:pt x="8" y="412"/>
                    </a:lnTo>
                    <a:lnTo>
                      <a:pt x="151" y="556"/>
                    </a:lnTo>
                    <a:lnTo>
                      <a:pt x="155" y="558"/>
                    </a:lnTo>
                    <a:lnTo>
                      <a:pt x="159" y="560"/>
                    </a:lnTo>
                    <a:lnTo>
                      <a:pt x="164" y="562"/>
                    </a:lnTo>
                    <a:lnTo>
                      <a:pt x="168" y="562"/>
                    </a:lnTo>
                    <a:lnTo>
                      <a:pt x="169" y="562"/>
                    </a:lnTo>
                    <a:lnTo>
                      <a:pt x="169" y="562"/>
                    </a:lnTo>
                    <a:lnTo>
                      <a:pt x="175" y="562"/>
                    </a:lnTo>
                    <a:lnTo>
                      <a:pt x="179" y="559"/>
                    </a:lnTo>
                    <a:lnTo>
                      <a:pt x="183" y="557"/>
                    </a:lnTo>
                    <a:lnTo>
                      <a:pt x="187" y="554"/>
                    </a:lnTo>
                    <a:lnTo>
                      <a:pt x="606" y="38"/>
                    </a:lnTo>
                    <a:lnTo>
                      <a:pt x="609" y="34"/>
                    </a:lnTo>
                    <a:lnTo>
                      <a:pt x="611" y="29"/>
                    </a:lnTo>
                    <a:lnTo>
                      <a:pt x="611" y="25"/>
                    </a:lnTo>
                    <a:lnTo>
                      <a:pt x="611" y="20"/>
                    </a:lnTo>
                    <a:lnTo>
                      <a:pt x="611" y="16"/>
                    </a:lnTo>
                    <a:lnTo>
                      <a:pt x="609" y="12"/>
                    </a:lnTo>
                    <a:lnTo>
                      <a:pt x="606" y="8"/>
                    </a:lnTo>
                    <a:lnTo>
                      <a:pt x="60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" name="ï$ḷiḍé"/>
          <p:cNvSpPr/>
          <p:nvPr/>
        </p:nvSpPr>
        <p:spPr bwMode="auto">
          <a:xfrm>
            <a:off x="328388" y="2918914"/>
            <a:ext cx="339373" cy="312754"/>
          </a:xfrm>
          <a:custGeom>
            <a:avLst/>
            <a:gdLst>
              <a:gd name="T0" fmla="*/ 602 w 611"/>
              <a:gd name="T1" fmla="*/ 5 h 562"/>
              <a:gd name="T2" fmla="*/ 599 w 611"/>
              <a:gd name="T3" fmla="*/ 2 h 562"/>
              <a:gd name="T4" fmla="*/ 594 w 611"/>
              <a:gd name="T5" fmla="*/ 1 h 562"/>
              <a:gd name="T6" fmla="*/ 590 w 611"/>
              <a:gd name="T7" fmla="*/ 0 h 562"/>
              <a:gd name="T8" fmla="*/ 585 w 611"/>
              <a:gd name="T9" fmla="*/ 0 h 562"/>
              <a:gd name="T10" fmla="*/ 580 w 611"/>
              <a:gd name="T11" fmla="*/ 1 h 562"/>
              <a:gd name="T12" fmla="*/ 576 w 611"/>
              <a:gd name="T13" fmla="*/ 2 h 562"/>
              <a:gd name="T14" fmla="*/ 572 w 611"/>
              <a:gd name="T15" fmla="*/ 5 h 562"/>
              <a:gd name="T16" fmla="*/ 569 w 611"/>
              <a:gd name="T17" fmla="*/ 8 h 562"/>
              <a:gd name="T18" fmla="*/ 166 w 611"/>
              <a:gd name="T19" fmla="*/ 503 h 562"/>
              <a:gd name="T20" fmla="*/ 41 w 611"/>
              <a:gd name="T21" fmla="*/ 377 h 562"/>
              <a:gd name="T22" fmla="*/ 38 w 611"/>
              <a:gd name="T23" fmla="*/ 374 h 562"/>
              <a:gd name="T24" fmla="*/ 33 w 611"/>
              <a:gd name="T25" fmla="*/ 372 h 562"/>
              <a:gd name="T26" fmla="*/ 29 w 611"/>
              <a:gd name="T27" fmla="*/ 371 h 562"/>
              <a:gd name="T28" fmla="*/ 24 w 611"/>
              <a:gd name="T29" fmla="*/ 371 h 562"/>
              <a:gd name="T30" fmla="*/ 20 w 611"/>
              <a:gd name="T31" fmla="*/ 371 h 562"/>
              <a:gd name="T32" fmla="*/ 16 w 611"/>
              <a:gd name="T33" fmla="*/ 372 h 562"/>
              <a:gd name="T34" fmla="*/ 11 w 611"/>
              <a:gd name="T35" fmla="*/ 374 h 562"/>
              <a:gd name="T36" fmla="*/ 8 w 611"/>
              <a:gd name="T37" fmla="*/ 377 h 562"/>
              <a:gd name="T38" fmla="*/ 4 w 611"/>
              <a:gd name="T39" fmla="*/ 382 h 562"/>
              <a:gd name="T40" fmla="*/ 2 w 611"/>
              <a:gd name="T41" fmla="*/ 386 h 562"/>
              <a:gd name="T42" fmla="*/ 1 w 611"/>
              <a:gd name="T43" fmla="*/ 390 h 562"/>
              <a:gd name="T44" fmla="*/ 0 w 611"/>
              <a:gd name="T45" fmla="*/ 395 h 562"/>
              <a:gd name="T46" fmla="*/ 1 w 611"/>
              <a:gd name="T47" fmla="*/ 399 h 562"/>
              <a:gd name="T48" fmla="*/ 2 w 611"/>
              <a:gd name="T49" fmla="*/ 404 h 562"/>
              <a:gd name="T50" fmla="*/ 4 w 611"/>
              <a:gd name="T51" fmla="*/ 408 h 562"/>
              <a:gd name="T52" fmla="*/ 8 w 611"/>
              <a:gd name="T53" fmla="*/ 412 h 562"/>
              <a:gd name="T54" fmla="*/ 151 w 611"/>
              <a:gd name="T55" fmla="*/ 556 h 562"/>
              <a:gd name="T56" fmla="*/ 155 w 611"/>
              <a:gd name="T57" fmla="*/ 558 h 562"/>
              <a:gd name="T58" fmla="*/ 159 w 611"/>
              <a:gd name="T59" fmla="*/ 560 h 562"/>
              <a:gd name="T60" fmla="*/ 164 w 611"/>
              <a:gd name="T61" fmla="*/ 562 h 562"/>
              <a:gd name="T62" fmla="*/ 168 w 611"/>
              <a:gd name="T63" fmla="*/ 562 h 562"/>
              <a:gd name="T64" fmla="*/ 169 w 611"/>
              <a:gd name="T65" fmla="*/ 562 h 562"/>
              <a:gd name="T66" fmla="*/ 169 w 611"/>
              <a:gd name="T67" fmla="*/ 562 h 562"/>
              <a:gd name="T68" fmla="*/ 175 w 611"/>
              <a:gd name="T69" fmla="*/ 562 h 562"/>
              <a:gd name="T70" fmla="*/ 179 w 611"/>
              <a:gd name="T71" fmla="*/ 559 h 562"/>
              <a:gd name="T72" fmla="*/ 183 w 611"/>
              <a:gd name="T73" fmla="*/ 557 h 562"/>
              <a:gd name="T74" fmla="*/ 187 w 611"/>
              <a:gd name="T75" fmla="*/ 554 h 562"/>
              <a:gd name="T76" fmla="*/ 606 w 611"/>
              <a:gd name="T77" fmla="*/ 38 h 562"/>
              <a:gd name="T78" fmla="*/ 609 w 611"/>
              <a:gd name="T79" fmla="*/ 34 h 562"/>
              <a:gd name="T80" fmla="*/ 611 w 611"/>
              <a:gd name="T81" fmla="*/ 29 h 562"/>
              <a:gd name="T82" fmla="*/ 611 w 611"/>
              <a:gd name="T83" fmla="*/ 25 h 562"/>
              <a:gd name="T84" fmla="*/ 611 w 611"/>
              <a:gd name="T85" fmla="*/ 20 h 562"/>
              <a:gd name="T86" fmla="*/ 611 w 611"/>
              <a:gd name="T87" fmla="*/ 16 h 562"/>
              <a:gd name="T88" fmla="*/ 609 w 611"/>
              <a:gd name="T89" fmla="*/ 12 h 562"/>
              <a:gd name="T90" fmla="*/ 606 w 611"/>
              <a:gd name="T91" fmla="*/ 8 h 562"/>
              <a:gd name="T92" fmla="*/ 602 w 611"/>
              <a:gd name="T93" fmla="*/ 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1" h="562">
                <a:moveTo>
                  <a:pt x="602" y="5"/>
                </a:moveTo>
                <a:lnTo>
                  <a:pt x="599" y="2"/>
                </a:lnTo>
                <a:lnTo>
                  <a:pt x="594" y="1"/>
                </a:lnTo>
                <a:lnTo>
                  <a:pt x="590" y="0"/>
                </a:lnTo>
                <a:lnTo>
                  <a:pt x="585" y="0"/>
                </a:lnTo>
                <a:lnTo>
                  <a:pt x="580" y="1"/>
                </a:lnTo>
                <a:lnTo>
                  <a:pt x="576" y="2"/>
                </a:lnTo>
                <a:lnTo>
                  <a:pt x="572" y="5"/>
                </a:lnTo>
                <a:lnTo>
                  <a:pt x="569" y="8"/>
                </a:lnTo>
                <a:lnTo>
                  <a:pt x="166" y="503"/>
                </a:lnTo>
                <a:lnTo>
                  <a:pt x="41" y="377"/>
                </a:lnTo>
                <a:lnTo>
                  <a:pt x="38" y="374"/>
                </a:lnTo>
                <a:lnTo>
                  <a:pt x="33" y="372"/>
                </a:lnTo>
                <a:lnTo>
                  <a:pt x="29" y="371"/>
                </a:lnTo>
                <a:lnTo>
                  <a:pt x="24" y="371"/>
                </a:lnTo>
                <a:lnTo>
                  <a:pt x="20" y="371"/>
                </a:lnTo>
                <a:lnTo>
                  <a:pt x="16" y="372"/>
                </a:lnTo>
                <a:lnTo>
                  <a:pt x="11" y="374"/>
                </a:lnTo>
                <a:lnTo>
                  <a:pt x="8" y="377"/>
                </a:lnTo>
                <a:lnTo>
                  <a:pt x="4" y="382"/>
                </a:lnTo>
                <a:lnTo>
                  <a:pt x="2" y="386"/>
                </a:lnTo>
                <a:lnTo>
                  <a:pt x="1" y="390"/>
                </a:lnTo>
                <a:lnTo>
                  <a:pt x="0" y="395"/>
                </a:lnTo>
                <a:lnTo>
                  <a:pt x="1" y="399"/>
                </a:lnTo>
                <a:lnTo>
                  <a:pt x="2" y="404"/>
                </a:lnTo>
                <a:lnTo>
                  <a:pt x="4" y="408"/>
                </a:lnTo>
                <a:lnTo>
                  <a:pt x="8" y="412"/>
                </a:lnTo>
                <a:lnTo>
                  <a:pt x="151" y="556"/>
                </a:lnTo>
                <a:lnTo>
                  <a:pt x="155" y="558"/>
                </a:lnTo>
                <a:lnTo>
                  <a:pt x="159" y="560"/>
                </a:lnTo>
                <a:lnTo>
                  <a:pt x="164" y="562"/>
                </a:lnTo>
                <a:lnTo>
                  <a:pt x="168" y="562"/>
                </a:lnTo>
                <a:lnTo>
                  <a:pt x="169" y="562"/>
                </a:lnTo>
                <a:lnTo>
                  <a:pt x="169" y="562"/>
                </a:lnTo>
                <a:lnTo>
                  <a:pt x="175" y="562"/>
                </a:lnTo>
                <a:lnTo>
                  <a:pt x="179" y="559"/>
                </a:lnTo>
                <a:lnTo>
                  <a:pt x="183" y="557"/>
                </a:lnTo>
                <a:lnTo>
                  <a:pt x="187" y="554"/>
                </a:lnTo>
                <a:lnTo>
                  <a:pt x="606" y="38"/>
                </a:lnTo>
                <a:lnTo>
                  <a:pt x="609" y="34"/>
                </a:lnTo>
                <a:lnTo>
                  <a:pt x="611" y="29"/>
                </a:lnTo>
                <a:lnTo>
                  <a:pt x="611" y="25"/>
                </a:lnTo>
                <a:lnTo>
                  <a:pt x="611" y="20"/>
                </a:lnTo>
                <a:lnTo>
                  <a:pt x="611" y="16"/>
                </a:lnTo>
                <a:lnTo>
                  <a:pt x="609" y="12"/>
                </a:lnTo>
                <a:lnTo>
                  <a:pt x="606" y="8"/>
                </a:lnTo>
                <a:lnTo>
                  <a:pt x="602" y="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57379" y="3693868"/>
            <a:ext cx="3114675" cy="20005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dirty="0"/>
              <a:t>注意点：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、字典的键（</a:t>
            </a:r>
            <a:r>
              <a:rPr lang="en-US" altLang="zh-CN" sz="1600" dirty="0"/>
              <a:t>key</a:t>
            </a:r>
            <a:r>
              <a:rPr lang="zh-CN" altLang="en-US" sz="1600" dirty="0"/>
              <a:t>）不能重复，值（</a:t>
            </a:r>
            <a:r>
              <a:rPr lang="en-US" altLang="zh-CN" sz="1600" dirty="0"/>
              <a:t>value</a:t>
            </a:r>
            <a:r>
              <a:rPr lang="zh-CN" altLang="en-US" sz="1600" dirty="0"/>
              <a:t>）可以重复。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、字典的键（</a:t>
            </a:r>
            <a:r>
              <a:rPr lang="en-US" altLang="zh-CN" sz="1600" dirty="0"/>
              <a:t>key</a:t>
            </a:r>
            <a:r>
              <a:rPr lang="zh-CN" altLang="en-US" sz="1600" dirty="0"/>
              <a:t>）只能是不可变类型，如数字，字符串，元组。</a:t>
            </a:r>
          </a:p>
          <a:p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98074" y="1003925"/>
            <a:ext cx="133882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什么是字典</a:t>
            </a:r>
          </a:p>
        </p:txBody>
      </p:sp>
      <p:sp>
        <p:nvSpPr>
          <p:cNvPr id="19" name="矩形 18"/>
          <p:cNvSpPr/>
          <p:nvPr/>
        </p:nvSpPr>
        <p:spPr>
          <a:xfrm>
            <a:off x="9858399" y="1405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字典及常用方法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03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îşlíďe"/>
          <p:cNvGrpSpPr/>
          <p:nvPr/>
        </p:nvGrpSpPr>
        <p:grpSpPr>
          <a:xfrm>
            <a:off x="1070743" y="939801"/>
            <a:ext cx="569309" cy="547964"/>
            <a:chOff x="727728" y="2924550"/>
            <a:chExt cx="577851" cy="577851"/>
          </a:xfrm>
        </p:grpSpPr>
        <p:sp>
          <p:nvSpPr>
            <p:cNvPr id="43" name="ïś1iďe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44" name="ïSḷîḍe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14" name="isļíḑe"/>
          <p:cNvSpPr/>
          <p:nvPr/>
        </p:nvSpPr>
        <p:spPr bwMode="auto">
          <a:xfrm>
            <a:off x="1693554" y="1211691"/>
            <a:ext cx="2506351" cy="117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/>
              <a:t>字典中的值是可以修改的，通过键找到对应值修改</a:t>
            </a:r>
            <a:endParaRPr lang="en-US" altLang="zh-CN" sz="1200" dirty="0"/>
          </a:p>
        </p:txBody>
      </p:sp>
      <p:grpSp>
        <p:nvGrpSpPr>
          <p:cNvPr id="15" name="íśliďè"/>
          <p:cNvGrpSpPr/>
          <p:nvPr/>
        </p:nvGrpSpPr>
        <p:grpSpPr>
          <a:xfrm>
            <a:off x="4587941" y="939801"/>
            <a:ext cx="569309" cy="547964"/>
            <a:chOff x="727728" y="2924550"/>
            <a:chExt cx="577851" cy="577851"/>
          </a:xfrm>
        </p:grpSpPr>
        <p:sp>
          <p:nvSpPr>
            <p:cNvPr id="41" name="ïṧ1iḋè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42" name="îśľïďe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16" name="iṥļiḑé"/>
          <p:cNvSpPr/>
          <p:nvPr/>
        </p:nvSpPr>
        <p:spPr bwMode="auto">
          <a:xfrm>
            <a:off x="5210749" y="1211691"/>
            <a:ext cx="2190172" cy="86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/>
              <a:t>如果在使用 变量名</a:t>
            </a:r>
            <a:r>
              <a:rPr lang="en-US" altLang="zh-CN" sz="1100" dirty="0"/>
              <a:t>['</a:t>
            </a:r>
            <a:r>
              <a:rPr lang="zh-CN" altLang="en-US" sz="1100" dirty="0"/>
              <a:t>键</a:t>
            </a:r>
            <a:r>
              <a:rPr lang="en-US" altLang="zh-CN" sz="1100" dirty="0"/>
              <a:t>'] = </a:t>
            </a:r>
            <a:r>
              <a:rPr lang="zh-CN" altLang="en-US" sz="1100" dirty="0"/>
              <a:t>数据 时，这个“键”在字典中，不存在，那么就会新增这个元素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grpSp>
        <p:nvGrpSpPr>
          <p:cNvPr id="17" name="işlidè"/>
          <p:cNvGrpSpPr/>
          <p:nvPr/>
        </p:nvGrpSpPr>
        <p:grpSpPr>
          <a:xfrm>
            <a:off x="1070743" y="2320279"/>
            <a:ext cx="569309" cy="547964"/>
            <a:chOff x="727728" y="2924550"/>
            <a:chExt cx="577851" cy="577851"/>
          </a:xfrm>
        </p:grpSpPr>
        <p:sp>
          <p:nvSpPr>
            <p:cNvPr id="39" name="iṩḻídè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40" name="iŝḻiḓè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18" name="íŝliďe"/>
          <p:cNvSpPr/>
          <p:nvPr/>
        </p:nvSpPr>
        <p:spPr bwMode="auto">
          <a:xfrm>
            <a:off x="1693554" y="2592168"/>
            <a:ext cx="2747518" cy="60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/>
              <a:t>del </a:t>
            </a:r>
            <a:r>
              <a:rPr lang="zh-CN" altLang="en-US" sz="1200" dirty="0"/>
              <a:t>删除指定元素 </a:t>
            </a:r>
            <a:r>
              <a:rPr lang="en-US" altLang="zh-CN" sz="1200" dirty="0"/>
              <a:t>clear </a:t>
            </a:r>
            <a:r>
              <a:rPr lang="zh-CN" altLang="en-US" sz="1200" dirty="0"/>
              <a:t>清空字典</a:t>
            </a:r>
            <a:r>
              <a:rPr lang="en-US" altLang="zh-CN" sz="600" dirty="0"/>
              <a:t>. </a:t>
            </a:r>
          </a:p>
          <a:p>
            <a:pPr>
              <a:lnSpc>
                <a:spcPct val="120000"/>
              </a:lnSpc>
            </a:pPr>
            <a:endParaRPr lang="en-US" altLang="zh-CN" sz="600" dirty="0"/>
          </a:p>
          <a:p>
            <a:pPr>
              <a:lnSpc>
                <a:spcPct val="120000"/>
              </a:lnSpc>
            </a:pPr>
            <a:endParaRPr lang="en-US" altLang="zh-CN" sz="600" dirty="0"/>
          </a:p>
        </p:txBody>
      </p:sp>
      <p:grpSp>
        <p:nvGrpSpPr>
          <p:cNvPr id="19" name="íṣḷïḑe"/>
          <p:cNvGrpSpPr/>
          <p:nvPr/>
        </p:nvGrpSpPr>
        <p:grpSpPr>
          <a:xfrm>
            <a:off x="4587941" y="2320279"/>
            <a:ext cx="569309" cy="547964"/>
            <a:chOff x="727728" y="2924550"/>
            <a:chExt cx="577851" cy="577851"/>
          </a:xfrm>
        </p:grpSpPr>
        <p:sp>
          <p:nvSpPr>
            <p:cNvPr id="37" name="îš1ïḑé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sz="1600"/>
            </a:p>
          </p:txBody>
        </p:sp>
        <p:sp>
          <p:nvSpPr>
            <p:cNvPr id="38" name="îš1îḓê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21" name="ïṥļíďé"/>
          <p:cNvGrpSpPr/>
          <p:nvPr/>
        </p:nvGrpSpPr>
        <p:grpSpPr>
          <a:xfrm>
            <a:off x="1070743" y="3943438"/>
            <a:ext cx="569309" cy="547964"/>
            <a:chOff x="727728" y="2924550"/>
            <a:chExt cx="577851" cy="577851"/>
          </a:xfrm>
        </p:grpSpPr>
        <p:sp>
          <p:nvSpPr>
            <p:cNvPr id="35" name="íṩḷîďé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36" name="íśļiḑè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22" name="ïṧļíḓé"/>
          <p:cNvSpPr/>
          <p:nvPr/>
        </p:nvSpPr>
        <p:spPr bwMode="auto">
          <a:xfrm>
            <a:off x="1693554" y="4083806"/>
            <a:ext cx="2506351" cy="6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python3</a:t>
            </a:r>
            <a:r>
              <a:rPr lang="zh-CN" altLang="en-US" sz="1100" dirty="0"/>
              <a:t>中返回包含字典所有</a:t>
            </a:r>
            <a:r>
              <a:rPr lang="en-US" altLang="zh-CN" sz="1100" dirty="0"/>
              <a:t>key</a:t>
            </a:r>
            <a:r>
              <a:rPr lang="zh-CN" altLang="en-US" sz="1100" dirty="0"/>
              <a:t>值的</a:t>
            </a:r>
            <a:r>
              <a:rPr lang="en-US" altLang="zh-CN" sz="1100" dirty="0" err="1"/>
              <a:t>dict_keys</a:t>
            </a:r>
            <a:r>
              <a:rPr lang="zh-CN" altLang="en-US" sz="1100" dirty="0"/>
              <a:t>对象，用</a:t>
            </a:r>
            <a:r>
              <a:rPr lang="en-US" altLang="zh-CN" sz="1100" dirty="0"/>
              <a:t>for</a:t>
            </a:r>
            <a:r>
              <a:rPr lang="zh-CN" altLang="en-US" sz="1100" dirty="0"/>
              <a:t>循环取出每个</a:t>
            </a:r>
            <a:r>
              <a:rPr lang="en-US" altLang="zh-CN" sz="1100" dirty="0"/>
              <a:t>key</a:t>
            </a:r>
            <a:r>
              <a:rPr lang="zh-CN" altLang="en-US" sz="1100" dirty="0"/>
              <a:t>值。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grpSp>
        <p:nvGrpSpPr>
          <p:cNvPr id="23" name="iṡḻiḑe"/>
          <p:cNvGrpSpPr/>
          <p:nvPr/>
        </p:nvGrpSpPr>
        <p:grpSpPr>
          <a:xfrm>
            <a:off x="4587941" y="3943438"/>
            <a:ext cx="569309" cy="547964"/>
            <a:chOff x="727728" y="2924550"/>
            <a:chExt cx="577851" cy="577851"/>
          </a:xfrm>
        </p:grpSpPr>
        <p:sp>
          <p:nvSpPr>
            <p:cNvPr id="33" name="îśḻíḓe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34" name="iṩḻiḑê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24" name="îṩľiďè"/>
          <p:cNvSpPr/>
          <p:nvPr/>
        </p:nvSpPr>
        <p:spPr bwMode="auto">
          <a:xfrm>
            <a:off x="5210752" y="4083806"/>
            <a:ext cx="2190172" cy="6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python3</a:t>
            </a:r>
            <a:r>
              <a:rPr lang="zh-CN" altLang="en-US" sz="1100" dirty="0"/>
              <a:t>版本中使用</a:t>
            </a:r>
            <a:r>
              <a:rPr lang="en-US" altLang="zh-CN" sz="1100" dirty="0"/>
              <a:t>values</a:t>
            </a:r>
            <a:r>
              <a:rPr lang="zh-CN" altLang="en-US" sz="1100" dirty="0"/>
              <a:t>返回一个包含所有值（</a:t>
            </a:r>
            <a:r>
              <a:rPr lang="en-US" altLang="zh-CN" sz="1100" dirty="0"/>
              <a:t>value</a:t>
            </a:r>
            <a:r>
              <a:rPr lang="zh-CN" altLang="en-US" sz="1100" dirty="0"/>
              <a:t>）的</a:t>
            </a:r>
            <a:r>
              <a:rPr lang="en-US" altLang="zh-CN" sz="1100" dirty="0" err="1"/>
              <a:t>dict_values</a:t>
            </a:r>
            <a:r>
              <a:rPr lang="zh-CN" altLang="en-US" sz="1100" dirty="0"/>
              <a:t>对象</a:t>
            </a:r>
            <a:endParaRPr lang="en-US" altLang="zh-CN" sz="1100" dirty="0"/>
          </a:p>
        </p:txBody>
      </p:sp>
      <p:sp>
        <p:nvSpPr>
          <p:cNvPr id="25" name="íṧḻîḑe"/>
          <p:cNvSpPr/>
          <p:nvPr/>
        </p:nvSpPr>
        <p:spPr bwMode="auto">
          <a:xfrm>
            <a:off x="1693554" y="704885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修改元素</a:t>
            </a:r>
          </a:p>
        </p:txBody>
      </p:sp>
      <p:sp>
        <p:nvSpPr>
          <p:cNvPr id="26" name="iṣlïďê"/>
          <p:cNvSpPr/>
          <p:nvPr/>
        </p:nvSpPr>
        <p:spPr bwMode="auto">
          <a:xfrm>
            <a:off x="1693554" y="2085363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删除元素</a:t>
            </a:r>
          </a:p>
        </p:txBody>
      </p:sp>
      <p:sp>
        <p:nvSpPr>
          <p:cNvPr id="27" name="i$1ïḍe"/>
          <p:cNvSpPr/>
          <p:nvPr/>
        </p:nvSpPr>
        <p:spPr bwMode="auto">
          <a:xfrm>
            <a:off x="1693552" y="3579091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dirty="0"/>
              <a:t>获取键</a:t>
            </a:r>
            <a:r>
              <a:rPr lang="en-US" altLang="zh-CN" b="1" dirty="0"/>
              <a:t>:keys</a:t>
            </a:r>
          </a:p>
        </p:txBody>
      </p:sp>
      <p:sp>
        <p:nvSpPr>
          <p:cNvPr id="28" name="íSḷîḑé"/>
          <p:cNvSpPr/>
          <p:nvPr/>
        </p:nvSpPr>
        <p:spPr bwMode="auto">
          <a:xfrm>
            <a:off x="5256178" y="2067922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统计个数</a:t>
            </a:r>
            <a:endParaRPr lang="en-US" altLang="zh-CN" b="1" dirty="0"/>
          </a:p>
        </p:txBody>
      </p:sp>
      <p:sp>
        <p:nvSpPr>
          <p:cNvPr id="29" name="îśḷîḍe"/>
          <p:cNvSpPr/>
          <p:nvPr/>
        </p:nvSpPr>
        <p:spPr bwMode="auto">
          <a:xfrm>
            <a:off x="5210752" y="3708522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获取值</a:t>
            </a:r>
            <a:r>
              <a:rPr lang="en-US" altLang="zh-CN" b="1" dirty="0"/>
              <a:t>:values</a:t>
            </a:r>
          </a:p>
        </p:txBody>
      </p:sp>
      <p:sp>
        <p:nvSpPr>
          <p:cNvPr id="30" name="ïŝḻiďê"/>
          <p:cNvSpPr/>
          <p:nvPr/>
        </p:nvSpPr>
        <p:spPr bwMode="auto">
          <a:xfrm>
            <a:off x="5210751" y="704885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新增元素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829172" y="604363"/>
            <a:ext cx="0" cy="583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ïś1iďe"/>
          <p:cNvSpPr/>
          <p:nvPr/>
        </p:nvSpPr>
        <p:spPr>
          <a:xfrm>
            <a:off x="8127045" y="3272677"/>
            <a:ext cx="547964" cy="441715"/>
          </a:xfrm>
          <a:custGeom>
            <a:avLst/>
            <a:gdLst>
              <a:gd name="T0" fmla="*/ 646 w 726"/>
              <a:gd name="T1" fmla="*/ 0 h 586"/>
              <a:gd name="T2" fmla="*/ 326 w 726"/>
              <a:gd name="T3" fmla="*/ 65 h 586"/>
              <a:gd name="T4" fmla="*/ 31 w 726"/>
              <a:gd name="T5" fmla="*/ 65 h 586"/>
              <a:gd name="T6" fmla="*/ 0 w 726"/>
              <a:gd name="T7" fmla="*/ 585 h 586"/>
              <a:gd name="T8" fmla="*/ 323 w 726"/>
              <a:gd name="T9" fmla="*/ 586 h 586"/>
              <a:gd name="T10" fmla="*/ 351 w 726"/>
              <a:gd name="T11" fmla="*/ 585 h 586"/>
              <a:gd name="T12" fmla="*/ 354 w 726"/>
              <a:gd name="T13" fmla="*/ 585 h 586"/>
              <a:gd name="T14" fmla="*/ 726 w 726"/>
              <a:gd name="T15" fmla="*/ 65 h 586"/>
              <a:gd name="T16" fmla="*/ 62 w 726"/>
              <a:gd name="T17" fmla="*/ 65 h 586"/>
              <a:gd name="T18" fmla="*/ 182 w 726"/>
              <a:gd name="T19" fmla="*/ 65 h 586"/>
              <a:gd name="T20" fmla="*/ 323 w 726"/>
              <a:gd name="T21" fmla="*/ 103 h 586"/>
              <a:gd name="T22" fmla="*/ 62 w 726"/>
              <a:gd name="T23" fmla="*/ 490 h 586"/>
              <a:gd name="T24" fmla="*/ 62 w 726"/>
              <a:gd name="T25" fmla="*/ 65 h 586"/>
              <a:gd name="T26" fmla="*/ 615 w 726"/>
              <a:gd name="T27" fmla="*/ 65 h 586"/>
              <a:gd name="T28" fmla="*/ 615 w 726"/>
              <a:gd name="T29" fmla="*/ 490 h 586"/>
              <a:gd name="T30" fmla="*/ 354 w 726"/>
              <a:gd name="T31" fmla="*/ 103 h 586"/>
              <a:gd name="T32" fmla="*/ 496 w 726"/>
              <a:gd name="T33" fmla="*/ 65 h 586"/>
              <a:gd name="T34" fmla="*/ 699 w 726"/>
              <a:gd name="T35" fmla="*/ 344 h 586"/>
              <a:gd name="T36" fmla="*/ 663 w 726"/>
              <a:gd name="T37" fmla="*/ 344 h 586"/>
              <a:gd name="T38" fmla="*/ 689 w 726"/>
              <a:gd name="T39" fmla="*/ 307 h 586"/>
              <a:gd name="T40" fmla="*/ 699 w 726"/>
              <a:gd name="T41" fmla="*/ 344 h 586"/>
              <a:gd name="T42" fmla="*/ 47 w 726"/>
              <a:gd name="T43" fmla="*/ 518 h 586"/>
              <a:gd name="T44" fmla="*/ 47 w 726"/>
              <a:gd name="T45" fmla="*/ 548 h 586"/>
              <a:gd name="T46" fmla="*/ 636 w 726"/>
              <a:gd name="T47" fmla="*/ 548 h 586"/>
              <a:gd name="T48" fmla="*/ 636 w 726"/>
              <a:gd name="T49" fmla="*/ 517 h 586"/>
              <a:gd name="T50" fmla="*/ 95 w 726"/>
              <a:gd name="T51" fmla="*/ 116 h 586"/>
              <a:gd name="T52" fmla="*/ 105 w 726"/>
              <a:gd name="T53" fmla="*/ 86 h 586"/>
              <a:gd name="T54" fmla="*/ 298 w 726"/>
              <a:gd name="T55" fmla="*/ 150 h 586"/>
              <a:gd name="T56" fmla="*/ 288 w 726"/>
              <a:gd name="T57" fmla="*/ 263 h 586"/>
              <a:gd name="T58" fmla="*/ 105 w 726"/>
              <a:gd name="T59" fmla="*/ 169 h 586"/>
              <a:gd name="T60" fmla="*/ 288 w 726"/>
              <a:gd name="T61" fmla="*/ 263 h 586"/>
              <a:gd name="T62" fmla="*/ 95 w 726"/>
              <a:gd name="T63" fmla="*/ 283 h 586"/>
              <a:gd name="T64" fmla="*/ 298 w 726"/>
              <a:gd name="T65" fmla="*/ 317 h 586"/>
              <a:gd name="T66" fmla="*/ 288 w 726"/>
              <a:gd name="T67" fmla="*/ 430 h 586"/>
              <a:gd name="T68" fmla="*/ 105 w 726"/>
              <a:gd name="T69" fmla="*/ 337 h 586"/>
              <a:gd name="T70" fmla="*/ 288 w 726"/>
              <a:gd name="T71" fmla="*/ 430 h 586"/>
              <a:gd name="T72" fmla="*/ 95 w 726"/>
              <a:gd name="T73" fmla="*/ 440 h 586"/>
              <a:gd name="T74" fmla="*/ 298 w 726"/>
              <a:gd name="T75" fmla="*/ 475 h 586"/>
              <a:gd name="T76" fmla="*/ 389 w 726"/>
              <a:gd name="T77" fmla="*/ 180 h 586"/>
              <a:gd name="T78" fmla="*/ 522 w 726"/>
              <a:gd name="T79" fmla="*/ 103 h 586"/>
              <a:gd name="T80" fmla="*/ 578 w 726"/>
              <a:gd name="T81" fmla="*/ 103 h 586"/>
              <a:gd name="T82" fmla="*/ 389 w 726"/>
              <a:gd name="T83" fmla="*/ 180 h 586"/>
              <a:gd name="T84" fmla="*/ 379 w 726"/>
              <a:gd name="T85" fmla="*/ 234 h 586"/>
              <a:gd name="T86" fmla="*/ 582 w 726"/>
              <a:gd name="T87" fmla="*/ 199 h 586"/>
              <a:gd name="T88" fmla="*/ 389 w 726"/>
              <a:gd name="T89" fmla="*/ 347 h 586"/>
              <a:gd name="T90" fmla="*/ 572 w 726"/>
              <a:gd name="T91" fmla="*/ 253 h 586"/>
              <a:gd name="T92" fmla="*/ 389 w 726"/>
              <a:gd name="T93" fmla="*/ 347 h 586"/>
              <a:gd name="T94" fmla="*/ 379 w 726"/>
              <a:gd name="T95" fmla="*/ 401 h 586"/>
              <a:gd name="T96" fmla="*/ 582 w 726"/>
              <a:gd name="T97" fmla="*/ 366 h 586"/>
              <a:gd name="T98" fmla="*/ 389 w 726"/>
              <a:gd name="T99" fmla="*/ 504 h 586"/>
              <a:gd name="T100" fmla="*/ 572 w 726"/>
              <a:gd name="T101" fmla="*/ 410 h 586"/>
              <a:gd name="T102" fmla="*/ 389 w 726"/>
              <a:gd name="T103" fmla="*/ 50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586">
                <a:moveTo>
                  <a:pt x="646" y="65"/>
                </a:moveTo>
                <a:lnTo>
                  <a:pt x="646" y="0"/>
                </a:lnTo>
                <a:lnTo>
                  <a:pt x="351" y="65"/>
                </a:lnTo>
                <a:lnTo>
                  <a:pt x="326" y="65"/>
                </a:lnTo>
                <a:lnTo>
                  <a:pt x="31" y="0"/>
                </a:lnTo>
                <a:lnTo>
                  <a:pt x="31" y="65"/>
                </a:lnTo>
                <a:lnTo>
                  <a:pt x="0" y="65"/>
                </a:lnTo>
                <a:lnTo>
                  <a:pt x="0" y="585"/>
                </a:lnTo>
                <a:lnTo>
                  <a:pt x="323" y="585"/>
                </a:lnTo>
                <a:lnTo>
                  <a:pt x="323" y="586"/>
                </a:lnTo>
                <a:lnTo>
                  <a:pt x="326" y="585"/>
                </a:lnTo>
                <a:lnTo>
                  <a:pt x="351" y="585"/>
                </a:lnTo>
                <a:lnTo>
                  <a:pt x="354" y="586"/>
                </a:lnTo>
                <a:lnTo>
                  <a:pt x="354" y="585"/>
                </a:lnTo>
                <a:lnTo>
                  <a:pt x="726" y="585"/>
                </a:lnTo>
                <a:lnTo>
                  <a:pt x="726" y="65"/>
                </a:lnTo>
                <a:lnTo>
                  <a:pt x="646" y="65"/>
                </a:lnTo>
                <a:close/>
                <a:moveTo>
                  <a:pt x="62" y="65"/>
                </a:moveTo>
                <a:lnTo>
                  <a:pt x="62" y="39"/>
                </a:lnTo>
                <a:lnTo>
                  <a:pt x="182" y="65"/>
                </a:lnTo>
                <a:lnTo>
                  <a:pt x="323" y="97"/>
                </a:lnTo>
                <a:lnTo>
                  <a:pt x="323" y="103"/>
                </a:lnTo>
                <a:lnTo>
                  <a:pt x="323" y="547"/>
                </a:lnTo>
                <a:lnTo>
                  <a:pt x="62" y="490"/>
                </a:lnTo>
                <a:lnTo>
                  <a:pt x="62" y="103"/>
                </a:lnTo>
                <a:lnTo>
                  <a:pt x="62" y="65"/>
                </a:lnTo>
                <a:close/>
                <a:moveTo>
                  <a:pt x="615" y="39"/>
                </a:moveTo>
                <a:lnTo>
                  <a:pt x="615" y="65"/>
                </a:lnTo>
                <a:lnTo>
                  <a:pt x="615" y="103"/>
                </a:lnTo>
                <a:lnTo>
                  <a:pt x="615" y="490"/>
                </a:lnTo>
                <a:lnTo>
                  <a:pt x="354" y="547"/>
                </a:lnTo>
                <a:lnTo>
                  <a:pt x="354" y="103"/>
                </a:lnTo>
                <a:lnTo>
                  <a:pt x="354" y="97"/>
                </a:lnTo>
                <a:lnTo>
                  <a:pt x="496" y="65"/>
                </a:lnTo>
                <a:lnTo>
                  <a:pt x="615" y="39"/>
                </a:lnTo>
                <a:close/>
                <a:moveTo>
                  <a:pt x="699" y="344"/>
                </a:moveTo>
                <a:lnTo>
                  <a:pt x="689" y="344"/>
                </a:lnTo>
                <a:lnTo>
                  <a:pt x="663" y="344"/>
                </a:lnTo>
                <a:lnTo>
                  <a:pt x="663" y="307"/>
                </a:lnTo>
                <a:lnTo>
                  <a:pt x="689" y="307"/>
                </a:lnTo>
                <a:lnTo>
                  <a:pt x="699" y="307"/>
                </a:lnTo>
                <a:lnTo>
                  <a:pt x="699" y="344"/>
                </a:lnTo>
                <a:close/>
                <a:moveTo>
                  <a:pt x="47" y="548"/>
                </a:moveTo>
                <a:lnTo>
                  <a:pt x="47" y="518"/>
                </a:lnTo>
                <a:lnTo>
                  <a:pt x="182" y="548"/>
                </a:lnTo>
                <a:lnTo>
                  <a:pt x="47" y="548"/>
                </a:lnTo>
                <a:close/>
                <a:moveTo>
                  <a:pt x="636" y="517"/>
                </a:moveTo>
                <a:lnTo>
                  <a:pt x="636" y="548"/>
                </a:lnTo>
                <a:lnTo>
                  <a:pt x="496" y="548"/>
                </a:lnTo>
                <a:lnTo>
                  <a:pt x="636" y="517"/>
                </a:lnTo>
                <a:close/>
                <a:moveTo>
                  <a:pt x="288" y="180"/>
                </a:moveTo>
                <a:lnTo>
                  <a:pt x="95" y="116"/>
                </a:lnTo>
                <a:lnTo>
                  <a:pt x="99" y="103"/>
                </a:lnTo>
                <a:lnTo>
                  <a:pt x="105" y="86"/>
                </a:lnTo>
                <a:lnTo>
                  <a:pt x="155" y="103"/>
                </a:lnTo>
                <a:lnTo>
                  <a:pt x="298" y="150"/>
                </a:lnTo>
                <a:lnTo>
                  <a:pt x="288" y="180"/>
                </a:lnTo>
                <a:close/>
                <a:moveTo>
                  <a:pt x="288" y="263"/>
                </a:moveTo>
                <a:lnTo>
                  <a:pt x="95" y="199"/>
                </a:lnTo>
                <a:lnTo>
                  <a:pt x="105" y="169"/>
                </a:lnTo>
                <a:lnTo>
                  <a:pt x="298" y="234"/>
                </a:lnTo>
                <a:lnTo>
                  <a:pt x="288" y="263"/>
                </a:lnTo>
                <a:close/>
                <a:moveTo>
                  <a:pt x="288" y="347"/>
                </a:moveTo>
                <a:lnTo>
                  <a:pt x="95" y="283"/>
                </a:lnTo>
                <a:lnTo>
                  <a:pt x="105" y="253"/>
                </a:lnTo>
                <a:lnTo>
                  <a:pt x="298" y="317"/>
                </a:lnTo>
                <a:lnTo>
                  <a:pt x="288" y="347"/>
                </a:lnTo>
                <a:close/>
                <a:moveTo>
                  <a:pt x="288" y="430"/>
                </a:moveTo>
                <a:lnTo>
                  <a:pt x="95" y="366"/>
                </a:lnTo>
                <a:lnTo>
                  <a:pt x="105" y="337"/>
                </a:lnTo>
                <a:lnTo>
                  <a:pt x="298" y="401"/>
                </a:lnTo>
                <a:lnTo>
                  <a:pt x="288" y="430"/>
                </a:lnTo>
                <a:close/>
                <a:moveTo>
                  <a:pt x="288" y="504"/>
                </a:moveTo>
                <a:lnTo>
                  <a:pt x="95" y="440"/>
                </a:lnTo>
                <a:lnTo>
                  <a:pt x="105" y="410"/>
                </a:lnTo>
                <a:lnTo>
                  <a:pt x="298" y="475"/>
                </a:lnTo>
                <a:lnTo>
                  <a:pt x="288" y="504"/>
                </a:lnTo>
                <a:close/>
                <a:moveTo>
                  <a:pt x="389" y="180"/>
                </a:moveTo>
                <a:lnTo>
                  <a:pt x="379" y="150"/>
                </a:lnTo>
                <a:lnTo>
                  <a:pt x="522" y="103"/>
                </a:lnTo>
                <a:lnTo>
                  <a:pt x="572" y="86"/>
                </a:lnTo>
                <a:lnTo>
                  <a:pt x="578" y="103"/>
                </a:lnTo>
                <a:lnTo>
                  <a:pt x="582" y="116"/>
                </a:lnTo>
                <a:lnTo>
                  <a:pt x="389" y="180"/>
                </a:lnTo>
                <a:close/>
                <a:moveTo>
                  <a:pt x="389" y="263"/>
                </a:moveTo>
                <a:lnTo>
                  <a:pt x="379" y="234"/>
                </a:lnTo>
                <a:lnTo>
                  <a:pt x="572" y="169"/>
                </a:lnTo>
                <a:lnTo>
                  <a:pt x="582" y="199"/>
                </a:lnTo>
                <a:lnTo>
                  <a:pt x="389" y="263"/>
                </a:lnTo>
                <a:close/>
                <a:moveTo>
                  <a:pt x="389" y="347"/>
                </a:moveTo>
                <a:lnTo>
                  <a:pt x="379" y="317"/>
                </a:lnTo>
                <a:lnTo>
                  <a:pt x="572" y="253"/>
                </a:lnTo>
                <a:lnTo>
                  <a:pt x="582" y="283"/>
                </a:lnTo>
                <a:lnTo>
                  <a:pt x="389" y="347"/>
                </a:lnTo>
                <a:close/>
                <a:moveTo>
                  <a:pt x="389" y="430"/>
                </a:moveTo>
                <a:lnTo>
                  <a:pt x="379" y="401"/>
                </a:lnTo>
                <a:lnTo>
                  <a:pt x="572" y="337"/>
                </a:lnTo>
                <a:lnTo>
                  <a:pt x="582" y="366"/>
                </a:lnTo>
                <a:lnTo>
                  <a:pt x="389" y="430"/>
                </a:lnTo>
                <a:close/>
                <a:moveTo>
                  <a:pt x="389" y="504"/>
                </a:moveTo>
                <a:lnTo>
                  <a:pt x="379" y="475"/>
                </a:lnTo>
                <a:lnTo>
                  <a:pt x="572" y="410"/>
                </a:lnTo>
                <a:lnTo>
                  <a:pt x="582" y="440"/>
                </a:lnTo>
                <a:lnTo>
                  <a:pt x="389" y="504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56" name="íṧḻîḑe"/>
          <p:cNvSpPr/>
          <p:nvPr/>
        </p:nvSpPr>
        <p:spPr bwMode="auto">
          <a:xfrm>
            <a:off x="8773376" y="3241177"/>
            <a:ext cx="206519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dirty="0"/>
              <a:t>字典常用方法</a:t>
            </a:r>
            <a:endParaRPr lang="en-US" altLang="zh-CN" b="1" dirty="0"/>
          </a:p>
        </p:txBody>
      </p:sp>
      <p:sp>
        <p:nvSpPr>
          <p:cNvPr id="45" name="矩形 44"/>
          <p:cNvSpPr/>
          <p:nvPr/>
        </p:nvSpPr>
        <p:spPr>
          <a:xfrm>
            <a:off x="9858399" y="1405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字典及常用方法</a:t>
            </a:r>
          </a:p>
        </p:txBody>
      </p:sp>
      <p:sp>
        <p:nvSpPr>
          <p:cNvPr id="46" name="iṥļiḑé"/>
          <p:cNvSpPr/>
          <p:nvPr/>
        </p:nvSpPr>
        <p:spPr bwMode="auto">
          <a:xfrm>
            <a:off x="5355105" y="2462738"/>
            <a:ext cx="2190172" cy="86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sp>
        <p:nvSpPr>
          <p:cNvPr id="47" name="iṥļiḑé"/>
          <p:cNvSpPr/>
          <p:nvPr/>
        </p:nvSpPr>
        <p:spPr bwMode="auto">
          <a:xfrm>
            <a:off x="5321394" y="2380477"/>
            <a:ext cx="2190172" cy="86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 err="1"/>
              <a:t>len</a:t>
            </a:r>
            <a:r>
              <a:rPr lang="en-US" altLang="zh-CN" sz="1200" dirty="0"/>
              <a:t>()</a:t>
            </a:r>
            <a:r>
              <a:rPr lang="zh-CN" altLang="en-US" sz="1200" dirty="0"/>
              <a:t> 可以查看字典中有几个键值对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grpSp>
        <p:nvGrpSpPr>
          <p:cNvPr id="48" name="ïṥļíďé"/>
          <p:cNvGrpSpPr/>
          <p:nvPr/>
        </p:nvGrpSpPr>
        <p:grpSpPr>
          <a:xfrm>
            <a:off x="1088060" y="5394704"/>
            <a:ext cx="569309" cy="547964"/>
            <a:chOff x="727728" y="2924550"/>
            <a:chExt cx="577851" cy="577851"/>
          </a:xfrm>
        </p:grpSpPr>
        <p:sp>
          <p:nvSpPr>
            <p:cNvPr id="49" name="íṩḷîďé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50" name="íśļiḑè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52" name="ïṧļíḓé"/>
          <p:cNvSpPr/>
          <p:nvPr/>
        </p:nvSpPr>
        <p:spPr bwMode="auto">
          <a:xfrm>
            <a:off x="1710871" y="5535072"/>
            <a:ext cx="2506351" cy="6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python3 </a:t>
            </a:r>
            <a:r>
              <a:rPr lang="zh-CN" altLang="en-US" sz="1100" dirty="0"/>
              <a:t>返回一个包含所有（键，值）元祖的列表</a:t>
            </a:r>
            <a:r>
              <a:rPr lang="en-US" altLang="zh-CN" sz="1100" dirty="0" err="1"/>
              <a:t>dict_items</a:t>
            </a:r>
            <a:r>
              <a:rPr lang="zh-CN" altLang="en-US" sz="1100" dirty="0"/>
              <a:t>对象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grpSp>
        <p:nvGrpSpPr>
          <p:cNvPr id="54" name="iṡḻiḑe"/>
          <p:cNvGrpSpPr/>
          <p:nvPr/>
        </p:nvGrpSpPr>
        <p:grpSpPr>
          <a:xfrm>
            <a:off x="4605258" y="5394704"/>
            <a:ext cx="569309" cy="547964"/>
            <a:chOff x="727728" y="2924550"/>
            <a:chExt cx="577851" cy="577851"/>
          </a:xfrm>
        </p:grpSpPr>
        <p:sp>
          <p:nvSpPr>
            <p:cNvPr id="57" name="îśḻíḓe"/>
            <p:cNvSpPr/>
            <p:nvPr/>
          </p:nvSpPr>
          <p:spPr>
            <a:xfrm>
              <a:off x="727728" y="292455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58" name="iṩḻiḑê"/>
            <p:cNvSpPr/>
            <p:nvPr/>
          </p:nvSpPr>
          <p:spPr>
            <a:xfrm>
              <a:off x="876799" y="3072573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59" name="îṩľiďè"/>
          <p:cNvSpPr/>
          <p:nvPr/>
        </p:nvSpPr>
        <p:spPr bwMode="auto">
          <a:xfrm>
            <a:off x="5228069" y="5535072"/>
            <a:ext cx="2190172" cy="6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pop(‘</a:t>
            </a:r>
            <a:r>
              <a:rPr lang="zh-CN" altLang="en-US" sz="1100" dirty="0"/>
              <a:t>健</a:t>
            </a:r>
            <a:r>
              <a:rPr lang="en-US" altLang="zh-CN" sz="1100" dirty="0"/>
              <a:t>') </a:t>
            </a:r>
            <a:r>
              <a:rPr lang="zh-CN" altLang="en-US" sz="1100" dirty="0"/>
              <a:t>删除指定键</a:t>
            </a:r>
            <a:endParaRPr lang="en-US" altLang="zh-CN" sz="1100" dirty="0"/>
          </a:p>
        </p:txBody>
      </p:sp>
      <p:sp>
        <p:nvSpPr>
          <p:cNvPr id="60" name="i$1ïḍe"/>
          <p:cNvSpPr/>
          <p:nvPr/>
        </p:nvSpPr>
        <p:spPr bwMode="auto">
          <a:xfrm>
            <a:off x="1710869" y="5030357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dirty="0"/>
              <a:t>获取键值对</a:t>
            </a:r>
            <a:endParaRPr lang="en-US" altLang="zh-CN" b="1" dirty="0"/>
          </a:p>
        </p:txBody>
      </p:sp>
      <p:sp>
        <p:nvSpPr>
          <p:cNvPr id="61" name="îśḷîḍe"/>
          <p:cNvSpPr/>
          <p:nvPr/>
        </p:nvSpPr>
        <p:spPr bwMode="auto">
          <a:xfrm>
            <a:off x="5228069" y="5159788"/>
            <a:ext cx="2190171" cy="5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删除指定健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5" y="3021013"/>
            <a:ext cx="1620957" cy="954107"/>
            <a:chOff x="4476923" y="3409950"/>
            <a:chExt cx="1621647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7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共有方法</a:t>
              </a:r>
            </a:p>
            <a:p>
              <a:pPr algn="ctr" eaLnBrk="0" hangingPunct="0"/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066420" y="1647420"/>
            <a:ext cx="8115539" cy="4305600"/>
            <a:chOff x="184150" y="860536"/>
            <a:chExt cx="8115539" cy="4305600"/>
          </a:xfrm>
        </p:grpSpPr>
        <p:grpSp>
          <p:nvGrpSpPr>
            <p:cNvPr id="4" name="î$ļíḋé"/>
            <p:cNvGrpSpPr/>
            <p:nvPr/>
          </p:nvGrpSpPr>
          <p:grpSpPr>
            <a:xfrm>
              <a:off x="184150" y="861427"/>
              <a:ext cx="2629618" cy="4304709"/>
              <a:chOff x="670050" y="1537702"/>
              <a:chExt cx="2708740" cy="4304709"/>
            </a:xfrm>
          </p:grpSpPr>
          <p:sp>
            <p:nvSpPr>
              <p:cNvPr id="26" name="îṩ1íḋê"/>
              <p:cNvSpPr/>
              <p:nvPr/>
            </p:nvSpPr>
            <p:spPr bwMode="auto">
              <a:xfrm>
                <a:off x="670050" y="1537702"/>
                <a:ext cx="2701181" cy="4304709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ṧľíďê"/>
              <p:cNvSpPr/>
              <p:nvPr/>
            </p:nvSpPr>
            <p:spPr bwMode="auto">
              <a:xfrm>
                <a:off x="670050" y="4591865"/>
                <a:ext cx="1887617" cy="1245827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ṥḷîde"/>
              <p:cNvSpPr/>
              <p:nvPr/>
            </p:nvSpPr>
            <p:spPr bwMode="auto">
              <a:xfrm flipH="1">
                <a:off x="677406" y="4059557"/>
                <a:ext cx="2701181" cy="1782853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ľiḍè"/>
              <p:cNvSpPr/>
              <p:nvPr/>
            </p:nvSpPr>
            <p:spPr bwMode="auto">
              <a:xfrm>
                <a:off x="670050" y="5238147"/>
                <a:ext cx="2701181" cy="442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r>
                  <a:rPr lang="zh-CN" altLang="en-US" sz="1600" b="1" dirty="0"/>
                  <a:t>适用于字符串，列表，元组</a:t>
                </a:r>
              </a:p>
            </p:txBody>
          </p:sp>
          <p:sp>
            <p:nvSpPr>
              <p:cNvPr id="30" name="îsľîďé"/>
              <p:cNvSpPr/>
              <p:nvPr/>
            </p:nvSpPr>
            <p:spPr bwMode="auto">
              <a:xfrm>
                <a:off x="1032031" y="1836817"/>
                <a:ext cx="1977220" cy="698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r>
                  <a:rPr lang="zh-CN" altLang="en-US" b="1" dirty="0"/>
                  <a:t>合并操作 </a:t>
                </a:r>
                <a:r>
                  <a:rPr lang="en-US" altLang="zh-CN" b="1" dirty="0"/>
                  <a:t>+</a:t>
                </a:r>
              </a:p>
            </p:txBody>
          </p:sp>
          <p:sp>
            <p:nvSpPr>
              <p:cNvPr id="31" name="íSľiḍé"/>
              <p:cNvSpPr/>
              <p:nvPr/>
            </p:nvSpPr>
            <p:spPr bwMode="auto">
              <a:xfrm>
                <a:off x="670050" y="2619000"/>
                <a:ext cx="2708740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</p:txBody>
          </p:sp>
        </p:grpSp>
        <p:grpSp>
          <p:nvGrpSpPr>
            <p:cNvPr id="5" name="îṣļîdè"/>
            <p:cNvGrpSpPr/>
            <p:nvPr/>
          </p:nvGrpSpPr>
          <p:grpSpPr>
            <a:xfrm>
              <a:off x="2923332" y="861426"/>
              <a:ext cx="2633399" cy="4304710"/>
              <a:chOff x="3378790" y="1537701"/>
              <a:chExt cx="2712634" cy="4304710"/>
            </a:xfrm>
          </p:grpSpPr>
          <p:sp>
            <p:nvSpPr>
              <p:cNvPr id="20" name="iṧľïďê"/>
              <p:cNvSpPr/>
              <p:nvPr/>
            </p:nvSpPr>
            <p:spPr bwMode="auto">
              <a:xfrm>
                <a:off x="3384413" y="1537701"/>
                <a:ext cx="2701181" cy="4304710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ļîḋè"/>
              <p:cNvSpPr/>
              <p:nvPr/>
            </p:nvSpPr>
            <p:spPr bwMode="auto">
              <a:xfrm>
                <a:off x="3384412" y="4591865"/>
                <a:ext cx="1887617" cy="1245827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ṡlîďê"/>
              <p:cNvSpPr/>
              <p:nvPr/>
            </p:nvSpPr>
            <p:spPr bwMode="auto">
              <a:xfrm flipH="1">
                <a:off x="3384413" y="4059557"/>
                <a:ext cx="2701182" cy="1782853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ṣ1îḓe"/>
              <p:cNvSpPr/>
              <p:nvPr/>
            </p:nvSpPr>
            <p:spPr bwMode="auto">
              <a:xfrm>
                <a:off x="3384413" y="5238147"/>
                <a:ext cx="2701181" cy="442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r>
                  <a:rPr lang="zh-CN" altLang="en-US" sz="1600" b="1" dirty="0"/>
                  <a:t>适用于字符串，列表，元组</a:t>
                </a:r>
              </a:p>
            </p:txBody>
          </p:sp>
          <p:sp>
            <p:nvSpPr>
              <p:cNvPr id="24" name="îsḷïďê"/>
              <p:cNvSpPr/>
              <p:nvPr/>
            </p:nvSpPr>
            <p:spPr bwMode="auto">
              <a:xfrm>
                <a:off x="3746395" y="1836817"/>
                <a:ext cx="1977220" cy="698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r>
                  <a:rPr lang="zh-CN" altLang="en-US" b="1" dirty="0"/>
                  <a:t>* 复制</a:t>
                </a:r>
              </a:p>
            </p:txBody>
          </p:sp>
          <p:sp>
            <p:nvSpPr>
              <p:cNvPr id="25" name="íṧ1ïḍè"/>
              <p:cNvSpPr/>
              <p:nvPr/>
            </p:nvSpPr>
            <p:spPr bwMode="auto">
              <a:xfrm>
                <a:off x="3378790" y="2619000"/>
                <a:ext cx="2712634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</p:txBody>
          </p:sp>
        </p:grpSp>
        <p:grpSp>
          <p:nvGrpSpPr>
            <p:cNvPr id="6" name="isļiḑé"/>
            <p:cNvGrpSpPr/>
            <p:nvPr/>
          </p:nvGrpSpPr>
          <p:grpSpPr>
            <a:xfrm>
              <a:off x="5666291" y="860536"/>
              <a:ext cx="2633398" cy="4305600"/>
              <a:chOff x="6093049" y="1536811"/>
              <a:chExt cx="2712634" cy="4305600"/>
            </a:xfrm>
          </p:grpSpPr>
          <p:sp>
            <p:nvSpPr>
              <p:cNvPr id="14" name="îsḻîḋé"/>
              <p:cNvSpPr/>
              <p:nvPr/>
            </p:nvSpPr>
            <p:spPr bwMode="auto">
              <a:xfrm>
                <a:off x="6098776" y="1536811"/>
                <a:ext cx="2701180" cy="4301828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Sḻïḓé"/>
              <p:cNvSpPr/>
              <p:nvPr/>
            </p:nvSpPr>
            <p:spPr bwMode="auto">
              <a:xfrm>
                <a:off x="6098776" y="4588930"/>
                <a:ext cx="1887617" cy="1244993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ṣ1îḑê"/>
              <p:cNvSpPr/>
              <p:nvPr/>
            </p:nvSpPr>
            <p:spPr bwMode="auto">
              <a:xfrm flipH="1">
                <a:off x="6098776" y="4060751"/>
                <a:ext cx="2701180" cy="1781660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ṥ1íḋê"/>
              <p:cNvSpPr/>
              <p:nvPr/>
            </p:nvSpPr>
            <p:spPr bwMode="auto">
              <a:xfrm>
                <a:off x="6098776" y="5234780"/>
                <a:ext cx="2701180" cy="4418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r>
                  <a:rPr lang="zh-CN" altLang="en-US" sz="1400" b="1" dirty="0"/>
                  <a:t>适用于字符串</a:t>
                </a:r>
                <a:r>
                  <a:rPr lang="en-US" altLang="zh-CN" sz="1400" b="1" dirty="0"/>
                  <a:t>,</a:t>
                </a:r>
                <a:r>
                  <a:rPr lang="zh-CN" altLang="en-US" sz="1400" b="1" dirty="0"/>
                  <a:t>列表</a:t>
                </a:r>
                <a:r>
                  <a:rPr lang="en-US" altLang="zh-CN" sz="1400" b="1" dirty="0"/>
                  <a:t>,</a:t>
                </a:r>
                <a:r>
                  <a:rPr lang="zh-CN" altLang="en-US" sz="1400" b="1" dirty="0"/>
                  <a:t>元组</a:t>
                </a:r>
                <a:r>
                  <a:rPr lang="en-US" altLang="zh-CN" sz="1400" b="1" dirty="0"/>
                  <a:t>,</a:t>
                </a:r>
                <a:r>
                  <a:rPr lang="zh-CN" altLang="en-US" sz="1400" b="1" dirty="0"/>
                  <a:t>字典</a:t>
                </a:r>
              </a:p>
            </p:txBody>
          </p:sp>
          <p:sp>
            <p:nvSpPr>
              <p:cNvPr id="18" name="ïşḻïḋè"/>
              <p:cNvSpPr/>
              <p:nvPr/>
            </p:nvSpPr>
            <p:spPr bwMode="auto">
              <a:xfrm>
                <a:off x="6460756" y="1835726"/>
                <a:ext cx="1977220" cy="6980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200">
                  <a:defRPr/>
                </a:pPr>
                <a:r>
                  <a:rPr lang="en-US" b="1" dirty="0"/>
                  <a:t>in </a:t>
                </a:r>
                <a:r>
                  <a:rPr lang="zh-CN" altLang="en-US" b="1" dirty="0"/>
                  <a:t>判断元素是否存在</a:t>
                </a:r>
                <a:endParaRPr lang="en-US" b="1" dirty="0"/>
              </a:p>
            </p:txBody>
          </p:sp>
          <p:sp>
            <p:nvSpPr>
              <p:cNvPr id="19" name="íşḻïďê"/>
              <p:cNvSpPr/>
              <p:nvPr/>
            </p:nvSpPr>
            <p:spPr bwMode="auto">
              <a:xfrm>
                <a:off x="6093049" y="2619000"/>
                <a:ext cx="2712634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2252985" y="2866642"/>
            <a:ext cx="2378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两个对象相加操作，会合并两个对象</a:t>
            </a:r>
          </a:p>
        </p:txBody>
      </p:sp>
      <p:sp>
        <p:nvSpPr>
          <p:cNvPr id="36" name="矩形 35"/>
          <p:cNvSpPr/>
          <p:nvPr/>
        </p:nvSpPr>
        <p:spPr>
          <a:xfrm>
            <a:off x="4915268" y="2876890"/>
            <a:ext cx="2437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对象自身按指定次数进行 </a:t>
            </a:r>
            <a:r>
              <a:rPr lang="en-US" altLang="zh-CN" dirty="0"/>
              <a:t>+ </a:t>
            </a:r>
            <a:r>
              <a:rPr lang="zh-CN" altLang="en-US" dirty="0"/>
              <a:t>操作</a:t>
            </a:r>
          </a:p>
        </p:txBody>
      </p:sp>
      <p:sp>
        <p:nvSpPr>
          <p:cNvPr id="37" name="矩形 36"/>
          <p:cNvSpPr/>
          <p:nvPr/>
        </p:nvSpPr>
        <p:spPr>
          <a:xfrm>
            <a:off x="7758808" y="2865174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判断指定元素</a:t>
            </a:r>
            <a:endParaRPr lang="en-US" altLang="zh-CN" sz="1600" dirty="0"/>
          </a:p>
          <a:p>
            <a:r>
              <a:rPr lang="zh-CN" altLang="en-US" sz="1600" dirty="0"/>
              <a:t>是否</a:t>
            </a:r>
            <a:r>
              <a:rPr lang="zh-CN" altLang="en-US" dirty="0"/>
              <a:t>存在</a:t>
            </a:r>
            <a:r>
              <a:rPr lang="zh-CN" altLang="en-US" sz="1600" dirty="0"/>
              <a:t>于对象中</a:t>
            </a:r>
          </a:p>
        </p:txBody>
      </p:sp>
      <p:sp>
        <p:nvSpPr>
          <p:cNvPr id="33" name="矩形 32"/>
          <p:cNvSpPr/>
          <p:nvPr/>
        </p:nvSpPr>
        <p:spPr>
          <a:xfrm>
            <a:off x="10459290" y="1274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共有方法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51aca8-fe3f-4569-9bba-ce20364f96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0319"/>
            <a:ext cx="10845800" cy="4716463"/>
            <a:chOff x="673100" y="1280319"/>
            <a:chExt cx="10845800" cy="4716463"/>
          </a:xfrm>
        </p:grpSpPr>
        <p:sp>
          <p:nvSpPr>
            <p:cNvPr id="4" name="i$ḷïďé"/>
            <p:cNvSpPr/>
            <p:nvPr/>
          </p:nvSpPr>
          <p:spPr bwMode="auto">
            <a:xfrm>
              <a:off x="3733800" y="1280319"/>
              <a:ext cx="4719638" cy="4716463"/>
            </a:xfrm>
            <a:prstGeom prst="ellipse">
              <a:avLst/>
            </a:prstGeom>
            <a:noFill/>
            <a:ln w="88900" cap="flat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" name="îṧḻíḑê"/>
            <p:cNvGrpSpPr/>
            <p:nvPr/>
          </p:nvGrpSpPr>
          <p:grpSpPr>
            <a:xfrm>
              <a:off x="3760675" y="1308894"/>
              <a:ext cx="2309813" cy="2308225"/>
              <a:chOff x="859599" y="2150302"/>
              <a:chExt cx="1466501" cy="1466499"/>
            </a:xfrm>
          </p:grpSpPr>
          <p:sp>
            <p:nvSpPr>
              <p:cNvPr id="24" name="íşľîḑ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îṧ1ïḋê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字符串</a:t>
                </a:r>
              </a:p>
            </p:txBody>
          </p:sp>
        </p:grpSp>
        <p:grpSp>
          <p:nvGrpSpPr>
            <p:cNvPr id="6" name="îSľíde"/>
            <p:cNvGrpSpPr/>
            <p:nvPr/>
          </p:nvGrpSpPr>
          <p:grpSpPr>
            <a:xfrm>
              <a:off x="6124684" y="1308894"/>
              <a:ext cx="2309813" cy="2308225"/>
              <a:chOff x="859599" y="2150302"/>
              <a:chExt cx="1466501" cy="1466499"/>
            </a:xfrm>
          </p:grpSpPr>
          <p:sp>
            <p:nvSpPr>
              <p:cNvPr id="22" name="ïṣ1íḓ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íŝliḍ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列表</a:t>
                </a:r>
              </a:p>
            </p:txBody>
          </p:sp>
        </p:grpSp>
        <p:grpSp>
          <p:nvGrpSpPr>
            <p:cNvPr id="7" name="îṣľïḋè"/>
            <p:cNvGrpSpPr/>
            <p:nvPr/>
          </p:nvGrpSpPr>
          <p:grpSpPr>
            <a:xfrm>
              <a:off x="3760675" y="3659982"/>
              <a:ext cx="2309813" cy="2308225"/>
              <a:chOff x="859599" y="2150302"/>
              <a:chExt cx="1466501" cy="1466499"/>
            </a:xfrm>
          </p:grpSpPr>
          <p:sp>
            <p:nvSpPr>
              <p:cNvPr id="20" name="ïsļîḓe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ïsḷïd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元组</a:t>
                </a:r>
              </a:p>
            </p:txBody>
          </p:sp>
        </p:grpSp>
        <p:grpSp>
          <p:nvGrpSpPr>
            <p:cNvPr id="8" name="îṥļîḋè"/>
            <p:cNvGrpSpPr/>
            <p:nvPr/>
          </p:nvGrpSpPr>
          <p:grpSpPr>
            <a:xfrm>
              <a:off x="6124684" y="3659982"/>
              <a:ext cx="2309813" cy="2308225"/>
              <a:chOff x="859599" y="2150302"/>
              <a:chExt cx="1466501" cy="1466499"/>
            </a:xfrm>
          </p:grpSpPr>
          <p:sp>
            <p:nvSpPr>
              <p:cNvPr id="18" name="íŝ1îḋê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í$ļíḋe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字典</a:t>
                </a:r>
                <a:endParaRPr lang="en-US" altLang="zh-CN" sz="1400" b="1" dirty="0"/>
              </a:p>
            </p:txBody>
          </p:sp>
        </p:grpSp>
        <p:sp>
          <p:nvSpPr>
            <p:cNvPr id="9" name="iŝľiḑe"/>
            <p:cNvSpPr/>
            <p:nvPr/>
          </p:nvSpPr>
          <p:spPr bwMode="auto">
            <a:xfrm>
              <a:off x="5270862" y="2782379"/>
              <a:ext cx="1708563" cy="171234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</a:ln>
            <a:effectLst>
              <a:outerShdw sx="104000" sy="104000" algn="ctr" rotWithShape="0">
                <a:prstClr val="black">
                  <a:alpha val="11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   小结   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í$ļïḓè"/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字符串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1" name="ïš1ïde"/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下标与切片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常用方法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2" name="iSļíďe"/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列表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3" name="îṣľíḓe"/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下标与切片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循环遍历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常用方法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4" name="ïṥḷíḑe"/>
            <p:cNvSpPr txBox="1"/>
            <p:nvPr/>
          </p:nvSpPr>
          <p:spPr bwMode="auto">
            <a:xfrm>
              <a:off x="709780" y="4017324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元组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5" name="îŝļîḑê"/>
            <p:cNvSpPr/>
            <p:nvPr/>
          </p:nvSpPr>
          <p:spPr bwMode="auto">
            <a:xfrm>
              <a:off x="673101" y="4459129"/>
              <a:ext cx="3060700" cy="132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创建元组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元组的方法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6" name="iṩ1îḑè"/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字典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7" name="ïṩ1ídè"/>
            <p:cNvSpPr/>
            <p:nvPr/>
          </p:nvSpPr>
          <p:spPr bwMode="auto">
            <a:xfrm>
              <a:off x="8196649" y="4459129"/>
              <a:ext cx="332225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字典格式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字典常用方法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字典遍历</a:t>
              </a:r>
              <a:endParaRPr lang="en-US" altLang="zh-CN" dirty="0">
                <a:latin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872569" y="2580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8103D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687dad9-5626-448e-a48c-14fdd7cf82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0448" y="642166"/>
            <a:ext cx="10918372" cy="5644333"/>
            <a:chOff x="640448" y="1162419"/>
            <a:chExt cx="10630373" cy="4975197"/>
          </a:xfrm>
        </p:grpSpPr>
        <p:sp>
          <p:nvSpPr>
            <p:cNvPr id="4" name="íS1íḍè"/>
            <p:cNvSpPr txBox="1"/>
            <p:nvPr/>
          </p:nvSpPr>
          <p:spPr bwMode="auto">
            <a:xfrm>
              <a:off x="685016" y="1162419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01.</a:t>
              </a:r>
              <a:r>
                <a:rPr lang="en-US" altLang="zh-CN" sz="2000" dirty="0"/>
                <a:t> if-else</a:t>
              </a:r>
              <a:r>
                <a:rPr lang="zh-CN" altLang="en-US" sz="2000" dirty="0"/>
                <a:t>语句</a:t>
              </a:r>
              <a:endParaRPr lang="en-US" altLang="zh-CN" sz="2000" b="1" dirty="0"/>
            </a:p>
          </p:txBody>
        </p:sp>
        <p:sp>
          <p:nvSpPr>
            <p:cNvPr id="5" name="ïśḻiḓê"/>
            <p:cNvSpPr/>
            <p:nvPr/>
          </p:nvSpPr>
          <p:spPr bwMode="auto">
            <a:xfrm>
              <a:off x="685016" y="1604226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If-else</a:t>
              </a:r>
              <a:r>
                <a:rPr lang="zh-CN" altLang="en-US" sz="1100" dirty="0"/>
                <a:t>语句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elif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If else</a:t>
              </a:r>
              <a:r>
                <a:rPr lang="zh-CN" altLang="en-US" sz="1100" dirty="0"/>
                <a:t>嵌套</a:t>
              </a:r>
              <a:endParaRPr lang="en-US" altLang="zh-CN" sz="1100" dirty="0"/>
            </a:p>
          </p:txBody>
        </p:sp>
        <p:sp>
          <p:nvSpPr>
            <p:cNvPr id="6" name="îṡḷîďe"/>
            <p:cNvSpPr txBox="1"/>
            <p:nvPr/>
          </p:nvSpPr>
          <p:spPr bwMode="auto">
            <a:xfrm>
              <a:off x="685016" y="2229131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02.</a:t>
              </a:r>
              <a:r>
                <a:rPr lang="en-US" altLang="zh-CN" sz="2000" dirty="0"/>
                <a:t>while</a:t>
              </a:r>
              <a:r>
                <a:rPr lang="zh-CN" altLang="en-US" sz="2000" dirty="0"/>
                <a:t>循环</a:t>
              </a:r>
              <a:endParaRPr lang="en-US" altLang="zh-CN" sz="2000" b="1" dirty="0"/>
            </a:p>
          </p:txBody>
        </p:sp>
        <p:sp>
          <p:nvSpPr>
            <p:cNvPr id="7" name="îṥļïde"/>
            <p:cNvSpPr/>
            <p:nvPr/>
          </p:nvSpPr>
          <p:spPr bwMode="auto">
            <a:xfrm>
              <a:off x="640448" y="2725395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while</a:t>
              </a:r>
              <a:r>
                <a:rPr lang="zh-CN" altLang="en-US" sz="1100" dirty="0"/>
                <a:t>循环条件判断方法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结合逻辑运算符循环嵌套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8" name="îṩḷïďè"/>
            <p:cNvSpPr txBox="1"/>
            <p:nvPr/>
          </p:nvSpPr>
          <p:spPr bwMode="auto">
            <a:xfrm>
              <a:off x="685015" y="3344625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03.</a:t>
              </a:r>
              <a:r>
                <a:rPr lang="en-US" altLang="zh-CN" b="0" dirty="0"/>
                <a:t> for</a:t>
              </a:r>
              <a:r>
                <a:rPr lang="zh-CN" altLang="en-US" b="0" dirty="0"/>
                <a:t>循环</a:t>
              </a:r>
              <a:endParaRPr lang="en-US" altLang="zh-CN" b="0" dirty="0"/>
            </a:p>
          </p:txBody>
        </p:sp>
        <p:sp>
          <p:nvSpPr>
            <p:cNvPr id="9" name="işľíḑê"/>
            <p:cNvSpPr/>
            <p:nvPr/>
          </p:nvSpPr>
          <p:spPr bwMode="auto">
            <a:xfrm>
              <a:off x="693840" y="3846566"/>
              <a:ext cx="4854348" cy="613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for </a:t>
              </a:r>
              <a:r>
                <a:rPr lang="zh-CN" altLang="en-US" sz="1100" dirty="0"/>
                <a:t>循环格式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for</a:t>
              </a:r>
              <a:r>
                <a:rPr lang="zh-CN" altLang="en-US" sz="1100" dirty="0"/>
                <a:t>循环遍历字符串、列表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可迭代对象</a:t>
              </a:r>
              <a:r>
                <a:rPr lang="en-US" altLang="zh-CN" sz="1100" dirty="0"/>
                <a:t>)……</a:t>
              </a:r>
            </a:p>
          </p:txBody>
        </p:sp>
        <p:sp>
          <p:nvSpPr>
            <p:cNvPr id="10" name="ïŝļîdè"/>
            <p:cNvSpPr txBox="1"/>
            <p:nvPr/>
          </p:nvSpPr>
          <p:spPr bwMode="auto">
            <a:xfrm>
              <a:off x="685015" y="4634776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04.</a:t>
              </a:r>
              <a:r>
                <a:rPr lang="en-US" altLang="zh-CN" sz="2000" dirty="0"/>
                <a:t> break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continue</a:t>
              </a:r>
              <a:r>
                <a:rPr lang="zh-CN" altLang="en-US" sz="2000" dirty="0"/>
                <a:t>语句</a:t>
              </a:r>
              <a:endParaRPr lang="en-US" altLang="zh-CN" sz="2000" dirty="0"/>
            </a:p>
          </p:txBody>
        </p:sp>
        <p:sp>
          <p:nvSpPr>
            <p:cNvPr id="11" name="îśļïḓê"/>
            <p:cNvSpPr/>
            <p:nvPr/>
          </p:nvSpPr>
          <p:spPr bwMode="auto">
            <a:xfrm>
              <a:off x="640448" y="5242696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continue</a:t>
              </a:r>
              <a:r>
                <a:rPr lang="zh-CN" altLang="en-US" sz="1100" dirty="0"/>
                <a:t>结束当前循环并进入下一个循环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break</a:t>
              </a:r>
              <a:r>
                <a:rPr lang="zh-CN" altLang="en-US" sz="1100" dirty="0"/>
                <a:t>结束整个循环不再继续</a:t>
              </a:r>
            </a:p>
          </p:txBody>
        </p:sp>
        <p:sp>
          <p:nvSpPr>
            <p:cNvPr id="12" name="ï$ľîdè"/>
            <p:cNvSpPr/>
            <p:nvPr/>
          </p:nvSpPr>
          <p:spPr>
            <a:xfrm>
              <a:off x="5826000" y="1162419"/>
              <a:ext cx="750094" cy="4975197"/>
            </a:xfrm>
            <a:prstGeom prst="rightBrace">
              <a:avLst>
                <a:gd name="adj1" fmla="val 76504"/>
                <a:gd name="adj2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13" name="íṡḷïḑè"/>
            <p:cNvGrpSpPr/>
            <p:nvPr/>
          </p:nvGrpSpPr>
          <p:grpSpPr>
            <a:xfrm>
              <a:off x="6646024" y="2680115"/>
              <a:ext cx="4624797" cy="1887186"/>
              <a:chOff x="488113" y="2184392"/>
              <a:chExt cx="3543016" cy="1887186"/>
            </a:xfrm>
          </p:grpSpPr>
          <p:sp>
            <p:nvSpPr>
              <p:cNvPr id="14" name="ïṩḻïḑê"/>
              <p:cNvSpPr/>
              <p:nvPr/>
            </p:nvSpPr>
            <p:spPr>
              <a:xfrm>
                <a:off x="506356" y="2906336"/>
                <a:ext cx="3524773" cy="1165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i="1" dirty="0"/>
                  <a:t>Python</a:t>
                </a:r>
                <a:r>
                  <a:rPr lang="zh-CN" altLang="en-US" i="1" dirty="0"/>
                  <a:t>基础语法</a:t>
                </a:r>
                <a:endParaRPr lang="en-US" altLang="zh-CN" i="1" dirty="0"/>
              </a:p>
            </p:txBody>
          </p:sp>
          <p:sp>
            <p:nvSpPr>
              <p:cNvPr id="15" name="îSľîďê"/>
              <p:cNvSpPr txBox="1"/>
              <p:nvPr/>
            </p:nvSpPr>
            <p:spPr bwMode="auto">
              <a:xfrm>
                <a:off x="488113" y="218439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400" b="1" dirty="0"/>
                  <a:t>复习</a:t>
                </a:r>
                <a:endParaRPr lang="en-US" altLang="zh-CN" sz="4400" b="1" dirty="0"/>
              </a:p>
            </p:txBody>
          </p:sp>
        </p:grpSp>
      </p:grpSp>
      <p:grpSp>
        <p:nvGrpSpPr>
          <p:cNvPr id="447" name="c15c2e39-a00c-44b8-b3da-4f0b5a9ebb3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393478" y="1032692"/>
            <a:ext cx="3433762" cy="5104924"/>
            <a:chOff x="4367213" y="1002189"/>
            <a:chExt cx="3433762" cy="5104924"/>
          </a:xfrm>
        </p:grpSpPr>
        <p:sp>
          <p:nvSpPr>
            <p:cNvPr id="448" name="îSľídê"/>
            <p:cNvSpPr/>
            <p:nvPr/>
          </p:nvSpPr>
          <p:spPr bwMode="auto">
            <a:xfrm>
              <a:off x="7546975" y="3830638"/>
              <a:ext cx="138113" cy="896938"/>
            </a:xfrm>
            <a:custGeom>
              <a:avLst/>
              <a:gdLst>
                <a:gd name="T0" fmla="*/ 0 w 87"/>
                <a:gd name="T1" fmla="*/ 565 h 565"/>
                <a:gd name="T2" fmla="*/ 58 w 87"/>
                <a:gd name="T3" fmla="*/ 0 h 565"/>
                <a:gd name="T4" fmla="*/ 87 w 87"/>
                <a:gd name="T5" fmla="*/ 0 h 565"/>
                <a:gd name="T6" fmla="*/ 29 w 87"/>
                <a:gd name="T7" fmla="*/ 565 h 565"/>
                <a:gd name="T8" fmla="*/ 0 w 87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65">
                  <a:moveTo>
                    <a:pt x="0" y="565"/>
                  </a:moveTo>
                  <a:lnTo>
                    <a:pt x="58" y="0"/>
                  </a:lnTo>
                  <a:lnTo>
                    <a:pt x="87" y="0"/>
                  </a:lnTo>
                  <a:lnTo>
                    <a:pt x="29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šḷidé"/>
            <p:cNvSpPr/>
            <p:nvPr/>
          </p:nvSpPr>
          <p:spPr bwMode="auto">
            <a:xfrm>
              <a:off x="6502400" y="5256213"/>
              <a:ext cx="673100" cy="666750"/>
            </a:xfrm>
            <a:custGeom>
              <a:avLst/>
              <a:gdLst>
                <a:gd name="T0" fmla="*/ 5 w 29"/>
                <a:gd name="T1" fmla="*/ 29 h 29"/>
                <a:gd name="T2" fmla="*/ 13 w 29"/>
                <a:gd name="T3" fmla="*/ 22 h 29"/>
                <a:gd name="T4" fmla="*/ 21 w 29"/>
                <a:gd name="T5" fmla="*/ 12 h 29"/>
                <a:gd name="T6" fmla="*/ 22 w 29"/>
                <a:gd name="T7" fmla="*/ 13 h 29"/>
                <a:gd name="T8" fmla="*/ 29 w 29"/>
                <a:gd name="T9" fmla="*/ 6 h 29"/>
                <a:gd name="T10" fmla="*/ 23 w 29"/>
                <a:gd name="T11" fmla="*/ 0 h 29"/>
                <a:gd name="T12" fmla="*/ 14 w 29"/>
                <a:gd name="T13" fmla="*/ 8 h 29"/>
                <a:gd name="T14" fmla="*/ 0 w 29"/>
                <a:gd name="T15" fmla="*/ 22 h 29"/>
                <a:gd name="T16" fmla="*/ 3 w 29"/>
                <a:gd name="T17" fmla="*/ 27 h 29"/>
                <a:gd name="T18" fmla="*/ 5 w 29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5" y="29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" y="18"/>
                    <a:pt x="0" y="22"/>
                  </a:cubicBezTo>
                  <a:cubicBezTo>
                    <a:pt x="0" y="25"/>
                    <a:pt x="3" y="27"/>
                    <a:pt x="3" y="27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ṥḻïḑe"/>
            <p:cNvSpPr/>
            <p:nvPr/>
          </p:nvSpPr>
          <p:spPr bwMode="auto">
            <a:xfrm>
              <a:off x="6594475" y="5372101"/>
              <a:ext cx="581025" cy="550863"/>
            </a:xfrm>
            <a:custGeom>
              <a:avLst/>
              <a:gdLst>
                <a:gd name="T0" fmla="*/ 0 w 366"/>
                <a:gd name="T1" fmla="*/ 318 h 347"/>
                <a:gd name="T2" fmla="*/ 15 w 366"/>
                <a:gd name="T3" fmla="*/ 347 h 347"/>
                <a:gd name="T4" fmla="*/ 132 w 366"/>
                <a:gd name="T5" fmla="*/ 246 h 347"/>
                <a:gd name="T6" fmla="*/ 249 w 366"/>
                <a:gd name="T7" fmla="*/ 101 h 347"/>
                <a:gd name="T8" fmla="*/ 263 w 366"/>
                <a:gd name="T9" fmla="*/ 115 h 347"/>
                <a:gd name="T10" fmla="*/ 366 w 366"/>
                <a:gd name="T11" fmla="*/ 14 h 347"/>
                <a:gd name="T12" fmla="*/ 351 w 366"/>
                <a:gd name="T13" fmla="*/ 0 h 347"/>
                <a:gd name="T14" fmla="*/ 0 w 366"/>
                <a:gd name="T15" fmla="*/ 31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47">
                  <a:moveTo>
                    <a:pt x="0" y="318"/>
                  </a:moveTo>
                  <a:lnTo>
                    <a:pt x="15" y="347"/>
                  </a:lnTo>
                  <a:lnTo>
                    <a:pt x="132" y="246"/>
                  </a:lnTo>
                  <a:lnTo>
                    <a:pt x="249" y="101"/>
                  </a:lnTo>
                  <a:lnTo>
                    <a:pt x="263" y="115"/>
                  </a:lnTo>
                  <a:lnTo>
                    <a:pt x="366" y="14"/>
                  </a:lnTo>
                  <a:lnTo>
                    <a:pt x="351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ş1îde"/>
            <p:cNvSpPr/>
            <p:nvPr/>
          </p:nvSpPr>
          <p:spPr bwMode="auto">
            <a:xfrm>
              <a:off x="6038850" y="4337051"/>
              <a:ext cx="1020763" cy="1149350"/>
            </a:xfrm>
            <a:custGeom>
              <a:avLst/>
              <a:gdLst>
                <a:gd name="T0" fmla="*/ 643 w 643"/>
                <a:gd name="T1" fmla="*/ 579 h 724"/>
                <a:gd name="T2" fmla="*/ 453 w 643"/>
                <a:gd name="T3" fmla="*/ 724 h 724"/>
                <a:gd name="T4" fmla="*/ 0 w 643"/>
                <a:gd name="T5" fmla="*/ 145 h 724"/>
                <a:gd name="T6" fmla="*/ 219 w 643"/>
                <a:gd name="T7" fmla="*/ 0 h 724"/>
                <a:gd name="T8" fmla="*/ 643 w 643"/>
                <a:gd name="T9" fmla="*/ 57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724">
                  <a:moveTo>
                    <a:pt x="643" y="579"/>
                  </a:moveTo>
                  <a:lnTo>
                    <a:pt x="453" y="724"/>
                  </a:lnTo>
                  <a:lnTo>
                    <a:pt x="0" y="145"/>
                  </a:lnTo>
                  <a:lnTo>
                    <a:pt x="219" y="0"/>
                  </a:lnTo>
                  <a:lnTo>
                    <a:pt x="643" y="579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$lïḍè"/>
            <p:cNvSpPr/>
            <p:nvPr/>
          </p:nvSpPr>
          <p:spPr bwMode="auto">
            <a:xfrm>
              <a:off x="6642100" y="2519363"/>
              <a:ext cx="347663" cy="368300"/>
            </a:xfrm>
            <a:custGeom>
              <a:avLst/>
              <a:gdLst>
                <a:gd name="T0" fmla="*/ 219 w 219"/>
                <a:gd name="T1" fmla="*/ 189 h 232"/>
                <a:gd name="T2" fmla="*/ 43 w 219"/>
                <a:gd name="T3" fmla="*/ 232 h 232"/>
                <a:gd name="T4" fmla="*/ 0 w 219"/>
                <a:gd name="T5" fmla="*/ 29 h 232"/>
                <a:gd name="T6" fmla="*/ 190 w 219"/>
                <a:gd name="T7" fmla="*/ 0 h 232"/>
                <a:gd name="T8" fmla="*/ 219 w 219"/>
                <a:gd name="T9" fmla="*/ 1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2">
                  <a:moveTo>
                    <a:pt x="219" y="189"/>
                  </a:moveTo>
                  <a:lnTo>
                    <a:pt x="43" y="232"/>
                  </a:lnTo>
                  <a:lnTo>
                    <a:pt x="0" y="29"/>
                  </a:lnTo>
                  <a:lnTo>
                    <a:pt x="190" y="0"/>
                  </a:lnTo>
                  <a:lnTo>
                    <a:pt x="219" y="189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şļidê"/>
            <p:cNvSpPr/>
            <p:nvPr/>
          </p:nvSpPr>
          <p:spPr bwMode="auto">
            <a:xfrm>
              <a:off x="6386513" y="1784351"/>
              <a:ext cx="649288" cy="873125"/>
            </a:xfrm>
            <a:custGeom>
              <a:avLst/>
              <a:gdLst>
                <a:gd name="T0" fmla="*/ 28 w 28"/>
                <a:gd name="T1" fmla="*/ 22 h 38"/>
                <a:gd name="T2" fmla="*/ 23 w 28"/>
                <a:gd name="T3" fmla="*/ 35 h 38"/>
                <a:gd name="T4" fmla="*/ 13 w 28"/>
                <a:gd name="T5" fmla="*/ 36 h 38"/>
                <a:gd name="T6" fmla="*/ 5 w 28"/>
                <a:gd name="T7" fmla="*/ 38 h 38"/>
                <a:gd name="T8" fmla="*/ 1 w 28"/>
                <a:gd name="T9" fmla="*/ 12 h 38"/>
                <a:gd name="T10" fmla="*/ 7 w 28"/>
                <a:gd name="T11" fmla="*/ 2 h 38"/>
                <a:gd name="T12" fmla="*/ 16 w 28"/>
                <a:gd name="T13" fmla="*/ 1 h 38"/>
                <a:gd name="T14" fmla="*/ 25 w 28"/>
                <a:gd name="T15" fmla="*/ 7 h 38"/>
                <a:gd name="T16" fmla="*/ 28 w 28"/>
                <a:gd name="T1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8">
                  <a:moveTo>
                    <a:pt x="28" y="22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7"/>
                    <a:pt x="3" y="3"/>
                    <a:pt x="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0" y="0"/>
                    <a:pt x="24" y="3"/>
                    <a:pt x="25" y="7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ṩľiḍê"/>
            <p:cNvSpPr/>
            <p:nvPr/>
          </p:nvSpPr>
          <p:spPr bwMode="auto">
            <a:xfrm>
              <a:off x="5667375" y="5716588"/>
              <a:ext cx="811213" cy="368300"/>
            </a:xfrm>
            <a:custGeom>
              <a:avLst/>
              <a:gdLst>
                <a:gd name="T0" fmla="*/ 2 w 35"/>
                <a:gd name="T1" fmla="*/ 16 h 16"/>
                <a:gd name="T2" fmla="*/ 13 w 35"/>
                <a:gd name="T3" fmla="*/ 13 h 16"/>
                <a:gd name="T4" fmla="*/ 25 w 35"/>
                <a:gd name="T5" fmla="*/ 10 h 16"/>
                <a:gd name="T6" fmla="*/ 25 w 35"/>
                <a:gd name="T7" fmla="*/ 11 h 16"/>
                <a:gd name="T8" fmla="*/ 35 w 35"/>
                <a:gd name="T9" fmla="*/ 9 h 16"/>
                <a:gd name="T10" fmla="*/ 33 w 35"/>
                <a:gd name="T11" fmla="*/ 0 h 16"/>
                <a:gd name="T12" fmla="*/ 21 w 35"/>
                <a:gd name="T13" fmla="*/ 2 h 16"/>
                <a:gd name="T14" fmla="*/ 2 w 35"/>
                <a:gd name="T15" fmla="*/ 7 h 16"/>
                <a:gd name="T16" fmla="*/ 2 w 35"/>
                <a:gd name="T17" fmla="*/ 13 h 16"/>
                <a:gd name="T18" fmla="*/ 2 w 35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6">
                  <a:moveTo>
                    <a:pt x="2" y="16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4" y="4"/>
                    <a:pt x="2" y="7"/>
                  </a:cubicBezTo>
                  <a:cubicBezTo>
                    <a:pt x="0" y="10"/>
                    <a:pt x="2" y="13"/>
                    <a:pt x="2" y="13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ṩ1ïḑè"/>
            <p:cNvSpPr/>
            <p:nvPr/>
          </p:nvSpPr>
          <p:spPr bwMode="auto">
            <a:xfrm>
              <a:off x="5713413" y="5876926"/>
              <a:ext cx="765175" cy="207963"/>
            </a:xfrm>
            <a:custGeom>
              <a:avLst/>
              <a:gdLst>
                <a:gd name="T0" fmla="*/ 0 w 482"/>
                <a:gd name="T1" fmla="*/ 102 h 131"/>
                <a:gd name="T2" fmla="*/ 0 w 482"/>
                <a:gd name="T3" fmla="*/ 131 h 131"/>
                <a:gd name="T4" fmla="*/ 161 w 482"/>
                <a:gd name="T5" fmla="*/ 87 h 131"/>
                <a:gd name="T6" fmla="*/ 336 w 482"/>
                <a:gd name="T7" fmla="*/ 44 h 131"/>
                <a:gd name="T8" fmla="*/ 336 w 482"/>
                <a:gd name="T9" fmla="*/ 58 h 131"/>
                <a:gd name="T10" fmla="*/ 482 w 482"/>
                <a:gd name="T11" fmla="*/ 29 h 131"/>
                <a:gd name="T12" fmla="*/ 468 w 482"/>
                <a:gd name="T13" fmla="*/ 0 h 131"/>
                <a:gd name="T14" fmla="*/ 0 w 482"/>
                <a:gd name="T15" fmla="*/ 10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131">
                  <a:moveTo>
                    <a:pt x="0" y="102"/>
                  </a:moveTo>
                  <a:lnTo>
                    <a:pt x="0" y="131"/>
                  </a:lnTo>
                  <a:lnTo>
                    <a:pt x="161" y="87"/>
                  </a:lnTo>
                  <a:lnTo>
                    <a:pt x="336" y="44"/>
                  </a:lnTo>
                  <a:lnTo>
                    <a:pt x="336" y="58"/>
                  </a:lnTo>
                  <a:lnTo>
                    <a:pt x="482" y="29"/>
                  </a:lnTo>
                  <a:lnTo>
                    <a:pt x="468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ṩḷîďé"/>
            <p:cNvSpPr/>
            <p:nvPr/>
          </p:nvSpPr>
          <p:spPr bwMode="auto">
            <a:xfrm>
              <a:off x="5945188" y="4083051"/>
              <a:ext cx="1624013" cy="598488"/>
            </a:xfrm>
            <a:custGeom>
              <a:avLst/>
              <a:gdLst>
                <a:gd name="T0" fmla="*/ 6 w 70"/>
                <a:gd name="T1" fmla="*/ 23 h 26"/>
                <a:gd name="T2" fmla="*/ 0 w 70"/>
                <a:gd name="T3" fmla="*/ 12 h 26"/>
                <a:gd name="T4" fmla="*/ 65 w 70"/>
                <a:gd name="T5" fmla="*/ 0 h 26"/>
                <a:gd name="T6" fmla="*/ 60 w 70"/>
                <a:gd name="T7" fmla="*/ 21 h 26"/>
                <a:gd name="T8" fmla="*/ 6 w 70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">
                  <a:moveTo>
                    <a:pt x="6" y="2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70" y="16"/>
                    <a:pt x="60" y="21"/>
                  </a:cubicBezTo>
                  <a:cubicBezTo>
                    <a:pt x="51" y="26"/>
                    <a:pt x="6" y="23"/>
                    <a:pt x="6" y="23"/>
                  </a:cubicBez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š1íḍê"/>
            <p:cNvSpPr/>
            <p:nvPr/>
          </p:nvSpPr>
          <p:spPr bwMode="auto">
            <a:xfrm>
              <a:off x="5945188" y="4337051"/>
              <a:ext cx="511175" cy="1447800"/>
            </a:xfrm>
            <a:custGeom>
              <a:avLst/>
              <a:gdLst>
                <a:gd name="T0" fmla="*/ 322 w 322"/>
                <a:gd name="T1" fmla="*/ 883 h 912"/>
                <a:gd name="T2" fmla="*/ 88 w 322"/>
                <a:gd name="T3" fmla="*/ 912 h 912"/>
                <a:gd name="T4" fmla="*/ 0 w 322"/>
                <a:gd name="T5" fmla="*/ 14 h 912"/>
                <a:gd name="T6" fmla="*/ 278 w 322"/>
                <a:gd name="T7" fmla="*/ 0 h 912"/>
                <a:gd name="T8" fmla="*/ 322 w 322"/>
                <a:gd name="T9" fmla="*/ 88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12">
                  <a:moveTo>
                    <a:pt x="322" y="883"/>
                  </a:moveTo>
                  <a:lnTo>
                    <a:pt x="88" y="912"/>
                  </a:lnTo>
                  <a:lnTo>
                    <a:pt x="0" y="14"/>
                  </a:lnTo>
                  <a:lnTo>
                    <a:pt x="278" y="0"/>
                  </a:lnTo>
                  <a:lnTo>
                    <a:pt x="322" y="883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ŝļíde"/>
            <p:cNvSpPr/>
            <p:nvPr/>
          </p:nvSpPr>
          <p:spPr bwMode="auto">
            <a:xfrm>
              <a:off x="5341938" y="3808413"/>
              <a:ext cx="511175" cy="160338"/>
            </a:xfrm>
            <a:custGeom>
              <a:avLst/>
              <a:gdLst>
                <a:gd name="T0" fmla="*/ 22 w 22"/>
                <a:gd name="T1" fmla="*/ 4 h 7"/>
                <a:gd name="T2" fmla="*/ 19 w 22"/>
                <a:gd name="T3" fmla="*/ 7 h 7"/>
                <a:gd name="T4" fmla="*/ 11 w 22"/>
                <a:gd name="T5" fmla="*/ 6 h 7"/>
                <a:gd name="T6" fmla="*/ 0 w 22"/>
                <a:gd name="T7" fmla="*/ 4 h 7"/>
                <a:gd name="T8" fmla="*/ 0 w 22"/>
                <a:gd name="T9" fmla="*/ 4 h 7"/>
                <a:gd name="T10" fmla="*/ 11 w 22"/>
                <a:gd name="T11" fmla="*/ 0 h 7"/>
                <a:gd name="T12" fmla="*/ 19 w 22"/>
                <a:gd name="T13" fmla="*/ 0 h 7"/>
                <a:gd name="T14" fmla="*/ 22 w 22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">
                  <a:moveTo>
                    <a:pt x="22" y="4"/>
                  </a:moveTo>
                  <a:cubicBezTo>
                    <a:pt x="22" y="6"/>
                    <a:pt x="21" y="7"/>
                    <a:pt x="19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6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9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2" y="2"/>
                    <a:pt x="22" y="4"/>
                  </a:cubicBez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ṧľïďe"/>
            <p:cNvSpPr/>
            <p:nvPr/>
          </p:nvSpPr>
          <p:spPr bwMode="auto">
            <a:xfrm>
              <a:off x="5689600" y="3001963"/>
              <a:ext cx="1392238" cy="1150938"/>
            </a:xfrm>
            <a:custGeom>
              <a:avLst/>
              <a:gdLst>
                <a:gd name="T0" fmla="*/ 60 w 60"/>
                <a:gd name="T1" fmla="*/ 7 h 50"/>
                <a:gd name="T2" fmla="*/ 56 w 60"/>
                <a:gd name="T3" fmla="*/ 1 h 50"/>
                <a:gd name="T4" fmla="*/ 50 w 60"/>
                <a:gd name="T5" fmla="*/ 3 h 50"/>
                <a:gd name="T6" fmla="*/ 49 w 60"/>
                <a:gd name="T7" fmla="*/ 4 h 50"/>
                <a:gd name="T8" fmla="*/ 0 w 60"/>
                <a:gd name="T9" fmla="*/ 35 h 50"/>
                <a:gd name="T10" fmla="*/ 0 w 60"/>
                <a:gd name="T11" fmla="*/ 42 h 50"/>
                <a:gd name="T12" fmla="*/ 60 w 60"/>
                <a:gd name="T13" fmla="*/ 8 h 50"/>
                <a:gd name="T14" fmla="*/ 60 w 60"/>
                <a:gd name="T15" fmla="*/ 8 h 50"/>
                <a:gd name="T16" fmla="*/ 60 w 60"/>
                <a:gd name="T1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0">
                  <a:moveTo>
                    <a:pt x="60" y="7"/>
                  </a:moveTo>
                  <a:cubicBezTo>
                    <a:pt x="60" y="5"/>
                    <a:pt x="59" y="2"/>
                    <a:pt x="56" y="1"/>
                  </a:cubicBezTo>
                  <a:cubicBezTo>
                    <a:pt x="54" y="0"/>
                    <a:pt x="51" y="1"/>
                    <a:pt x="50" y="3"/>
                  </a:cubicBezTo>
                  <a:cubicBezTo>
                    <a:pt x="50" y="3"/>
                    <a:pt x="49" y="4"/>
                    <a:pt x="49" y="4"/>
                  </a:cubicBezTo>
                  <a:cubicBezTo>
                    <a:pt x="46" y="11"/>
                    <a:pt x="31" y="39"/>
                    <a:pt x="0" y="35"/>
                  </a:cubicBezTo>
                  <a:cubicBezTo>
                    <a:pt x="0" y="38"/>
                    <a:pt x="0" y="39"/>
                    <a:pt x="0" y="42"/>
                  </a:cubicBezTo>
                  <a:cubicBezTo>
                    <a:pt x="45" y="50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7"/>
                  </a:cubicBez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Sļíḑé"/>
            <p:cNvSpPr/>
            <p:nvPr/>
          </p:nvSpPr>
          <p:spPr bwMode="auto">
            <a:xfrm>
              <a:off x="6572250" y="2703513"/>
              <a:ext cx="881063" cy="1517650"/>
            </a:xfrm>
            <a:custGeom>
              <a:avLst/>
              <a:gdLst>
                <a:gd name="T0" fmla="*/ 555 w 555"/>
                <a:gd name="T1" fmla="*/ 884 h 956"/>
                <a:gd name="T2" fmla="*/ 146 w 555"/>
                <a:gd name="T3" fmla="*/ 956 h 956"/>
                <a:gd name="T4" fmla="*/ 0 w 555"/>
                <a:gd name="T5" fmla="*/ 73 h 956"/>
                <a:gd name="T6" fmla="*/ 321 w 555"/>
                <a:gd name="T7" fmla="*/ 0 h 956"/>
                <a:gd name="T8" fmla="*/ 555 w 555"/>
                <a:gd name="T9" fmla="*/ 884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56">
                  <a:moveTo>
                    <a:pt x="555" y="884"/>
                  </a:moveTo>
                  <a:lnTo>
                    <a:pt x="146" y="956"/>
                  </a:lnTo>
                  <a:lnTo>
                    <a:pt x="0" y="73"/>
                  </a:lnTo>
                  <a:lnTo>
                    <a:pt x="321" y="0"/>
                  </a:lnTo>
                  <a:lnTo>
                    <a:pt x="555" y="884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iSḷïďê"/>
            <p:cNvSpPr/>
            <p:nvPr/>
          </p:nvSpPr>
          <p:spPr bwMode="auto">
            <a:xfrm>
              <a:off x="5272088" y="3692526"/>
              <a:ext cx="441325" cy="160338"/>
            </a:xfrm>
            <a:custGeom>
              <a:avLst/>
              <a:gdLst>
                <a:gd name="T0" fmla="*/ 19 w 19"/>
                <a:gd name="T1" fmla="*/ 4 h 7"/>
                <a:gd name="T2" fmla="*/ 16 w 19"/>
                <a:gd name="T3" fmla="*/ 7 h 7"/>
                <a:gd name="T4" fmla="*/ 8 w 19"/>
                <a:gd name="T5" fmla="*/ 7 h 7"/>
                <a:gd name="T6" fmla="*/ 0 w 19"/>
                <a:gd name="T7" fmla="*/ 5 h 7"/>
                <a:gd name="T8" fmla="*/ 0 w 19"/>
                <a:gd name="T9" fmla="*/ 5 h 7"/>
                <a:gd name="T10" fmla="*/ 8 w 19"/>
                <a:gd name="T11" fmla="*/ 0 h 7"/>
                <a:gd name="T12" fmla="*/ 16 w 19"/>
                <a:gd name="T13" fmla="*/ 1 h 7"/>
                <a:gd name="T14" fmla="*/ 19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9" y="4"/>
                  </a:moveTo>
                  <a:cubicBezTo>
                    <a:pt x="19" y="6"/>
                    <a:pt x="17" y="7"/>
                    <a:pt x="1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7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7" y="0"/>
                    <a:pt x="8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2"/>
                    <a:pt x="19" y="4"/>
                  </a:cubicBez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ṡ1ïďe"/>
            <p:cNvSpPr/>
            <p:nvPr/>
          </p:nvSpPr>
          <p:spPr bwMode="auto">
            <a:xfrm>
              <a:off x="5573713" y="2887663"/>
              <a:ext cx="1416050" cy="1149350"/>
            </a:xfrm>
            <a:custGeom>
              <a:avLst/>
              <a:gdLst>
                <a:gd name="T0" fmla="*/ 60 w 61"/>
                <a:gd name="T1" fmla="*/ 7 h 50"/>
                <a:gd name="T2" fmla="*/ 56 w 61"/>
                <a:gd name="T3" fmla="*/ 1 h 50"/>
                <a:gd name="T4" fmla="*/ 50 w 61"/>
                <a:gd name="T5" fmla="*/ 3 h 50"/>
                <a:gd name="T6" fmla="*/ 50 w 61"/>
                <a:gd name="T7" fmla="*/ 4 h 50"/>
                <a:gd name="T8" fmla="*/ 1 w 61"/>
                <a:gd name="T9" fmla="*/ 36 h 50"/>
                <a:gd name="T10" fmla="*/ 0 w 61"/>
                <a:gd name="T11" fmla="*/ 42 h 50"/>
                <a:gd name="T12" fmla="*/ 60 w 61"/>
                <a:gd name="T13" fmla="*/ 7 h 50"/>
                <a:gd name="T14" fmla="*/ 60 w 61"/>
                <a:gd name="T15" fmla="*/ 7 h 50"/>
                <a:gd name="T16" fmla="*/ 60 w 61"/>
                <a:gd name="T1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0">
                  <a:moveTo>
                    <a:pt x="60" y="7"/>
                  </a:moveTo>
                  <a:cubicBezTo>
                    <a:pt x="61" y="4"/>
                    <a:pt x="59" y="1"/>
                    <a:pt x="56" y="1"/>
                  </a:cubicBezTo>
                  <a:cubicBezTo>
                    <a:pt x="54" y="0"/>
                    <a:pt x="51" y="1"/>
                    <a:pt x="50" y="3"/>
                  </a:cubicBezTo>
                  <a:cubicBezTo>
                    <a:pt x="50" y="3"/>
                    <a:pt x="50" y="4"/>
                    <a:pt x="50" y="4"/>
                  </a:cubicBezTo>
                  <a:cubicBezTo>
                    <a:pt x="47" y="11"/>
                    <a:pt x="32" y="39"/>
                    <a:pt x="1" y="36"/>
                  </a:cubicBezTo>
                  <a:cubicBezTo>
                    <a:pt x="0" y="39"/>
                    <a:pt x="0" y="39"/>
                    <a:pt x="0" y="42"/>
                  </a:cubicBezTo>
                  <a:cubicBezTo>
                    <a:pt x="46" y="50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ṣḻîḍé"/>
            <p:cNvSpPr/>
            <p:nvPr/>
          </p:nvSpPr>
          <p:spPr bwMode="auto">
            <a:xfrm>
              <a:off x="6526213" y="4635501"/>
              <a:ext cx="1066800" cy="138113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ṧľïḑê"/>
            <p:cNvSpPr/>
            <p:nvPr/>
          </p:nvSpPr>
          <p:spPr bwMode="auto">
            <a:xfrm>
              <a:off x="4367213" y="4060826"/>
              <a:ext cx="1254125" cy="138113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ïşļîďê"/>
            <p:cNvSpPr/>
            <p:nvPr/>
          </p:nvSpPr>
          <p:spPr bwMode="auto">
            <a:xfrm>
              <a:off x="7569200" y="3278188"/>
              <a:ext cx="231775" cy="920750"/>
            </a:xfrm>
            <a:custGeom>
              <a:avLst/>
              <a:gdLst>
                <a:gd name="T0" fmla="*/ 0 w 146"/>
                <a:gd name="T1" fmla="*/ 580 h 580"/>
                <a:gd name="T2" fmla="*/ 59 w 146"/>
                <a:gd name="T3" fmla="*/ 0 h 580"/>
                <a:gd name="T4" fmla="*/ 146 w 146"/>
                <a:gd name="T5" fmla="*/ 15 h 580"/>
                <a:gd name="T6" fmla="*/ 88 w 146"/>
                <a:gd name="T7" fmla="*/ 580 h 580"/>
                <a:gd name="T8" fmla="*/ 0 w 146"/>
                <a:gd name="T9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580">
                  <a:moveTo>
                    <a:pt x="0" y="580"/>
                  </a:moveTo>
                  <a:lnTo>
                    <a:pt x="59" y="0"/>
                  </a:lnTo>
                  <a:lnTo>
                    <a:pt x="146" y="15"/>
                  </a:lnTo>
                  <a:lnTo>
                    <a:pt x="88" y="580"/>
                  </a:lnTo>
                  <a:lnTo>
                    <a:pt x="0" y="580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şľíḍè"/>
            <p:cNvSpPr/>
            <p:nvPr/>
          </p:nvSpPr>
          <p:spPr bwMode="auto">
            <a:xfrm>
              <a:off x="7011988" y="4773613"/>
              <a:ext cx="93663" cy="1149350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ŝḷîḓé"/>
            <p:cNvSpPr/>
            <p:nvPr/>
          </p:nvSpPr>
          <p:spPr bwMode="auto">
            <a:xfrm>
              <a:off x="6594475" y="5900738"/>
              <a:ext cx="928688" cy="92075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śḷíďè"/>
            <p:cNvSpPr/>
            <p:nvPr/>
          </p:nvSpPr>
          <p:spPr bwMode="auto">
            <a:xfrm>
              <a:off x="7383463" y="5992813"/>
              <a:ext cx="139700" cy="114300"/>
            </a:xfrm>
            <a:prstGeom prst="ellipse">
              <a:avLst/>
            </a:pr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$ļiďé"/>
            <p:cNvSpPr/>
            <p:nvPr/>
          </p:nvSpPr>
          <p:spPr bwMode="auto">
            <a:xfrm>
              <a:off x="6594475" y="5992813"/>
              <a:ext cx="115888" cy="114300"/>
            </a:xfrm>
            <a:prstGeom prst="ellipse">
              <a:avLst/>
            </a:pr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ľïďê"/>
            <p:cNvSpPr/>
            <p:nvPr/>
          </p:nvSpPr>
          <p:spPr bwMode="auto">
            <a:xfrm>
              <a:off x="4483100" y="4198938"/>
              <a:ext cx="1044575" cy="1885950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isľíďe"/>
            <p:cNvSpPr/>
            <p:nvPr/>
          </p:nvSpPr>
          <p:spPr bwMode="auto">
            <a:xfrm>
              <a:off x="4692650" y="3968751"/>
              <a:ext cx="719138" cy="92075"/>
            </a:xfrm>
            <a:custGeom>
              <a:avLst/>
              <a:gdLst>
                <a:gd name="T0" fmla="*/ 31 w 31"/>
                <a:gd name="T1" fmla="*/ 2 h 4"/>
                <a:gd name="T2" fmla="*/ 29 w 31"/>
                <a:gd name="T3" fmla="*/ 4 h 4"/>
                <a:gd name="T4" fmla="*/ 2 w 31"/>
                <a:gd name="T5" fmla="*/ 4 h 4"/>
                <a:gd name="T6" fmla="*/ 0 w 31"/>
                <a:gd name="T7" fmla="*/ 2 h 4"/>
                <a:gd name="T8" fmla="*/ 0 w 31"/>
                <a:gd name="T9" fmla="*/ 2 h 4"/>
                <a:gd name="T10" fmla="*/ 2 w 31"/>
                <a:gd name="T11" fmla="*/ 0 h 4"/>
                <a:gd name="T12" fmla="*/ 29 w 31"/>
                <a:gd name="T13" fmla="*/ 0 h 4"/>
                <a:gd name="T14" fmla="*/ 31 w 3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">
                  <a:moveTo>
                    <a:pt x="31" y="2"/>
                  </a:moveTo>
                  <a:cubicBezTo>
                    <a:pt x="31" y="3"/>
                    <a:pt x="30" y="4"/>
                    <a:pt x="2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ṥlîḍé"/>
            <p:cNvSpPr/>
            <p:nvPr/>
          </p:nvSpPr>
          <p:spPr bwMode="auto">
            <a:xfrm>
              <a:off x="4576763" y="3370263"/>
              <a:ext cx="161925" cy="620713"/>
            </a:xfrm>
            <a:custGeom>
              <a:avLst/>
              <a:gdLst>
                <a:gd name="T0" fmla="*/ 6 w 7"/>
                <a:gd name="T1" fmla="*/ 25 h 27"/>
                <a:gd name="T2" fmla="*/ 5 w 7"/>
                <a:gd name="T3" fmla="*/ 27 h 27"/>
                <a:gd name="T4" fmla="*/ 5 w 7"/>
                <a:gd name="T5" fmla="*/ 27 h 27"/>
                <a:gd name="T6" fmla="*/ 4 w 7"/>
                <a:gd name="T7" fmla="*/ 26 h 27"/>
                <a:gd name="T8" fmla="*/ 0 w 7"/>
                <a:gd name="T9" fmla="*/ 1 h 27"/>
                <a:gd name="T10" fmla="*/ 1 w 7"/>
                <a:gd name="T11" fmla="*/ 0 h 27"/>
                <a:gd name="T12" fmla="*/ 1 w 7"/>
                <a:gd name="T13" fmla="*/ 0 h 27"/>
                <a:gd name="T14" fmla="*/ 3 w 7"/>
                <a:gd name="T15" fmla="*/ 1 h 27"/>
                <a:gd name="T16" fmla="*/ 6 w 7"/>
                <a:gd name="T17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7">
                  <a:moveTo>
                    <a:pt x="6" y="25"/>
                  </a:moveTo>
                  <a:cubicBezTo>
                    <a:pt x="7" y="26"/>
                    <a:pt x="6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ṣ1ïdè"/>
            <p:cNvSpPr/>
            <p:nvPr/>
          </p:nvSpPr>
          <p:spPr bwMode="auto">
            <a:xfrm>
              <a:off x="6292850" y="1738313"/>
              <a:ext cx="788988" cy="550863"/>
            </a:xfrm>
            <a:custGeom>
              <a:avLst/>
              <a:gdLst>
                <a:gd name="T0" fmla="*/ 468 w 497"/>
                <a:gd name="T1" fmla="*/ 347 h 347"/>
                <a:gd name="T2" fmla="*/ 497 w 497"/>
                <a:gd name="T3" fmla="*/ 116 h 347"/>
                <a:gd name="T4" fmla="*/ 410 w 497"/>
                <a:gd name="T5" fmla="*/ 0 h 347"/>
                <a:gd name="T6" fmla="*/ 147 w 497"/>
                <a:gd name="T7" fmla="*/ 29 h 347"/>
                <a:gd name="T8" fmla="*/ 0 w 497"/>
                <a:gd name="T9" fmla="*/ 101 h 347"/>
                <a:gd name="T10" fmla="*/ 88 w 497"/>
                <a:gd name="T11" fmla="*/ 130 h 347"/>
                <a:gd name="T12" fmla="*/ 205 w 497"/>
                <a:gd name="T13" fmla="*/ 159 h 347"/>
                <a:gd name="T14" fmla="*/ 293 w 497"/>
                <a:gd name="T15" fmla="*/ 333 h 347"/>
                <a:gd name="T16" fmla="*/ 322 w 497"/>
                <a:gd name="T17" fmla="*/ 318 h 347"/>
                <a:gd name="T18" fmla="*/ 337 w 497"/>
                <a:gd name="T19" fmla="*/ 232 h 347"/>
                <a:gd name="T20" fmla="*/ 395 w 497"/>
                <a:gd name="T21" fmla="*/ 232 h 347"/>
                <a:gd name="T22" fmla="*/ 410 w 497"/>
                <a:gd name="T23" fmla="*/ 318 h 347"/>
                <a:gd name="T24" fmla="*/ 468 w 497"/>
                <a:gd name="T2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7" h="347">
                  <a:moveTo>
                    <a:pt x="468" y="347"/>
                  </a:moveTo>
                  <a:lnTo>
                    <a:pt x="497" y="116"/>
                  </a:lnTo>
                  <a:lnTo>
                    <a:pt x="410" y="0"/>
                  </a:lnTo>
                  <a:lnTo>
                    <a:pt x="147" y="29"/>
                  </a:lnTo>
                  <a:lnTo>
                    <a:pt x="0" y="101"/>
                  </a:lnTo>
                  <a:lnTo>
                    <a:pt x="88" y="130"/>
                  </a:lnTo>
                  <a:lnTo>
                    <a:pt x="205" y="159"/>
                  </a:lnTo>
                  <a:lnTo>
                    <a:pt x="293" y="333"/>
                  </a:lnTo>
                  <a:lnTo>
                    <a:pt x="322" y="318"/>
                  </a:lnTo>
                  <a:lnTo>
                    <a:pt x="337" y="232"/>
                  </a:lnTo>
                  <a:lnTo>
                    <a:pt x="395" y="232"/>
                  </a:lnTo>
                  <a:lnTo>
                    <a:pt x="410" y="318"/>
                  </a:lnTo>
                  <a:lnTo>
                    <a:pt x="468" y="347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iṣ1íḍé"/>
            <p:cNvSpPr/>
            <p:nvPr/>
          </p:nvSpPr>
          <p:spPr bwMode="auto">
            <a:xfrm>
              <a:off x="6386513" y="2082801"/>
              <a:ext cx="92075" cy="298450"/>
            </a:xfrm>
            <a:custGeom>
              <a:avLst/>
              <a:gdLst>
                <a:gd name="T0" fmla="*/ 29 w 58"/>
                <a:gd name="T1" fmla="*/ 0 h 188"/>
                <a:gd name="T2" fmla="*/ 0 w 58"/>
                <a:gd name="T3" fmla="*/ 188 h 188"/>
                <a:gd name="T4" fmla="*/ 58 w 58"/>
                <a:gd name="T5" fmla="*/ 188 h 188"/>
                <a:gd name="T6" fmla="*/ 29 w 5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88">
                  <a:moveTo>
                    <a:pt x="29" y="0"/>
                  </a:moveTo>
                  <a:lnTo>
                    <a:pt x="0" y="188"/>
                  </a:lnTo>
                  <a:lnTo>
                    <a:pt x="58" y="18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íşḻîḋè"/>
            <p:cNvSpPr/>
            <p:nvPr/>
          </p:nvSpPr>
          <p:spPr bwMode="auto">
            <a:xfrm>
              <a:off x="5829300" y="1026002"/>
              <a:ext cx="1809750" cy="804863"/>
            </a:xfrm>
            <a:custGeom>
              <a:avLst/>
              <a:gdLst>
                <a:gd name="T0" fmla="*/ 1140 w 1140"/>
                <a:gd name="T1" fmla="*/ 261 h 507"/>
                <a:gd name="T2" fmla="*/ 570 w 1140"/>
                <a:gd name="T3" fmla="*/ 507 h 507"/>
                <a:gd name="T4" fmla="*/ 0 w 1140"/>
                <a:gd name="T5" fmla="*/ 261 h 507"/>
                <a:gd name="T6" fmla="*/ 570 w 1140"/>
                <a:gd name="T7" fmla="*/ 0 h 507"/>
                <a:gd name="T8" fmla="*/ 1140 w 1140"/>
                <a:gd name="T9" fmla="*/ 261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507">
                  <a:moveTo>
                    <a:pt x="1140" y="261"/>
                  </a:moveTo>
                  <a:lnTo>
                    <a:pt x="570" y="507"/>
                  </a:lnTo>
                  <a:lnTo>
                    <a:pt x="0" y="261"/>
                  </a:lnTo>
                  <a:lnTo>
                    <a:pt x="570" y="0"/>
                  </a:lnTo>
                  <a:lnTo>
                    <a:pt x="1140" y="261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śḷïḍé"/>
            <p:cNvSpPr/>
            <p:nvPr/>
          </p:nvSpPr>
          <p:spPr bwMode="auto">
            <a:xfrm>
              <a:off x="6246813" y="1440340"/>
              <a:ext cx="974725" cy="390525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iṣľïḍè"/>
            <p:cNvSpPr/>
            <p:nvPr/>
          </p:nvSpPr>
          <p:spPr bwMode="auto">
            <a:xfrm>
              <a:off x="5829300" y="1002189"/>
              <a:ext cx="904875" cy="438150"/>
            </a:xfrm>
            <a:custGeom>
              <a:avLst/>
              <a:gdLst>
                <a:gd name="T0" fmla="*/ 570 w 570"/>
                <a:gd name="T1" fmla="*/ 0 h 276"/>
                <a:gd name="T2" fmla="*/ 0 w 570"/>
                <a:gd name="T3" fmla="*/ 247 h 276"/>
                <a:gd name="T4" fmla="*/ 0 w 570"/>
                <a:gd name="T5" fmla="*/ 276 h 276"/>
                <a:gd name="T6" fmla="*/ 570 w 570"/>
                <a:gd name="T7" fmla="*/ 15 h 276"/>
                <a:gd name="T8" fmla="*/ 570 w 5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276">
                  <a:moveTo>
                    <a:pt x="570" y="0"/>
                  </a:moveTo>
                  <a:lnTo>
                    <a:pt x="0" y="247"/>
                  </a:lnTo>
                  <a:lnTo>
                    <a:pt x="0" y="276"/>
                  </a:lnTo>
                  <a:lnTo>
                    <a:pt x="570" y="15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ïṣḻïḋè"/>
            <p:cNvSpPr/>
            <p:nvPr/>
          </p:nvSpPr>
          <p:spPr bwMode="auto">
            <a:xfrm>
              <a:off x="6734175" y="1002189"/>
              <a:ext cx="904875" cy="438150"/>
            </a:xfrm>
            <a:custGeom>
              <a:avLst/>
              <a:gdLst>
                <a:gd name="T0" fmla="*/ 0 w 570"/>
                <a:gd name="T1" fmla="*/ 0 h 276"/>
                <a:gd name="T2" fmla="*/ 570 w 570"/>
                <a:gd name="T3" fmla="*/ 247 h 276"/>
                <a:gd name="T4" fmla="*/ 570 w 570"/>
                <a:gd name="T5" fmla="*/ 276 h 276"/>
                <a:gd name="T6" fmla="*/ 0 w 570"/>
                <a:gd name="T7" fmla="*/ 15 h 276"/>
                <a:gd name="T8" fmla="*/ 0 w 5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276">
                  <a:moveTo>
                    <a:pt x="0" y="0"/>
                  </a:moveTo>
                  <a:lnTo>
                    <a:pt x="570" y="247"/>
                  </a:lnTo>
                  <a:lnTo>
                    <a:pt x="570" y="27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îṡ1iďè"/>
            <p:cNvSpPr/>
            <p:nvPr/>
          </p:nvSpPr>
          <p:spPr bwMode="auto">
            <a:xfrm>
              <a:off x="5829300" y="1394302"/>
              <a:ext cx="46038" cy="436563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ïšḷïdê"/>
            <p:cNvSpPr/>
            <p:nvPr/>
          </p:nvSpPr>
          <p:spPr bwMode="auto">
            <a:xfrm>
              <a:off x="5759450" y="1807052"/>
              <a:ext cx="163513" cy="161925"/>
            </a:xfrm>
            <a:prstGeom prst="ellipse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679450"/>
            <a:chOff x="4862127" y="3409950"/>
            <a:chExt cx="89445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9503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en-US" altLang="zh-CN" i="1" dirty="0"/>
                <a:t>Python</a:t>
              </a:r>
              <a:r>
                <a:rPr lang="zh-CN" altLang="en-US" i="1" dirty="0">
                  <a:solidFill>
                    <a:srgbClr val="C00000"/>
                  </a:solidFill>
                </a:rPr>
                <a:t>高级数据类型</a:t>
              </a:r>
              <a:endParaRPr lang="en-US" altLang="zh-CN" i="1" dirty="0">
                <a:solidFill>
                  <a:srgbClr val="C00000"/>
                </a:solidFill>
              </a:endParaRPr>
            </a:p>
            <a:p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计算机是可以做数学计算的机器，因此，计算机程序理所当然地可以处理各种数值。但是，计算机能处理的远不止数值，还可以处理文本、图形、音频、视频、网页等各种各样的数据，不同的数据，需要定义不同的数据类型。在</a:t>
              </a:r>
              <a:r>
                <a:rPr lang="en-US" altLang="zh-CN" dirty="0"/>
                <a:t>Python</a:t>
              </a:r>
              <a:r>
                <a:rPr lang="zh-CN" altLang="en-US" dirty="0"/>
                <a:t>中，能够直接处理的数据类型有：数字、字符串、列表、元组、字典等。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bb91bec-60f5-4e2e-8ed1-5ca73a4773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35757" y="642938"/>
            <a:ext cx="11520486" cy="5500687"/>
            <a:chOff x="1" y="642938"/>
            <a:chExt cx="11520486" cy="5500687"/>
          </a:xfrm>
        </p:grpSpPr>
        <p:sp>
          <p:nvSpPr>
            <p:cNvPr id="4" name="išļïďè"/>
            <p:cNvSpPr/>
            <p:nvPr/>
          </p:nvSpPr>
          <p:spPr bwMode="auto">
            <a:xfrm>
              <a:off x="1" y="642938"/>
              <a:ext cx="3956844" cy="5500687"/>
            </a:xfrm>
            <a:custGeom>
              <a:avLst/>
              <a:gdLst>
                <a:gd name="connsiteX0" fmla="*/ 1340314 w 4111625"/>
                <a:gd name="connsiteY0" fmla="*/ 249119 h 5822951"/>
                <a:gd name="connsiteX1" fmla="*/ 1360734 w 4111625"/>
                <a:gd name="connsiteY1" fmla="*/ 250397 h 5822951"/>
                <a:gd name="connsiteX2" fmla="*/ 1350927 w 4111625"/>
                <a:gd name="connsiteY2" fmla="*/ 249783 h 5822951"/>
                <a:gd name="connsiteX3" fmla="*/ 1302697 w 4111625"/>
                <a:gd name="connsiteY3" fmla="*/ 246765 h 5822951"/>
                <a:gd name="connsiteX4" fmla="*/ 1327635 w 4111625"/>
                <a:gd name="connsiteY4" fmla="*/ 248326 h 5822951"/>
                <a:gd name="connsiteX5" fmla="*/ 1340314 w 4111625"/>
                <a:gd name="connsiteY5" fmla="*/ 249119 h 5822951"/>
                <a:gd name="connsiteX6" fmla="*/ 1315376 w 4111625"/>
                <a:gd name="connsiteY6" fmla="*/ 247559 h 5822951"/>
                <a:gd name="connsiteX7" fmla="*/ 1282278 w 4111625"/>
                <a:gd name="connsiteY7" fmla="*/ 245487 h 5822951"/>
                <a:gd name="connsiteX8" fmla="*/ 1292085 w 4111625"/>
                <a:gd name="connsiteY8" fmla="*/ 246101 h 5822951"/>
                <a:gd name="connsiteX9" fmla="*/ 1302697 w 4111625"/>
                <a:gd name="connsiteY9" fmla="*/ 246765 h 5822951"/>
                <a:gd name="connsiteX10" fmla="*/ 3616367 w 4111625"/>
                <a:gd name="connsiteY10" fmla="*/ 0 h 5822951"/>
                <a:gd name="connsiteX11" fmla="*/ 3616367 w 4111625"/>
                <a:gd name="connsiteY11" fmla="*/ 19639 h 5822951"/>
                <a:gd name="connsiteX12" fmla="*/ 3645788 w 4111625"/>
                <a:gd name="connsiteY12" fmla="*/ 4939198 h 5822951"/>
                <a:gd name="connsiteX13" fmla="*/ 3645788 w 4111625"/>
                <a:gd name="connsiteY13" fmla="*/ 4968657 h 5822951"/>
                <a:gd name="connsiteX14" fmla="*/ 3621270 w 4111625"/>
                <a:gd name="connsiteY14" fmla="*/ 4978476 h 5822951"/>
                <a:gd name="connsiteX15" fmla="*/ 3400611 w 4111625"/>
                <a:gd name="connsiteY15" fmla="*/ 5066851 h 5822951"/>
                <a:gd name="connsiteX16" fmla="*/ 3179951 w 4111625"/>
                <a:gd name="connsiteY16" fmla="*/ 5140497 h 5822951"/>
                <a:gd name="connsiteX17" fmla="*/ 3067169 w 4111625"/>
                <a:gd name="connsiteY17" fmla="*/ 5169956 h 5822951"/>
                <a:gd name="connsiteX18" fmla="*/ 2954388 w 4111625"/>
                <a:gd name="connsiteY18" fmla="*/ 5199414 h 5822951"/>
                <a:gd name="connsiteX19" fmla="*/ 2841606 w 4111625"/>
                <a:gd name="connsiteY19" fmla="*/ 5223963 h 5822951"/>
                <a:gd name="connsiteX20" fmla="*/ 2782764 w 4111625"/>
                <a:gd name="connsiteY20" fmla="*/ 5233783 h 5822951"/>
                <a:gd name="connsiteX21" fmla="*/ 2723921 w 4111625"/>
                <a:gd name="connsiteY21" fmla="*/ 5238692 h 5822951"/>
                <a:gd name="connsiteX22" fmla="*/ 2488551 w 4111625"/>
                <a:gd name="connsiteY22" fmla="*/ 5258331 h 5822951"/>
                <a:gd name="connsiteX23" fmla="*/ 2473840 w 4111625"/>
                <a:gd name="connsiteY23" fmla="*/ 5258331 h 5822951"/>
                <a:gd name="connsiteX24" fmla="*/ 2459129 w 4111625"/>
                <a:gd name="connsiteY24" fmla="*/ 5258331 h 5822951"/>
                <a:gd name="connsiteX25" fmla="*/ 2429708 w 4111625"/>
                <a:gd name="connsiteY25" fmla="*/ 5258331 h 5822951"/>
                <a:gd name="connsiteX26" fmla="*/ 2370865 w 4111625"/>
                <a:gd name="connsiteY26" fmla="*/ 5253421 h 5822951"/>
                <a:gd name="connsiteX27" fmla="*/ 2258084 w 4111625"/>
                <a:gd name="connsiteY27" fmla="*/ 5248512 h 5822951"/>
                <a:gd name="connsiteX28" fmla="*/ 2022714 w 4111625"/>
                <a:gd name="connsiteY28" fmla="*/ 5228873 h 5822951"/>
                <a:gd name="connsiteX29" fmla="*/ 1797150 w 4111625"/>
                <a:gd name="connsiteY29" fmla="*/ 5209234 h 5822951"/>
                <a:gd name="connsiteX30" fmla="*/ 1679465 w 4111625"/>
                <a:gd name="connsiteY30" fmla="*/ 5194505 h 5822951"/>
                <a:gd name="connsiteX31" fmla="*/ 1566684 w 4111625"/>
                <a:gd name="connsiteY31" fmla="*/ 5189595 h 5822951"/>
                <a:gd name="connsiteX32" fmla="*/ 1453902 w 4111625"/>
                <a:gd name="connsiteY32" fmla="*/ 5179775 h 5822951"/>
                <a:gd name="connsiteX33" fmla="*/ 1399963 w 4111625"/>
                <a:gd name="connsiteY33" fmla="*/ 5179775 h 5822951"/>
                <a:gd name="connsiteX34" fmla="*/ 1341120 w 4111625"/>
                <a:gd name="connsiteY34" fmla="*/ 5179775 h 5822951"/>
                <a:gd name="connsiteX35" fmla="*/ 1115557 w 4111625"/>
                <a:gd name="connsiteY35" fmla="*/ 5189595 h 5822951"/>
                <a:gd name="connsiteX36" fmla="*/ 1061618 w 4111625"/>
                <a:gd name="connsiteY36" fmla="*/ 5194505 h 5822951"/>
                <a:gd name="connsiteX37" fmla="*/ 1007679 w 4111625"/>
                <a:gd name="connsiteY37" fmla="*/ 5204324 h 5822951"/>
                <a:gd name="connsiteX38" fmla="*/ 953740 w 4111625"/>
                <a:gd name="connsiteY38" fmla="*/ 5214144 h 5822951"/>
                <a:gd name="connsiteX39" fmla="*/ 939029 w 4111625"/>
                <a:gd name="connsiteY39" fmla="*/ 5219053 h 5822951"/>
                <a:gd name="connsiteX40" fmla="*/ 934126 w 4111625"/>
                <a:gd name="connsiteY40" fmla="*/ 5219053 h 5822951"/>
                <a:gd name="connsiteX41" fmla="*/ 929222 w 4111625"/>
                <a:gd name="connsiteY41" fmla="*/ 5219053 h 5822951"/>
                <a:gd name="connsiteX42" fmla="*/ 899800 w 4111625"/>
                <a:gd name="connsiteY42" fmla="*/ 5228873 h 5822951"/>
                <a:gd name="connsiteX43" fmla="*/ 845862 w 4111625"/>
                <a:gd name="connsiteY43" fmla="*/ 5243602 h 5822951"/>
                <a:gd name="connsiteX44" fmla="*/ 791922 w 4111625"/>
                <a:gd name="connsiteY44" fmla="*/ 5258331 h 5822951"/>
                <a:gd name="connsiteX45" fmla="*/ 684044 w 4111625"/>
                <a:gd name="connsiteY45" fmla="*/ 5292699 h 5822951"/>
                <a:gd name="connsiteX46" fmla="*/ 512421 w 4111625"/>
                <a:gd name="connsiteY46" fmla="*/ 5361436 h 5822951"/>
                <a:gd name="connsiteX47" fmla="*/ 639912 w 4111625"/>
                <a:gd name="connsiteY47" fmla="*/ 5336887 h 5822951"/>
                <a:gd name="connsiteX48" fmla="*/ 708563 w 4111625"/>
                <a:gd name="connsiteY48" fmla="*/ 5327068 h 5822951"/>
                <a:gd name="connsiteX49" fmla="*/ 777212 w 4111625"/>
                <a:gd name="connsiteY49" fmla="*/ 5322158 h 5822951"/>
                <a:gd name="connsiteX50" fmla="*/ 806633 w 4111625"/>
                <a:gd name="connsiteY50" fmla="*/ 5322158 h 5822951"/>
                <a:gd name="connsiteX51" fmla="*/ 840958 w 4111625"/>
                <a:gd name="connsiteY51" fmla="*/ 5317248 h 5822951"/>
                <a:gd name="connsiteX52" fmla="*/ 909608 w 4111625"/>
                <a:gd name="connsiteY52" fmla="*/ 5317248 h 5822951"/>
                <a:gd name="connsiteX53" fmla="*/ 978258 w 4111625"/>
                <a:gd name="connsiteY53" fmla="*/ 5317248 h 5822951"/>
                <a:gd name="connsiteX54" fmla="*/ 1046907 w 4111625"/>
                <a:gd name="connsiteY54" fmla="*/ 5317248 h 5822951"/>
                <a:gd name="connsiteX55" fmla="*/ 1081232 w 4111625"/>
                <a:gd name="connsiteY55" fmla="*/ 5317248 h 5822951"/>
                <a:gd name="connsiteX56" fmla="*/ 1110653 w 4111625"/>
                <a:gd name="connsiteY56" fmla="*/ 5322158 h 5822951"/>
                <a:gd name="connsiteX57" fmla="*/ 1174400 w 4111625"/>
                <a:gd name="connsiteY57" fmla="*/ 5327068 h 5822951"/>
                <a:gd name="connsiteX58" fmla="*/ 1194014 w 4111625"/>
                <a:gd name="connsiteY58" fmla="*/ 5327068 h 5822951"/>
                <a:gd name="connsiteX59" fmla="*/ 1208724 w 4111625"/>
                <a:gd name="connsiteY59" fmla="*/ 5331977 h 5822951"/>
                <a:gd name="connsiteX60" fmla="*/ 1243049 w 4111625"/>
                <a:gd name="connsiteY60" fmla="*/ 5336887 h 5822951"/>
                <a:gd name="connsiteX61" fmla="*/ 1306795 w 4111625"/>
                <a:gd name="connsiteY61" fmla="*/ 5341797 h 5822951"/>
                <a:gd name="connsiteX62" fmla="*/ 1561780 w 4111625"/>
                <a:gd name="connsiteY62" fmla="*/ 5385984 h 5822951"/>
                <a:gd name="connsiteX63" fmla="*/ 1684369 w 4111625"/>
                <a:gd name="connsiteY63" fmla="*/ 5415443 h 5822951"/>
                <a:gd name="connsiteX64" fmla="*/ 1806957 w 4111625"/>
                <a:gd name="connsiteY64" fmla="*/ 5439992 h 5822951"/>
                <a:gd name="connsiteX65" fmla="*/ 2052135 w 4111625"/>
                <a:gd name="connsiteY65" fmla="*/ 5489089 h 5822951"/>
                <a:gd name="connsiteX66" fmla="*/ 2292409 w 4111625"/>
                <a:gd name="connsiteY66" fmla="*/ 5533277 h 5822951"/>
                <a:gd name="connsiteX67" fmla="*/ 2537586 w 4111625"/>
                <a:gd name="connsiteY67" fmla="*/ 5572555 h 5822951"/>
                <a:gd name="connsiteX68" fmla="*/ 2660175 w 4111625"/>
                <a:gd name="connsiteY68" fmla="*/ 5582374 h 5822951"/>
                <a:gd name="connsiteX69" fmla="*/ 2719017 w 4111625"/>
                <a:gd name="connsiteY69" fmla="*/ 5592193 h 5822951"/>
                <a:gd name="connsiteX70" fmla="*/ 2782764 w 4111625"/>
                <a:gd name="connsiteY70" fmla="*/ 5597103 h 5822951"/>
                <a:gd name="connsiteX71" fmla="*/ 2905352 w 4111625"/>
                <a:gd name="connsiteY71" fmla="*/ 5602013 h 5822951"/>
                <a:gd name="connsiteX72" fmla="*/ 3023037 w 4111625"/>
                <a:gd name="connsiteY72" fmla="*/ 5606923 h 5822951"/>
                <a:gd name="connsiteX73" fmla="*/ 3268215 w 4111625"/>
                <a:gd name="connsiteY73" fmla="*/ 5606923 h 5822951"/>
                <a:gd name="connsiteX74" fmla="*/ 3390804 w 4111625"/>
                <a:gd name="connsiteY74" fmla="*/ 5597103 h 5822951"/>
                <a:gd name="connsiteX75" fmla="*/ 3513392 w 4111625"/>
                <a:gd name="connsiteY75" fmla="*/ 5592193 h 5822951"/>
                <a:gd name="connsiteX76" fmla="*/ 3758570 w 4111625"/>
                <a:gd name="connsiteY76" fmla="*/ 5562735 h 5822951"/>
                <a:gd name="connsiteX77" fmla="*/ 3935098 w 4111625"/>
                <a:gd name="connsiteY77" fmla="*/ 5533277 h 5822951"/>
                <a:gd name="connsiteX78" fmla="*/ 4018458 w 4111625"/>
                <a:gd name="connsiteY78" fmla="*/ 780649 h 5822951"/>
                <a:gd name="connsiteX79" fmla="*/ 4106722 w 4111625"/>
                <a:gd name="connsiteY79" fmla="*/ 5606923 h 5822951"/>
                <a:gd name="connsiteX80" fmla="*/ 4111625 w 4111625"/>
                <a:gd name="connsiteY80" fmla="*/ 5680569 h 5822951"/>
                <a:gd name="connsiteX81" fmla="*/ 4038072 w 4111625"/>
                <a:gd name="connsiteY81" fmla="*/ 5695298 h 5822951"/>
                <a:gd name="connsiteX82" fmla="*/ 3787991 w 4111625"/>
                <a:gd name="connsiteY82" fmla="*/ 5744395 h 5822951"/>
                <a:gd name="connsiteX83" fmla="*/ 3537910 w 4111625"/>
                <a:gd name="connsiteY83" fmla="*/ 5783673 h 5822951"/>
                <a:gd name="connsiteX84" fmla="*/ 3410418 w 4111625"/>
                <a:gd name="connsiteY84" fmla="*/ 5798403 h 5822951"/>
                <a:gd name="connsiteX85" fmla="*/ 3282926 w 4111625"/>
                <a:gd name="connsiteY85" fmla="*/ 5808222 h 5822951"/>
                <a:gd name="connsiteX86" fmla="*/ 3023037 w 4111625"/>
                <a:gd name="connsiteY86" fmla="*/ 5818042 h 5822951"/>
                <a:gd name="connsiteX87" fmla="*/ 2895545 w 4111625"/>
                <a:gd name="connsiteY87" fmla="*/ 5818042 h 5822951"/>
                <a:gd name="connsiteX88" fmla="*/ 2768053 w 4111625"/>
                <a:gd name="connsiteY88" fmla="*/ 5818042 h 5822951"/>
                <a:gd name="connsiteX89" fmla="*/ 2704307 w 4111625"/>
                <a:gd name="connsiteY89" fmla="*/ 5813132 h 5822951"/>
                <a:gd name="connsiteX90" fmla="*/ 2640561 w 4111625"/>
                <a:gd name="connsiteY90" fmla="*/ 5808222 h 5822951"/>
                <a:gd name="connsiteX91" fmla="*/ 2513068 w 4111625"/>
                <a:gd name="connsiteY91" fmla="*/ 5798403 h 5822951"/>
                <a:gd name="connsiteX92" fmla="*/ 2258084 w 4111625"/>
                <a:gd name="connsiteY92" fmla="*/ 5773854 h 5822951"/>
                <a:gd name="connsiteX93" fmla="*/ 2008002 w 4111625"/>
                <a:gd name="connsiteY93" fmla="*/ 5734576 h 5822951"/>
                <a:gd name="connsiteX94" fmla="*/ 1757922 w 4111625"/>
                <a:gd name="connsiteY94" fmla="*/ 5690388 h 5822951"/>
                <a:gd name="connsiteX95" fmla="*/ 1635333 w 4111625"/>
                <a:gd name="connsiteY95" fmla="*/ 5670749 h 5822951"/>
                <a:gd name="connsiteX96" fmla="*/ 1512744 w 4111625"/>
                <a:gd name="connsiteY96" fmla="*/ 5651110 h 5822951"/>
                <a:gd name="connsiteX97" fmla="*/ 1272471 w 4111625"/>
                <a:gd name="connsiteY97" fmla="*/ 5616742 h 5822951"/>
                <a:gd name="connsiteX98" fmla="*/ 1213628 w 4111625"/>
                <a:gd name="connsiteY98" fmla="*/ 5611832 h 5822951"/>
                <a:gd name="connsiteX99" fmla="*/ 1184207 w 4111625"/>
                <a:gd name="connsiteY99" fmla="*/ 5606923 h 5822951"/>
                <a:gd name="connsiteX100" fmla="*/ 1169496 w 4111625"/>
                <a:gd name="connsiteY100" fmla="*/ 5606923 h 5822951"/>
                <a:gd name="connsiteX101" fmla="*/ 1164593 w 4111625"/>
                <a:gd name="connsiteY101" fmla="*/ 5606923 h 5822951"/>
                <a:gd name="connsiteX102" fmla="*/ 1154785 w 4111625"/>
                <a:gd name="connsiteY102" fmla="*/ 5606923 h 5822951"/>
                <a:gd name="connsiteX103" fmla="*/ 1095943 w 4111625"/>
                <a:gd name="connsiteY103" fmla="*/ 5602013 h 5822951"/>
                <a:gd name="connsiteX104" fmla="*/ 1061618 w 4111625"/>
                <a:gd name="connsiteY104" fmla="*/ 5602013 h 5822951"/>
                <a:gd name="connsiteX105" fmla="*/ 1032197 w 4111625"/>
                <a:gd name="connsiteY105" fmla="*/ 5602013 h 5822951"/>
                <a:gd name="connsiteX106" fmla="*/ 978258 w 4111625"/>
                <a:gd name="connsiteY106" fmla="*/ 5602013 h 5822951"/>
                <a:gd name="connsiteX107" fmla="*/ 919415 w 4111625"/>
                <a:gd name="connsiteY107" fmla="*/ 5606923 h 5822951"/>
                <a:gd name="connsiteX108" fmla="*/ 860573 w 4111625"/>
                <a:gd name="connsiteY108" fmla="*/ 5611832 h 5822951"/>
                <a:gd name="connsiteX109" fmla="*/ 831151 w 4111625"/>
                <a:gd name="connsiteY109" fmla="*/ 5611832 h 5822951"/>
                <a:gd name="connsiteX110" fmla="*/ 801730 w 4111625"/>
                <a:gd name="connsiteY110" fmla="*/ 5616742 h 5822951"/>
                <a:gd name="connsiteX111" fmla="*/ 747790 w 4111625"/>
                <a:gd name="connsiteY111" fmla="*/ 5621652 h 5822951"/>
                <a:gd name="connsiteX112" fmla="*/ 688948 w 4111625"/>
                <a:gd name="connsiteY112" fmla="*/ 5631471 h 5822951"/>
                <a:gd name="connsiteX113" fmla="*/ 576167 w 4111625"/>
                <a:gd name="connsiteY113" fmla="*/ 5656020 h 5822951"/>
                <a:gd name="connsiteX114" fmla="*/ 355507 w 4111625"/>
                <a:gd name="connsiteY114" fmla="*/ 5724756 h 5822951"/>
                <a:gd name="connsiteX115" fmla="*/ 306471 w 4111625"/>
                <a:gd name="connsiteY115" fmla="*/ 5749305 h 5822951"/>
                <a:gd name="connsiteX116" fmla="*/ 257436 w 4111625"/>
                <a:gd name="connsiteY116" fmla="*/ 5773854 h 5822951"/>
                <a:gd name="connsiteX117" fmla="*/ 208401 w 4111625"/>
                <a:gd name="connsiteY117" fmla="*/ 5798403 h 5822951"/>
                <a:gd name="connsiteX118" fmla="*/ 183882 w 4111625"/>
                <a:gd name="connsiteY118" fmla="*/ 5813132 h 5822951"/>
                <a:gd name="connsiteX119" fmla="*/ 174076 w 4111625"/>
                <a:gd name="connsiteY119" fmla="*/ 5818042 h 5822951"/>
                <a:gd name="connsiteX120" fmla="*/ 169172 w 4111625"/>
                <a:gd name="connsiteY120" fmla="*/ 5822951 h 5822951"/>
                <a:gd name="connsiteX121" fmla="*/ 26433 w 4111625"/>
                <a:gd name="connsiteY121" fmla="*/ 5822951 h 5822951"/>
                <a:gd name="connsiteX122" fmla="*/ 0 w 4111625"/>
                <a:gd name="connsiteY122" fmla="*/ 5822951 h 5822951"/>
                <a:gd name="connsiteX123" fmla="*/ 0 w 4111625"/>
                <a:gd name="connsiteY123" fmla="*/ 710368 h 5822951"/>
                <a:gd name="connsiteX124" fmla="*/ 2451 w 4111625"/>
                <a:gd name="connsiteY124" fmla="*/ 520433 h 5822951"/>
                <a:gd name="connsiteX125" fmla="*/ 61294 w 4111625"/>
                <a:gd name="connsiteY125" fmla="*/ 5459631 h 5822951"/>
                <a:gd name="connsiteX126" fmla="*/ 110329 w 4111625"/>
                <a:gd name="connsiteY126" fmla="*/ 5425262 h 5822951"/>
                <a:gd name="connsiteX127" fmla="*/ 164269 w 4111625"/>
                <a:gd name="connsiteY127" fmla="*/ 5395804 h 5822951"/>
                <a:gd name="connsiteX128" fmla="*/ 213304 w 4111625"/>
                <a:gd name="connsiteY128" fmla="*/ 5366345 h 5822951"/>
                <a:gd name="connsiteX129" fmla="*/ 424157 w 4111625"/>
                <a:gd name="connsiteY129" fmla="*/ 5263241 h 5822951"/>
                <a:gd name="connsiteX130" fmla="*/ 644816 w 4111625"/>
                <a:gd name="connsiteY130" fmla="*/ 5179775 h 5822951"/>
                <a:gd name="connsiteX131" fmla="*/ 757598 w 4111625"/>
                <a:gd name="connsiteY131" fmla="*/ 5145407 h 5822951"/>
                <a:gd name="connsiteX132" fmla="*/ 816441 w 4111625"/>
                <a:gd name="connsiteY132" fmla="*/ 5125768 h 5822951"/>
                <a:gd name="connsiteX133" fmla="*/ 870379 w 4111625"/>
                <a:gd name="connsiteY133" fmla="*/ 5115949 h 5822951"/>
                <a:gd name="connsiteX134" fmla="*/ 899800 w 4111625"/>
                <a:gd name="connsiteY134" fmla="*/ 5106129 h 5822951"/>
                <a:gd name="connsiteX135" fmla="*/ 904704 w 4111625"/>
                <a:gd name="connsiteY135" fmla="*/ 5106129 h 5822951"/>
                <a:gd name="connsiteX136" fmla="*/ 909608 w 4111625"/>
                <a:gd name="connsiteY136" fmla="*/ 5106129 h 5822951"/>
                <a:gd name="connsiteX137" fmla="*/ 914511 w 4111625"/>
                <a:gd name="connsiteY137" fmla="*/ 5101220 h 5822951"/>
                <a:gd name="connsiteX138" fmla="*/ 929222 w 4111625"/>
                <a:gd name="connsiteY138" fmla="*/ 5101220 h 5822951"/>
                <a:gd name="connsiteX139" fmla="*/ 988065 w 4111625"/>
                <a:gd name="connsiteY139" fmla="*/ 5091400 h 5822951"/>
                <a:gd name="connsiteX140" fmla="*/ 1046907 w 4111625"/>
                <a:gd name="connsiteY140" fmla="*/ 5081581 h 5822951"/>
                <a:gd name="connsiteX141" fmla="*/ 1105750 w 4111625"/>
                <a:gd name="connsiteY141" fmla="*/ 5076671 h 5822951"/>
                <a:gd name="connsiteX142" fmla="*/ 1341120 w 4111625"/>
                <a:gd name="connsiteY142" fmla="*/ 5066851 h 5822951"/>
                <a:gd name="connsiteX143" fmla="*/ 1399963 w 4111625"/>
                <a:gd name="connsiteY143" fmla="*/ 5066851 h 5822951"/>
                <a:gd name="connsiteX144" fmla="*/ 1458805 w 4111625"/>
                <a:gd name="connsiteY144" fmla="*/ 5071761 h 5822951"/>
                <a:gd name="connsiteX145" fmla="*/ 1576491 w 4111625"/>
                <a:gd name="connsiteY145" fmla="*/ 5076671 h 5822951"/>
                <a:gd name="connsiteX146" fmla="*/ 1694176 w 4111625"/>
                <a:gd name="connsiteY146" fmla="*/ 5086490 h 5822951"/>
                <a:gd name="connsiteX147" fmla="*/ 1806957 w 4111625"/>
                <a:gd name="connsiteY147" fmla="*/ 5101220 h 5822951"/>
                <a:gd name="connsiteX148" fmla="*/ 2037424 w 4111625"/>
                <a:gd name="connsiteY148" fmla="*/ 5125768 h 5822951"/>
                <a:gd name="connsiteX149" fmla="*/ 2262987 w 4111625"/>
                <a:gd name="connsiteY149" fmla="*/ 5145407 h 5822951"/>
                <a:gd name="connsiteX150" fmla="*/ 2375769 w 4111625"/>
                <a:gd name="connsiteY150" fmla="*/ 5155227 h 5822951"/>
                <a:gd name="connsiteX151" fmla="*/ 2434612 w 4111625"/>
                <a:gd name="connsiteY151" fmla="*/ 5155227 h 5822951"/>
                <a:gd name="connsiteX152" fmla="*/ 2464033 w 4111625"/>
                <a:gd name="connsiteY152" fmla="*/ 5160136 h 5822951"/>
                <a:gd name="connsiteX153" fmla="*/ 2478744 w 4111625"/>
                <a:gd name="connsiteY153" fmla="*/ 5160136 h 5822951"/>
                <a:gd name="connsiteX154" fmla="*/ 2488551 w 4111625"/>
                <a:gd name="connsiteY154" fmla="*/ 5160136 h 5822951"/>
                <a:gd name="connsiteX155" fmla="*/ 2714114 w 4111625"/>
                <a:gd name="connsiteY155" fmla="*/ 5145407 h 5822951"/>
                <a:gd name="connsiteX156" fmla="*/ 2768053 w 4111625"/>
                <a:gd name="connsiteY156" fmla="*/ 5135588 h 5822951"/>
                <a:gd name="connsiteX157" fmla="*/ 2826896 w 4111625"/>
                <a:gd name="connsiteY157" fmla="*/ 5130678 h 5822951"/>
                <a:gd name="connsiteX158" fmla="*/ 2934774 w 4111625"/>
                <a:gd name="connsiteY158" fmla="*/ 5106129 h 5822951"/>
                <a:gd name="connsiteX159" fmla="*/ 3047555 w 4111625"/>
                <a:gd name="connsiteY159" fmla="*/ 5081581 h 5822951"/>
                <a:gd name="connsiteX160" fmla="*/ 3155433 w 4111625"/>
                <a:gd name="connsiteY160" fmla="*/ 5052122 h 5822951"/>
                <a:gd name="connsiteX161" fmla="*/ 3371189 w 4111625"/>
                <a:gd name="connsiteY161" fmla="*/ 4983386 h 5822951"/>
                <a:gd name="connsiteX162" fmla="*/ 3557524 w 4111625"/>
                <a:gd name="connsiteY162" fmla="*/ 4909740 h 5822951"/>
                <a:gd name="connsiteX163" fmla="*/ 3586946 w 4111625"/>
                <a:gd name="connsiteY163" fmla="*/ 39278 h 5822951"/>
                <a:gd name="connsiteX164" fmla="*/ 3454550 w 4111625"/>
                <a:gd name="connsiteY164" fmla="*/ 78556 h 5822951"/>
                <a:gd name="connsiteX165" fmla="*/ 3380997 w 4111625"/>
                <a:gd name="connsiteY165" fmla="*/ 98195 h 5822951"/>
                <a:gd name="connsiteX166" fmla="*/ 3302540 w 4111625"/>
                <a:gd name="connsiteY166" fmla="*/ 117834 h 5822951"/>
                <a:gd name="connsiteX167" fmla="*/ 3228987 w 4111625"/>
                <a:gd name="connsiteY167" fmla="*/ 132563 h 5822951"/>
                <a:gd name="connsiteX168" fmla="*/ 3189758 w 4111625"/>
                <a:gd name="connsiteY168" fmla="*/ 142383 h 5822951"/>
                <a:gd name="connsiteX169" fmla="*/ 3150530 w 4111625"/>
                <a:gd name="connsiteY169" fmla="*/ 147292 h 5822951"/>
                <a:gd name="connsiteX170" fmla="*/ 2998520 w 4111625"/>
                <a:gd name="connsiteY170" fmla="*/ 176751 h 5822951"/>
                <a:gd name="connsiteX171" fmla="*/ 2920063 w 4111625"/>
                <a:gd name="connsiteY171" fmla="*/ 191480 h 5822951"/>
                <a:gd name="connsiteX172" fmla="*/ 2841606 w 4111625"/>
                <a:gd name="connsiteY172" fmla="*/ 201300 h 5822951"/>
                <a:gd name="connsiteX173" fmla="*/ 2768053 w 4111625"/>
                <a:gd name="connsiteY173" fmla="*/ 211119 h 5822951"/>
                <a:gd name="connsiteX174" fmla="*/ 2689596 w 4111625"/>
                <a:gd name="connsiteY174" fmla="*/ 220939 h 5822951"/>
                <a:gd name="connsiteX175" fmla="*/ 2532683 w 4111625"/>
                <a:gd name="connsiteY175" fmla="*/ 235668 h 5822951"/>
                <a:gd name="connsiteX176" fmla="*/ 2375769 w 4111625"/>
                <a:gd name="connsiteY176" fmla="*/ 250397 h 5822951"/>
                <a:gd name="connsiteX177" fmla="*/ 2297312 w 4111625"/>
                <a:gd name="connsiteY177" fmla="*/ 255307 h 5822951"/>
                <a:gd name="connsiteX178" fmla="*/ 2218855 w 4111625"/>
                <a:gd name="connsiteY178" fmla="*/ 260216 h 5822951"/>
                <a:gd name="connsiteX179" fmla="*/ 2140399 w 4111625"/>
                <a:gd name="connsiteY179" fmla="*/ 260216 h 5822951"/>
                <a:gd name="connsiteX180" fmla="*/ 2066845 w 4111625"/>
                <a:gd name="connsiteY180" fmla="*/ 265126 h 5822951"/>
                <a:gd name="connsiteX181" fmla="*/ 1909932 w 4111625"/>
                <a:gd name="connsiteY181" fmla="*/ 265126 h 5822951"/>
                <a:gd name="connsiteX182" fmla="*/ 1753018 w 4111625"/>
                <a:gd name="connsiteY182" fmla="*/ 265126 h 5822951"/>
                <a:gd name="connsiteX183" fmla="*/ 1596105 w 4111625"/>
                <a:gd name="connsiteY183" fmla="*/ 260216 h 5822951"/>
                <a:gd name="connsiteX184" fmla="*/ 1439191 w 4111625"/>
                <a:gd name="connsiteY184" fmla="*/ 255307 h 5822951"/>
                <a:gd name="connsiteX185" fmla="*/ 1360734 w 4111625"/>
                <a:gd name="connsiteY185" fmla="*/ 250397 h 5822951"/>
                <a:gd name="connsiteX186" fmla="*/ 1439191 w 4111625"/>
                <a:gd name="connsiteY186" fmla="*/ 250397 h 5822951"/>
                <a:gd name="connsiteX187" fmla="*/ 1596105 w 4111625"/>
                <a:gd name="connsiteY187" fmla="*/ 255307 h 5822951"/>
                <a:gd name="connsiteX188" fmla="*/ 1753018 w 4111625"/>
                <a:gd name="connsiteY188" fmla="*/ 260216 h 5822951"/>
                <a:gd name="connsiteX189" fmla="*/ 1909932 w 4111625"/>
                <a:gd name="connsiteY189" fmla="*/ 255307 h 5822951"/>
                <a:gd name="connsiteX190" fmla="*/ 2061942 w 4111625"/>
                <a:gd name="connsiteY190" fmla="*/ 250397 h 5822951"/>
                <a:gd name="connsiteX191" fmla="*/ 2140399 w 4111625"/>
                <a:gd name="connsiteY191" fmla="*/ 250397 h 5822951"/>
                <a:gd name="connsiteX192" fmla="*/ 2218855 w 4111625"/>
                <a:gd name="connsiteY192" fmla="*/ 245487 h 5822951"/>
                <a:gd name="connsiteX193" fmla="*/ 2297312 w 4111625"/>
                <a:gd name="connsiteY193" fmla="*/ 240577 h 5822951"/>
                <a:gd name="connsiteX194" fmla="*/ 2375769 w 4111625"/>
                <a:gd name="connsiteY194" fmla="*/ 235668 h 5822951"/>
                <a:gd name="connsiteX195" fmla="*/ 2532683 w 4111625"/>
                <a:gd name="connsiteY195" fmla="*/ 220939 h 5822951"/>
                <a:gd name="connsiteX196" fmla="*/ 2684693 w 4111625"/>
                <a:gd name="connsiteY196" fmla="*/ 201300 h 5822951"/>
                <a:gd name="connsiteX197" fmla="*/ 2763149 w 4111625"/>
                <a:gd name="connsiteY197" fmla="*/ 191480 h 5822951"/>
                <a:gd name="connsiteX198" fmla="*/ 2841606 w 4111625"/>
                <a:gd name="connsiteY198" fmla="*/ 181661 h 5822951"/>
                <a:gd name="connsiteX199" fmla="*/ 2915159 w 4111625"/>
                <a:gd name="connsiteY199" fmla="*/ 171841 h 5822951"/>
                <a:gd name="connsiteX200" fmla="*/ 2993616 w 4111625"/>
                <a:gd name="connsiteY200" fmla="*/ 157112 h 5822951"/>
                <a:gd name="connsiteX201" fmla="*/ 3145626 w 4111625"/>
                <a:gd name="connsiteY201" fmla="*/ 127654 h 5822951"/>
                <a:gd name="connsiteX202" fmla="*/ 3184855 w 4111625"/>
                <a:gd name="connsiteY202" fmla="*/ 117834 h 5822951"/>
                <a:gd name="connsiteX203" fmla="*/ 3224083 w 4111625"/>
                <a:gd name="connsiteY203" fmla="*/ 108014 h 5822951"/>
                <a:gd name="connsiteX204" fmla="*/ 3297636 w 4111625"/>
                <a:gd name="connsiteY204" fmla="*/ 93285 h 5822951"/>
                <a:gd name="connsiteX205" fmla="*/ 3376093 w 4111625"/>
                <a:gd name="connsiteY205" fmla="*/ 73646 h 5822951"/>
                <a:gd name="connsiteX206" fmla="*/ 3449646 w 4111625"/>
                <a:gd name="connsiteY206" fmla="*/ 49098 h 5822951"/>
                <a:gd name="connsiteX207" fmla="*/ 3596753 w 4111625"/>
                <a:gd name="connsiteY207" fmla="*/ 4910 h 5822951"/>
                <a:gd name="connsiteX208" fmla="*/ 3616367 w 4111625"/>
                <a:gd name="connsiteY208" fmla="*/ 0 h 582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111625" h="5822951">
                  <a:moveTo>
                    <a:pt x="1340314" y="249119"/>
                  </a:moveTo>
                  <a:lnTo>
                    <a:pt x="1360734" y="250397"/>
                  </a:lnTo>
                  <a:cubicBezTo>
                    <a:pt x="1360734" y="250397"/>
                    <a:pt x="1360734" y="250397"/>
                    <a:pt x="1350927" y="249783"/>
                  </a:cubicBezTo>
                  <a:close/>
                  <a:moveTo>
                    <a:pt x="1302697" y="246765"/>
                  </a:moveTo>
                  <a:lnTo>
                    <a:pt x="1327635" y="248326"/>
                  </a:lnTo>
                  <a:lnTo>
                    <a:pt x="1340314" y="249119"/>
                  </a:lnTo>
                  <a:lnTo>
                    <a:pt x="1315376" y="247559"/>
                  </a:lnTo>
                  <a:close/>
                  <a:moveTo>
                    <a:pt x="1282278" y="245487"/>
                  </a:moveTo>
                  <a:cubicBezTo>
                    <a:pt x="1282278" y="245487"/>
                    <a:pt x="1282278" y="245487"/>
                    <a:pt x="1292085" y="246101"/>
                  </a:cubicBezTo>
                  <a:lnTo>
                    <a:pt x="1302697" y="246765"/>
                  </a:lnTo>
                  <a:close/>
                  <a:moveTo>
                    <a:pt x="3616367" y="0"/>
                  </a:moveTo>
                  <a:cubicBezTo>
                    <a:pt x="3616367" y="0"/>
                    <a:pt x="3616367" y="0"/>
                    <a:pt x="3616367" y="19639"/>
                  </a:cubicBezTo>
                  <a:cubicBezTo>
                    <a:pt x="3616367" y="19639"/>
                    <a:pt x="3616367" y="19639"/>
                    <a:pt x="3645788" y="4939198"/>
                  </a:cubicBezTo>
                  <a:cubicBezTo>
                    <a:pt x="3645788" y="4939198"/>
                    <a:pt x="3645788" y="4939198"/>
                    <a:pt x="3645788" y="4968657"/>
                  </a:cubicBezTo>
                  <a:cubicBezTo>
                    <a:pt x="3645788" y="4968657"/>
                    <a:pt x="3645788" y="4968657"/>
                    <a:pt x="3621270" y="4978476"/>
                  </a:cubicBezTo>
                  <a:cubicBezTo>
                    <a:pt x="3547717" y="5012844"/>
                    <a:pt x="3474164" y="5037393"/>
                    <a:pt x="3400611" y="5066851"/>
                  </a:cubicBezTo>
                  <a:cubicBezTo>
                    <a:pt x="3331961" y="5091400"/>
                    <a:pt x="3258408" y="5115949"/>
                    <a:pt x="3179951" y="5140497"/>
                  </a:cubicBezTo>
                  <a:cubicBezTo>
                    <a:pt x="3145626" y="5150317"/>
                    <a:pt x="3106398" y="5160136"/>
                    <a:pt x="3067169" y="5169956"/>
                  </a:cubicBezTo>
                  <a:cubicBezTo>
                    <a:pt x="3032845" y="5179775"/>
                    <a:pt x="2993616" y="5189595"/>
                    <a:pt x="2954388" y="5199414"/>
                  </a:cubicBezTo>
                  <a:cubicBezTo>
                    <a:pt x="2920063" y="5209234"/>
                    <a:pt x="2880835" y="5214144"/>
                    <a:pt x="2841606" y="5223963"/>
                  </a:cubicBezTo>
                  <a:cubicBezTo>
                    <a:pt x="2841606" y="5223963"/>
                    <a:pt x="2841606" y="5223963"/>
                    <a:pt x="2782764" y="5233783"/>
                  </a:cubicBezTo>
                  <a:cubicBezTo>
                    <a:pt x="2782764" y="5233783"/>
                    <a:pt x="2782764" y="5233783"/>
                    <a:pt x="2723921" y="5238692"/>
                  </a:cubicBezTo>
                  <a:cubicBezTo>
                    <a:pt x="2645464" y="5253421"/>
                    <a:pt x="2567007" y="5258331"/>
                    <a:pt x="2488551" y="5258331"/>
                  </a:cubicBezTo>
                  <a:cubicBezTo>
                    <a:pt x="2483647" y="5258331"/>
                    <a:pt x="2478744" y="5258331"/>
                    <a:pt x="2473840" y="5258331"/>
                  </a:cubicBezTo>
                  <a:cubicBezTo>
                    <a:pt x="2473840" y="5258331"/>
                    <a:pt x="2473840" y="5258331"/>
                    <a:pt x="2459129" y="5258331"/>
                  </a:cubicBezTo>
                  <a:cubicBezTo>
                    <a:pt x="2459129" y="5258331"/>
                    <a:pt x="2459129" y="5258331"/>
                    <a:pt x="2429708" y="5258331"/>
                  </a:cubicBezTo>
                  <a:cubicBezTo>
                    <a:pt x="2410094" y="5258331"/>
                    <a:pt x="2390480" y="5258331"/>
                    <a:pt x="2370865" y="5253421"/>
                  </a:cubicBezTo>
                  <a:cubicBezTo>
                    <a:pt x="2336541" y="5253421"/>
                    <a:pt x="2292409" y="5253421"/>
                    <a:pt x="2258084" y="5248512"/>
                  </a:cubicBezTo>
                  <a:cubicBezTo>
                    <a:pt x="2179627" y="5243602"/>
                    <a:pt x="2101170" y="5238692"/>
                    <a:pt x="2022714" y="5228873"/>
                  </a:cubicBezTo>
                  <a:cubicBezTo>
                    <a:pt x="2022714" y="5228873"/>
                    <a:pt x="2022714" y="5228873"/>
                    <a:pt x="1797150" y="5209234"/>
                  </a:cubicBezTo>
                  <a:cubicBezTo>
                    <a:pt x="1797150" y="5209234"/>
                    <a:pt x="1797150" y="5209234"/>
                    <a:pt x="1679465" y="5194505"/>
                  </a:cubicBezTo>
                  <a:cubicBezTo>
                    <a:pt x="1645140" y="5194505"/>
                    <a:pt x="1605912" y="5189595"/>
                    <a:pt x="1566684" y="5189595"/>
                  </a:cubicBezTo>
                  <a:cubicBezTo>
                    <a:pt x="1532359" y="5184685"/>
                    <a:pt x="1493130" y="5184685"/>
                    <a:pt x="1453902" y="5179775"/>
                  </a:cubicBezTo>
                  <a:cubicBezTo>
                    <a:pt x="1453902" y="5179775"/>
                    <a:pt x="1453902" y="5179775"/>
                    <a:pt x="1399963" y="5179775"/>
                  </a:cubicBezTo>
                  <a:cubicBezTo>
                    <a:pt x="1399963" y="5179775"/>
                    <a:pt x="1399963" y="5179775"/>
                    <a:pt x="1341120" y="5179775"/>
                  </a:cubicBezTo>
                  <a:cubicBezTo>
                    <a:pt x="1267567" y="5179775"/>
                    <a:pt x="1194014" y="5184685"/>
                    <a:pt x="1115557" y="5189595"/>
                  </a:cubicBezTo>
                  <a:cubicBezTo>
                    <a:pt x="1100846" y="5189595"/>
                    <a:pt x="1081232" y="5194505"/>
                    <a:pt x="1061618" y="5194505"/>
                  </a:cubicBezTo>
                  <a:cubicBezTo>
                    <a:pt x="1042004" y="5199414"/>
                    <a:pt x="1027293" y="5199414"/>
                    <a:pt x="1007679" y="5204324"/>
                  </a:cubicBezTo>
                  <a:cubicBezTo>
                    <a:pt x="1007679" y="5204324"/>
                    <a:pt x="1007679" y="5204324"/>
                    <a:pt x="953740" y="5214144"/>
                  </a:cubicBezTo>
                  <a:cubicBezTo>
                    <a:pt x="953740" y="5214144"/>
                    <a:pt x="953740" y="5214144"/>
                    <a:pt x="939029" y="5219053"/>
                  </a:cubicBezTo>
                  <a:cubicBezTo>
                    <a:pt x="939029" y="5219053"/>
                    <a:pt x="939029" y="5219053"/>
                    <a:pt x="934126" y="5219053"/>
                  </a:cubicBezTo>
                  <a:cubicBezTo>
                    <a:pt x="934126" y="5219053"/>
                    <a:pt x="934126" y="5219053"/>
                    <a:pt x="929222" y="5219053"/>
                  </a:cubicBezTo>
                  <a:cubicBezTo>
                    <a:pt x="929222" y="5219053"/>
                    <a:pt x="929222" y="5219053"/>
                    <a:pt x="899800" y="5228873"/>
                  </a:cubicBezTo>
                  <a:cubicBezTo>
                    <a:pt x="899800" y="5228873"/>
                    <a:pt x="899800" y="5228873"/>
                    <a:pt x="845862" y="5243602"/>
                  </a:cubicBezTo>
                  <a:cubicBezTo>
                    <a:pt x="845862" y="5243602"/>
                    <a:pt x="845862" y="5243602"/>
                    <a:pt x="791922" y="5258331"/>
                  </a:cubicBezTo>
                  <a:cubicBezTo>
                    <a:pt x="757598" y="5268151"/>
                    <a:pt x="718369" y="5282880"/>
                    <a:pt x="684044" y="5292699"/>
                  </a:cubicBezTo>
                  <a:cubicBezTo>
                    <a:pt x="625202" y="5312338"/>
                    <a:pt x="571263" y="5336887"/>
                    <a:pt x="512421" y="5361436"/>
                  </a:cubicBezTo>
                  <a:cubicBezTo>
                    <a:pt x="556553" y="5351616"/>
                    <a:pt x="600684" y="5341797"/>
                    <a:pt x="639912" y="5336887"/>
                  </a:cubicBezTo>
                  <a:cubicBezTo>
                    <a:pt x="664431" y="5336887"/>
                    <a:pt x="684044" y="5331977"/>
                    <a:pt x="708563" y="5327068"/>
                  </a:cubicBezTo>
                  <a:cubicBezTo>
                    <a:pt x="708563" y="5327068"/>
                    <a:pt x="708563" y="5327068"/>
                    <a:pt x="777212" y="5322158"/>
                  </a:cubicBezTo>
                  <a:cubicBezTo>
                    <a:pt x="777212" y="5322158"/>
                    <a:pt x="777212" y="5322158"/>
                    <a:pt x="806633" y="5322158"/>
                  </a:cubicBezTo>
                  <a:cubicBezTo>
                    <a:pt x="806633" y="5322158"/>
                    <a:pt x="806633" y="5322158"/>
                    <a:pt x="840958" y="5317248"/>
                  </a:cubicBezTo>
                  <a:cubicBezTo>
                    <a:pt x="840958" y="5317248"/>
                    <a:pt x="840958" y="5317248"/>
                    <a:pt x="909608" y="5317248"/>
                  </a:cubicBezTo>
                  <a:cubicBezTo>
                    <a:pt x="929222" y="5317248"/>
                    <a:pt x="953740" y="5317248"/>
                    <a:pt x="978258" y="5317248"/>
                  </a:cubicBezTo>
                  <a:cubicBezTo>
                    <a:pt x="978258" y="5317248"/>
                    <a:pt x="978258" y="5317248"/>
                    <a:pt x="1046907" y="5317248"/>
                  </a:cubicBezTo>
                  <a:cubicBezTo>
                    <a:pt x="1056714" y="5317248"/>
                    <a:pt x="1066522" y="5317248"/>
                    <a:pt x="1081232" y="5317248"/>
                  </a:cubicBezTo>
                  <a:cubicBezTo>
                    <a:pt x="1081232" y="5317248"/>
                    <a:pt x="1081232" y="5317248"/>
                    <a:pt x="1110653" y="5322158"/>
                  </a:cubicBezTo>
                  <a:cubicBezTo>
                    <a:pt x="1110653" y="5322158"/>
                    <a:pt x="1110653" y="5322158"/>
                    <a:pt x="1174400" y="5327068"/>
                  </a:cubicBezTo>
                  <a:cubicBezTo>
                    <a:pt x="1174400" y="5327068"/>
                    <a:pt x="1174400" y="5327068"/>
                    <a:pt x="1194014" y="5327068"/>
                  </a:cubicBezTo>
                  <a:cubicBezTo>
                    <a:pt x="1194014" y="5327068"/>
                    <a:pt x="1194014" y="5327068"/>
                    <a:pt x="1208724" y="5331977"/>
                  </a:cubicBezTo>
                  <a:cubicBezTo>
                    <a:pt x="1208724" y="5331977"/>
                    <a:pt x="1208724" y="5331977"/>
                    <a:pt x="1243049" y="5336887"/>
                  </a:cubicBezTo>
                  <a:cubicBezTo>
                    <a:pt x="1243049" y="5336887"/>
                    <a:pt x="1243049" y="5336887"/>
                    <a:pt x="1306795" y="5341797"/>
                  </a:cubicBezTo>
                  <a:cubicBezTo>
                    <a:pt x="1390156" y="5356526"/>
                    <a:pt x="1478420" y="5371255"/>
                    <a:pt x="1561780" y="5385984"/>
                  </a:cubicBezTo>
                  <a:cubicBezTo>
                    <a:pt x="1601008" y="5395804"/>
                    <a:pt x="1645140" y="5405623"/>
                    <a:pt x="1684369" y="5415443"/>
                  </a:cubicBezTo>
                  <a:cubicBezTo>
                    <a:pt x="1684369" y="5415443"/>
                    <a:pt x="1684369" y="5415443"/>
                    <a:pt x="1806957" y="5439992"/>
                  </a:cubicBezTo>
                  <a:cubicBezTo>
                    <a:pt x="1806957" y="5439992"/>
                    <a:pt x="1806957" y="5439992"/>
                    <a:pt x="2052135" y="5489089"/>
                  </a:cubicBezTo>
                  <a:cubicBezTo>
                    <a:pt x="2130592" y="5503818"/>
                    <a:pt x="2213952" y="5523457"/>
                    <a:pt x="2292409" y="5533277"/>
                  </a:cubicBezTo>
                  <a:cubicBezTo>
                    <a:pt x="2375769" y="5548006"/>
                    <a:pt x="2454226" y="5557825"/>
                    <a:pt x="2537586" y="5572555"/>
                  </a:cubicBezTo>
                  <a:cubicBezTo>
                    <a:pt x="2537586" y="5572555"/>
                    <a:pt x="2537586" y="5572555"/>
                    <a:pt x="2660175" y="5582374"/>
                  </a:cubicBezTo>
                  <a:cubicBezTo>
                    <a:pt x="2660175" y="5582374"/>
                    <a:pt x="2660175" y="5582374"/>
                    <a:pt x="2719017" y="5592193"/>
                  </a:cubicBezTo>
                  <a:cubicBezTo>
                    <a:pt x="2719017" y="5592193"/>
                    <a:pt x="2719017" y="5592193"/>
                    <a:pt x="2782764" y="5597103"/>
                  </a:cubicBezTo>
                  <a:cubicBezTo>
                    <a:pt x="2782764" y="5597103"/>
                    <a:pt x="2782764" y="5597103"/>
                    <a:pt x="2905352" y="5602013"/>
                  </a:cubicBezTo>
                  <a:cubicBezTo>
                    <a:pt x="2944581" y="5606923"/>
                    <a:pt x="2983809" y="5606923"/>
                    <a:pt x="3023037" y="5606923"/>
                  </a:cubicBezTo>
                  <a:cubicBezTo>
                    <a:pt x="3106398" y="5611832"/>
                    <a:pt x="3189758" y="5606923"/>
                    <a:pt x="3268215" y="5606923"/>
                  </a:cubicBezTo>
                  <a:cubicBezTo>
                    <a:pt x="3312347" y="5606923"/>
                    <a:pt x="3351575" y="5602013"/>
                    <a:pt x="3390804" y="5597103"/>
                  </a:cubicBezTo>
                  <a:cubicBezTo>
                    <a:pt x="3390804" y="5597103"/>
                    <a:pt x="3390804" y="5597103"/>
                    <a:pt x="3513392" y="5592193"/>
                  </a:cubicBezTo>
                  <a:cubicBezTo>
                    <a:pt x="3596753" y="5582374"/>
                    <a:pt x="3680113" y="5572555"/>
                    <a:pt x="3758570" y="5562735"/>
                  </a:cubicBezTo>
                  <a:cubicBezTo>
                    <a:pt x="3758570" y="5562735"/>
                    <a:pt x="3758570" y="5562735"/>
                    <a:pt x="3935098" y="5533277"/>
                  </a:cubicBezTo>
                  <a:cubicBezTo>
                    <a:pt x="3935098" y="5533277"/>
                    <a:pt x="3935098" y="5533277"/>
                    <a:pt x="4018458" y="780649"/>
                  </a:cubicBezTo>
                  <a:cubicBezTo>
                    <a:pt x="4018458" y="780649"/>
                    <a:pt x="4018458" y="780649"/>
                    <a:pt x="4106722" y="5606923"/>
                  </a:cubicBezTo>
                  <a:lnTo>
                    <a:pt x="4111625" y="5680569"/>
                  </a:lnTo>
                  <a:cubicBezTo>
                    <a:pt x="4111625" y="5680569"/>
                    <a:pt x="4111625" y="5680569"/>
                    <a:pt x="4038072" y="5695298"/>
                  </a:cubicBezTo>
                  <a:cubicBezTo>
                    <a:pt x="4038072" y="5695298"/>
                    <a:pt x="4038072" y="5695298"/>
                    <a:pt x="3787991" y="5744395"/>
                  </a:cubicBezTo>
                  <a:cubicBezTo>
                    <a:pt x="3704631" y="5759125"/>
                    <a:pt x="3621270" y="5773854"/>
                    <a:pt x="3537910" y="5783673"/>
                  </a:cubicBezTo>
                  <a:cubicBezTo>
                    <a:pt x="3537910" y="5783673"/>
                    <a:pt x="3537910" y="5783673"/>
                    <a:pt x="3410418" y="5798403"/>
                  </a:cubicBezTo>
                  <a:cubicBezTo>
                    <a:pt x="3366286" y="5798403"/>
                    <a:pt x="3322154" y="5808222"/>
                    <a:pt x="3282926" y="5808222"/>
                  </a:cubicBezTo>
                  <a:cubicBezTo>
                    <a:pt x="3194662" y="5813132"/>
                    <a:pt x="3111301" y="5818042"/>
                    <a:pt x="3023037" y="5818042"/>
                  </a:cubicBezTo>
                  <a:cubicBezTo>
                    <a:pt x="2983809" y="5818042"/>
                    <a:pt x="2939677" y="5818042"/>
                    <a:pt x="2895545" y="5818042"/>
                  </a:cubicBezTo>
                  <a:cubicBezTo>
                    <a:pt x="2895545" y="5818042"/>
                    <a:pt x="2895545" y="5818042"/>
                    <a:pt x="2768053" y="5818042"/>
                  </a:cubicBezTo>
                  <a:cubicBezTo>
                    <a:pt x="2768053" y="5818042"/>
                    <a:pt x="2768053" y="5818042"/>
                    <a:pt x="2704307" y="5813132"/>
                  </a:cubicBezTo>
                  <a:cubicBezTo>
                    <a:pt x="2704307" y="5813132"/>
                    <a:pt x="2704307" y="5813132"/>
                    <a:pt x="2640561" y="5808222"/>
                  </a:cubicBezTo>
                  <a:cubicBezTo>
                    <a:pt x="2596429" y="5808222"/>
                    <a:pt x="2557200" y="5803312"/>
                    <a:pt x="2513068" y="5798403"/>
                  </a:cubicBezTo>
                  <a:cubicBezTo>
                    <a:pt x="2429708" y="5793493"/>
                    <a:pt x="2341444" y="5783673"/>
                    <a:pt x="2258084" y="5773854"/>
                  </a:cubicBezTo>
                  <a:cubicBezTo>
                    <a:pt x="2174724" y="5759125"/>
                    <a:pt x="2091363" y="5749305"/>
                    <a:pt x="2008002" y="5734576"/>
                  </a:cubicBezTo>
                  <a:cubicBezTo>
                    <a:pt x="2008002" y="5734576"/>
                    <a:pt x="2008002" y="5734576"/>
                    <a:pt x="1757922" y="5690388"/>
                  </a:cubicBezTo>
                  <a:cubicBezTo>
                    <a:pt x="1757922" y="5690388"/>
                    <a:pt x="1757922" y="5690388"/>
                    <a:pt x="1635333" y="5670749"/>
                  </a:cubicBezTo>
                  <a:cubicBezTo>
                    <a:pt x="1596105" y="5665840"/>
                    <a:pt x="1551973" y="5656020"/>
                    <a:pt x="1512744" y="5651110"/>
                  </a:cubicBezTo>
                  <a:cubicBezTo>
                    <a:pt x="1434288" y="5636381"/>
                    <a:pt x="1350927" y="5626562"/>
                    <a:pt x="1272471" y="5616742"/>
                  </a:cubicBezTo>
                  <a:cubicBezTo>
                    <a:pt x="1272471" y="5616742"/>
                    <a:pt x="1272471" y="5616742"/>
                    <a:pt x="1213628" y="5611832"/>
                  </a:cubicBezTo>
                  <a:cubicBezTo>
                    <a:pt x="1213628" y="5611832"/>
                    <a:pt x="1213628" y="5611832"/>
                    <a:pt x="1184207" y="5606923"/>
                  </a:cubicBezTo>
                  <a:cubicBezTo>
                    <a:pt x="1184207" y="5606923"/>
                    <a:pt x="1184207" y="5606923"/>
                    <a:pt x="1169496" y="5606923"/>
                  </a:cubicBezTo>
                  <a:cubicBezTo>
                    <a:pt x="1169496" y="5606923"/>
                    <a:pt x="1169496" y="5606923"/>
                    <a:pt x="1164593" y="5606923"/>
                  </a:cubicBezTo>
                  <a:cubicBezTo>
                    <a:pt x="1164593" y="5606923"/>
                    <a:pt x="1164593" y="5606923"/>
                    <a:pt x="1154785" y="5606923"/>
                  </a:cubicBezTo>
                  <a:cubicBezTo>
                    <a:pt x="1154785" y="5606923"/>
                    <a:pt x="1154785" y="5606923"/>
                    <a:pt x="1095943" y="5602013"/>
                  </a:cubicBezTo>
                  <a:cubicBezTo>
                    <a:pt x="1095943" y="5602013"/>
                    <a:pt x="1095943" y="5602013"/>
                    <a:pt x="1061618" y="5602013"/>
                  </a:cubicBezTo>
                  <a:cubicBezTo>
                    <a:pt x="1051811" y="5602013"/>
                    <a:pt x="1042004" y="5602013"/>
                    <a:pt x="1032197" y="5602013"/>
                  </a:cubicBezTo>
                  <a:cubicBezTo>
                    <a:pt x="1032197" y="5602013"/>
                    <a:pt x="1032197" y="5602013"/>
                    <a:pt x="978258" y="5602013"/>
                  </a:cubicBezTo>
                  <a:cubicBezTo>
                    <a:pt x="958643" y="5602013"/>
                    <a:pt x="939029" y="5602013"/>
                    <a:pt x="919415" y="5606923"/>
                  </a:cubicBezTo>
                  <a:cubicBezTo>
                    <a:pt x="919415" y="5606923"/>
                    <a:pt x="919415" y="5606923"/>
                    <a:pt x="860573" y="5611832"/>
                  </a:cubicBezTo>
                  <a:cubicBezTo>
                    <a:pt x="860573" y="5611832"/>
                    <a:pt x="860573" y="5611832"/>
                    <a:pt x="831151" y="5611832"/>
                  </a:cubicBezTo>
                  <a:cubicBezTo>
                    <a:pt x="831151" y="5611832"/>
                    <a:pt x="831151" y="5611832"/>
                    <a:pt x="801730" y="5616742"/>
                  </a:cubicBezTo>
                  <a:cubicBezTo>
                    <a:pt x="801730" y="5616742"/>
                    <a:pt x="801730" y="5616742"/>
                    <a:pt x="747790" y="5621652"/>
                  </a:cubicBezTo>
                  <a:cubicBezTo>
                    <a:pt x="728177" y="5626562"/>
                    <a:pt x="708563" y="5631471"/>
                    <a:pt x="688948" y="5631471"/>
                  </a:cubicBezTo>
                  <a:cubicBezTo>
                    <a:pt x="649720" y="5636381"/>
                    <a:pt x="610491" y="5646201"/>
                    <a:pt x="576167" y="5656020"/>
                  </a:cubicBezTo>
                  <a:cubicBezTo>
                    <a:pt x="502613" y="5675659"/>
                    <a:pt x="429060" y="5700208"/>
                    <a:pt x="355507" y="5724756"/>
                  </a:cubicBezTo>
                  <a:cubicBezTo>
                    <a:pt x="355507" y="5724756"/>
                    <a:pt x="355507" y="5724756"/>
                    <a:pt x="306471" y="5749305"/>
                  </a:cubicBezTo>
                  <a:cubicBezTo>
                    <a:pt x="286857" y="5759125"/>
                    <a:pt x="272147" y="5764034"/>
                    <a:pt x="257436" y="5773854"/>
                  </a:cubicBezTo>
                  <a:cubicBezTo>
                    <a:pt x="237822" y="5783673"/>
                    <a:pt x="223111" y="5788583"/>
                    <a:pt x="208401" y="5798403"/>
                  </a:cubicBezTo>
                  <a:cubicBezTo>
                    <a:pt x="198593" y="5803312"/>
                    <a:pt x="193690" y="5808222"/>
                    <a:pt x="183882" y="5813132"/>
                  </a:cubicBezTo>
                  <a:cubicBezTo>
                    <a:pt x="183882" y="5813132"/>
                    <a:pt x="178979" y="5818042"/>
                    <a:pt x="174076" y="5818042"/>
                  </a:cubicBezTo>
                  <a:cubicBezTo>
                    <a:pt x="174076" y="5818042"/>
                    <a:pt x="174076" y="5818042"/>
                    <a:pt x="169172" y="5822951"/>
                  </a:cubicBezTo>
                  <a:cubicBezTo>
                    <a:pt x="169172" y="5822951"/>
                    <a:pt x="169172" y="5822951"/>
                    <a:pt x="26433" y="5822951"/>
                  </a:cubicBezTo>
                  <a:lnTo>
                    <a:pt x="0" y="5822951"/>
                  </a:lnTo>
                  <a:lnTo>
                    <a:pt x="0" y="710368"/>
                  </a:lnTo>
                  <a:lnTo>
                    <a:pt x="2451" y="520433"/>
                  </a:lnTo>
                  <a:cubicBezTo>
                    <a:pt x="2451" y="520433"/>
                    <a:pt x="2451" y="520433"/>
                    <a:pt x="61294" y="5459631"/>
                  </a:cubicBezTo>
                  <a:cubicBezTo>
                    <a:pt x="76004" y="5444901"/>
                    <a:pt x="95618" y="5435082"/>
                    <a:pt x="110329" y="5425262"/>
                  </a:cubicBezTo>
                  <a:cubicBezTo>
                    <a:pt x="110329" y="5425262"/>
                    <a:pt x="110329" y="5425262"/>
                    <a:pt x="164269" y="5395804"/>
                  </a:cubicBezTo>
                  <a:cubicBezTo>
                    <a:pt x="164269" y="5395804"/>
                    <a:pt x="164269" y="5395804"/>
                    <a:pt x="213304" y="5366345"/>
                  </a:cubicBezTo>
                  <a:cubicBezTo>
                    <a:pt x="281954" y="5331977"/>
                    <a:pt x="355507" y="5297609"/>
                    <a:pt x="424157" y="5263241"/>
                  </a:cubicBezTo>
                  <a:cubicBezTo>
                    <a:pt x="497710" y="5233783"/>
                    <a:pt x="571263" y="5204324"/>
                    <a:pt x="644816" y="5179775"/>
                  </a:cubicBezTo>
                  <a:cubicBezTo>
                    <a:pt x="684044" y="5165046"/>
                    <a:pt x="718369" y="5155227"/>
                    <a:pt x="757598" y="5145407"/>
                  </a:cubicBezTo>
                  <a:cubicBezTo>
                    <a:pt x="757598" y="5145407"/>
                    <a:pt x="757598" y="5145407"/>
                    <a:pt x="816441" y="5125768"/>
                  </a:cubicBezTo>
                  <a:cubicBezTo>
                    <a:pt x="816441" y="5125768"/>
                    <a:pt x="816441" y="5125768"/>
                    <a:pt x="870379" y="5115949"/>
                  </a:cubicBezTo>
                  <a:cubicBezTo>
                    <a:pt x="870379" y="5115949"/>
                    <a:pt x="870379" y="5115949"/>
                    <a:pt x="899800" y="5106129"/>
                  </a:cubicBezTo>
                  <a:cubicBezTo>
                    <a:pt x="899800" y="5106129"/>
                    <a:pt x="899800" y="5106129"/>
                    <a:pt x="904704" y="5106129"/>
                  </a:cubicBezTo>
                  <a:cubicBezTo>
                    <a:pt x="904704" y="5106129"/>
                    <a:pt x="904704" y="5106129"/>
                    <a:pt x="909608" y="5106129"/>
                  </a:cubicBezTo>
                  <a:cubicBezTo>
                    <a:pt x="909608" y="5106129"/>
                    <a:pt x="909608" y="5106129"/>
                    <a:pt x="914511" y="5101220"/>
                  </a:cubicBezTo>
                  <a:cubicBezTo>
                    <a:pt x="914511" y="5101220"/>
                    <a:pt x="914511" y="5101220"/>
                    <a:pt x="929222" y="5101220"/>
                  </a:cubicBezTo>
                  <a:cubicBezTo>
                    <a:pt x="929222" y="5101220"/>
                    <a:pt x="929222" y="5101220"/>
                    <a:pt x="988065" y="5091400"/>
                  </a:cubicBezTo>
                  <a:cubicBezTo>
                    <a:pt x="1007679" y="5086490"/>
                    <a:pt x="1027293" y="5086490"/>
                    <a:pt x="1046907" y="5081581"/>
                  </a:cubicBezTo>
                  <a:cubicBezTo>
                    <a:pt x="1066522" y="5081581"/>
                    <a:pt x="1086136" y="5076671"/>
                    <a:pt x="1105750" y="5076671"/>
                  </a:cubicBezTo>
                  <a:cubicBezTo>
                    <a:pt x="1184207" y="5066851"/>
                    <a:pt x="1262663" y="5066851"/>
                    <a:pt x="1341120" y="5066851"/>
                  </a:cubicBezTo>
                  <a:cubicBezTo>
                    <a:pt x="1341120" y="5066851"/>
                    <a:pt x="1341120" y="5066851"/>
                    <a:pt x="1399963" y="5066851"/>
                  </a:cubicBezTo>
                  <a:cubicBezTo>
                    <a:pt x="1399963" y="5066851"/>
                    <a:pt x="1399963" y="5066851"/>
                    <a:pt x="1458805" y="5071761"/>
                  </a:cubicBezTo>
                  <a:cubicBezTo>
                    <a:pt x="1498034" y="5071761"/>
                    <a:pt x="1537262" y="5076671"/>
                    <a:pt x="1576491" y="5076671"/>
                  </a:cubicBezTo>
                  <a:cubicBezTo>
                    <a:pt x="1615719" y="5081581"/>
                    <a:pt x="1654947" y="5086490"/>
                    <a:pt x="1694176" y="5086490"/>
                  </a:cubicBezTo>
                  <a:cubicBezTo>
                    <a:pt x="1694176" y="5086490"/>
                    <a:pt x="1694176" y="5086490"/>
                    <a:pt x="1806957" y="5101220"/>
                  </a:cubicBezTo>
                  <a:cubicBezTo>
                    <a:pt x="1806957" y="5101220"/>
                    <a:pt x="1806957" y="5101220"/>
                    <a:pt x="2037424" y="5125768"/>
                  </a:cubicBezTo>
                  <a:cubicBezTo>
                    <a:pt x="2110977" y="5135588"/>
                    <a:pt x="2189434" y="5140497"/>
                    <a:pt x="2262987" y="5145407"/>
                  </a:cubicBezTo>
                  <a:cubicBezTo>
                    <a:pt x="2302216" y="5150317"/>
                    <a:pt x="2336541" y="5150317"/>
                    <a:pt x="2375769" y="5155227"/>
                  </a:cubicBezTo>
                  <a:cubicBezTo>
                    <a:pt x="2395383" y="5155227"/>
                    <a:pt x="2414997" y="5155227"/>
                    <a:pt x="2434612" y="5155227"/>
                  </a:cubicBezTo>
                  <a:cubicBezTo>
                    <a:pt x="2434612" y="5155227"/>
                    <a:pt x="2434612" y="5155227"/>
                    <a:pt x="2464033" y="5160136"/>
                  </a:cubicBezTo>
                  <a:cubicBezTo>
                    <a:pt x="2464033" y="5160136"/>
                    <a:pt x="2464033" y="5160136"/>
                    <a:pt x="2478744" y="5160136"/>
                  </a:cubicBezTo>
                  <a:cubicBezTo>
                    <a:pt x="2478744" y="5160136"/>
                    <a:pt x="2483647" y="5160136"/>
                    <a:pt x="2488551" y="5160136"/>
                  </a:cubicBezTo>
                  <a:cubicBezTo>
                    <a:pt x="2562104" y="5160136"/>
                    <a:pt x="2640561" y="5155227"/>
                    <a:pt x="2714114" y="5145407"/>
                  </a:cubicBezTo>
                  <a:cubicBezTo>
                    <a:pt x="2714114" y="5145407"/>
                    <a:pt x="2714114" y="5145407"/>
                    <a:pt x="2768053" y="5135588"/>
                  </a:cubicBezTo>
                  <a:cubicBezTo>
                    <a:pt x="2768053" y="5135588"/>
                    <a:pt x="2768053" y="5135588"/>
                    <a:pt x="2826896" y="5130678"/>
                  </a:cubicBezTo>
                  <a:cubicBezTo>
                    <a:pt x="2861220" y="5120859"/>
                    <a:pt x="2900449" y="5115949"/>
                    <a:pt x="2934774" y="5106129"/>
                  </a:cubicBezTo>
                  <a:cubicBezTo>
                    <a:pt x="2974002" y="5101220"/>
                    <a:pt x="3008327" y="5091400"/>
                    <a:pt x="3047555" y="5081581"/>
                  </a:cubicBezTo>
                  <a:cubicBezTo>
                    <a:pt x="3081880" y="5071761"/>
                    <a:pt x="3121108" y="5061942"/>
                    <a:pt x="3155433" y="5052122"/>
                  </a:cubicBezTo>
                  <a:cubicBezTo>
                    <a:pt x="3228987" y="5032483"/>
                    <a:pt x="3302540" y="5007934"/>
                    <a:pt x="3371189" y="4983386"/>
                  </a:cubicBezTo>
                  <a:cubicBezTo>
                    <a:pt x="3434936" y="4958837"/>
                    <a:pt x="3498682" y="4939198"/>
                    <a:pt x="3557524" y="4909740"/>
                  </a:cubicBezTo>
                  <a:cubicBezTo>
                    <a:pt x="3557524" y="4909740"/>
                    <a:pt x="3557524" y="4909740"/>
                    <a:pt x="3586946" y="39278"/>
                  </a:cubicBezTo>
                  <a:cubicBezTo>
                    <a:pt x="3586946" y="39278"/>
                    <a:pt x="3586946" y="39278"/>
                    <a:pt x="3454550" y="78556"/>
                  </a:cubicBezTo>
                  <a:cubicBezTo>
                    <a:pt x="3430032" y="83466"/>
                    <a:pt x="3405514" y="93285"/>
                    <a:pt x="3380997" y="98195"/>
                  </a:cubicBezTo>
                  <a:cubicBezTo>
                    <a:pt x="3380997" y="98195"/>
                    <a:pt x="3380997" y="98195"/>
                    <a:pt x="3302540" y="117834"/>
                  </a:cubicBezTo>
                  <a:cubicBezTo>
                    <a:pt x="3302540" y="117834"/>
                    <a:pt x="3302540" y="117834"/>
                    <a:pt x="3228987" y="132563"/>
                  </a:cubicBezTo>
                  <a:cubicBezTo>
                    <a:pt x="3228987" y="132563"/>
                    <a:pt x="3228987" y="132563"/>
                    <a:pt x="3189758" y="142383"/>
                  </a:cubicBezTo>
                  <a:cubicBezTo>
                    <a:pt x="3175047" y="147292"/>
                    <a:pt x="3165240" y="147292"/>
                    <a:pt x="3150530" y="147292"/>
                  </a:cubicBezTo>
                  <a:cubicBezTo>
                    <a:pt x="3150530" y="147292"/>
                    <a:pt x="3150530" y="147292"/>
                    <a:pt x="2998520" y="176751"/>
                  </a:cubicBezTo>
                  <a:cubicBezTo>
                    <a:pt x="2974002" y="181661"/>
                    <a:pt x="2944581" y="186570"/>
                    <a:pt x="2920063" y="191480"/>
                  </a:cubicBezTo>
                  <a:cubicBezTo>
                    <a:pt x="2920063" y="191480"/>
                    <a:pt x="2920063" y="191480"/>
                    <a:pt x="2841606" y="201300"/>
                  </a:cubicBezTo>
                  <a:cubicBezTo>
                    <a:pt x="2841606" y="201300"/>
                    <a:pt x="2841606" y="201300"/>
                    <a:pt x="2768053" y="211119"/>
                  </a:cubicBezTo>
                  <a:cubicBezTo>
                    <a:pt x="2738632" y="216029"/>
                    <a:pt x="2714114" y="216029"/>
                    <a:pt x="2689596" y="220939"/>
                  </a:cubicBezTo>
                  <a:cubicBezTo>
                    <a:pt x="2635657" y="225848"/>
                    <a:pt x="2586622" y="230758"/>
                    <a:pt x="2532683" y="235668"/>
                  </a:cubicBezTo>
                  <a:cubicBezTo>
                    <a:pt x="2532683" y="235668"/>
                    <a:pt x="2532683" y="235668"/>
                    <a:pt x="2375769" y="250397"/>
                  </a:cubicBezTo>
                  <a:cubicBezTo>
                    <a:pt x="2351251" y="250397"/>
                    <a:pt x="2326734" y="255307"/>
                    <a:pt x="2297312" y="255307"/>
                  </a:cubicBezTo>
                  <a:cubicBezTo>
                    <a:pt x="2297312" y="255307"/>
                    <a:pt x="2297312" y="255307"/>
                    <a:pt x="2218855" y="260216"/>
                  </a:cubicBezTo>
                  <a:cubicBezTo>
                    <a:pt x="2218855" y="260216"/>
                    <a:pt x="2218855" y="260216"/>
                    <a:pt x="2140399" y="260216"/>
                  </a:cubicBezTo>
                  <a:cubicBezTo>
                    <a:pt x="2140399" y="260216"/>
                    <a:pt x="2140399" y="260216"/>
                    <a:pt x="2066845" y="265126"/>
                  </a:cubicBezTo>
                  <a:cubicBezTo>
                    <a:pt x="2012906" y="265126"/>
                    <a:pt x="1958967" y="265126"/>
                    <a:pt x="1909932" y="265126"/>
                  </a:cubicBezTo>
                  <a:cubicBezTo>
                    <a:pt x="1855992" y="265126"/>
                    <a:pt x="1802054" y="265126"/>
                    <a:pt x="1753018" y="265126"/>
                  </a:cubicBezTo>
                  <a:cubicBezTo>
                    <a:pt x="1699079" y="265126"/>
                    <a:pt x="1650044" y="265126"/>
                    <a:pt x="1596105" y="260216"/>
                  </a:cubicBezTo>
                  <a:cubicBezTo>
                    <a:pt x="1542166" y="260216"/>
                    <a:pt x="1493130" y="260216"/>
                    <a:pt x="1439191" y="255307"/>
                  </a:cubicBezTo>
                  <a:cubicBezTo>
                    <a:pt x="1439191" y="255307"/>
                    <a:pt x="1439191" y="255307"/>
                    <a:pt x="1360734" y="250397"/>
                  </a:cubicBezTo>
                  <a:cubicBezTo>
                    <a:pt x="1360734" y="250397"/>
                    <a:pt x="1360734" y="250397"/>
                    <a:pt x="1439191" y="250397"/>
                  </a:cubicBezTo>
                  <a:cubicBezTo>
                    <a:pt x="1493130" y="255307"/>
                    <a:pt x="1542166" y="255307"/>
                    <a:pt x="1596105" y="255307"/>
                  </a:cubicBezTo>
                  <a:cubicBezTo>
                    <a:pt x="1650044" y="255307"/>
                    <a:pt x="1699079" y="255307"/>
                    <a:pt x="1753018" y="260216"/>
                  </a:cubicBezTo>
                  <a:cubicBezTo>
                    <a:pt x="1802054" y="260216"/>
                    <a:pt x="1855992" y="255307"/>
                    <a:pt x="1909932" y="255307"/>
                  </a:cubicBezTo>
                  <a:cubicBezTo>
                    <a:pt x="1958967" y="255307"/>
                    <a:pt x="2012906" y="255307"/>
                    <a:pt x="2061942" y="250397"/>
                  </a:cubicBezTo>
                  <a:cubicBezTo>
                    <a:pt x="2061942" y="250397"/>
                    <a:pt x="2061942" y="250397"/>
                    <a:pt x="2140399" y="250397"/>
                  </a:cubicBezTo>
                  <a:cubicBezTo>
                    <a:pt x="2140399" y="250397"/>
                    <a:pt x="2140399" y="250397"/>
                    <a:pt x="2218855" y="245487"/>
                  </a:cubicBezTo>
                  <a:cubicBezTo>
                    <a:pt x="2218855" y="245487"/>
                    <a:pt x="2218855" y="245487"/>
                    <a:pt x="2297312" y="240577"/>
                  </a:cubicBezTo>
                  <a:cubicBezTo>
                    <a:pt x="2321830" y="240577"/>
                    <a:pt x="2351251" y="235668"/>
                    <a:pt x="2375769" y="235668"/>
                  </a:cubicBezTo>
                  <a:cubicBezTo>
                    <a:pt x="2375769" y="235668"/>
                    <a:pt x="2375769" y="235668"/>
                    <a:pt x="2532683" y="220939"/>
                  </a:cubicBezTo>
                  <a:cubicBezTo>
                    <a:pt x="2581718" y="216029"/>
                    <a:pt x="2635657" y="211119"/>
                    <a:pt x="2684693" y="201300"/>
                  </a:cubicBezTo>
                  <a:cubicBezTo>
                    <a:pt x="2709210" y="201300"/>
                    <a:pt x="2738632" y="196390"/>
                    <a:pt x="2763149" y="191480"/>
                  </a:cubicBezTo>
                  <a:cubicBezTo>
                    <a:pt x="2763149" y="191480"/>
                    <a:pt x="2763149" y="191480"/>
                    <a:pt x="2841606" y="181661"/>
                  </a:cubicBezTo>
                  <a:cubicBezTo>
                    <a:pt x="2841606" y="181661"/>
                    <a:pt x="2841606" y="181661"/>
                    <a:pt x="2915159" y="171841"/>
                  </a:cubicBezTo>
                  <a:cubicBezTo>
                    <a:pt x="2944581" y="166931"/>
                    <a:pt x="2969098" y="162022"/>
                    <a:pt x="2993616" y="157112"/>
                  </a:cubicBezTo>
                  <a:cubicBezTo>
                    <a:pt x="2993616" y="157112"/>
                    <a:pt x="2993616" y="157112"/>
                    <a:pt x="3145626" y="127654"/>
                  </a:cubicBezTo>
                  <a:cubicBezTo>
                    <a:pt x="3160337" y="122744"/>
                    <a:pt x="3170144" y="122744"/>
                    <a:pt x="3184855" y="117834"/>
                  </a:cubicBezTo>
                  <a:cubicBezTo>
                    <a:pt x="3184855" y="117834"/>
                    <a:pt x="3184855" y="117834"/>
                    <a:pt x="3224083" y="108014"/>
                  </a:cubicBezTo>
                  <a:cubicBezTo>
                    <a:pt x="3224083" y="108014"/>
                    <a:pt x="3224083" y="108014"/>
                    <a:pt x="3297636" y="93285"/>
                  </a:cubicBezTo>
                  <a:cubicBezTo>
                    <a:pt x="3297636" y="93285"/>
                    <a:pt x="3297636" y="93285"/>
                    <a:pt x="3376093" y="73646"/>
                  </a:cubicBezTo>
                  <a:cubicBezTo>
                    <a:pt x="3400611" y="68737"/>
                    <a:pt x="3425128" y="58917"/>
                    <a:pt x="3449646" y="49098"/>
                  </a:cubicBezTo>
                  <a:cubicBezTo>
                    <a:pt x="3449646" y="49098"/>
                    <a:pt x="3449646" y="49098"/>
                    <a:pt x="3596753" y="4910"/>
                  </a:cubicBezTo>
                  <a:cubicBezTo>
                    <a:pt x="3596753" y="4910"/>
                    <a:pt x="3596753" y="4910"/>
                    <a:pt x="3616367" y="0"/>
                  </a:cubicBezTo>
                  <a:close/>
                </a:path>
              </a:pathLst>
            </a:custGeom>
            <a:solidFill>
              <a:srgbClr val="C810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" name="íṩlíďé"/>
            <p:cNvGrpSpPr/>
            <p:nvPr/>
          </p:nvGrpSpPr>
          <p:grpSpPr>
            <a:xfrm>
              <a:off x="858100" y="2799000"/>
              <a:ext cx="2541000" cy="1012912"/>
              <a:chOff x="1675500" y="2169000"/>
              <a:chExt cx="2541000" cy="1012912"/>
            </a:xfrm>
          </p:grpSpPr>
          <p:sp>
            <p:nvSpPr>
              <p:cNvPr id="21" name="îṥlïḑè"/>
              <p:cNvSpPr/>
              <p:nvPr/>
            </p:nvSpPr>
            <p:spPr>
              <a:xfrm>
                <a:off x="1675500" y="2169000"/>
                <a:ext cx="2541000" cy="562912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b="1" dirty="0"/>
                  <a:t>CONTENTS</a:t>
                </a:r>
              </a:p>
            </p:txBody>
          </p:sp>
          <p:sp>
            <p:nvSpPr>
              <p:cNvPr id="22" name="ïṧľîdé"/>
              <p:cNvSpPr txBox="1"/>
              <p:nvPr/>
            </p:nvSpPr>
            <p:spPr>
              <a:xfrm>
                <a:off x="2496000" y="2731912"/>
                <a:ext cx="900000" cy="450000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zh-CN" altLang="en-US" sz="2400" dirty="0"/>
                  <a:t>目录</a:t>
                </a:r>
                <a:endParaRPr lang="en-US" altLang="zh-CN" sz="2400" dirty="0"/>
              </a:p>
            </p:txBody>
          </p:sp>
          <p:cxnSp>
            <p:nvCxnSpPr>
              <p:cNvPr id="23" name="直接连接符 22"/>
              <p:cNvCxnSpPr>
                <a:stCxn id="22" idx="1"/>
              </p:cNvCxnSpPr>
              <p:nvPr/>
            </p:nvCxnSpPr>
            <p:spPr>
              <a:xfrm flipH="1">
                <a:off x="1911000" y="2956912"/>
                <a:ext cx="5850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3"/>
              </p:cNvCxnSpPr>
              <p:nvPr/>
            </p:nvCxnSpPr>
            <p:spPr>
              <a:xfrm>
                <a:off x="3396000" y="2956912"/>
                <a:ext cx="5868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ísļîḓé"/>
            <p:cNvGrpSpPr/>
            <p:nvPr/>
          </p:nvGrpSpPr>
          <p:grpSpPr>
            <a:xfrm>
              <a:off x="4770733" y="1139750"/>
              <a:ext cx="6749754" cy="663248"/>
              <a:chOff x="4770733" y="1139750"/>
              <a:chExt cx="6749754" cy="663248"/>
            </a:xfrm>
          </p:grpSpPr>
          <p:sp>
            <p:nvSpPr>
              <p:cNvPr id="19" name="iSľïḍ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字符串及常用方法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20" name="iṩ1id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îṩļiḋè"/>
            <p:cNvGrpSpPr/>
            <p:nvPr/>
          </p:nvGrpSpPr>
          <p:grpSpPr>
            <a:xfrm>
              <a:off x="4770733" y="2224907"/>
              <a:ext cx="6749754" cy="663248"/>
              <a:chOff x="4770733" y="1139750"/>
              <a:chExt cx="6749754" cy="663248"/>
            </a:xfrm>
          </p:grpSpPr>
          <p:sp>
            <p:nvSpPr>
              <p:cNvPr id="17" name="í$líďe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列表及常用方法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8" name="i$ḷîḓ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ïṩḷiḍê"/>
            <p:cNvGrpSpPr/>
            <p:nvPr/>
          </p:nvGrpSpPr>
          <p:grpSpPr>
            <a:xfrm>
              <a:off x="4770733" y="3310064"/>
              <a:ext cx="6749754" cy="663248"/>
              <a:chOff x="4770733" y="1139750"/>
              <a:chExt cx="6749754" cy="663248"/>
            </a:xfrm>
          </p:grpSpPr>
          <p:sp>
            <p:nvSpPr>
              <p:cNvPr id="15" name="íśļîḋ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元组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6" name="iṩ1iḑé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3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iŝḻiḋê"/>
            <p:cNvGrpSpPr/>
            <p:nvPr/>
          </p:nvGrpSpPr>
          <p:grpSpPr>
            <a:xfrm>
              <a:off x="4770733" y="4395221"/>
              <a:ext cx="6749754" cy="663248"/>
              <a:chOff x="4770733" y="1139750"/>
              <a:chExt cx="6749754" cy="663248"/>
            </a:xfrm>
          </p:grpSpPr>
          <p:sp>
            <p:nvSpPr>
              <p:cNvPr id="13" name="îśľîḓè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字典及常用方法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4" name="íṥļï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04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íŝḷíḋe"/>
            <p:cNvGrpSpPr/>
            <p:nvPr/>
          </p:nvGrpSpPr>
          <p:grpSpPr>
            <a:xfrm>
              <a:off x="4770733" y="5480377"/>
              <a:ext cx="6749754" cy="663248"/>
              <a:chOff x="4770733" y="1139750"/>
              <a:chExt cx="6749754" cy="663248"/>
            </a:xfrm>
          </p:grpSpPr>
          <p:sp>
            <p:nvSpPr>
              <p:cNvPr id="11" name="iṡḷíḍ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共有操作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2" name="ïṥlïḑe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05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06166" y="1395504"/>
            <a:ext cx="4295154" cy="519214"/>
            <a:chOff x="6406166" y="1395504"/>
            <a:chExt cx="4295154" cy="519214"/>
          </a:xfrm>
        </p:grpSpPr>
        <p:sp>
          <p:nvSpPr>
            <p:cNvPr id="6" name="íṧḷiďê"/>
            <p:cNvSpPr txBox="1"/>
            <p:nvPr/>
          </p:nvSpPr>
          <p:spPr>
            <a:xfrm>
              <a:off x="640616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00463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ṡļíḍe"/>
            <p:cNvSpPr txBox="1"/>
            <p:nvPr/>
          </p:nvSpPr>
          <p:spPr bwMode="auto">
            <a:xfrm>
              <a:off x="7091053" y="148637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操作字符串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69297" y="2440067"/>
            <a:ext cx="4350457" cy="524028"/>
            <a:chOff x="6369297" y="2660590"/>
            <a:chExt cx="4350457" cy="524028"/>
          </a:xfrm>
        </p:grpSpPr>
        <p:sp>
          <p:nvSpPr>
            <p:cNvPr id="10" name="îšḻide"/>
            <p:cNvSpPr txBox="1"/>
            <p:nvPr/>
          </p:nvSpPr>
          <p:spPr>
            <a:xfrm>
              <a:off x="6369297" y="2660590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02781" y="2665404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ṥľiḋe"/>
            <p:cNvSpPr txBox="1"/>
            <p:nvPr/>
          </p:nvSpPr>
          <p:spPr bwMode="auto">
            <a:xfrm>
              <a:off x="7109487" y="278505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操作列表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69297" y="4557655"/>
            <a:ext cx="4350457" cy="578243"/>
            <a:chOff x="6369297" y="4557655"/>
            <a:chExt cx="4350457" cy="578243"/>
          </a:xfrm>
        </p:grpSpPr>
        <p:sp>
          <p:nvSpPr>
            <p:cNvPr id="18" name="ïṡḷîḓe"/>
            <p:cNvSpPr txBox="1"/>
            <p:nvPr/>
          </p:nvSpPr>
          <p:spPr>
            <a:xfrm>
              <a:off x="6369297" y="455765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998971" y="4616684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lîḑé"/>
            <p:cNvSpPr txBox="1"/>
            <p:nvPr/>
          </p:nvSpPr>
          <p:spPr bwMode="auto">
            <a:xfrm>
              <a:off x="7109487" y="466841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操作字典 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7025" y="1243619"/>
            <a:ext cx="2591075" cy="1054782"/>
            <a:chOff x="1017025" y="1243619"/>
            <a:chExt cx="2591075" cy="105478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017025" y="1608363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17025" y="2068194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îS1îḑe"/>
            <p:cNvSpPr txBox="1"/>
            <p:nvPr/>
          </p:nvSpPr>
          <p:spPr bwMode="auto">
            <a:xfrm>
              <a:off x="1696330" y="1243619"/>
              <a:ext cx="1139207" cy="105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000" b="1" dirty="0">
                  <a:solidFill>
                    <a:schemeClr val="tx2"/>
                  </a:solidFill>
                  <a:cs typeface="+mn-ea"/>
                  <a:sym typeface="+mn-lt"/>
                </a:rPr>
                <a:t>目标</a:t>
              </a:r>
              <a:r>
                <a:rPr lang="en-US" altLang="zh-CN" sz="4000" b="1" dirty="0">
                  <a:solidFill>
                    <a:schemeClr val="tx2"/>
                  </a:solidFill>
                  <a:cs typeface="+mn-ea"/>
                  <a:sym typeface="+mn-lt"/>
                </a:rPr>
                <a:t>/TARGET</a:t>
              </a:r>
            </a:p>
          </p:txBody>
        </p:sp>
      </p:grpSp>
      <p:grpSp>
        <p:nvGrpSpPr>
          <p:cNvPr id="31" name="ead25975-8009-4b82-83da-f39b2e7954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9713" y="2621697"/>
            <a:ext cx="5595209" cy="3201128"/>
            <a:chOff x="2492375" y="1363663"/>
            <a:chExt cx="7219950" cy="4130675"/>
          </a:xfrm>
        </p:grpSpPr>
        <p:sp>
          <p:nvSpPr>
            <p:cNvPr id="32" name="íŝḻïḑê"/>
            <p:cNvSpPr/>
            <p:nvPr/>
          </p:nvSpPr>
          <p:spPr bwMode="auto">
            <a:xfrm>
              <a:off x="4633913" y="1425575"/>
              <a:ext cx="1824038" cy="1828800"/>
            </a:xfrm>
            <a:custGeom>
              <a:avLst/>
              <a:gdLst>
                <a:gd name="T0" fmla="*/ 1149 w 1149"/>
                <a:gd name="T1" fmla="*/ 898 h 1152"/>
                <a:gd name="T2" fmla="*/ 160 w 1149"/>
                <a:gd name="T3" fmla="*/ 1152 h 1152"/>
                <a:gd name="T4" fmla="*/ 0 w 1149"/>
                <a:gd name="T5" fmla="*/ 525 h 1152"/>
                <a:gd name="T6" fmla="*/ 71 w 1149"/>
                <a:gd name="T7" fmla="*/ 431 h 1152"/>
                <a:gd name="T8" fmla="*/ 26 w 1149"/>
                <a:gd name="T9" fmla="*/ 256 h 1152"/>
                <a:gd name="T10" fmla="*/ 244 w 1149"/>
                <a:gd name="T11" fmla="*/ 200 h 1152"/>
                <a:gd name="T12" fmla="*/ 393 w 1149"/>
                <a:gd name="T13" fmla="*/ 0 h 1152"/>
                <a:gd name="T14" fmla="*/ 622 w 1149"/>
                <a:gd name="T15" fmla="*/ 104 h 1152"/>
                <a:gd name="T16" fmla="*/ 840 w 1149"/>
                <a:gd name="T17" fmla="*/ 48 h 1152"/>
                <a:gd name="T18" fmla="*/ 886 w 1149"/>
                <a:gd name="T19" fmla="*/ 225 h 1152"/>
                <a:gd name="T20" fmla="*/ 985 w 1149"/>
                <a:gd name="T21" fmla="*/ 269 h 1152"/>
                <a:gd name="T22" fmla="*/ 985 w 1149"/>
                <a:gd name="T23" fmla="*/ 266 h 1152"/>
                <a:gd name="T24" fmla="*/ 987 w 1149"/>
                <a:gd name="T25" fmla="*/ 271 h 1152"/>
                <a:gd name="T26" fmla="*/ 992 w 1149"/>
                <a:gd name="T27" fmla="*/ 271 h 1152"/>
                <a:gd name="T28" fmla="*/ 1149 w 1149"/>
                <a:gd name="T29" fmla="*/ 89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9" h="1152">
                  <a:moveTo>
                    <a:pt x="1149" y="898"/>
                  </a:moveTo>
                  <a:lnTo>
                    <a:pt x="160" y="1152"/>
                  </a:lnTo>
                  <a:lnTo>
                    <a:pt x="0" y="525"/>
                  </a:lnTo>
                  <a:lnTo>
                    <a:pt x="71" y="431"/>
                  </a:lnTo>
                  <a:lnTo>
                    <a:pt x="26" y="256"/>
                  </a:lnTo>
                  <a:lnTo>
                    <a:pt x="244" y="200"/>
                  </a:lnTo>
                  <a:lnTo>
                    <a:pt x="393" y="0"/>
                  </a:lnTo>
                  <a:lnTo>
                    <a:pt x="622" y="104"/>
                  </a:lnTo>
                  <a:lnTo>
                    <a:pt x="840" y="48"/>
                  </a:lnTo>
                  <a:lnTo>
                    <a:pt x="886" y="225"/>
                  </a:lnTo>
                  <a:lnTo>
                    <a:pt x="985" y="269"/>
                  </a:lnTo>
                  <a:lnTo>
                    <a:pt x="985" y="266"/>
                  </a:lnTo>
                  <a:lnTo>
                    <a:pt x="987" y="271"/>
                  </a:lnTo>
                  <a:lnTo>
                    <a:pt x="992" y="271"/>
                  </a:lnTo>
                  <a:lnTo>
                    <a:pt x="1149" y="89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ḻíḋè"/>
            <p:cNvSpPr/>
            <p:nvPr/>
          </p:nvSpPr>
          <p:spPr bwMode="auto">
            <a:xfrm>
              <a:off x="4513263" y="1363663"/>
              <a:ext cx="1570038" cy="835025"/>
            </a:xfrm>
            <a:custGeom>
              <a:avLst/>
              <a:gdLst>
                <a:gd name="T0" fmla="*/ 393 w 989"/>
                <a:gd name="T1" fmla="*/ 0 h 526"/>
                <a:gd name="T2" fmla="*/ 989 w 989"/>
                <a:gd name="T3" fmla="*/ 275 h 526"/>
                <a:gd name="T4" fmla="*/ 0 w 989"/>
                <a:gd name="T5" fmla="*/ 526 h 526"/>
                <a:gd name="T6" fmla="*/ 393 w 989"/>
                <a:gd name="T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9" h="526">
                  <a:moveTo>
                    <a:pt x="393" y="0"/>
                  </a:moveTo>
                  <a:lnTo>
                    <a:pt x="989" y="275"/>
                  </a:lnTo>
                  <a:lnTo>
                    <a:pt x="0" y="52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$ľîḍé"/>
            <p:cNvSpPr/>
            <p:nvPr/>
          </p:nvSpPr>
          <p:spPr bwMode="auto">
            <a:xfrm>
              <a:off x="4513263" y="1800225"/>
              <a:ext cx="1824038" cy="1393825"/>
            </a:xfrm>
            <a:custGeom>
              <a:avLst/>
              <a:gdLst>
                <a:gd name="T0" fmla="*/ 0 w 1149"/>
                <a:gd name="T1" fmla="*/ 251 h 878"/>
                <a:gd name="T2" fmla="*/ 989 w 1149"/>
                <a:gd name="T3" fmla="*/ 0 h 878"/>
                <a:gd name="T4" fmla="*/ 1149 w 1149"/>
                <a:gd name="T5" fmla="*/ 624 h 878"/>
                <a:gd name="T6" fmla="*/ 160 w 1149"/>
                <a:gd name="T7" fmla="*/ 878 h 878"/>
                <a:gd name="T8" fmla="*/ 0 w 1149"/>
                <a:gd name="T9" fmla="*/ 25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878">
                  <a:moveTo>
                    <a:pt x="0" y="251"/>
                  </a:moveTo>
                  <a:lnTo>
                    <a:pt x="989" y="0"/>
                  </a:lnTo>
                  <a:lnTo>
                    <a:pt x="1149" y="624"/>
                  </a:lnTo>
                  <a:lnTo>
                    <a:pt x="160" y="87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ļîḍè"/>
            <p:cNvSpPr/>
            <p:nvPr/>
          </p:nvSpPr>
          <p:spPr bwMode="auto">
            <a:xfrm>
              <a:off x="4552950" y="1441450"/>
              <a:ext cx="1582738" cy="1465263"/>
            </a:xfrm>
            <a:custGeom>
              <a:avLst/>
              <a:gdLst>
                <a:gd name="T0" fmla="*/ 183 w 997"/>
                <a:gd name="T1" fmla="*/ 923 h 923"/>
                <a:gd name="T2" fmla="*/ 997 w 997"/>
                <a:gd name="T3" fmla="*/ 718 h 923"/>
                <a:gd name="T4" fmla="*/ 815 w 997"/>
                <a:gd name="T5" fmla="*/ 0 h 923"/>
                <a:gd name="T6" fmla="*/ 0 w 997"/>
                <a:gd name="T7" fmla="*/ 208 h 923"/>
                <a:gd name="T8" fmla="*/ 183 w 997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7" h="923">
                  <a:moveTo>
                    <a:pt x="183" y="923"/>
                  </a:moveTo>
                  <a:lnTo>
                    <a:pt x="997" y="718"/>
                  </a:lnTo>
                  <a:lnTo>
                    <a:pt x="815" y="0"/>
                  </a:lnTo>
                  <a:lnTo>
                    <a:pt x="0" y="208"/>
                  </a:lnTo>
                  <a:lnTo>
                    <a:pt x="183" y="9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îḍé"/>
            <p:cNvSpPr/>
            <p:nvPr/>
          </p:nvSpPr>
          <p:spPr bwMode="auto">
            <a:xfrm>
              <a:off x="4814888" y="1625600"/>
              <a:ext cx="850900" cy="287338"/>
            </a:xfrm>
            <a:custGeom>
              <a:avLst/>
              <a:gdLst>
                <a:gd name="T0" fmla="*/ 13 w 536"/>
                <a:gd name="T1" fmla="*/ 181 h 181"/>
                <a:gd name="T2" fmla="*/ 536 w 536"/>
                <a:gd name="T3" fmla="*/ 49 h 181"/>
                <a:gd name="T4" fmla="*/ 523 w 536"/>
                <a:gd name="T5" fmla="*/ 0 h 181"/>
                <a:gd name="T6" fmla="*/ 0 w 536"/>
                <a:gd name="T7" fmla="*/ 132 h 181"/>
                <a:gd name="T8" fmla="*/ 13 w 536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81">
                  <a:moveTo>
                    <a:pt x="13" y="181"/>
                  </a:moveTo>
                  <a:lnTo>
                    <a:pt x="536" y="49"/>
                  </a:lnTo>
                  <a:lnTo>
                    <a:pt x="523" y="0"/>
                  </a:lnTo>
                  <a:lnTo>
                    <a:pt x="0" y="132"/>
                  </a:lnTo>
                  <a:lnTo>
                    <a:pt x="13" y="18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şḷîḋè"/>
            <p:cNvSpPr/>
            <p:nvPr/>
          </p:nvSpPr>
          <p:spPr bwMode="auto">
            <a:xfrm>
              <a:off x="4722813" y="1719263"/>
              <a:ext cx="1103313" cy="354013"/>
            </a:xfrm>
            <a:custGeom>
              <a:avLst/>
              <a:gdLst>
                <a:gd name="T0" fmla="*/ 13 w 695"/>
                <a:gd name="T1" fmla="*/ 223 h 223"/>
                <a:gd name="T2" fmla="*/ 695 w 695"/>
                <a:gd name="T3" fmla="*/ 48 h 223"/>
                <a:gd name="T4" fmla="*/ 682 w 695"/>
                <a:gd name="T5" fmla="*/ 0 h 223"/>
                <a:gd name="T6" fmla="*/ 0 w 695"/>
                <a:gd name="T7" fmla="*/ 175 h 223"/>
                <a:gd name="T8" fmla="*/ 13 w 6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3">
                  <a:moveTo>
                    <a:pt x="13" y="223"/>
                  </a:moveTo>
                  <a:lnTo>
                    <a:pt x="695" y="48"/>
                  </a:lnTo>
                  <a:lnTo>
                    <a:pt x="682" y="0"/>
                  </a:lnTo>
                  <a:lnTo>
                    <a:pt x="0" y="175"/>
                  </a:lnTo>
                  <a:lnTo>
                    <a:pt x="13" y="2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liḋé"/>
            <p:cNvSpPr/>
            <p:nvPr/>
          </p:nvSpPr>
          <p:spPr bwMode="auto">
            <a:xfrm>
              <a:off x="4754563" y="1852613"/>
              <a:ext cx="1103313" cy="354013"/>
            </a:xfrm>
            <a:custGeom>
              <a:avLst/>
              <a:gdLst>
                <a:gd name="T0" fmla="*/ 13 w 695"/>
                <a:gd name="T1" fmla="*/ 223 h 223"/>
                <a:gd name="T2" fmla="*/ 695 w 695"/>
                <a:gd name="T3" fmla="*/ 48 h 223"/>
                <a:gd name="T4" fmla="*/ 683 w 695"/>
                <a:gd name="T5" fmla="*/ 0 h 223"/>
                <a:gd name="T6" fmla="*/ 0 w 695"/>
                <a:gd name="T7" fmla="*/ 175 h 223"/>
                <a:gd name="T8" fmla="*/ 13 w 6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3">
                  <a:moveTo>
                    <a:pt x="13" y="223"/>
                  </a:moveTo>
                  <a:lnTo>
                    <a:pt x="695" y="48"/>
                  </a:lnTo>
                  <a:lnTo>
                    <a:pt x="683" y="0"/>
                  </a:lnTo>
                  <a:lnTo>
                    <a:pt x="0" y="175"/>
                  </a:lnTo>
                  <a:lnTo>
                    <a:pt x="13" y="2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$ľîḋe"/>
            <p:cNvSpPr/>
            <p:nvPr/>
          </p:nvSpPr>
          <p:spPr bwMode="auto">
            <a:xfrm>
              <a:off x="4791075" y="1984375"/>
              <a:ext cx="1100138" cy="350838"/>
            </a:xfrm>
            <a:custGeom>
              <a:avLst/>
              <a:gdLst>
                <a:gd name="T0" fmla="*/ 10 w 693"/>
                <a:gd name="T1" fmla="*/ 221 h 221"/>
                <a:gd name="T2" fmla="*/ 693 w 693"/>
                <a:gd name="T3" fmla="*/ 48 h 221"/>
                <a:gd name="T4" fmla="*/ 683 w 693"/>
                <a:gd name="T5" fmla="*/ 0 h 221"/>
                <a:gd name="T6" fmla="*/ 0 w 693"/>
                <a:gd name="T7" fmla="*/ 173 h 221"/>
                <a:gd name="T8" fmla="*/ 10 w 693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221">
                  <a:moveTo>
                    <a:pt x="10" y="221"/>
                  </a:moveTo>
                  <a:lnTo>
                    <a:pt x="693" y="48"/>
                  </a:lnTo>
                  <a:lnTo>
                    <a:pt x="683" y="0"/>
                  </a:lnTo>
                  <a:lnTo>
                    <a:pt x="0" y="173"/>
                  </a:lnTo>
                  <a:lnTo>
                    <a:pt x="10" y="2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ṥļíde"/>
            <p:cNvSpPr/>
            <p:nvPr/>
          </p:nvSpPr>
          <p:spPr bwMode="auto">
            <a:xfrm>
              <a:off x="4822825" y="2117725"/>
              <a:ext cx="1104900" cy="350838"/>
            </a:xfrm>
            <a:custGeom>
              <a:avLst/>
              <a:gdLst>
                <a:gd name="T0" fmla="*/ 13 w 696"/>
                <a:gd name="T1" fmla="*/ 221 h 221"/>
                <a:gd name="T2" fmla="*/ 696 w 696"/>
                <a:gd name="T3" fmla="*/ 46 h 221"/>
                <a:gd name="T4" fmla="*/ 683 w 696"/>
                <a:gd name="T5" fmla="*/ 0 h 221"/>
                <a:gd name="T6" fmla="*/ 0 w 696"/>
                <a:gd name="T7" fmla="*/ 173 h 221"/>
                <a:gd name="T8" fmla="*/ 13 w 696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221">
                  <a:moveTo>
                    <a:pt x="13" y="221"/>
                  </a:moveTo>
                  <a:lnTo>
                    <a:pt x="696" y="46"/>
                  </a:lnTo>
                  <a:lnTo>
                    <a:pt x="683" y="0"/>
                  </a:lnTo>
                  <a:lnTo>
                    <a:pt x="0" y="173"/>
                  </a:lnTo>
                  <a:lnTo>
                    <a:pt x="13" y="2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ŝlídé"/>
            <p:cNvSpPr/>
            <p:nvPr/>
          </p:nvSpPr>
          <p:spPr bwMode="auto">
            <a:xfrm>
              <a:off x="4856163" y="2246313"/>
              <a:ext cx="1103313" cy="355600"/>
            </a:xfrm>
            <a:custGeom>
              <a:avLst/>
              <a:gdLst>
                <a:gd name="T0" fmla="*/ 12 w 695"/>
                <a:gd name="T1" fmla="*/ 224 h 224"/>
                <a:gd name="T2" fmla="*/ 695 w 695"/>
                <a:gd name="T3" fmla="*/ 48 h 224"/>
                <a:gd name="T4" fmla="*/ 682 w 695"/>
                <a:gd name="T5" fmla="*/ 0 h 224"/>
                <a:gd name="T6" fmla="*/ 0 w 695"/>
                <a:gd name="T7" fmla="*/ 175 h 224"/>
                <a:gd name="T8" fmla="*/ 12 w 69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4">
                  <a:moveTo>
                    <a:pt x="12" y="224"/>
                  </a:moveTo>
                  <a:lnTo>
                    <a:pt x="695" y="48"/>
                  </a:lnTo>
                  <a:lnTo>
                    <a:pt x="682" y="0"/>
                  </a:lnTo>
                  <a:lnTo>
                    <a:pt x="0" y="175"/>
                  </a:lnTo>
                  <a:lnTo>
                    <a:pt x="12" y="2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ḷiďè"/>
            <p:cNvSpPr/>
            <p:nvPr/>
          </p:nvSpPr>
          <p:spPr bwMode="auto">
            <a:xfrm>
              <a:off x="4513263" y="1790700"/>
              <a:ext cx="1824038" cy="1403350"/>
            </a:xfrm>
            <a:custGeom>
              <a:avLst/>
              <a:gdLst>
                <a:gd name="T0" fmla="*/ 576 w 1149"/>
                <a:gd name="T1" fmla="*/ 445 h 884"/>
                <a:gd name="T2" fmla="*/ 984 w 1149"/>
                <a:gd name="T3" fmla="*/ 0 h 884"/>
                <a:gd name="T4" fmla="*/ 1149 w 1149"/>
                <a:gd name="T5" fmla="*/ 630 h 884"/>
                <a:gd name="T6" fmla="*/ 160 w 1149"/>
                <a:gd name="T7" fmla="*/ 884 h 884"/>
                <a:gd name="T8" fmla="*/ 0 w 1149"/>
                <a:gd name="T9" fmla="*/ 257 h 884"/>
                <a:gd name="T10" fmla="*/ 576 w 1149"/>
                <a:gd name="T11" fmla="*/ 445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9" h="884">
                  <a:moveTo>
                    <a:pt x="576" y="445"/>
                  </a:moveTo>
                  <a:lnTo>
                    <a:pt x="984" y="0"/>
                  </a:lnTo>
                  <a:lnTo>
                    <a:pt x="1149" y="630"/>
                  </a:lnTo>
                  <a:lnTo>
                    <a:pt x="160" y="884"/>
                  </a:lnTo>
                  <a:lnTo>
                    <a:pt x="0" y="257"/>
                  </a:lnTo>
                  <a:lnTo>
                    <a:pt x="576" y="445"/>
                  </a:ln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śḻide"/>
            <p:cNvSpPr/>
            <p:nvPr/>
          </p:nvSpPr>
          <p:spPr bwMode="auto">
            <a:xfrm>
              <a:off x="4767263" y="2497138"/>
              <a:ext cx="1570038" cy="696913"/>
            </a:xfrm>
            <a:custGeom>
              <a:avLst/>
              <a:gdLst>
                <a:gd name="T0" fmla="*/ 416 w 989"/>
                <a:gd name="T1" fmla="*/ 0 h 439"/>
                <a:gd name="T2" fmla="*/ 989 w 989"/>
                <a:gd name="T3" fmla="*/ 185 h 439"/>
                <a:gd name="T4" fmla="*/ 0 w 989"/>
                <a:gd name="T5" fmla="*/ 439 h 439"/>
                <a:gd name="T6" fmla="*/ 416 w 989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9" h="439">
                  <a:moveTo>
                    <a:pt x="416" y="0"/>
                  </a:moveTo>
                  <a:lnTo>
                    <a:pt x="989" y="185"/>
                  </a:lnTo>
                  <a:lnTo>
                    <a:pt x="0" y="43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ṡlidè"/>
            <p:cNvSpPr/>
            <p:nvPr/>
          </p:nvSpPr>
          <p:spPr bwMode="auto">
            <a:xfrm>
              <a:off x="5673725" y="2366963"/>
              <a:ext cx="454025" cy="455613"/>
            </a:xfrm>
            <a:custGeom>
              <a:avLst/>
              <a:gdLst>
                <a:gd name="T0" fmla="*/ 44 w 113"/>
                <a:gd name="T1" fmla="*/ 7 h 113"/>
                <a:gd name="T2" fmla="*/ 106 w 113"/>
                <a:gd name="T3" fmla="*/ 44 h 113"/>
                <a:gd name="T4" fmla="*/ 69 w 113"/>
                <a:gd name="T5" fmla="*/ 106 h 113"/>
                <a:gd name="T6" fmla="*/ 7 w 113"/>
                <a:gd name="T7" fmla="*/ 69 h 113"/>
                <a:gd name="T8" fmla="*/ 44 w 113"/>
                <a:gd name="T9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44" y="7"/>
                  </a:moveTo>
                  <a:cubicBezTo>
                    <a:pt x="71" y="0"/>
                    <a:pt x="99" y="17"/>
                    <a:pt x="106" y="44"/>
                  </a:cubicBezTo>
                  <a:cubicBezTo>
                    <a:pt x="113" y="72"/>
                    <a:pt x="97" y="99"/>
                    <a:pt x="69" y="106"/>
                  </a:cubicBezTo>
                  <a:cubicBezTo>
                    <a:pt x="42" y="113"/>
                    <a:pt x="14" y="97"/>
                    <a:pt x="7" y="69"/>
                  </a:cubicBezTo>
                  <a:cubicBezTo>
                    <a:pt x="0" y="42"/>
                    <a:pt x="16" y="14"/>
                    <a:pt x="44" y="7"/>
                  </a:cubicBezTo>
                  <a:close/>
                </a:path>
              </a:pathLst>
            </a:custGeom>
            <a:solidFill>
              <a:srgbClr val="C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ḻíḋê"/>
            <p:cNvSpPr/>
            <p:nvPr/>
          </p:nvSpPr>
          <p:spPr bwMode="auto">
            <a:xfrm>
              <a:off x="5713413" y="2408238"/>
              <a:ext cx="374650" cy="374650"/>
            </a:xfrm>
            <a:custGeom>
              <a:avLst/>
              <a:gdLst>
                <a:gd name="T0" fmla="*/ 36 w 93"/>
                <a:gd name="T1" fmla="*/ 6 h 93"/>
                <a:gd name="T2" fmla="*/ 87 w 93"/>
                <a:gd name="T3" fmla="*/ 36 h 93"/>
                <a:gd name="T4" fmla="*/ 57 w 93"/>
                <a:gd name="T5" fmla="*/ 87 h 93"/>
                <a:gd name="T6" fmla="*/ 6 w 93"/>
                <a:gd name="T7" fmla="*/ 57 h 93"/>
                <a:gd name="T8" fmla="*/ 36 w 93"/>
                <a:gd name="T9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36" y="6"/>
                  </a:moveTo>
                  <a:cubicBezTo>
                    <a:pt x="59" y="0"/>
                    <a:pt x="81" y="14"/>
                    <a:pt x="87" y="36"/>
                  </a:cubicBezTo>
                  <a:cubicBezTo>
                    <a:pt x="93" y="59"/>
                    <a:pt x="79" y="82"/>
                    <a:pt x="57" y="87"/>
                  </a:cubicBezTo>
                  <a:cubicBezTo>
                    <a:pt x="34" y="93"/>
                    <a:pt x="12" y="79"/>
                    <a:pt x="6" y="57"/>
                  </a:cubicBezTo>
                  <a:cubicBezTo>
                    <a:pt x="0" y="35"/>
                    <a:pt x="14" y="12"/>
                    <a:pt x="36" y="6"/>
                  </a:cubicBezTo>
                  <a:close/>
                </a:path>
              </a:pathLst>
            </a:custGeom>
            <a:solidFill>
              <a:srgbClr val="E0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ḻîḍé"/>
            <p:cNvSpPr/>
            <p:nvPr/>
          </p:nvSpPr>
          <p:spPr bwMode="auto">
            <a:xfrm>
              <a:off x="5842000" y="2654300"/>
              <a:ext cx="161925" cy="68263"/>
            </a:xfrm>
            <a:custGeom>
              <a:avLst/>
              <a:gdLst>
                <a:gd name="T0" fmla="*/ 5 w 102"/>
                <a:gd name="T1" fmla="*/ 43 h 43"/>
                <a:gd name="T2" fmla="*/ 102 w 102"/>
                <a:gd name="T3" fmla="*/ 17 h 43"/>
                <a:gd name="T4" fmla="*/ 99 w 102"/>
                <a:gd name="T5" fmla="*/ 0 h 43"/>
                <a:gd name="T6" fmla="*/ 0 w 102"/>
                <a:gd name="T7" fmla="*/ 25 h 43"/>
                <a:gd name="T8" fmla="*/ 5 w 10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">
                  <a:moveTo>
                    <a:pt x="5" y="43"/>
                  </a:moveTo>
                  <a:lnTo>
                    <a:pt x="102" y="17"/>
                  </a:lnTo>
                  <a:lnTo>
                    <a:pt x="99" y="0"/>
                  </a:lnTo>
                  <a:lnTo>
                    <a:pt x="0" y="25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lîdè"/>
            <p:cNvSpPr/>
            <p:nvPr/>
          </p:nvSpPr>
          <p:spPr bwMode="auto">
            <a:xfrm>
              <a:off x="5854700" y="2636838"/>
              <a:ext cx="133350" cy="68263"/>
            </a:xfrm>
            <a:custGeom>
              <a:avLst/>
              <a:gdLst>
                <a:gd name="T0" fmla="*/ 5 w 84"/>
                <a:gd name="T1" fmla="*/ 43 h 43"/>
                <a:gd name="T2" fmla="*/ 84 w 84"/>
                <a:gd name="T3" fmla="*/ 26 h 43"/>
                <a:gd name="T4" fmla="*/ 76 w 84"/>
                <a:gd name="T5" fmla="*/ 0 h 43"/>
                <a:gd name="T6" fmla="*/ 0 w 84"/>
                <a:gd name="T7" fmla="*/ 21 h 43"/>
                <a:gd name="T8" fmla="*/ 5 w 84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3">
                  <a:moveTo>
                    <a:pt x="5" y="43"/>
                  </a:moveTo>
                  <a:lnTo>
                    <a:pt x="84" y="26"/>
                  </a:lnTo>
                  <a:lnTo>
                    <a:pt x="76" y="0"/>
                  </a:lnTo>
                  <a:lnTo>
                    <a:pt x="0" y="21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ṡliďê"/>
            <p:cNvSpPr/>
            <p:nvPr/>
          </p:nvSpPr>
          <p:spPr bwMode="auto">
            <a:xfrm>
              <a:off x="5870575" y="2500313"/>
              <a:ext cx="60325" cy="193675"/>
            </a:xfrm>
            <a:custGeom>
              <a:avLst/>
              <a:gdLst>
                <a:gd name="T0" fmla="*/ 30 w 38"/>
                <a:gd name="T1" fmla="*/ 122 h 122"/>
                <a:gd name="T2" fmla="*/ 38 w 38"/>
                <a:gd name="T3" fmla="*/ 119 h 122"/>
                <a:gd name="T4" fmla="*/ 8 w 38"/>
                <a:gd name="T5" fmla="*/ 0 h 122"/>
                <a:gd name="T6" fmla="*/ 0 w 38"/>
                <a:gd name="T7" fmla="*/ 0 h 122"/>
                <a:gd name="T8" fmla="*/ 30 w 38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2">
                  <a:moveTo>
                    <a:pt x="30" y="122"/>
                  </a:moveTo>
                  <a:lnTo>
                    <a:pt x="38" y="119"/>
                  </a:lnTo>
                  <a:lnTo>
                    <a:pt x="8" y="0"/>
                  </a:lnTo>
                  <a:lnTo>
                    <a:pt x="0" y="0"/>
                  </a:lnTo>
                  <a:lnTo>
                    <a:pt x="30" y="122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ṡľîdé"/>
            <p:cNvSpPr/>
            <p:nvPr/>
          </p:nvSpPr>
          <p:spPr bwMode="auto">
            <a:xfrm>
              <a:off x="5802313" y="2471738"/>
              <a:ext cx="144463" cy="44450"/>
            </a:xfrm>
            <a:custGeom>
              <a:avLst/>
              <a:gdLst>
                <a:gd name="T0" fmla="*/ 2 w 91"/>
                <a:gd name="T1" fmla="*/ 28 h 28"/>
                <a:gd name="T2" fmla="*/ 91 w 91"/>
                <a:gd name="T3" fmla="*/ 8 h 28"/>
                <a:gd name="T4" fmla="*/ 89 w 91"/>
                <a:gd name="T5" fmla="*/ 0 h 28"/>
                <a:gd name="T6" fmla="*/ 0 w 91"/>
                <a:gd name="T7" fmla="*/ 23 h 28"/>
                <a:gd name="T8" fmla="*/ 2 w 9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8">
                  <a:moveTo>
                    <a:pt x="2" y="28"/>
                  </a:moveTo>
                  <a:lnTo>
                    <a:pt x="91" y="8"/>
                  </a:lnTo>
                  <a:lnTo>
                    <a:pt x="89" y="0"/>
                  </a:lnTo>
                  <a:lnTo>
                    <a:pt x="0" y="23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ļïḍe"/>
            <p:cNvSpPr/>
            <p:nvPr/>
          </p:nvSpPr>
          <p:spPr bwMode="auto">
            <a:xfrm>
              <a:off x="5805488" y="2516188"/>
              <a:ext cx="9525" cy="117475"/>
            </a:xfrm>
            <a:custGeom>
              <a:avLst/>
              <a:gdLst>
                <a:gd name="T0" fmla="*/ 3 w 6"/>
                <a:gd name="T1" fmla="*/ 0 h 74"/>
                <a:gd name="T2" fmla="*/ 3 w 6"/>
                <a:gd name="T3" fmla="*/ 0 h 74"/>
                <a:gd name="T4" fmla="*/ 6 w 6"/>
                <a:gd name="T5" fmla="*/ 0 h 74"/>
                <a:gd name="T6" fmla="*/ 3 w 6"/>
                <a:gd name="T7" fmla="*/ 71 h 74"/>
                <a:gd name="T8" fmla="*/ 0 w 6"/>
                <a:gd name="T9" fmla="*/ 74 h 74"/>
                <a:gd name="T10" fmla="*/ 0 w 6"/>
                <a:gd name="T11" fmla="*/ 71 h 74"/>
                <a:gd name="T12" fmla="*/ 3 w 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4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3" y="71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ļïḋê"/>
            <p:cNvSpPr/>
            <p:nvPr/>
          </p:nvSpPr>
          <p:spPr bwMode="auto">
            <a:xfrm>
              <a:off x="5810250" y="2516188"/>
              <a:ext cx="60325" cy="101600"/>
            </a:xfrm>
            <a:custGeom>
              <a:avLst/>
              <a:gdLst>
                <a:gd name="T0" fmla="*/ 0 w 38"/>
                <a:gd name="T1" fmla="*/ 0 h 64"/>
                <a:gd name="T2" fmla="*/ 0 w 38"/>
                <a:gd name="T3" fmla="*/ 0 h 64"/>
                <a:gd name="T4" fmla="*/ 3 w 38"/>
                <a:gd name="T5" fmla="*/ 0 h 64"/>
                <a:gd name="T6" fmla="*/ 38 w 38"/>
                <a:gd name="T7" fmla="*/ 61 h 64"/>
                <a:gd name="T8" fmla="*/ 38 w 38"/>
                <a:gd name="T9" fmla="*/ 64 h 64"/>
                <a:gd name="T10" fmla="*/ 35 w 38"/>
                <a:gd name="T11" fmla="*/ 64 h 64"/>
                <a:gd name="T12" fmla="*/ 0 w 3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4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8" y="61"/>
                  </a:lnTo>
                  <a:lnTo>
                    <a:pt x="38" y="64"/>
                  </a:lnTo>
                  <a:lnTo>
                    <a:pt x="35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ḷíďê"/>
            <p:cNvSpPr/>
            <p:nvPr/>
          </p:nvSpPr>
          <p:spPr bwMode="auto">
            <a:xfrm>
              <a:off x="5794375" y="2609850"/>
              <a:ext cx="88900" cy="39688"/>
            </a:xfrm>
            <a:custGeom>
              <a:avLst/>
              <a:gdLst>
                <a:gd name="T0" fmla="*/ 22 w 22"/>
                <a:gd name="T1" fmla="*/ 0 h 10"/>
                <a:gd name="T2" fmla="*/ 12 w 22"/>
                <a:gd name="T3" fmla="*/ 9 h 10"/>
                <a:gd name="T4" fmla="*/ 0 w 22"/>
                <a:gd name="T5" fmla="*/ 6 h 10"/>
                <a:gd name="T6" fmla="*/ 22 w 2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22" y="0"/>
                  </a:moveTo>
                  <a:cubicBezTo>
                    <a:pt x="20" y="4"/>
                    <a:pt x="17" y="7"/>
                    <a:pt x="12" y="9"/>
                  </a:cubicBezTo>
                  <a:cubicBezTo>
                    <a:pt x="8" y="10"/>
                    <a:pt x="3" y="9"/>
                    <a:pt x="0" y="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ṣľïḋé"/>
            <p:cNvSpPr/>
            <p:nvPr/>
          </p:nvSpPr>
          <p:spPr bwMode="auto">
            <a:xfrm>
              <a:off x="5935663" y="2479675"/>
              <a:ext cx="7938" cy="117475"/>
            </a:xfrm>
            <a:custGeom>
              <a:avLst/>
              <a:gdLst>
                <a:gd name="T0" fmla="*/ 2 w 5"/>
                <a:gd name="T1" fmla="*/ 3 h 74"/>
                <a:gd name="T2" fmla="*/ 2 w 5"/>
                <a:gd name="T3" fmla="*/ 0 h 74"/>
                <a:gd name="T4" fmla="*/ 5 w 5"/>
                <a:gd name="T5" fmla="*/ 3 h 74"/>
                <a:gd name="T6" fmla="*/ 2 w 5"/>
                <a:gd name="T7" fmla="*/ 74 h 74"/>
                <a:gd name="T8" fmla="*/ 0 w 5"/>
                <a:gd name="T9" fmla="*/ 74 h 74"/>
                <a:gd name="T10" fmla="*/ 0 w 5"/>
                <a:gd name="T11" fmla="*/ 74 h 74"/>
                <a:gd name="T12" fmla="*/ 2 w 5"/>
                <a:gd name="T13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4">
                  <a:moveTo>
                    <a:pt x="2" y="3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1ïḋê"/>
            <p:cNvSpPr/>
            <p:nvPr/>
          </p:nvSpPr>
          <p:spPr bwMode="auto">
            <a:xfrm>
              <a:off x="5938838" y="2479675"/>
              <a:ext cx="60325" cy="104775"/>
            </a:xfrm>
            <a:custGeom>
              <a:avLst/>
              <a:gdLst>
                <a:gd name="T0" fmla="*/ 0 w 38"/>
                <a:gd name="T1" fmla="*/ 3 h 66"/>
                <a:gd name="T2" fmla="*/ 0 w 38"/>
                <a:gd name="T3" fmla="*/ 0 h 66"/>
                <a:gd name="T4" fmla="*/ 3 w 38"/>
                <a:gd name="T5" fmla="*/ 3 h 66"/>
                <a:gd name="T6" fmla="*/ 38 w 38"/>
                <a:gd name="T7" fmla="*/ 64 h 66"/>
                <a:gd name="T8" fmla="*/ 38 w 38"/>
                <a:gd name="T9" fmla="*/ 66 h 66"/>
                <a:gd name="T10" fmla="*/ 36 w 38"/>
                <a:gd name="T11" fmla="*/ 64 h 66"/>
                <a:gd name="T12" fmla="*/ 0 w 38"/>
                <a:gd name="T13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6">
                  <a:moveTo>
                    <a:pt x="0" y="3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36" y="6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ḻiḑè"/>
            <p:cNvSpPr/>
            <p:nvPr/>
          </p:nvSpPr>
          <p:spPr bwMode="auto">
            <a:xfrm>
              <a:off x="5922963" y="2576513"/>
              <a:ext cx="88900" cy="41275"/>
            </a:xfrm>
            <a:custGeom>
              <a:avLst/>
              <a:gdLst>
                <a:gd name="T0" fmla="*/ 22 w 22"/>
                <a:gd name="T1" fmla="*/ 0 h 10"/>
                <a:gd name="T2" fmla="*/ 12 w 22"/>
                <a:gd name="T3" fmla="*/ 8 h 10"/>
                <a:gd name="T4" fmla="*/ 0 w 22"/>
                <a:gd name="T5" fmla="*/ 5 h 10"/>
                <a:gd name="T6" fmla="*/ 22 w 2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22" y="0"/>
                  </a:moveTo>
                  <a:cubicBezTo>
                    <a:pt x="21" y="4"/>
                    <a:pt x="17" y="7"/>
                    <a:pt x="12" y="8"/>
                  </a:cubicBezTo>
                  <a:cubicBezTo>
                    <a:pt x="8" y="10"/>
                    <a:pt x="3" y="8"/>
                    <a:pt x="0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śļidè"/>
            <p:cNvSpPr/>
            <p:nvPr/>
          </p:nvSpPr>
          <p:spPr bwMode="auto">
            <a:xfrm>
              <a:off x="7718425" y="1747838"/>
              <a:ext cx="1571625" cy="1239838"/>
            </a:xfrm>
            <a:custGeom>
              <a:avLst/>
              <a:gdLst>
                <a:gd name="T0" fmla="*/ 366 w 390"/>
                <a:gd name="T1" fmla="*/ 213 h 308"/>
                <a:gd name="T2" fmla="*/ 231 w 390"/>
                <a:gd name="T3" fmla="*/ 154 h 308"/>
                <a:gd name="T4" fmla="*/ 328 w 390"/>
                <a:gd name="T5" fmla="*/ 124 h 308"/>
                <a:gd name="T6" fmla="*/ 366 w 390"/>
                <a:gd name="T7" fmla="*/ 213 h 308"/>
                <a:gd name="T8" fmla="*/ 187 w 390"/>
                <a:gd name="T9" fmla="*/ 119 h 308"/>
                <a:gd name="T10" fmla="*/ 143 w 390"/>
                <a:gd name="T11" fmla="*/ 21 h 308"/>
                <a:gd name="T12" fmla="*/ 29 w 390"/>
                <a:gd name="T13" fmla="*/ 59 h 308"/>
                <a:gd name="T14" fmla="*/ 22 w 390"/>
                <a:gd name="T15" fmla="*/ 114 h 308"/>
                <a:gd name="T16" fmla="*/ 7 w 390"/>
                <a:gd name="T17" fmla="*/ 137 h 308"/>
                <a:gd name="T18" fmla="*/ 29 w 390"/>
                <a:gd name="T19" fmla="*/ 139 h 308"/>
                <a:gd name="T20" fmla="*/ 30 w 390"/>
                <a:gd name="T21" fmla="*/ 136 h 308"/>
                <a:gd name="T22" fmla="*/ 67 w 390"/>
                <a:gd name="T23" fmla="*/ 173 h 308"/>
                <a:gd name="T24" fmla="*/ 170 w 390"/>
                <a:gd name="T25" fmla="*/ 151 h 308"/>
                <a:gd name="T26" fmla="*/ 192 w 390"/>
                <a:gd name="T27" fmla="*/ 160 h 308"/>
                <a:gd name="T28" fmla="*/ 212 w 390"/>
                <a:gd name="T29" fmla="*/ 171 h 308"/>
                <a:gd name="T30" fmla="*/ 257 w 390"/>
                <a:gd name="T31" fmla="*/ 267 h 308"/>
                <a:gd name="T32" fmla="*/ 309 w 390"/>
                <a:gd name="T33" fmla="*/ 274 h 308"/>
                <a:gd name="T34" fmla="*/ 307 w 390"/>
                <a:gd name="T35" fmla="*/ 278 h 308"/>
                <a:gd name="T36" fmla="*/ 322 w 390"/>
                <a:gd name="T37" fmla="*/ 293 h 308"/>
                <a:gd name="T38" fmla="*/ 331 w 390"/>
                <a:gd name="T39" fmla="*/ 267 h 308"/>
                <a:gd name="T40" fmla="*/ 370 w 390"/>
                <a:gd name="T41" fmla="*/ 229 h 308"/>
                <a:gd name="T42" fmla="*/ 373 w 390"/>
                <a:gd name="T43" fmla="*/ 224 h 308"/>
                <a:gd name="T44" fmla="*/ 332 w 390"/>
                <a:gd name="T45" fmla="*/ 115 h 308"/>
                <a:gd name="T46" fmla="*/ 227 w 390"/>
                <a:gd name="T47" fmla="*/ 140 h 308"/>
                <a:gd name="T48" fmla="*/ 220 w 390"/>
                <a:gd name="T49" fmla="*/ 129 h 308"/>
                <a:gd name="T50" fmla="*/ 210 w 390"/>
                <a:gd name="T51" fmla="*/ 122 h 308"/>
                <a:gd name="T52" fmla="*/ 199 w 390"/>
                <a:gd name="T53" fmla="*/ 118 h 308"/>
                <a:gd name="T54" fmla="*/ 187 w 390"/>
                <a:gd name="T55" fmla="*/ 119 h 308"/>
                <a:gd name="T56" fmla="*/ 221 w 390"/>
                <a:gd name="T57" fmla="*/ 148 h 308"/>
                <a:gd name="T58" fmla="*/ 220 w 390"/>
                <a:gd name="T59" fmla="*/ 150 h 308"/>
                <a:gd name="T60" fmla="*/ 201 w 390"/>
                <a:gd name="T61" fmla="*/ 142 h 308"/>
                <a:gd name="T62" fmla="*/ 183 w 390"/>
                <a:gd name="T63" fmla="*/ 131 h 308"/>
                <a:gd name="T64" fmla="*/ 183 w 390"/>
                <a:gd name="T65" fmla="*/ 130 h 308"/>
                <a:gd name="T66" fmla="*/ 198 w 390"/>
                <a:gd name="T67" fmla="*/ 126 h 308"/>
                <a:gd name="T68" fmla="*/ 207 w 390"/>
                <a:gd name="T69" fmla="*/ 129 h 308"/>
                <a:gd name="T70" fmla="*/ 215 w 390"/>
                <a:gd name="T71" fmla="*/ 134 h 308"/>
                <a:gd name="T72" fmla="*/ 221 w 390"/>
                <a:gd name="T73" fmla="*/ 148 h 308"/>
                <a:gd name="T74" fmla="*/ 222 w 390"/>
                <a:gd name="T75" fmla="*/ 177 h 308"/>
                <a:gd name="T76" fmla="*/ 262 w 390"/>
                <a:gd name="T77" fmla="*/ 257 h 308"/>
                <a:gd name="T78" fmla="*/ 314 w 390"/>
                <a:gd name="T79" fmla="*/ 262 h 308"/>
                <a:gd name="T80" fmla="*/ 308 w 390"/>
                <a:gd name="T81" fmla="*/ 226 h 308"/>
                <a:gd name="T82" fmla="*/ 222 w 390"/>
                <a:gd name="T83" fmla="*/ 177 h 308"/>
                <a:gd name="T84" fmla="*/ 333 w 390"/>
                <a:gd name="T85" fmla="*/ 254 h 308"/>
                <a:gd name="T86" fmla="*/ 357 w 390"/>
                <a:gd name="T87" fmla="*/ 231 h 308"/>
                <a:gd name="T88" fmla="*/ 355 w 390"/>
                <a:gd name="T89" fmla="*/ 231 h 308"/>
                <a:gd name="T90" fmla="*/ 312 w 390"/>
                <a:gd name="T91" fmla="*/ 212 h 308"/>
                <a:gd name="T92" fmla="*/ 318 w 390"/>
                <a:gd name="T93" fmla="*/ 217 h 308"/>
                <a:gd name="T94" fmla="*/ 333 w 390"/>
                <a:gd name="T95" fmla="*/ 254 h 308"/>
                <a:gd name="T96" fmla="*/ 174 w 390"/>
                <a:gd name="T97" fmla="*/ 125 h 308"/>
                <a:gd name="T98" fmla="*/ 45 w 390"/>
                <a:gd name="T99" fmla="*/ 53 h 308"/>
                <a:gd name="T100" fmla="*/ 138 w 390"/>
                <a:gd name="T101" fmla="*/ 30 h 308"/>
                <a:gd name="T102" fmla="*/ 174 w 390"/>
                <a:gd name="T103" fmla="*/ 125 h 308"/>
                <a:gd name="T104" fmla="*/ 35 w 390"/>
                <a:gd name="T105" fmla="*/ 72 h 308"/>
                <a:gd name="T106" fmla="*/ 37 w 390"/>
                <a:gd name="T107" fmla="*/ 73 h 308"/>
                <a:gd name="T108" fmla="*/ 79 w 390"/>
                <a:gd name="T109" fmla="*/ 96 h 308"/>
                <a:gd name="T110" fmla="*/ 71 w 390"/>
                <a:gd name="T111" fmla="*/ 94 h 308"/>
                <a:gd name="T112" fmla="*/ 31 w 390"/>
                <a:gd name="T113" fmla="*/ 105 h 308"/>
                <a:gd name="T114" fmla="*/ 35 w 390"/>
                <a:gd name="T115" fmla="*/ 72 h 308"/>
                <a:gd name="T116" fmla="*/ 37 w 390"/>
                <a:gd name="T117" fmla="*/ 125 h 308"/>
                <a:gd name="T118" fmla="*/ 69 w 390"/>
                <a:gd name="T119" fmla="*/ 108 h 308"/>
                <a:gd name="T120" fmla="*/ 160 w 390"/>
                <a:gd name="T121" fmla="*/ 146 h 308"/>
                <a:gd name="T122" fmla="*/ 72 w 390"/>
                <a:gd name="T123" fmla="*/ 163 h 308"/>
                <a:gd name="T124" fmla="*/ 37 w 390"/>
                <a:gd name="T125" fmla="*/ 1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0" h="308">
                  <a:moveTo>
                    <a:pt x="366" y="213"/>
                  </a:moveTo>
                  <a:cubicBezTo>
                    <a:pt x="340" y="199"/>
                    <a:pt x="286" y="176"/>
                    <a:pt x="231" y="154"/>
                  </a:cubicBezTo>
                  <a:cubicBezTo>
                    <a:pt x="250" y="120"/>
                    <a:pt x="292" y="107"/>
                    <a:pt x="328" y="124"/>
                  </a:cubicBezTo>
                  <a:cubicBezTo>
                    <a:pt x="361" y="141"/>
                    <a:pt x="376" y="178"/>
                    <a:pt x="366" y="213"/>
                  </a:cubicBezTo>
                  <a:moveTo>
                    <a:pt x="187" y="119"/>
                  </a:moveTo>
                  <a:cubicBezTo>
                    <a:pt x="198" y="81"/>
                    <a:pt x="180" y="39"/>
                    <a:pt x="143" y="21"/>
                  </a:cubicBezTo>
                  <a:cubicBezTo>
                    <a:pt x="101" y="0"/>
                    <a:pt x="50" y="17"/>
                    <a:pt x="29" y="59"/>
                  </a:cubicBezTo>
                  <a:cubicBezTo>
                    <a:pt x="20" y="77"/>
                    <a:pt x="18" y="96"/>
                    <a:pt x="22" y="114"/>
                  </a:cubicBezTo>
                  <a:cubicBezTo>
                    <a:pt x="15" y="122"/>
                    <a:pt x="10" y="131"/>
                    <a:pt x="7" y="137"/>
                  </a:cubicBezTo>
                  <a:cubicBezTo>
                    <a:pt x="0" y="152"/>
                    <a:pt x="16" y="165"/>
                    <a:pt x="29" y="139"/>
                  </a:cubicBezTo>
                  <a:cubicBezTo>
                    <a:pt x="29" y="138"/>
                    <a:pt x="30" y="137"/>
                    <a:pt x="30" y="136"/>
                  </a:cubicBezTo>
                  <a:cubicBezTo>
                    <a:pt x="38" y="151"/>
                    <a:pt x="51" y="164"/>
                    <a:pt x="67" y="173"/>
                  </a:cubicBezTo>
                  <a:cubicBezTo>
                    <a:pt x="103" y="190"/>
                    <a:pt x="146" y="180"/>
                    <a:pt x="170" y="151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03" y="209"/>
                    <a:pt x="221" y="249"/>
                    <a:pt x="257" y="267"/>
                  </a:cubicBezTo>
                  <a:cubicBezTo>
                    <a:pt x="274" y="275"/>
                    <a:pt x="292" y="277"/>
                    <a:pt x="309" y="274"/>
                  </a:cubicBezTo>
                  <a:cubicBezTo>
                    <a:pt x="308" y="276"/>
                    <a:pt x="308" y="277"/>
                    <a:pt x="307" y="278"/>
                  </a:cubicBezTo>
                  <a:cubicBezTo>
                    <a:pt x="294" y="304"/>
                    <a:pt x="315" y="308"/>
                    <a:pt x="322" y="293"/>
                  </a:cubicBezTo>
                  <a:cubicBezTo>
                    <a:pt x="325" y="287"/>
                    <a:pt x="329" y="278"/>
                    <a:pt x="331" y="267"/>
                  </a:cubicBezTo>
                  <a:cubicBezTo>
                    <a:pt x="348" y="259"/>
                    <a:pt x="362" y="246"/>
                    <a:pt x="370" y="229"/>
                  </a:cubicBezTo>
                  <a:cubicBezTo>
                    <a:pt x="372" y="228"/>
                    <a:pt x="372" y="226"/>
                    <a:pt x="373" y="224"/>
                  </a:cubicBezTo>
                  <a:cubicBezTo>
                    <a:pt x="390" y="183"/>
                    <a:pt x="373" y="135"/>
                    <a:pt x="332" y="115"/>
                  </a:cubicBezTo>
                  <a:cubicBezTo>
                    <a:pt x="295" y="96"/>
                    <a:pt x="251" y="108"/>
                    <a:pt x="227" y="140"/>
                  </a:cubicBezTo>
                  <a:cubicBezTo>
                    <a:pt x="225" y="136"/>
                    <a:pt x="223" y="132"/>
                    <a:pt x="220" y="129"/>
                  </a:cubicBezTo>
                  <a:cubicBezTo>
                    <a:pt x="217" y="126"/>
                    <a:pt x="214" y="124"/>
                    <a:pt x="210" y="122"/>
                  </a:cubicBezTo>
                  <a:cubicBezTo>
                    <a:pt x="207" y="120"/>
                    <a:pt x="203" y="119"/>
                    <a:pt x="199" y="118"/>
                  </a:cubicBezTo>
                  <a:cubicBezTo>
                    <a:pt x="195" y="118"/>
                    <a:pt x="191" y="118"/>
                    <a:pt x="187" y="119"/>
                  </a:cubicBezTo>
                  <a:moveTo>
                    <a:pt x="221" y="148"/>
                  </a:moveTo>
                  <a:cubicBezTo>
                    <a:pt x="221" y="149"/>
                    <a:pt x="221" y="149"/>
                    <a:pt x="220" y="150"/>
                  </a:cubicBezTo>
                  <a:cubicBezTo>
                    <a:pt x="214" y="147"/>
                    <a:pt x="208" y="144"/>
                    <a:pt x="201" y="142"/>
                  </a:cubicBezTo>
                  <a:cubicBezTo>
                    <a:pt x="195" y="138"/>
                    <a:pt x="189" y="134"/>
                    <a:pt x="183" y="131"/>
                  </a:cubicBezTo>
                  <a:cubicBezTo>
                    <a:pt x="183" y="130"/>
                    <a:pt x="183" y="130"/>
                    <a:pt x="183" y="130"/>
                  </a:cubicBezTo>
                  <a:cubicBezTo>
                    <a:pt x="187" y="126"/>
                    <a:pt x="193" y="125"/>
                    <a:pt x="198" y="126"/>
                  </a:cubicBezTo>
                  <a:cubicBezTo>
                    <a:pt x="201" y="126"/>
                    <a:pt x="204" y="127"/>
                    <a:pt x="207" y="129"/>
                  </a:cubicBezTo>
                  <a:cubicBezTo>
                    <a:pt x="210" y="130"/>
                    <a:pt x="213" y="132"/>
                    <a:pt x="215" y="134"/>
                  </a:cubicBezTo>
                  <a:cubicBezTo>
                    <a:pt x="219" y="138"/>
                    <a:pt x="221" y="143"/>
                    <a:pt x="221" y="148"/>
                  </a:cubicBezTo>
                  <a:moveTo>
                    <a:pt x="222" y="177"/>
                  </a:moveTo>
                  <a:cubicBezTo>
                    <a:pt x="216" y="209"/>
                    <a:pt x="231" y="242"/>
                    <a:pt x="262" y="257"/>
                  </a:cubicBezTo>
                  <a:cubicBezTo>
                    <a:pt x="279" y="266"/>
                    <a:pt x="297" y="267"/>
                    <a:pt x="314" y="262"/>
                  </a:cubicBezTo>
                  <a:cubicBezTo>
                    <a:pt x="321" y="245"/>
                    <a:pt x="321" y="234"/>
                    <a:pt x="308" y="226"/>
                  </a:cubicBezTo>
                  <a:cubicBezTo>
                    <a:pt x="301" y="222"/>
                    <a:pt x="265" y="202"/>
                    <a:pt x="222" y="177"/>
                  </a:cubicBezTo>
                  <a:moveTo>
                    <a:pt x="333" y="254"/>
                  </a:moveTo>
                  <a:cubicBezTo>
                    <a:pt x="342" y="248"/>
                    <a:pt x="351" y="241"/>
                    <a:pt x="357" y="231"/>
                  </a:cubicBezTo>
                  <a:cubicBezTo>
                    <a:pt x="356" y="231"/>
                    <a:pt x="356" y="231"/>
                    <a:pt x="355" y="231"/>
                  </a:cubicBezTo>
                  <a:cubicBezTo>
                    <a:pt x="351" y="229"/>
                    <a:pt x="335" y="222"/>
                    <a:pt x="312" y="212"/>
                  </a:cubicBezTo>
                  <a:cubicBezTo>
                    <a:pt x="314" y="214"/>
                    <a:pt x="316" y="215"/>
                    <a:pt x="318" y="217"/>
                  </a:cubicBezTo>
                  <a:cubicBezTo>
                    <a:pt x="331" y="227"/>
                    <a:pt x="334" y="241"/>
                    <a:pt x="333" y="254"/>
                  </a:cubicBezTo>
                  <a:moveTo>
                    <a:pt x="174" y="125"/>
                  </a:moveTo>
                  <a:cubicBezTo>
                    <a:pt x="122" y="95"/>
                    <a:pt x="71" y="66"/>
                    <a:pt x="45" y="53"/>
                  </a:cubicBezTo>
                  <a:cubicBezTo>
                    <a:pt x="66" y="24"/>
                    <a:pt x="105" y="14"/>
                    <a:pt x="138" y="30"/>
                  </a:cubicBezTo>
                  <a:cubicBezTo>
                    <a:pt x="173" y="48"/>
                    <a:pt x="189" y="89"/>
                    <a:pt x="174" y="125"/>
                  </a:cubicBezTo>
                  <a:moveTo>
                    <a:pt x="35" y="72"/>
                  </a:moveTo>
                  <a:cubicBezTo>
                    <a:pt x="36" y="72"/>
                    <a:pt x="36" y="72"/>
                    <a:pt x="37" y="73"/>
                  </a:cubicBezTo>
                  <a:cubicBezTo>
                    <a:pt x="41" y="75"/>
                    <a:pt x="57" y="83"/>
                    <a:pt x="79" y="96"/>
                  </a:cubicBezTo>
                  <a:cubicBezTo>
                    <a:pt x="75" y="95"/>
                    <a:pt x="73" y="94"/>
                    <a:pt x="71" y="94"/>
                  </a:cubicBezTo>
                  <a:cubicBezTo>
                    <a:pt x="55" y="90"/>
                    <a:pt x="42" y="96"/>
                    <a:pt x="31" y="105"/>
                  </a:cubicBezTo>
                  <a:cubicBezTo>
                    <a:pt x="30" y="94"/>
                    <a:pt x="31" y="82"/>
                    <a:pt x="35" y="72"/>
                  </a:cubicBezTo>
                  <a:moveTo>
                    <a:pt x="37" y="125"/>
                  </a:moveTo>
                  <a:cubicBezTo>
                    <a:pt x="46" y="109"/>
                    <a:pt x="55" y="102"/>
                    <a:pt x="69" y="108"/>
                  </a:cubicBezTo>
                  <a:cubicBezTo>
                    <a:pt x="76" y="111"/>
                    <a:pt x="114" y="127"/>
                    <a:pt x="160" y="146"/>
                  </a:cubicBezTo>
                  <a:cubicBezTo>
                    <a:pt x="138" y="170"/>
                    <a:pt x="103" y="178"/>
                    <a:pt x="72" y="163"/>
                  </a:cubicBezTo>
                  <a:cubicBezTo>
                    <a:pt x="55" y="155"/>
                    <a:pt x="43" y="141"/>
                    <a:pt x="37" y="125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líḑé"/>
            <p:cNvSpPr/>
            <p:nvPr/>
          </p:nvSpPr>
          <p:spPr bwMode="auto">
            <a:xfrm>
              <a:off x="6927851" y="1998663"/>
              <a:ext cx="492125" cy="196850"/>
            </a:xfrm>
            <a:custGeom>
              <a:avLst/>
              <a:gdLst>
                <a:gd name="T0" fmla="*/ 117 w 122"/>
                <a:gd name="T1" fmla="*/ 13 h 49"/>
                <a:gd name="T2" fmla="*/ 114 w 122"/>
                <a:gd name="T3" fmla="*/ 13 h 49"/>
                <a:gd name="T4" fmla="*/ 29 w 122"/>
                <a:gd name="T5" fmla="*/ 5 h 49"/>
                <a:gd name="T6" fmla="*/ 29 w 122"/>
                <a:gd name="T7" fmla="*/ 5 h 49"/>
                <a:gd name="T8" fmla="*/ 29 w 122"/>
                <a:gd name="T9" fmla="*/ 5 h 49"/>
                <a:gd name="T10" fmla="*/ 29 w 122"/>
                <a:gd name="T11" fmla="*/ 5 h 49"/>
                <a:gd name="T12" fmla="*/ 29 w 122"/>
                <a:gd name="T13" fmla="*/ 5 h 49"/>
                <a:gd name="T14" fmla="*/ 29 w 122"/>
                <a:gd name="T15" fmla="*/ 5 h 49"/>
                <a:gd name="T16" fmla="*/ 28 w 122"/>
                <a:gd name="T17" fmla="*/ 5 h 49"/>
                <a:gd name="T18" fmla="*/ 28 w 122"/>
                <a:gd name="T19" fmla="*/ 5 h 49"/>
                <a:gd name="T20" fmla="*/ 28 w 122"/>
                <a:gd name="T21" fmla="*/ 5 h 49"/>
                <a:gd name="T22" fmla="*/ 28 w 122"/>
                <a:gd name="T23" fmla="*/ 5 h 49"/>
                <a:gd name="T24" fmla="*/ 28 w 122"/>
                <a:gd name="T25" fmla="*/ 5 h 49"/>
                <a:gd name="T26" fmla="*/ 54 w 122"/>
                <a:gd name="T27" fmla="*/ 4 h 49"/>
                <a:gd name="T28" fmla="*/ 119 w 122"/>
                <a:gd name="T29" fmla="*/ 9 h 49"/>
                <a:gd name="T30" fmla="*/ 54 w 122"/>
                <a:gd name="T31" fmla="*/ 1 h 49"/>
                <a:gd name="T32" fmla="*/ 25 w 122"/>
                <a:gd name="T33" fmla="*/ 5 h 49"/>
                <a:gd name="T34" fmla="*/ 25 w 122"/>
                <a:gd name="T35" fmla="*/ 5 h 49"/>
                <a:gd name="T36" fmla="*/ 24 w 122"/>
                <a:gd name="T37" fmla="*/ 5 h 49"/>
                <a:gd name="T38" fmla="*/ 24 w 122"/>
                <a:gd name="T39" fmla="*/ 5 h 49"/>
                <a:gd name="T40" fmla="*/ 24 w 122"/>
                <a:gd name="T41" fmla="*/ 5 h 49"/>
                <a:gd name="T42" fmla="*/ 24 w 122"/>
                <a:gd name="T43" fmla="*/ 5 h 49"/>
                <a:gd name="T44" fmla="*/ 24 w 122"/>
                <a:gd name="T45" fmla="*/ 5 h 49"/>
                <a:gd name="T46" fmla="*/ 23 w 122"/>
                <a:gd name="T47" fmla="*/ 5 h 49"/>
                <a:gd name="T48" fmla="*/ 23 w 122"/>
                <a:gd name="T49" fmla="*/ 5 h 49"/>
                <a:gd name="T50" fmla="*/ 20 w 122"/>
                <a:gd name="T51" fmla="*/ 31 h 49"/>
                <a:gd name="T52" fmla="*/ 20 w 122"/>
                <a:gd name="T53" fmla="*/ 31 h 49"/>
                <a:gd name="T54" fmla="*/ 20 w 122"/>
                <a:gd name="T55" fmla="*/ 31 h 49"/>
                <a:gd name="T56" fmla="*/ 20 w 122"/>
                <a:gd name="T57" fmla="*/ 31 h 49"/>
                <a:gd name="T58" fmla="*/ 20 w 122"/>
                <a:gd name="T59" fmla="*/ 31 h 49"/>
                <a:gd name="T60" fmla="*/ 22 w 122"/>
                <a:gd name="T61" fmla="*/ 31 h 49"/>
                <a:gd name="T62" fmla="*/ 22 w 122"/>
                <a:gd name="T63" fmla="*/ 31 h 49"/>
                <a:gd name="T64" fmla="*/ 22 w 122"/>
                <a:gd name="T65" fmla="*/ 31 h 49"/>
                <a:gd name="T66" fmla="*/ 23 w 122"/>
                <a:gd name="T67" fmla="*/ 32 h 49"/>
                <a:gd name="T68" fmla="*/ 23 w 122"/>
                <a:gd name="T69" fmla="*/ 32 h 49"/>
                <a:gd name="T70" fmla="*/ 23 w 122"/>
                <a:gd name="T71" fmla="*/ 32 h 49"/>
                <a:gd name="T72" fmla="*/ 24 w 122"/>
                <a:gd name="T73" fmla="*/ 32 h 49"/>
                <a:gd name="T74" fmla="*/ 24 w 122"/>
                <a:gd name="T75" fmla="*/ 32 h 49"/>
                <a:gd name="T76" fmla="*/ 24 w 122"/>
                <a:gd name="T77" fmla="*/ 32 h 49"/>
                <a:gd name="T78" fmla="*/ 24 w 122"/>
                <a:gd name="T79" fmla="*/ 32 h 49"/>
                <a:gd name="T80" fmla="*/ 24 w 122"/>
                <a:gd name="T81" fmla="*/ 32 h 49"/>
                <a:gd name="T82" fmla="*/ 24 w 122"/>
                <a:gd name="T83" fmla="*/ 32 h 49"/>
                <a:gd name="T84" fmla="*/ 25 w 122"/>
                <a:gd name="T85" fmla="*/ 32 h 49"/>
                <a:gd name="T86" fmla="*/ 26 w 122"/>
                <a:gd name="T87" fmla="*/ 32 h 49"/>
                <a:gd name="T88" fmla="*/ 26 w 122"/>
                <a:gd name="T89" fmla="*/ 33 h 49"/>
                <a:gd name="T90" fmla="*/ 110 w 122"/>
                <a:gd name="T91" fmla="*/ 48 h 49"/>
                <a:gd name="T92" fmla="*/ 111 w 122"/>
                <a:gd name="T93" fmla="*/ 49 h 49"/>
                <a:gd name="T94" fmla="*/ 117 w 122"/>
                <a:gd name="T9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49">
                  <a:moveTo>
                    <a:pt x="122" y="14"/>
                  </a:moveTo>
                  <a:cubicBezTo>
                    <a:pt x="117" y="13"/>
                    <a:pt x="117" y="13"/>
                    <a:pt x="117" y="13"/>
                  </a:cubicBezTo>
                  <a:cubicBezTo>
                    <a:pt x="117" y="12"/>
                    <a:pt x="116" y="12"/>
                    <a:pt x="116" y="12"/>
                  </a:cubicBezTo>
                  <a:cubicBezTo>
                    <a:pt x="115" y="12"/>
                    <a:pt x="114" y="12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74" y="7"/>
                    <a:pt x="47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40" y="3"/>
                    <a:pt x="54" y="4"/>
                  </a:cubicBezTo>
                  <a:cubicBezTo>
                    <a:pt x="72" y="4"/>
                    <a:pt x="96" y="7"/>
                    <a:pt x="117" y="10"/>
                  </a:cubicBezTo>
                  <a:cubicBezTo>
                    <a:pt x="118" y="10"/>
                    <a:pt x="119" y="10"/>
                    <a:pt x="119" y="9"/>
                  </a:cubicBezTo>
                  <a:cubicBezTo>
                    <a:pt x="119" y="9"/>
                    <a:pt x="118" y="8"/>
                    <a:pt x="118" y="8"/>
                  </a:cubicBezTo>
                  <a:cubicBezTo>
                    <a:pt x="97" y="4"/>
                    <a:pt x="73" y="2"/>
                    <a:pt x="54" y="1"/>
                  </a:cubicBezTo>
                  <a:cubicBezTo>
                    <a:pt x="38" y="0"/>
                    <a:pt x="26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6"/>
                    <a:pt x="2" y="10"/>
                    <a:pt x="1" y="15"/>
                  </a:cubicBezTo>
                  <a:cubicBezTo>
                    <a:pt x="0" y="21"/>
                    <a:pt x="5" y="26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37"/>
                    <a:pt x="69" y="42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9"/>
                    <a:pt x="111" y="49"/>
                  </a:cubicBezTo>
                  <a:cubicBezTo>
                    <a:pt x="111" y="49"/>
                    <a:pt x="112" y="49"/>
                    <a:pt x="112" y="48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22" y="14"/>
                    <a:pt x="122" y="14"/>
                    <a:pt x="122" y="1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šľíďè"/>
            <p:cNvSpPr/>
            <p:nvPr/>
          </p:nvSpPr>
          <p:spPr bwMode="auto">
            <a:xfrm>
              <a:off x="6418263" y="1960563"/>
              <a:ext cx="1276350" cy="814388"/>
            </a:xfrm>
            <a:custGeom>
              <a:avLst/>
              <a:gdLst>
                <a:gd name="T0" fmla="*/ 92 w 317"/>
                <a:gd name="T1" fmla="*/ 79 h 202"/>
                <a:gd name="T2" fmla="*/ 85 w 317"/>
                <a:gd name="T3" fmla="*/ 74 h 202"/>
                <a:gd name="T4" fmla="*/ 51 w 317"/>
                <a:gd name="T5" fmla="*/ 53 h 202"/>
                <a:gd name="T6" fmla="*/ 51 w 317"/>
                <a:gd name="T7" fmla="*/ 53 h 202"/>
                <a:gd name="T8" fmla="*/ 50 w 317"/>
                <a:gd name="T9" fmla="*/ 53 h 202"/>
                <a:gd name="T10" fmla="*/ 50 w 317"/>
                <a:gd name="T11" fmla="*/ 52 h 202"/>
                <a:gd name="T12" fmla="*/ 50 w 317"/>
                <a:gd name="T13" fmla="*/ 52 h 202"/>
                <a:gd name="T14" fmla="*/ 49 w 317"/>
                <a:gd name="T15" fmla="*/ 51 h 202"/>
                <a:gd name="T16" fmla="*/ 49 w 317"/>
                <a:gd name="T17" fmla="*/ 51 h 202"/>
                <a:gd name="T18" fmla="*/ 49 w 317"/>
                <a:gd name="T19" fmla="*/ 50 h 202"/>
                <a:gd name="T20" fmla="*/ 48 w 317"/>
                <a:gd name="T21" fmla="*/ 50 h 202"/>
                <a:gd name="T22" fmla="*/ 48 w 317"/>
                <a:gd name="T23" fmla="*/ 49 h 202"/>
                <a:gd name="T24" fmla="*/ 48 w 317"/>
                <a:gd name="T25" fmla="*/ 49 h 202"/>
                <a:gd name="T26" fmla="*/ 48 w 317"/>
                <a:gd name="T27" fmla="*/ 48 h 202"/>
                <a:gd name="T28" fmla="*/ 48 w 317"/>
                <a:gd name="T29" fmla="*/ 48 h 202"/>
                <a:gd name="T30" fmla="*/ 48 w 317"/>
                <a:gd name="T31" fmla="*/ 47 h 202"/>
                <a:gd name="T32" fmla="*/ 48 w 317"/>
                <a:gd name="T33" fmla="*/ 46 h 202"/>
                <a:gd name="T34" fmla="*/ 48 w 317"/>
                <a:gd name="T35" fmla="*/ 46 h 202"/>
                <a:gd name="T36" fmla="*/ 48 w 317"/>
                <a:gd name="T37" fmla="*/ 45 h 202"/>
                <a:gd name="T38" fmla="*/ 48 w 317"/>
                <a:gd name="T39" fmla="*/ 45 h 202"/>
                <a:gd name="T40" fmla="*/ 49 w 317"/>
                <a:gd name="T41" fmla="*/ 44 h 202"/>
                <a:gd name="T42" fmla="*/ 49 w 317"/>
                <a:gd name="T43" fmla="*/ 43 h 202"/>
                <a:gd name="T44" fmla="*/ 1 w 317"/>
                <a:gd name="T45" fmla="*/ 3 h 202"/>
                <a:gd name="T46" fmla="*/ 36 w 317"/>
                <a:gd name="T47" fmla="*/ 23 h 202"/>
                <a:gd name="T48" fmla="*/ 36 w 317"/>
                <a:gd name="T49" fmla="*/ 22 h 202"/>
                <a:gd name="T50" fmla="*/ 3 w 317"/>
                <a:gd name="T51" fmla="*/ 1 h 202"/>
                <a:gd name="T52" fmla="*/ 60 w 317"/>
                <a:gd name="T53" fmla="*/ 25 h 202"/>
                <a:gd name="T54" fmla="*/ 60 w 317"/>
                <a:gd name="T55" fmla="*/ 25 h 202"/>
                <a:gd name="T56" fmla="*/ 60 w 317"/>
                <a:gd name="T57" fmla="*/ 25 h 202"/>
                <a:gd name="T58" fmla="*/ 61 w 317"/>
                <a:gd name="T59" fmla="*/ 25 h 202"/>
                <a:gd name="T60" fmla="*/ 61 w 317"/>
                <a:gd name="T61" fmla="*/ 24 h 202"/>
                <a:gd name="T62" fmla="*/ 61 w 317"/>
                <a:gd name="T63" fmla="*/ 24 h 202"/>
                <a:gd name="T64" fmla="*/ 62 w 317"/>
                <a:gd name="T65" fmla="*/ 24 h 202"/>
                <a:gd name="T66" fmla="*/ 62 w 317"/>
                <a:gd name="T67" fmla="*/ 24 h 202"/>
                <a:gd name="T68" fmla="*/ 62 w 317"/>
                <a:gd name="T69" fmla="*/ 23 h 202"/>
                <a:gd name="T70" fmla="*/ 63 w 317"/>
                <a:gd name="T71" fmla="*/ 23 h 202"/>
                <a:gd name="T72" fmla="*/ 63 w 317"/>
                <a:gd name="T73" fmla="*/ 23 h 202"/>
                <a:gd name="T74" fmla="*/ 63 w 317"/>
                <a:gd name="T75" fmla="*/ 23 h 202"/>
                <a:gd name="T76" fmla="*/ 64 w 317"/>
                <a:gd name="T77" fmla="*/ 23 h 202"/>
                <a:gd name="T78" fmla="*/ 64 w 317"/>
                <a:gd name="T79" fmla="*/ 23 h 202"/>
                <a:gd name="T80" fmla="*/ 64 w 317"/>
                <a:gd name="T81" fmla="*/ 23 h 202"/>
                <a:gd name="T82" fmla="*/ 65 w 317"/>
                <a:gd name="T83" fmla="*/ 23 h 202"/>
                <a:gd name="T84" fmla="*/ 65 w 317"/>
                <a:gd name="T85" fmla="*/ 23 h 202"/>
                <a:gd name="T86" fmla="*/ 65 w 317"/>
                <a:gd name="T87" fmla="*/ 23 h 202"/>
                <a:gd name="T88" fmla="*/ 66 w 317"/>
                <a:gd name="T89" fmla="*/ 23 h 202"/>
                <a:gd name="T90" fmla="*/ 66 w 317"/>
                <a:gd name="T91" fmla="*/ 23 h 202"/>
                <a:gd name="T92" fmla="*/ 66 w 317"/>
                <a:gd name="T93" fmla="*/ 23 h 202"/>
                <a:gd name="T94" fmla="*/ 67 w 317"/>
                <a:gd name="T95" fmla="*/ 23 h 202"/>
                <a:gd name="T96" fmla="*/ 67 w 317"/>
                <a:gd name="T97" fmla="*/ 23 h 202"/>
                <a:gd name="T98" fmla="*/ 68 w 317"/>
                <a:gd name="T99" fmla="*/ 23 h 202"/>
                <a:gd name="T100" fmla="*/ 68 w 317"/>
                <a:gd name="T101" fmla="*/ 23 h 202"/>
                <a:gd name="T102" fmla="*/ 68 w 317"/>
                <a:gd name="T103" fmla="*/ 23 h 202"/>
                <a:gd name="T104" fmla="*/ 69 w 317"/>
                <a:gd name="T105" fmla="*/ 23 h 202"/>
                <a:gd name="T106" fmla="*/ 69 w 317"/>
                <a:gd name="T107" fmla="*/ 23 h 202"/>
                <a:gd name="T108" fmla="*/ 69 w 317"/>
                <a:gd name="T109" fmla="*/ 23 h 202"/>
                <a:gd name="T110" fmla="*/ 70 w 317"/>
                <a:gd name="T111" fmla="*/ 23 h 202"/>
                <a:gd name="T112" fmla="*/ 70 w 317"/>
                <a:gd name="T113" fmla="*/ 2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7" h="202">
                  <a:moveTo>
                    <a:pt x="218" y="114"/>
                  </a:moveTo>
                  <a:cubicBezTo>
                    <a:pt x="298" y="163"/>
                    <a:pt x="317" y="181"/>
                    <a:pt x="310" y="192"/>
                  </a:cubicBezTo>
                  <a:cubicBezTo>
                    <a:pt x="304" y="202"/>
                    <a:pt x="279" y="193"/>
                    <a:pt x="199" y="144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0" y="37"/>
                    <a:pt x="24" y="29"/>
                    <a:pt x="16" y="28"/>
                  </a:cubicBezTo>
                  <a:cubicBezTo>
                    <a:pt x="14" y="21"/>
                    <a:pt x="7" y="9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21"/>
                    <a:pt x="27" y="23"/>
                    <a:pt x="29" y="24"/>
                  </a:cubicBezTo>
                  <a:cubicBezTo>
                    <a:pt x="32" y="26"/>
                    <a:pt x="34" y="25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0"/>
                    <a:pt x="36" y="18"/>
                    <a:pt x="34" y="16"/>
                  </a:cubicBezTo>
                  <a:cubicBezTo>
                    <a:pt x="32" y="15"/>
                    <a:pt x="30" y="16"/>
                    <a:pt x="28" y="1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1" y="4"/>
                    <a:pt x="25" y="4"/>
                    <a:pt x="32" y="3"/>
                  </a:cubicBezTo>
                  <a:cubicBezTo>
                    <a:pt x="36" y="9"/>
                    <a:pt x="51" y="20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218" y="114"/>
                    <a:pt x="218" y="114"/>
                    <a:pt x="218" y="11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ḷïďé"/>
            <p:cNvSpPr/>
            <p:nvPr/>
          </p:nvSpPr>
          <p:spPr bwMode="auto">
            <a:xfrm>
              <a:off x="4473575" y="2995613"/>
              <a:ext cx="3567113" cy="2498725"/>
            </a:xfrm>
            <a:custGeom>
              <a:avLst/>
              <a:gdLst>
                <a:gd name="T0" fmla="*/ 496 w 886"/>
                <a:gd name="T1" fmla="*/ 23 h 620"/>
                <a:gd name="T2" fmla="*/ 390 w 886"/>
                <a:gd name="T3" fmla="*/ 23 h 620"/>
                <a:gd name="T4" fmla="*/ 152 w 886"/>
                <a:gd name="T5" fmla="*/ 10 h 620"/>
                <a:gd name="T6" fmla="*/ 100 w 886"/>
                <a:gd name="T7" fmla="*/ 17 h 620"/>
                <a:gd name="T8" fmla="*/ 0 w 886"/>
                <a:gd name="T9" fmla="*/ 23 h 620"/>
                <a:gd name="T10" fmla="*/ 372 w 886"/>
                <a:gd name="T11" fmla="*/ 597 h 620"/>
                <a:gd name="T12" fmla="*/ 464 w 886"/>
                <a:gd name="T13" fmla="*/ 619 h 620"/>
                <a:gd name="T14" fmla="*/ 475 w 886"/>
                <a:gd name="T15" fmla="*/ 617 h 620"/>
                <a:gd name="T16" fmla="*/ 477 w 886"/>
                <a:gd name="T17" fmla="*/ 616 h 620"/>
                <a:gd name="T18" fmla="*/ 479 w 886"/>
                <a:gd name="T19" fmla="*/ 616 h 620"/>
                <a:gd name="T20" fmla="*/ 481 w 886"/>
                <a:gd name="T21" fmla="*/ 615 h 620"/>
                <a:gd name="T22" fmla="*/ 482 w 886"/>
                <a:gd name="T23" fmla="*/ 615 h 620"/>
                <a:gd name="T24" fmla="*/ 484 w 886"/>
                <a:gd name="T25" fmla="*/ 614 h 620"/>
                <a:gd name="T26" fmla="*/ 486 w 886"/>
                <a:gd name="T27" fmla="*/ 614 h 620"/>
                <a:gd name="T28" fmla="*/ 487 w 886"/>
                <a:gd name="T29" fmla="*/ 613 h 620"/>
                <a:gd name="T30" fmla="*/ 489 w 886"/>
                <a:gd name="T31" fmla="*/ 612 h 620"/>
                <a:gd name="T32" fmla="*/ 491 w 886"/>
                <a:gd name="T33" fmla="*/ 612 h 620"/>
                <a:gd name="T34" fmla="*/ 492 w 886"/>
                <a:gd name="T35" fmla="*/ 611 h 620"/>
                <a:gd name="T36" fmla="*/ 494 w 886"/>
                <a:gd name="T37" fmla="*/ 610 h 620"/>
                <a:gd name="T38" fmla="*/ 495 w 886"/>
                <a:gd name="T39" fmla="*/ 610 h 620"/>
                <a:gd name="T40" fmla="*/ 497 w 886"/>
                <a:gd name="T41" fmla="*/ 609 h 620"/>
                <a:gd name="T42" fmla="*/ 498 w 886"/>
                <a:gd name="T43" fmla="*/ 608 h 620"/>
                <a:gd name="T44" fmla="*/ 500 w 886"/>
                <a:gd name="T45" fmla="*/ 607 h 620"/>
                <a:gd name="T46" fmla="*/ 501 w 886"/>
                <a:gd name="T47" fmla="*/ 607 h 620"/>
                <a:gd name="T48" fmla="*/ 503 w 886"/>
                <a:gd name="T49" fmla="*/ 606 h 620"/>
                <a:gd name="T50" fmla="*/ 504 w 886"/>
                <a:gd name="T51" fmla="*/ 605 h 620"/>
                <a:gd name="T52" fmla="*/ 505 w 886"/>
                <a:gd name="T53" fmla="*/ 604 h 620"/>
                <a:gd name="T54" fmla="*/ 506 w 886"/>
                <a:gd name="T55" fmla="*/ 603 h 620"/>
                <a:gd name="T56" fmla="*/ 508 w 886"/>
                <a:gd name="T57" fmla="*/ 603 h 620"/>
                <a:gd name="T58" fmla="*/ 509 w 886"/>
                <a:gd name="T59" fmla="*/ 602 h 620"/>
                <a:gd name="T60" fmla="*/ 510 w 886"/>
                <a:gd name="T61" fmla="*/ 601 h 620"/>
                <a:gd name="T62" fmla="*/ 511 w 886"/>
                <a:gd name="T63" fmla="*/ 600 h 620"/>
                <a:gd name="T64" fmla="*/ 512 w 886"/>
                <a:gd name="T65" fmla="*/ 599 h 620"/>
                <a:gd name="T66" fmla="*/ 513 w 886"/>
                <a:gd name="T67" fmla="*/ 598 h 620"/>
                <a:gd name="T68" fmla="*/ 886 w 886"/>
                <a:gd name="T69" fmla="*/ 597 h 620"/>
                <a:gd name="T70" fmla="*/ 815 w 886"/>
                <a:gd name="T71" fmla="*/ 2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6" h="620">
                  <a:moveTo>
                    <a:pt x="815" y="23"/>
                  </a:moveTo>
                  <a:cubicBezTo>
                    <a:pt x="709" y="0"/>
                    <a:pt x="602" y="0"/>
                    <a:pt x="496" y="23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390" y="23"/>
                    <a:pt x="390" y="23"/>
                    <a:pt x="390" y="23"/>
                  </a:cubicBezTo>
                  <a:cubicBezTo>
                    <a:pt x="311" y="6"/>
                    <a:pt x="231" y="1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0" y="10"/>
                    <a:pt x="148" y="10"/>
                    <a:pt x="147" y="11"/>
                  </a:cubicBezTo>
                  <a:cubicBezTo>
                    <a:pt x="131" y="12"/>
                    <a:pt x="115" y="15"/>
                    <a:pt x="100" y="17"/>
                  </a:cubicBezTo>
                  <a:cubicBezTo>
                    <a:pt x="90" y="19"/>
                    <a:pt x="80" y="21"/>
                    <a:pt x="7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372" y="597"/>
                    <a:pt x="372" y="597"/>
                    <a:pt x="372" y="597"/>
                  </a:cubicBezTo>
                  <a:cubicBezTo>
                    <a:pt x="386" y="611"/>
                    <a:pt x="413" y="620"/>
                    <a:pt x="443" y="620"/>
                  </a:cubicBezTo>
                  <a:cubicBezTo>
                    <a:pt x="450" y="620"/>
                    <a:pt x="457" y="620"/>
                    <a:pt x="464" y="619"/>
                  </a:cubicBezTo>
                  <a:cubicBezTo>
                    <a:pt x="464" y="619"/>
                    <a:pt x="464" y="619"/>
                    <a:pt x="464" y="619"/>
                  </a:cubicBezTo>
                  <a:cubicBezTo>
                    <a:pt x="468" y="618"/>
                    <a:pt x="471" y="617"/>
                    <a:pt x="475" y="617"/>
                  </a:cubicBezTo>
                  <a:cubicBezTo>
                    <a:pt x="475" y="617"/>
                    <a:pt x="475" y="617"/>
                    <a:pt x="475" y="617"/>
                  </a:cubicBezTo>
                  <a:cubicBezTo>
                    <a:pt x="476" y="616"/>
                    <a:pt x="476" y="616"/>
                    <a:pt x="477" y="616"/>
                  </a:cubicBezTo>
                  <a:cubicBezTo>
                    <a:pt x="477" y="616"/>
                    <a:pt x="477" y="616"/>
                    <a:pt x="477" y="616"/>
                  </a:cubicBezTo>
                  <a:cubicBezTo>
                    <a:pt x="478" y="616"/>
                    <a:pt x="478" y="616"/>
                    <a:pt x="479" y="616"/>
                  </a:cubicBezTo>
                  <a:cubicBezTo>
                    <a:pt x="479" y="616"/>
                    <a:pt x="479" y="616"/>
                    <a:pt x="479" y="616"/>
                  </a:cubicBezTo>
                  <a:cubicBezTo>
                    <a:pt x="481" y="615"/>
                    <a:pt x="481" y="615"/>
                    <a:pt x="481" y="615"/>
                  </a:cubicBezTo>
                  <a:cubicBezTo>
                    <a:pt x="481" y="615"/>
                    <a:pt x="481" y="615"/>
                    <a:pt x="481" y="615"/>
                  </a:cubicBezTo>
                  <a:cubicBezTo>
                    <a:pt x="482" y="615"/>
                    <a:pt x="482" y="615"/>
                    <a:pt x="482" y="615"/>
                  </a:cubicBezTo>
                  <a:cubicBezTo>
                    <a:pt x="483" y="614"/>
                    <a:pt x="483" y="614"/>
                    <a:pt x="483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85" y="614"/>
                    <a:pt x="485" y="614"/>
                    <a:pt x="485" y="614"/>
                  </a:cubicBezTo>
                  <a:cubicBezTo>
                    <a:pt x="486" y="614"/>
                    <a:pt x="486" y="614"/>
                    <a:pt x="486" y="614"/>
                  </a:cubicBezTo>
                  <a:cubicBezTo>
                    <a:pt x="486" y="613"/>
                    <a:pt x="486" y="613"/>
                    <a:pt x="486" y="613"/>
                  </a:cubicBezTo>
                  <a:cubicBezTo>
                    <a:pt x="487" y="613"/>
                    <a:pt x="487" y="613"/>
                    <a:pt x="487" y="613"/>
                  </a:cubicBezTo>
                  <a:cubicBezTo>
                    <a:pt x="488" y="613"/>
                    <a:pt x="488" y="613"/>
                    <a:pt x="488" y="613"/>
                  </a:cubicBezTo>
                  <a:cubicBezTo>
                    <a:pt x="489" y="612"/>
                    <a:pt x="489" y="612"/>
                    <a:pt x="489" y="612"/>
                  </a:cubicBezTo>
                  <a:cubicBezTo>
                    <a:pt x="490" y="612"/>
                    <a:pt x="490" y="612"/>
                    <a:pt x="490" y="612"/>
                  </a:cubicBezTo>
                  <a:cubicBezTo>
                    <a:pt x="491" y="612"/>
                    <a:pt x="491" y="612"/>
                    <a:pt x="491" y="612"/>
                  </a:cubicBezTo>
                  <a:cubicBezTo>
                    <a:pt x="491" y="611"/>
                    <a:pt x="491" y="611"/>
                    <a:pt x="491" y="611"/>
                  </a:cubicBezTo>
                  <a:cubicBezTo>
                    <a:pt x="492" y="611"/>
                    <a:pt x="492" y="611"/>
                    <a:pt x="492" y="611"/>
                  </a:cubicBezTo>
                  <a:cubicBezTo>
                    <a:pt x="493" y="611"/>
                    <a:pt x="493" y="611"/>
                    <a:pt x="493" y="611"/>
                  </a:cubicBezTo>
                  <a:cubicBezTo>
                    <a:pt x="494" y="610"/>
                    <a:pt x="494" y="610"/>
                    <a:pt x="494" y="610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6" y="609"/>
                    <a:pt x="496" y="609"/>
                    <a:pt x="496" y="609"/>
                  </a:cubicBezTo>
                  <a:cubicBezTo>
                    <a:pt x="497" y="609"/>
                    <a:pt x="497" y="609"/>
                    <a:pt x="497" y="609"/>
                  </a:cubicBezTo>
                  <a:cubicBezTo>
                    <a:pt x="498" y="609"/>
                    <a:pt x="498" y="609"/>
                    <a:pt x="498" y="609"/>
                  </a:cubicBezTo>
                  <a:cubicBezTo>
                    <a:pt x="498" y="608"/>
                    <a:pt x="498" y="608"/>
                    <a:pt x="498" y="608"/>
                  </a:cubicBezTo>
                  <a:cubicBezTo>
                    <a:pt x="499" y="608"/>
                    <a:pt x="499" y="608"/>
                    <a:pt x="499" y="608"/>
                  </a:cubicBezTo>
                  <a:cubicBezTo>
                    <a:pt x="500" y="607"/>
                    <a:pt x="500" y="607"/>
                    <a:pt x="500" y="607"/>
                  </a:cubicBezTo>
                  <a:cubicBezTo>
                    <a:pt x="501" y="607"/>
                    <a:pt x="501" y="607"/>
                    <a:pt x="501" y="607"/>
                  </a:cubicBezTo>
                  <a:cubicBezTo>
                    <a:pt x="501" y="607"/>
                    <a:pt x="501" y="607"/>
                    <a:pt x="501" y="607"/>
                  </a:cubicBezTo>
                  <a:cubicBezTo>
                    <a:pt x="502" y="606"/>
                    <a:pt x="502" y="606"/>
                    <a:pt x="502" y="606"/>
                  </a:cubicBezTo>
                  <a:cubicBezTo>
                    <a:pt x="503" y="606"/>
                    <a:pt x="503" y="606"/>
                    <a:pt x="503" y="606"/>
                  </a:cubicBezTo>
                  <a:cubicBezTo>
                    <a:pt x="503" y="605"/>
                    <a:pt x="503" y="605"/>
                    <a:pt x="503" y="605"/>
                  </a:cubicBezTo>
                  <a:cubicBezTo>
                    <a:pt x="504" y="605"/>
                    <a:pt x="504" y="605"/>
                    <a:pt x="504" y="605"/>
                  </a:cubicBezTo>
                  <a:cubicBezTo>
                    <a:pt x="505" y="605"/>
                    <a:pt x="505" y="605"/>
                    <a:pt x="505" y="605"/>
                  </a:cubicBezTo>
                  <a:cubicBezTo>
                    <a:pt x="505" y="604"/>
                    <a:pt x="505" y="604"/>
                    <a:pt x="505" y="604"/>
                  </a:cubicBezTo>
                  <a:cubicBezTo>
                    <a:pt x="506" y="604"/>
                    <a:pt x="506" y="604"/>
                    <a:pt x="506" y="604"/>
                  </a:cubicBezTo>
                  <a:cubicBezTo>
                    <a:pt x="506" y="603"/>
                    <a:pt x="506" y="603"/>
                    <a:pt x="506" y="603"/>
                  </a:cubicBezTo>
                  <a:cubicBezTo>
                    <a:pt x="507" y="603"/>
                    <a:pt x="507" y="603"/>
                    <a:pt x="507" y="603"/>
                  </a:cubicBezTo>
                  <a:cubicBezTo>
                    <a:pt x="508" y="603"/>
                    <a:pt x="508" y="603"/>
                    <a:pt x="508" y="603"/>
                  </a:cubicBezTo>
                  <a:cubicBezTo>
                    <a:pt x="509" y="602"/>
                    <a:pt x="509" y="602"/>
                    <a:pt x="509" y="602"/>
                  </a:cubicBezTo>
                  <a:cubicBezTo>
                    <a:pt x="509" y="602"/>
                    <a:pt x="509" y="602"/>
                    <a:pt x="509" y="602"/>
                  </a:cubicBezTo>
                  <a:cubicBezTo>
                    <a:pt x="510" y="601"/>
                    <a:pt x="510" y="601"/>
                    <a:pt x="510" y="601"/>
                  </a:cubicBezTo>
                  <a:cubicBezTo>
                    <a:pt x="510" y="601"/>
                    <a:pt x="510" y="601"/>
                    <a:pt x="510" y="601"/>
                  </a:cubicBezTo>
                  <a:cubicBezTo>
                    <a:pt x="511" y="600"/>
                    <a:pt x="511" y="600"/>
                    <a:pt x="511" y="600"/>
                  </a:cubicBezTo>
                  <a:cubicBezTo>
                    <a:pt x="511" y="600"/>
                    <a:pt x="511" y="600"/>
                    <a:pt x="511" y="600"/>
                  </a:cubicBezTo>
                  <a:cubicBezTo>
                    <a:pt x="512" y="599"/>
                    <a:pt x="512" y="599"/>
                    <a:pt x="512" y="599"/>
                  </a:cubicBezTo>
                  <a:cubicBezTo>
                    <a:pt x="512" y="599"/>
                    <a:pt x="512" y="599"/>
                    <a:pt x="512" y="599"/>
                  </a:cubicBezTo>
                  <a:cubicBezTo>
                    <a:pt x="513" y="598"/>
                    <a:pt x="513" y="598"/>
                    <a:pt x="513" y="598"/>
                  </a:cubicBezTo>
                  <a:cubicBezTo>
                    <a:pt x="513" y="598"/>
                    <a:pt x="513" y="598"/>
                    <a:pt x="513" y="598"/>
                  </a:cubicBezTo>
                  <a:cubicBezTo>
                    <a:pt x="514" y="597"/>
                    <a:pt x="514" y="597"/>
                    <a:pt x="514" y="597"/>
                  </a:cubicBezTo>
                  <a:cubicBezTo>
                    <a:pt x="886" y="597"/>
                    <a:pt x="886" y="597"/>
                    <a:pt x="886" y="597"/>
                  </a:cubicBezTo>
                  <a:cubicBezTo>
                    <a:pt x="886" y="23"/>
                    <a:pt x="886" y="23"/>
                    <a:pt x="886" y="23"/>
                  </a:cubicBezTo>
                  <a:lnTo>
                    <a:pt x="815" y="2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ŝľîḍê"/>
            <p:cNvSpPr/>
            <p:nvPr/>
          </p:nvSpPr>
          <p:spPr bwMode="auto">
            <a:xfrm>
              <a:off x="8218488" y="3498850"/>
              <a:ext cx="1216025" cy="1112838"/>
            </a:xfrm>
            <a:custGeom>
              <a:avLst/>
              <a:gdLst>
                <a:gd name="T0" fmla="*/ 291 w 302"/>
                <a:gd name="T1" fmla="*/ 102 h 276"/>
                <a:gd name="T2" fmla="*/ 302 w 302"/>
                <a:gd name="T3" fmla="*/ 151 h 276"/>
                <a:gd name="T4" fmla="*/ 151 w 302"/>
                <a:gd name="T5" fmla="*/ 276 h 276"/>
                <a:gd name="T6" fmla="*/ 0 w 302"/>
                <a:gd name="T7" fmla="*/ 151 h 276"/>
                <a:gd name="T8" fmla="*/ 12 w 302"/>
                <a:gd name="T9" fmla="*/ 102 h 276"/>
                <a:gd name="T10" fmla="*/ 151 w 302"/>
                <a:gd name="T11" fmla="*/ 0 h 276"/>
                <a:gd name="T12" fmla="*/ 291 w 302"/>
                <a:gd name="T13" fmla="*/ 10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76">
                  <a:moveTo>
                    <a:pt x="291" y="102"/>
                  </a:moveTo>
                  <a:cubicBezTo>
                    <a:pt x="298" y="117"/>
                    <a:pt x="302" y="134"/>
                    <a:pt x="302" y="151"/>
                  </a:cubicBezTo>
                  <a:cubicBezTo>
                    <a:pt x="302" y="220"/>
                    <a:pt x="235" y="276"/>
                    <a:pt x="151" y="276"/>
                  </a:cubicBezTo>
                  <a:cubicBezTo>
                    <a:pt x="68" y="276"/>
                    <a:pt x="0" y="220"/>
                    <a:pt x="0" y="151"/>
                  </a:cubicBezTo>
                  <a:cubicBezTo>
                    <a:pt x="0" y="134"/>
                    <a:pt x="5" y="117"/>
                    <a:pt x="12" y="102"/>
                  </a:cubicBezTo>
                  <a:cubicBezTo>
                    <a:pt x="20" y="45"/>
                    <a:pt x="79" y="0"/>
                    <a:pt x="151" y="0"/>
                  </a:cubicBezTo>
                  <a:cubicBezTo>
                    <a:pt x="224" y="0"/>
                    <a:pt x="283" y="45"/>
                    <a:pt x="291" y="10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ļíḍé"/>
            <p:cNvSpPr/>
            <p:nvPr/>
          </p:nvSpPr>
          <p:spPr bwMode="auto">
            <a:xfrm>
              <a:off x="8763000" y="3498850"/>
              <a:ext cx="949325" cy="1511300"/>
            </a:xfrm>
            <a:custGeom>
              <a:avLst/>
              <a:gdLst>
                <a:gd name="T0" fmla="*/ 173 w 236"/>
                <a:gd name="T1" fmla="*/ 367 h 375"/>
                <a:gd name="T2" fmla="*/ 121 w 236"/>
                <a:gd name="T3" fmla="*/ 128 h 375"/>
                <a:gd name="T4" fmla="*/ 54 w 236"/>
                <a:gd name="T5" fmla="*/ 162 h 375"/>
                <a:gd name="T6" fmla="*/ 54 w 236"/>
                <a:gd name="T7" fmla="*/ 162 h 375"/>
                <a:gd name="T8" fmla="*/ 51 w 236"/>
                <a:gd name="T9" fmla="*/ 163 h 375"/>
                <a:gd name="T10" fmla="*/ 10 w 236"/>
                <a:gd name="T11" fmla="*/ 127 h 375"/>
                <a:gd name="T12" fmla="*/ 14 w 236"/>
                <a:gd name="T13" fmla="*/ 73 h 375"/>
                <a:gd name="T14" fmla="*/ 17 w 236"/>
                <a:gd name="T15" fmla="*/ 72 h 375"/>
                <a:gd name="T16" fmla="*/ 16 w 236"/>
                <a:gd name="T17" fmla="*/ 72 h 375"/>
                <a:gd name="T18" fmla="*/ 183 w 236"/>
                <a:gd name="T19" fmla="*/ 4 h 375"/>
                <a:gd name="T20" fmla="*/ 182 w 236"/>
                <a:gd name="T21" fmla="*/ 4 h 375"/>
                <a:gd name="T22" fmla="*/ 185 w 236"/>
                <a:gd name="T23" fmla="*/ 2 h 375"/>
                <a:gd name="T24" fmla="*/ 226 w 236"/>
                <a:gd name="T25" fmla="*/ 38 h 375"/>
                <a:gd name="T26" fmla="*/ 222 w 236"/>
                <a:gd name="T27" fmla="*/ 93 h 375"/>
                <a:gd name="T28" fmla="*/ 219 w 236"/>
                <a:gd name="T29" fmla="*/ 94 h 375"/>
                <a:gd name="T30" fmla="*/ 219 w 236"/>
                <a:gd name="T31" fmla="*/ 94 h 375"/>
                <a:gd name="T32" fmla="*/ 148 w 236"/>
                <a:gd name="T33" fmla="*/ 117 h 375"/>
                <a:gd name="T34" fmla="*/ 217 w 236"/>
                <a:gd name="T35" fmla="*/ 349 h 375"/>
                <a:gd name="T36" fmla="*/ 217 w 236"/>
                <a:gd name="T37" fmla="*/ 349 h 375"/>
                <a:gd name="T38" fmla="*/ 200 w 236"/>
                <a:gd name="T39" fmla="*/ 369 h 375"/>
                <a:gd name="T40" fmla="*/ 173 w 236"/>
                <a:gd name="T41" fmla="*/ 368 h 375"/>
                <a:gd name="T42" fmla="*/ 173 w 236"/>
                <a:gd name="T43" fmla="*/ 3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375">
                  <a:moveTo>
                    <a:pt x="173" y="367"/>
                  </a:moveTo>
                  <a:cubicBezTo>
                    <a:pt x="121" y="128"/>
                    <a:pt x="121" y="128"/>
                    <a:pt x="121" y="128"/>
                  </a:cubicBezTo>
                  <a:cubicBezTo>
                    <a:pt x="98" y="138"/>
                    <a:pt x="75" y="149"/>
                    <a:pt x="54" y="162"/>
                  </a:cubicBezTo>
                  <a:cubicBezTo>
                    <a:pt x="53" y="162"/>
                    <a:pt x="54" y="162"/>
                    <a:pt x="54" y="162"/>
                  </a:cubicBezTo>
                  <a:cubicBezTo>
                    <a:pt x="55" y="162"/>
                    <a:pt x="55" y="161"/>
                    <a:pt x="51" y="163"/>
                  </a:cubicBezTo>
                  <a:cubicBezTo>
                    <a:pt x="44" y="166"/>
                    <a:pt x="20" y="152"/>
                    <a:pt x="10" y="127"/>
                  </a:cubicBezTo>
                  <a:cubicBezTo>
                    <a:pt x="0" y="102"/>
                    <a:pt x="7" y="76"/>
                    <a:pt x="14" y="73"/>
                  </a:cubicBezTo>
                  <a:cubicBezTo>
                    <a:pt x="18" y="71"/>
                    <a:pt x="17" y="71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4" y="56"/>
                    <a:pt x="129" y="32"/>
                    <a:pt x="183" y="4"/>
                  </a:cubicBezTo>
                  <a:cubicBezTo>
                    <a:pt x="183" y="3"/>
                    <a:pt x="182" y="4"/>
                    <a:pt x="182" y="4"/>
                  </a:cubicBezTo>
                  <a:cubicBezTo>
                    <a:pt x="181" y="4"/>
                    <a:pt x="181" y="4"/>
                    <a:pt x="185" y="2"/>
                  </a:cubicBezTo>
                  <a:cubicBezTo>
                    <a:pt x="191" y="0"/>
                    <a:pt x="215" y="13"/>
                    <a:pt x="226" y="38"/>
                  </a:cubicBezTo>
                  <a:cubicBezTo>
                    <a:pt x="236" y="63"/>
                    <a:pt x="229" y="90"/>
                    <a:pt x="222" y="93"/>
                  </a:cubicBezTo>
                  <a:cubicBezTo>
                    <a:pt x="218" y="95"/>
                    <a:pt x="218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195" y="100"/>
                    <a:pt x="171" y="108"/>
                    <a:pt x="148" y="117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20" y="355"/>
                    <a:pt x="212" y="364"/>
                    <a:pt x="200" y="369"/>
                  </a:cubicBezTo>
                  <a:cubicBezTo>
                    <a:pt x="187" y="375"/>
                    <a:pt x="175" y="374"/>
                    <a:pt x="173" y="368"/>
                  </a:cubicBezTo>
                  <a:cubicBezTo>
                    <a:pt x="173" y="367"/>
                    <a:pt x="173" y="367"/>
                    <a:pt x="173" y="367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ļide"/>
            <p:cNvSpPr/>
            <p:nvPr/>
          </p:nvSpPr>
          <p:spPr bwMode="auto">
            <a:xfrm>
              <a:off x="2571750" y="2408238"/>
              <a:ext cx="998538" cy="2460625"/>
            </a:xfrm>
            <a:custGeom>
              <a:avLst/>
              <a:gdLst>
                <a:gd name="T0" fmla="*/ 101 w 248"/>
                <a:gd name="T1" fmla="*/ 47 h 611"/>
                <a:gd name="T2" fmla="*/ 240 w 248"/>
                <a:gd name="T3" fmla="*/ 54 h 611"/>
                <a:gd name="T4" fmla="*/ 211 w 248"/>
                <a:gd name="T5" fmla="*/ 279 h 611"/>
                <a:gd name="T6" fmla="*/ 208 w 248"/>
                <a:gd name="T7" fmla="*/ 335 h 611"/>
                <a:gd name="T8" fmla="*/ 211 w 248"/>
                <a:gd name="T9" fmla="*/ 559 h 611"/>
                <a:gd name="T10" fmla="*/ 211 w 248"/>
                <a:gd name="T11" fmla="*/ 569 h 611"/>
                <a:gd name="T12" fmla="*/ 211 w 248"/>
                <a:gd name="T13" fmla="*/ 569 h 611"/>
                <a:gd name="T14" fmla="*/ 211 w 248"/>
                <a:gd name="T15" fmla="*/ 569 h 611"/>
                <a:gd name="T16" fmla="*/ 211 w 248"/>
                <a:gd name="T17" fmla="*/ 570 h 611"/>
                <a:gd name="T18" fmla="*/ 194 w 248"/>
                <a:gd name="T19" fmla="*/ 600 h 611"/>
                <a:gd name="T20" fmla="*/ 157 w 248"/>
                <a:gd name="T21" fmla="*/ 611 h 611"/>
                <a:gd name="T22" fmla="*/ 121 w 248"/>
                <a:gd name="T23" fmla="*/ 596 h 611"/>
                <a:gd name="T24" fmla="*/ 107 w 248"/>
                <a:gd name="T25" fmla="*/ 564 h 611"/>
                <a:gd name="T26" fmla="*/ 108 w 248"/>
                <a:gd name="T27" fmla="*/ 562 h 611"/>
                <a:gd name="T28" fmla="*/ 112 w 248"/>
                <a:gd name="T29" fmla="*/ 519 h 611"/>
                <a:gd name="T30" fmla="*/ 100 w 248"/>
                <a:gd name="T31" fmla="*/ 526 h 611"/>
                <a:gd name="T32" fmla="*/ 79 w 248"/>
                <a:gd name="T33" fmla="*/ 563 h 611"/>
                <a:gd name="T34" fmla="*/ 76 w 248"/>
                <a:gd name="T35" fmla="*/ 565 h 611"/>
                <a:gd name="T36" fmla="*/ 74 w 248"/>
                <a:gd name="T37" fmla="*/ 563 h 611"/>
                <a:gd name="T38" fmla="*/ 76 w 248"/>
                <a:gd name="T39" fmla="*/ 553 h 611"/>
                <a:gd name="T40" fmla="*/ 99 w 248"/>
                <a:gd name="T41" fmla="*/ 377 h 611"/>
                <a:gd name="T42" fmla="*/ 13 w 248"/>
                <a:gd name="T43" fmla="*/ 364 h 611"/>
                <a:gd name="T44" fmla="*/ 36 w 248"/>
                <a:gd name="T45" fmla="*/ 339 h 611"/>
                <a:gd name="T46" fmla="*/ 20 w 248"/>
                <a:gd name="T47" fmla="*/ 305 h 611"/>
                <a:gd name="T48" fmla="*/ 64 w 248"/>
                <a:gd name="T49" fmla="*/ 318 h 611"/>
                <a:gd name="T50" fmla="*/ 0 w 248"/>
                <a:gd name="T51" fmla="*/ 281 h 611"/>
                <a:gd name="T52" fmla="*/ 30 w 248"/>
                <a:gd name="T53" fmla="*/ 266 h 611"/>
                <a:gd name="T54" fmla="*/ 27 w 248"/>
                <a:gd name="T55" fmla="*/ 229 h 611"/>
                <a:gd name="T56" fmla="*/ 107 w 248"/>
                <a:gd name="T57" fmla="*/ 268 h 611"/>
                <a:gd name="T58" fmla="*/ 101 w 248"/>
                <a:gd name="T59" fmla="*/ 4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611">
                  <a:moveTo>
                    <a:pt x="101" y="47"/>
                  </a:moveTo>
                  <a:cubicBezTo>
                    <a:pt x="96" y="0"/>
                    <a:pt x="248" y="9"/>
                    <a:pt x="240" y="54"/>
                  </a:cubicBezTo>
                  <a:cubicBezTo>
                    <a:pt x="225" y="130"/>
                    <a:pt x="216" y="205"/>
                    <a:pt x="211" y="279"/>
                  </a:cubicBezTo>
                  <a:cubicBezTo>
                    <a:pt x="216" y="291"/>
                    <a:pt x="213" y="341"/>
                    <a:pt x="208" y="335"/>
                  </a:cubicBezTo>
                  <a:cubicBezTo>
                    <a:pt x="205" y="411"/>
                    <a:pt x="206" y="485"/>
                    <a:pt x="211" y="559"/>
                  </a:cubicBezTo>
                  <a:cubicBezTo>
                    <a:pt x="211" y="563"/>
                    <a:pt x="211" y="566"/>
                    <a:pt x="211" y="569"/>
                  </a:cubicBezTo>
                  <a:cubicBezTo>
                    <a:pt x="211" y="569"/>
                    <a:pt x="211" y="569"/>
                    <a:pt x="211" y="569"/>
                  </a:cubicBezTo>
                  <a:cubicBezTo>
                    <a:pt x="211" y="569"/>
                    <a:pt x="211" y="569"/>
                    <a:pt x="211" y="569"/>
                  </a:cubicBezTo>
                  <a:cubicBezTo>
                    <a:pt x="211" y="570"/>
                    <a:pt x="211" y="570"/>
                    <a:pt x="211" y="570"/>
                  </a:cubicBezTo>
                  <a:cubicBezTo>
                    <a:pt x="211" y="582"/>
                    <a:pt x="204" y="592"/>
                    <a:pt x="194" y="600"/>
                  </a:cubicBezTo>
                  <a:cubicBezTo>
                    <a:pt x="185" y="607"/>
                    <a:pt x="171" y="611"/>
                    <a:pt x="157" y="611"/>
                  </a:cubicBezTo>
                  <a:cubicBezTo>
                    <a:pt x="143" y="610"/>
                    <a:pt x="130" y="604"/>
                    <a:pt x="121" y="596"/>
                  </a:cubicBezTo>
                  <a:cubicBezTo>
                    <a:pt x="112" y="588"/>
                    <a:pt x="107" y="576"/>
                    <a:pt x="107" y="564"/>
                  </a:cubicBezTo>
                  <a:cubicBezTo>
                    <a:pt x="107" y="564"/>
                    <a:pt x="107" y="563"/>
                    <a:pt x="108" y="562"/>
                  </a:cubicBezTo>
                  <a:cubicBezTo>
                    <a:pt x="112" y="519"/>
                    <a:pt x="112" y="519"/>
                    <a:pt x="112" y="519"/>
                  </a:cubicBezTo>
                  <a:cubicBezTo>
                    <a:pt x="107" y="521"/>
                    <a:pt x="103" y="524"/>
                    <a:pt x="100" y="526"/>
                  </a:cubicBezTo>
                  <a:cubicBezTo>
                    <a:pt x="88" y="535"/>
                    <a:pt x="80" y="548"/>
                    <a:pt x="79" y="563"/>
                  </a:cubicBezTo>
                  <a:cubicBezTo>
                    <a:pt x="79" y="564"/>
                    <a:pt x="78" y="565"/>
                    <a:pt x="76" y="565"/>
                  </a:cubicBezTo>
                  <a:cubicBezTo>
                    <a:pt x="75" y="565"/>
                    <a:pt x="74" y="564"/>
                    <a:pt x="74" y="563"/>
                  </a:cubicBezTo>
                  <a:cubicBezTo>
                    <a:pt x="74" y="559"/>
                    <a:pt x="75" y="556"/>
                    <a:pt x="76" y="553"/>
                  </a:cubicBezTo>
                  <a:cubicBezTo>
                    <a:pt x="85" y="494"/>
                    <a:pt x="93" y="436"/>
                    <a:pt x="99" y="377"/>
                  </a:cubicBezTo>
                  <a:cubicBezTo>
                    <a:pt x="67" y="380"/>
                    <a:pt x="36" y="376"/>
                    <a:pt x="13" y="364"/>
                  </a:cubicBezTo>
                  <a:cubicBezTo>
                    <a:pt x="36" y="339"/>
                    <a:pt x="36" y="339"/>
                    <a:pt x="36" y="339"/>
                  </a:cubicBezTo>
                  <a:cubicBezTo>
                    <a:pt x="20" y="305"/>
                    <a:pt x="20" y="305"/>
                    <a:pt x="20" y="305"/>
                  </a:cubicBezTo>
                  <a:cubicBezTo>
                    <a:pt x="33" y="312"/>
                    <a:pt x="48" y="316"/>
                    <a:pt x="64" y="318"/>
                  </a:cubicBezTo>
                  <a:cubicBezTo>
                    <a:pt x="41" y="310"/>
                    <a:pt x="19" y="298"/>
                    <a:pt x="0" y="281"/>
                  </a:cubicBezTo>
                  <a:cubicBezTo>
                    <a:pt x="30" y="266"/>
                    <a:pt x="30" y="266"/>
                    <a:pt x="30" y="266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49" y="250"/>
                    <a:pt x="76" y="263"/>
                    <a:pt x="107" y="268"/>
                  </a:cubicBezTo>
                  <a:cubicBezTo>
                    <a:pt x="110" y="194"/>
                    <a:pt x="109" y="120"/>
                    <a:pt x="101" y="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ṣlíďè"/>
            <p:cNvSpPr/>
            <p:nvPr/>
          </p:nvSpPr>
          <p:spPr bwMode="auto">
            <a:xfrm>
              <a:off x="5338763" y="2681288"/>
              <a:ext cx="233363" cy="479425"/>
            </a:xfrm>
            <a:custGeom>
              <a:avLst/>
              <a:gdLst>
                <a:gd name="T0" fmla="*/ 147 w 147"/>
                <a:gd name="T1" fmla="*/ 302 h 302"/>
                <a:gd name="T2" fmla="*/ 147 w 147"/>
                <a:gd name="T3" fmla="*/ 8 h 302"/>
                <a:gd name="T4" fmla="*/ 74 w 147"/>
                <a:gd name="T5" fmla="*/ 41 h 302"/>
                <a:gd name="T6" fmla="*/ 0 w 147"/>
                <a:gd name="T7" fmla="*/ 0 h 302"/>
                <a:gd name="T8" fmla="*/ 0 w 147"/>
                <a:gd name="T9" fmla="*/ 302 h 302"/>
                <a:gd name="T10" fmla="*/ 147 w 147"/>
                <a:gd name="T1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02">
                  <a:moveTo>
                    <a:pt x="147" y="302"/>
                  </a:moveTo>
                  <a:lnTo>
                    <a:pt x="147" y="8"/>
                  </a:lnTo>
                  <a:lnTo>
                    <a:pt x="74" y="41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íḓé"/>
            <p:cNvSpPr/>
            <p:nvPr/>
          </p:nvSpPr>
          <p:spPr bwMode="auto">
            <a:xfrm>
              <a:off x="8137525" y="3511550"/>
              <a:ext cx="1216025" cy="1006475"/>
            </a:xfrm>
            <a:prstGeom prst="ellipse">
              <a:avLst/>
            </a:pr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şľiḋè"/>
            <p:cNvSpPr/>
            <p:nvPr/>
          </p:nvSpPr>
          <p:spPr bwMode="auto">
            <a:xfrm>
              <a:off x="8181975" y="3551238"/>
              <a:ext cx="1128713" cy="92710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ļíḍè"/>
            <p:cNvSpPr/>
            <p:nvPr/>
          </p:nvSpPr>
          <p:spPr bwMode="auto">
            <a:xfrm>
              <a:off x="8181975" y="3870325"/>
              <a:ext cx="1128713" cy="144463"/>
            </a:xfrm>
            <a:prstGeom prst="rect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ľïdè"/>
            <p:cNvSpPr/>
            <p:nvPr/>
          </p:nvSpPr>
          <p:spPr bwMode="auto">
            <a:xfrm>
              <a:off x="8181975" y="3870325"/>
              <a:ext cx="112871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śḻîḍe"/>
            <p:cNvSpPr/>
            <p:nvPr/>
          </p:nvSpPr>
          <p:spPr bwMode="auto">
            <a:xfrm>
              <a:off x="8181975" y="3490913"/>
              <a:ext cx="1128713" cy="931863"/>
            </a:xfrm>
            <a:prstGeom prst="ellipse">
              <a:avLst/>
            </a:prstGeom>
            <a:solidFill>
              <a:srgbClr val="C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ṣḷidé"/>
            <p:cNvSpPr/>
            <p:nvPr/>
          </p:nvSpPr>
          <p:spPr bwMode="auto">
            <a:xfrm>
              <a:off x="8181975" y="3951288"/>
              <a:ext cx="1128713" cy="11113"/>
            </a:xfrm>
            <a:prstGeom prst="rect">
              <a:avLst/>
            </a:prstGeom>
            <a:solidFill>
              <a:srgbClr val="C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ṥļiḑè"/>
            <p:cNvSpPr/>
            <p:nvPr/>
          </p:nvSpPr>
          <p:spPr bwMode="auto">
            <a:xfrm>
              <a:off x="8181975" y="3951288"/>
              <a:ext cx="1128713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śľidê"/>
            <p:cNvSpPr/>
            <p:nvPr/>
          </p:nvSpPr>
          <p:spPr bwMode="auto">
            <a:xfrm>
              <a:off x="8181975" y="3467100"/>
              <a:ext cx="1128713" cy="92710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lïḋe"/>
            <p:cNvSpPr/>
            <p:nvPr/>
          </p:nvSpPr>
          <p:spPr bwMode="auto">
            <a:xfrm>
              <a:off x="8181975" y="3403600"/>
              <a:ext cx="1128713" cy="930275"/>
            </a:xfrm>
            <a:prstGeom prst="ellipse">
              <a:avLst/>
            </a:pr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ŝḷiḑè"/>
            <p:cNvSpPr/>
            <p:nvPr/>
          </p:nvSpPr>
          <p:spPr bwMode="auto">
            <a:xfrm>
              <a:off x="8266113" y="3463925"/>
              <a:ext cx="963613" cy="79375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$ľiḓé"/>
            <p:cNvSpPr/>
            <p:nvPr/>
          </p:nvSpPr>
          <p:spPr bwMode="auto">
            <a:xfrm>
              <a:off x="8266113" y="3438525"/>
              <a:ext cx="963613" cy="793750"/>
            </a:xfrm>
            <a:prstGeom prst="ellipse">
              <a:avLst/>
            </a:prstGeom>
            <a:solidFill>
              <a:srgbClr val="EB9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š1iďê"/>
            <p:cNvSpPr/>
            <p:nvPr/>
          </p:nvSpPr>
          <p:spPr bwMode="auto">
            <a:xfrm>
              <a:off x="9124950" y="3524250"/>
              <a:ext cx="115888" cy="1158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ş1ïḑê"/>
            <p:cNvSpPr/>
            <p:nvPr/>
          </p:nvSpPr>
          <p:spPr bwMode="auto">
            <a:xfrm>
              <a:off x="9237663" y="3640138"/>
              <a:ext cx="76200" cy="190500"/>
            </a:xfrm>
            <a:custGeom>
              <a:avLst/>
              <a:gdLst>
                <a:gd name="T0" fmla="*/ 1 w 19"/>
                <a:gd name="T1" fmla="*/ 0 h 47"/>
                <a:gd name="T2" fmla="*/ 0 w 19"/>
                <a:gd name="T3" fmla="*/ 0 h 47"/>
                <a:gd name="T4" fmla="*/ 17 w 19"/>
                <a:gd name="T5" fmla="*/ 44 h 47"/>
                <a:gd name="T6" fmla="*/ 19 w 19"/>
                <a:gd name="T7" fmla="*/ 47 h 47"/>
                <a:gd name="T8" fmla="*/ 19 w 19"/>
                <a:gd name="T9" fmla="*/ 46 h 47"/>
                <a:gd name="T10" fmla="*/ 18 w 19"/>
                <a:gd name="T11" fmla="*/ 44 h 47"/>
                <a:gd name="T12" fmla="*/ 1 w 1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9" y="14"/>
                    <a:pt x="15" y="28"/>
                    <a:pt x="17" y="44"/>
                  </a:cubicBezTo>
                  <a:cubicBezTo>
                    <a:pt x="18" y="45"/>
                    <a:pt x="18" y="46"/>
                    <a:pt x="19" y="47"/>
                  </a:cubicBezTo>
                  <a:cubicBezTo>
                    <a:pt x="19" y="47"/>
                    <a:pt x="19" y="47"/>
                    <a:pt x="19" y="46"/>
                  </a:cubicBezTo>
                  <a:cubicBezTo>
                    <a:pt x="19" y="46"/>
                    <a:pt x="19" y="45"/>
                    <a:pt x="18" y="44"/>
                  </a:cubicBezTo>
                  <a:cubicBezTo>
                    <a:pt x="16" y="28"/>
                    <a:pt x="10" y="13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ŝ1iďè"/>
            <p:cNvSpPr/>
            <p:nvPr/>
          </p:nvSpPr>
          <p:spPr bwMode="auto">
            <a:xfrm>
              <a:off x="9305925" y="3817938"/>
              <a:ext cx="7938" cy="1270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lîdè"/>
            <p:cNvSpPr/>
            <p:nvPr/>
          </p:nvSpPr>
          <p:spPr bwMode="auto">
            <a:xfrm>
              <a:off x="9313863" y="4135438"/>
              <a:ext cx="23813" cy="65088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15 h 16"/>
                <a:gd name="T4" fmla="*/ 0 w 6"/>
                <a:gd name="T5" fmla="*/ 16 h 16"/>
                <a:gd name="T6" fmla="*/ 6 w 6"/>
                <a:gd name="T7" fmla="*/ 1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1"/>
                    <a:pt x="5" y="6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ḻiḑè"/>
            <p:cNvSpPr/>
            <p:nvPr/>
          </p:nvSpPr>
          <p:spPr bwMode="auto">
            <a:xfrm>
              <a:off x="9290050" y="4059238"/>
              <a:ext cx="47625" cy="136525"/>
            </a:xfrm>
            <a:custGeom>
              <a:avLst/>
              <a:gdLst>
                <a:gd name="T0" fmla="*/ 5 w 12"/>
                <a:gd name="T1" fmla="*/ 0 h 34"/>
                <a:gd name="T2" fmla="*/ 0 w 12"/>
                <a:gd name="T3" fmla="*/ 21 h 34"/>
                <a:gd name="T4" fmla="*/ 6 w 12"/>
                <a:gd name="T5" fmla="*/ 34 h 34"/>
                <a:gd name="T6" fmla="*/ 12 w 12"/>
                <a:gd name="T7" fmla="*/ 19 h 34"/>
                <a:gd name="T8" fmla="*/ 5 w 1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4">
                  <a:moveTo>
                    <a:pt x="5" y="0"/>
                  </a:moveTo>
                  <a:cubicBezTo>
                    <a:pt x="4" y="7"/>
                    <a:pt x="2" y="14"/>
                    <a:pt x="0" y="21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8" y="29"/>
                    <a:pt x="10" y="24"/>
                    <a:pt x="12" y="19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ļïḑè"/>
            <p:cNvSpPr/>
            <p:nvPr/>
          </p:nvSpPr>
          <p:spPr bwMode="auto">
            <a:xfrm>
              <a:off x="9277350" y="4043363"/>
              <a:ext cx="33338" cy="100013"/>
            </a:xfrm>
            <a:custGeom>
              <a:avLst/>
              <a:gdLst>
                <a:gd name="T0" fmla="*/ 6 w 8"/>
                <a:gd name="T1" fmla="*/ 0 h 25"/>
                <a:gd name="T2" fmla="*/ 0 w 8"/>
                <a:gd name="T3" fmla="*/ 18 h 25"/>
                <a:gd name="T4" fmla="*/ 3 w 8"/>
                <a:gd name="T5" fmla="*/ 25 h 25"/>
                <a:gd name="T6" fmla="*/ 8 w 8"/>
                <a:gd name="T7" fmla="*/ 4 h 25"/>
                <a:gd name="T8" fmla="*/ 6 w 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6" y="0"/>
                  </a:moveTo>
                  <a:cubicBezTo>
                    <a:pt x="4" y="6"/>
                    <a:pt x="2" y="12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18"/>
                    <a:pt x="7" y="11"/>
                    <a:pt x="8" y="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ṩlídè"/>
            <p:cNvSpPr/>
            <p:nvPr/>
          </p:nvSpPr>
          <p:spPr bwMode="auto">
            <a:xfrm>
              <a:off x="9269413" y="4030663"/>
              <a:ext cx="31750" cy="85725"/>
            </a:xfrm>
            <a:custGeom>
              <a:avLst/>
              <a:gdLst>
                <a:gd name="T0" fmla="*/ 7 w 8"/>
                <a:gd name="T1" fmla="*/ 0 h 21"/>
                <a:gd name="T2" fmla="*/ 0 w 8"/>
                <a:gd name="T3" fmla="*/ 18 h 21"/>
                <a:gd name="T4" fmla="*/ 2 w 8"/>
                <a:gd name="T5" fmla="*/ 21 h 21"/>
                <a:gd name="T6" fmla="*/ 8 w 8"/>
                <a:gd name="T7" fmla="*/ 3 h 21"/>
                <a:gd name="T8" fmla="*/ 7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7" y="0"/>
                  </a:moveTo>
                  <a:cubicBezTo>
                    <a:pt x="5" y="6"/>
                    <a:pt x="3" y="12"/>
                    <a:pt x="0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15"/>
                    <a:pt x="6" y="9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9D5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1ïḋê"/>
            <p:cNvSpPr/>
            <p:nvPr/>
          </p:nvSpPr>
          <p:spPr bwMode="auto">
            <a:xfrm>
              <a:off x="9258300" y="4003675"/>
              <a:ext cx="39688" cy="100013"/>
            </a:xfrm>
            <a:custGeom>
              <a:avLst/>
              <a:gdLst>
                <a:gd name="T0" fmla="*/ 7 w 10"/>
                <a:gd name="T1" fmla="*/ 0 h 25"/>
                <a:gd name="T2" fmla="*/ 0 w 10"/>
                <a:gd name="T3" fmla="*/ 16 h 25"/>
                <a:gd name="T4" fmla="*/ 3 w 10"/>
                <a:gd name="T5" fmla="*/ 25 h 25"/>
                <a:gd name="T6" fmla="*/ 10 w 10"/>
                <a:gd name="T7" fmla="*/ 7 h 25"/>
                <a:gd name="T8" fmla="*/ 7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7" y="0"/>
                  </a:moveTo>
                  <a:cubicBezTo>
                    <a:pt x="5" y="6"/>
                    <a:pt x="3" y="11"/>
                    <a:pt x="0" y="1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6" y="19"/>
                    <a:pt x="8" y="13"/>
                    <a:pt x="10" y="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liḋè"/>
            <p:cNvSpPr/>
            <p:nvPr/>
          </p:nvSpPr>
          <p:spPr bwMode="auto">
            <a:xfrm>
              <a:off x="9072563" y="3524250"/>
              <a:ext cx="238125" cy="542925"/>
            </a:xfrm>
            <a:custGeom>
              <a:avLst/>
              <a:gdLst>
                <a:gd name="T0" fmla="*/ 13 w 59"/>
                <a:gd name="T1" fmla="*/ 0 h 135"/>
                <a:gd name="T2" fmla="*/ 0 w 59"/>
                <a:gd name="T3" fmla="*/ 6 h 135"/>
                <a:gd name="T4" fmla="*/ 39 w 59"/>
                <a:gd name="T5" fmla="*/ 78 h 135"/>
                <a:gd name="T6" fmla="*/ 39 w 59"/>
                <a:gd name="T7" fmla="*/ 80 h 135"/>
                <a:gd name="T8" fmla="*/ 39 w 59"/>
                <a:gd name="T9" fmla="*/ 83 h 135"/>
                <a:gd name="T10" fmla="*/ 34 w 59"/>
                <a:gd name="T11" fmla="*/ 110 h 135"/>
                <a:gd name="T12" fmla="*/ 46 w 59"/>
                <a:gd name="T13" fmla="*/ 135 h 135"/>
                <a:gd name="T14" fmla="*/ 53 w 59"/>
                <a:gd name="T15" fmla="*/ 119 h 135"/>
                <a:gd name="T16" fmla="*/ 39 w 59"/>
                <a:gd name="T17" fmla="*/ 83 h 135"/>
                <a:gd name="T18" fmla="*/ 59 w 59"/>
                <a:gd name="T19" fmla="*/ 76 h 135"/>
                <a:gd name="T20" fmla="*/ 58 w 59"/>
                <a:gd name="T21" fmla="*/ 73 h 135"/>
                <a:gd name="T22" fmla="*/ 41 w 59"/>
                <a:gd name="T23" fmla="*/ 29 h 135"/>
                <a:gd name="T24" fmla="*/ 13 w 59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35">
                  <a:moveTo>
                    <a:pt x="13" y="0"/>
                  </a:moveTo>
                  <a:cubicBezTo>
                    <a:pt x="9" y="2"/>
                    <a:pt x="5" y="4"/>
                    <a:pt x="0" y="6"/>
                  </a:cubicBezTo>
                  <a:cubicBezTo>
                    <a:pt x="24" y="24"/>
                    <a:pt x="39" y="49"/>
                    <a:pt x="39" y="78"/>
                  </a:cubicBezTo>
                  <a:cubicBezTo>
                    <a:pt x="39" y="78"/>
                    <a:pt x="39" y="79"/>
                    <a:pt x="39" y="80"/>
                  </a:cubicBezTo>
                  <a:cubicBezTo>
                    <a:pt x="39" y="81"/>
                    <a:pt x="39" y="82"/>
                    <a:pt x="39" y="83"/>
                  </a:cubicBezTo>
                  <a:cubicBezTo>
                    <a:pt x="39" y="93"/>
                    <a:pt x="37" y="102"/>
                    <a:pt x="34" y="110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9" y="130"/>
                    <a:pt x="51" y="125"/>
                    <a:pt x="53" y="119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46" y="81"/>
                    <a:pt x="52" y="78"/>
                    <a:pt x="59" y="76"/>
                  </a:cubicBezTo>
                  <a:cubicBezTo>
                    <a:pt x="59" y="75"/>
                    <a:pt x="59" y="74"/>
                    <a:pt x="58" y="73"/>
                  </a:cubicBezTo>
                  <a:cubicBezTo>
                    <a:pt x="56" y="57"/>
                    <a:pt x="50" y="43"/>
                    <a:pt x="41" y="29"/>
                  </a:cubicBezTo>
                  <a:cubicBezTo>
                    <a:pt x="34" y="18"/>
                    <a:pt x="24" y="8"/>
                    <a:pt x="13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ṧḻîḍê"/>
            <p:cNvSpPr/>
            <p:nvPr/>
          </p:nvSpPr>
          <p:spPr bwMode="auto">
            <a:xfrm>
              <a:off x="9205913" y="3846513"/>
              <a:ext cx="23813" cy="120650"/>
            </a:xfrm>
            <a:custGeom>
              <a:avLst/>
              <a:gdLst>
                <a:gd name="T0" fmla="*/ 6 w 6"/>
                <a:gd name="T1" fmla="*/ 0 h 30"/>
                <a:gd name="T2" fmla="*/ 0 w 6"/>
                <a:gd name="T3" fmla="*/ 27 h 30"/>
                <a:gd name="T4" fmla="*/ 1 w 6"/>
                <a:gd name="T5" fmla="*/ 30 h 30"/>
                <a:gd name="T6" fmla="*/ 6 w 6"/>
                <a:gd name="T7" fmla="*/ 3 h 30"/>
                <a:gd name="T8" fmla="*/ 6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6" y="0"/>
                  </a:moveTo>
                  <a:cubicBezTo>
                    <a:pt x="5" y="10"/>
                    <a:pt x="3" y="19"/>
                    <a:pt x="0" y="2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22"/>
                    <a:pt x="6" y="13"/>
                    <a:pt x="6" y="3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ľîďé"/>
            <p:cNvSpPr/>
            <p:nvPr/>
          </p:nvSpPr>
          <p:spPr bwMode="auto">
            <a:xfrm>
              <a:off x="8632825" y="3548063"/>
              <a:ext cx="596900" cy="500063"/>
            </a:xfrm>
            <a:custGeom>
              <a:avLst/>
              <a:gdLst>
                <a:gd name="T0" fmla="*/ 109 w 148"/>
                <a:gd name="T1" fmla="*/ 0 h 124"/>
                <a:gd name="T2" fmla="*/ 17 w 148"/>
                <a:gd name="T3" fmla="*/ 32 h 124"/>
                <a:gd name="T4" fmla="*/ 17 w 148"/>
                <a:gd name="T5" fmla="*/ 32 h 124"/>
                <a:gd name="T6" fmla="*/ 17 w 148"/>
                <a:gd name="T7" fmla="*/ 32 h 124"/>
                <a:gd name="T8" fmla="*/ 18 w 148"/>
                <a:gd name="T9" fmla="*/ 32 h 124"/>
                <a:gd name="T10" fmla="*/ 14 w 148"/>
                <a:gd name="T11" fmla="*/ 33 h 124"/>
                <a:gd name="T12" fmla="*/ 11 w 148"/>
                <a:gd name="T13" fmla="*/ 88 h 124"/>
                <a:gd name="T14" fmla="*/ 49 w 148"/>
                <a:gd name="T15" fmla="*/ 124 h 124"/>
                <a:gd name="T16" fmla="*/ 51 w 148"/>
                <a:gd name="T17" fmla="*/ 124 h 124"/>
                <a:gd name="T18" fmla="*/ 55 w 148"/>
                <a:gd name="T19" fmla="*/ 122 h 124"/>
                <a:gd name="T20" fmla="*/ 55 w 148"/>
                <a:gd name="T21" fmla="*/ 122 h 124"/>
                <a:gd name="T22" fmla="*/ 54 w 148"/>
                <a:gd name="T23" fmla="*/ 122 h 124"/>
                <a:gd name="T24" fmla="*/ 54 w 148"/>
                <a:gd name="T25" fmla="*/ 122 h 124"/>
                <a:gd name="T26" fmla="*/ 106 w 148"/>
                <a:gd name="T27" fmla="*/ 95 h 124"/>
                <a:gd name="T28" fmla="*/ 106 w 148"/>
                <a:gd name="T29" fmla="*/ 95 h 124"/>
                <a:gd name="T30" fmla="*/ 106 w 148"/>
                <a:gd name="T31" fmla="*/ 95 h 124"/>
                <a:gd name="T32" fmla="*/ 85 w 148"/>
                <a:gd name="T33" fmla="*/ 40 h 124"/>
                <a:gd name="T34" fmla="*/ 110 w 148"/>
                <a:gd name="T35" fmla="*/ 30 h 124"/>
                <a:gd name="T36" fmla="*/ 134 w 148"/>
                <a:gd name="T37" fmla="*/ 83 h 124"/>
                <a:gd name="T38" fmla="*/ 134 w 148"/>
                <a:gd name="T39" fmla="*/ 83 h 124"/>
                <a:gd name="T40" fmla="*/ 142 w 148"/>
                <a:gd name="T41" fmla="*/ 101 h 124"/>
                <a:gd name="T42" fmla="*/ 148 w 148"/>
                <a:gd name="T43" fmla="*/ 74 h 124"/>
                <a:gd name="T44" fmla="*/ 148 w 148"/>
                <a:gd name="T45" fmla="*/ 72 h 124"/>
                <a:gd name="T46" fmla="*/ 109 w 148"/>
                <a:gd name="T4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24">
                  <a:moveTo>
                    <a:pt x="109" y="0"/>
                  </a:moveTo>
                  <a:cubicBezTo>
                    <a:pt x="79" y="12"/>
                    <a:pt x="48" y="24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2"/>
                    <a:pt x="17" y="32"/>
                    <a:pt x="14" y="33"/>
                  </a:cubicBezTo>
                  <a:cubicBezTo>
                    <a:pt x="8" y="36"/>
                    <a:pt x="0" y="63"/>
                    <a:pt x="11" y="88"/>
                  </a:cubicBezTo>
                  <a:cubicBezTo>
                    <a:pt x="20" y="110"/>
                    <a:pt x="41" y="124"/>
                    <a:pt x="49" y="124"/>
                  </a:cubicBezTo>
                  <a:cubicBezTo>
                    <a:pt x="50" y="124"/>
                    <a:pt x="51" y="124"/>
                    <a:pt x="51" y="124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71" y="112"/>
                    <a:pt x="88" y="103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5" y="93"/>
                    <a:pt x="147" y="84"/>
                    <a:pt x="148" y="74"/>
                  </a:cubicBezTo>
                  <a:cubicBezTo>
                    <a:pt x="148" y="73"/>
                    <a:pt x="148" y="72"/>
                    <a:pt x="148" y="72"/>
                  </a:cubicBezTo>
                  <a:cubicBezTo>
                    <a:pt x="148" y="43"/>
                    <a:pt x="133" y="18"/>
                    <a:pt x="109" y="0"/>
                  </a:cubicBezTo>
                </a:path>
              </a:pathLst>
            </a:custGeom>
            <a:solidFill>
              <a:srgbClr val="BC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ḋè"/>
            <p:cNvSpPr/>
            <p:nvPr/>
          </p:nvSpPr>
          <p:spPr bwMode="auto">
            <a:xfrm>
              <a:off x="8553450" y="3629025"/>
              <a:ext cx="257175" cy="401638"/>
            </a:xfrm>
            <a:custGeom>
              <a:avLst/>
              <a:gdLst>
                <a:gd name="T0" fmla="*/ 13 w 64"/>
                <a:gd name="T1" fmla="*/ 5 h 100"/>
                <a:gd name="T2" fmla="*/ 54 w 64"/>
                <a:gd name="T3" fmla="*/ 41 h 100"/>
                <a:gd name="T4" fmla="*/ 51 w 64"/>
                <a:gd name="T5" fmla="*/ 95 h 100"/>
                <a:gd name="T6" fmla="*/ 10 w 64"/>
                <a:gd name="T7" fmla="*/ 59 h 100"/>
                <a:gd name="T8" fmla="*/ 13 w 64"/>
                <a:gd name="T9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0">
                  <a:moveTo>
                    <a:pt x="13" y="5"/>
                  </a:moveTo>
                  <a:cubicBezTo>
                    <a:pt x="26" y="0"/>
                    <a:pt x="44" y="16"/>
                    <a:pt x="54" y="41"/>
                  </a:cubicBezTo>
                  <a:cubicBezTo>
                    <a:pt x="64" y="66"/>
                    <a:pt x="63" y="90"/>
                    <a:pt x="51" y="95"/>
                  </a:cubicBezTo>
                  <a:cubicBezTo>
                    <a:pt x="38" y="100"/>
                    <a:pt x="20" y="84"/>
                    <a:pt x="10" y="59"/>
                  </a:cubicBezTo>
                  <a:cubicBezTo>
                    <a:pt x="0" y="34"/>
                    <a:pt x="1" y="10"/>
                    <a:pt x="13" y="5"/>
                  </a:cubicBez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ṣlïḓe"/>
            <p:cNvSpPr/>
            <p:nvPr/>
          </p:nvSpPr>
          <p:spPr bwMode="auto">
            <a:xfrm>
              <a:off x="9240838" y="3341688"/>
              <a:ext cx="261938" cy="407988"/>
            </a:xfrm>
            <a:custGeom>
              <a:avLst/>
              <a:gdLst>
                <a:gd name="T0" fmla="*/ 14 w 65"/>
                <a:gd name="T1" fmla="*/ 5 h 101"/>
                <a:gd name="T2" fmla="*/ 54 w 65"/>
                <a:gd name="T3" fmla="*/ 41 h 101"/>
                <a:gd name="T4" fmla="*/ 51 w 65"/>
                <a:gd name="T5" fmla="*/ 96 h 101"/>
                <a:gd name="T6" fmla="*/ 10 w 65"/>
                <a:gd name="T7" fmla="*/ 60 h 101"/>
                <a:gd name="T8" fmla="*/ 14 w 65"/>
                <a:gd name="T9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1">
                  <a:moveTo>
                    <a:pt x="14" y="5"/>
                  </a:moveTo>
                  <a:cubicBezTo>
                    <a:pt x="26" y="0"/>
                    <a:pt x="44" y="16"/>
                    <a:pt x="54" y="41"/>
                  </a:cubicBezTo>
                  <a:cubicBezTo>
                    <a:pt x="65" y="66"/>
                    <a:pt x="63" y="91"/>
                    <a:pt x="51" y="96"/>
                  </a:cubicBezTo>
                  <a:cubicBezTo>
                    <a:pt x="39" y="101"/>
                    <a:pt x="20" y="85"/>
                    <a:pt x="10" y="60"/>
                  </a:cubicBezTo>
                  <a:cubicBezTo>
                    <a:pt x="0" y="35"/>
                    <a:pt x="1" y="10"/>
                    <a:pt x="14" y="5"/>
                  </a:cubicBez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ḷiḓe"/>
            <p:cNvSpPr/>
            <p:nvPr/>
          </p:nvSpPr>
          <p:spPr bwMode="auto">
            <a:xfrm>
              <a:off x="8975725" y="3668713"/>
              <a:ext cx="655638" cy="1309688"/>
            </a:xfrm>
            <a:custGeom>
              <a:avLst/>
              <a:gdLst>
                <a:gd name="T0" fmla="*/ 0 w 413"/>
                <a:gd name="T1" fmla="*/ 25 h 825"/>
                <a:gd name="T2" fmla="*/ 63 w 413"/>
                <a:gd name="T3" fmla="*/ 0 h 825"/>
                <a:gd name="T4" fmla="*/ 413 w 413"/>
                <a:gd name="T5" fmla="*/ 779 h 825"/>
                <a:gd name="T6" fmla="*/ 299 w 413"/>
                <a:gd name="T7" fmla="*/ 825 h 825"/>
                <a:gd name="T8" fmla="*/ 0 w 413"/>
                <a:gd name="T9" fmla="*/ 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825">
                  <a:moveTo>
                    <a:pt x="0" y="25"/>
                  </a:moveTo>
                  <a:lnTo>
                    <a:pt x="63" y="0"/>
                  </a:lnTo>
                  <a:lnTo>
                    <a:pt x="413" y="779"/>
                  </a:lnTo>
                  <a:lnTo>
                    <a:pt x="299" y="8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ļiḑê"/>
            <p:cNvSpPr/>
            <p:nvPr/>
          </p:nvSpPr>
          <p:spPr bwMode="auto">
            <a:xfrm>
              <a:off x="8975725" y="3668713"/>
              <a:ext cx="655638" cy="1309688"/>
            </a:xfrm>
            <a:custGeom>
              <a:avLst/>
              <a:gdLst>
                <a:gd name="T0" fmla="*/ 0 w 413"/>
                <a:gd name="T1" fmla="*/ 25 h 825"/>
                <a:gd name="T2" fmla="*/ 63 w 413"/>
                <a:gd name="T3" fmla="*/ 0 h 825"/>
                <a:gd name="T4" fmla="*/ 413 w 413"/>
                <a:gd name="T5" fmla="*/ 779 h 825"/>
                <a:gd name="T6" fmla="*/ 299 w 413"/>
                <a:gd name="T7" fmla="*/ 825 h 825"/>
                <a:gd name="T8" fmla="*/ 0 w 413"/>
                <a:gd name="T9" fmla="*/ 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825">
                  <a:moveTo>
                    <a:pt x="0" y="25"/>
                  </a:moveTo>
                  <a:lnTo>
                    <a:pt x="63" y="0"/>
                  </a:lnTo>
                  <a:lnTo>
                    <a:pt x="413" y="779"/>
                  </a:lnTo>
                  <a:lnTo>
                    <a:pt x="299" y="825"/>
                  </a:lnTo>
                  <a:lnTo>
                    <a:pt x="0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ś1íḍè"/>
            <p:cNvSpPr/>
            <p:nvPr/>
          </p:nvSpPr>
          <p:spPr bwMode="auto">
            <a:xfrm>
              <a:off x="8975725" y="3668713"/>
              <a:ext cx="196850" cy="261938"/>
            </a:xfrm>
            <a:custGeom>
              <a:avLst/>
              <a:gdLst>
                <a:gd name="T0" fmla="*/ 49 w 49"/>
                <a:gd name="T1" fmla="*/ 53 h 65"/>
                <a:gd name="T2" fmla="*/ 21 w 49"/>
                <a:gd name="T3" fmla="*/ 65 h 65"/>
                <a:gd name="T4" fmla="*/ 0 w 49"/>
                <a:gd name="T5" fmla="*/ 10 h 65"/>
                <a:gd name="T6" fmla="*/ 25 w 49"/>
                <a:gd name="T7" fmla="*/ 0 h 65"/>
                <a:gd name="T8" fmla="*/ 49 w 49"/>
                <a:gd name="T9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5">
                  <a:moveTo>
                    <a:pt x="49" y="53"/>
                  </a:moveTo>
                  <a:cubicBezTo>
                    <a:pt x="40" y="57"/>
                    <a:pt x="30" y="61"/>
                    <a:pt x="21" y="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53"/>
                    <a:pt x="49" y="53"/>
                    <a:pt x="49" y="53"/>
                  </a:cubicBezTo>
                </a:path>
              </a:pathLst>
            </a:custGeom>
            <a:solidFill>
              <a:srgbClr val="CCA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$1íḓè"/>
            <p:cNvSpPr/>
            <p:nvPr/>
          </p:nvSpPr>
          <p:spPr bwMode="auto">
            <a:xfrm>
              <a:off x="9442450" y="4876800"/>
              <a:ext cx="201613" cy="130175"/>
            </a:xfrm>
            <a:custGeom>
              <a:avLst/>
              <a:gdLst>
                <a:gd name="T0" fmla="*/ 47 w 50"/>
                <a:gd name="T1" fmla="*/ 7 h 32"/>
                <a:gd name="T2" fmla="*/ 29 w 50"/>
                <a:gd name="T3" fmla="*/ 27 h 32"/>
                <a:gd name="T4" fmla="*/ 2 w 50"/>
                <a:gd name="T5" fmla="*/ 25 h 32"/>
                <a:gd name="T6" fmla="*/ 20 w 50"/>
                <a:gd name="T7" fmla="*/ 5 h 32"/>
                <a:gd name="T8" fmla="*/ 47 w 50"/>
                <a:gd name="T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2">
                  <a:moveTo>
                    <a:pt x="47" y="7"/>
                  </a:moveTo>
                  <a:cubicBezTo>
                    <a:pt x="50" y="13"/>
                    <a:pt x="42" y="22"/>
                    <a:pt x="29" y="27"/>
                  </a:cubicBezTo>
                  <a:cubicBezTo>
                    <a:pt x="17" y="32"/>
                    <a:pt x="5" y="31"/>
                    <a:pt x="2" y="25"/>
                  </a:cubicBezTo>
                  <a:cubicBezTo>
                    <a:pt x="0" y="19"/>
                    <a:pt x="8" y="10"/>
                    <a:pt x="20" y="5"/>
                  </a:cubicBezTo>
                  <a:cubicBezTo>
                    <a:pt x="33" y="0"/>
                    <a:pt x="45" y="1"/>
                    <a:pt x="47" y="7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lïdé"/>
            <p:cNvSpPr/>
            <p:nvPr/>
          </p:nvSpPr>
          <p:spPr bwMode="auto">
            <a:xfrm>
              <a:off x="9290050" y="4486275"/>
              <a:ext cx="341313" cy="492125"/>
            </a:xfrm>
            <a:custGeom>
              <a:avLst/>
              <a:gdLst>
                <a:gd name="T0" fmla="*/ 96 w 215"/>
                <a:gd name="T1" fmla="*/ 0 h 310"/>
                <a:gd name="T2" fmla="*/ 215 w 215"/>
                <a:gd name="T3" fmla="*/ 264 h 310"/>
                <a:gd name="T4" fmla="*/ 101 w 215"/>
                <a:gd name="T5" fmla="*/ 310 h 310"/>
                <a:gd name="T6" fmla="*/ 0 w 215"/>
                <a:gd name="T7" fmla="*/ 38 h 310"/>
                <a:gd name="T8" fmla="*/ 96 w 21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10">
                  <a:moveTo>
                    <a:pt x="96" y="0"/>
                  </a:moveTo>
                  <a:lnTo>
                    <a:pt x="215" y="264"/>
                  </a:lnTo>
                  <a:lnTo>
                    <a:pt x="101" y="310"/>
                  </a:lnTo>
                  <a:lnTo>
                    <a:pt x="0" y="3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ṡ1ïdé"/>
            <p:cNvSpPr/>
            <p:nvPr/>
          </p:nvSpPr>
          <p:spPr bwMode="auto">
            <a:xfrm>
              <a:off x="9290050" y="4486275"/>
              <a:ext cx="341313" cy="492125"/>
            </a:xfrm>
            <a:custGeom>
              <a:avLst/>
              <a:gdLst>
                <a:gd name="T0" fmla="*/ 96 w 215"/>
                <a:gd name="T1" fmla="*/ 0 h 310"/>
                <a:gd name="T2" fmla="*/ 215 w 215"/>
                <a:gd name="T3" fmla="*/ 264 h 310"/>
                <a:gd name="T4" fmla="*/ 101 w 215"/>
                <a:gd name="T5" fmla="*/ 310 h 310"/>
                <a:gd name="T6" fmla="*/ 0 w 215"/>
                <a:gd name="T7" fmla="*/ 38 h 310"/>
                <a:gd name="T8" fmla="*/ 96 w 21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10">
                  <a:moveTo>
                    <a:pt x="96" y="0"/>
                  </a:moveTo>
                  <a:lnTo>
                    <a:pt x="215" y="264"/>
                  </a:lnTo>
                  <a:lnTo>
                    <a:pt x="101" y="310"/>
                  </a:lnTo>
                  <a:lnTo>
                    <a:pt x="0" y="3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š1íḑe"/>
            <p:cNvSpPr/>
            <p:nvPr/>
          </p:nvSpPr>
          <p:spPr bwMode="auto">
            <a:xfrm>
              <a:off x="9080500" y="3910013"/>
              <a:ext cx="273050" cy="625475"/>
            </a:xfrm>
            <a:custGeom>
              <a:avLst/>
              <a:gdLst>
                <a:gd name="T0" fmla="*/ 6 w 68"/>
                <a:gd name="T1" fmla="*/ 0 h 155"/>
                <a:gd name="T2" fmla="*/ 6 w 68"/>
                <a:gd name="T3" fmla="*/ 0 h 155"/>
                <a:gd name="T4" fmla="*/ 0 w 68"/>
                <a:gd name="T5" fmla="*/ 3 h 155"/>
                <a:gd name="T6" fmla="*/ 59 w 68"/>
                <a:gd name="T7" fmla="*/ 155 h 155"/>
                <a:gd name="T8" fmla="*/ 68 w 68"/>
                <a:gd name="T9" fmla="*/ 152 h 155"/>
                <a:gd name="T10" fmla="*/ 6 w 68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5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9C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ļiḍê"/>
            <p:cNvSpPr/>
            <p:nvPr/>
          </p:nvSpPr>
          <p:spPr bwMode="auto">
            <a:xfrm>
              <a:off x="9080500" y="3910013"/>
              <a:ext cx="23813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0 w 6"/>
                <a:gd name="T5" fmla="*/ 3 h 3"/>
                <a:gd name="T6" fmla="*/ 6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solidFill>
              <a:srgbClr val="D6B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lïdé"/>
            <p:cNvSpPr/>
            <p:nvPr/>
          </p:nvSpPr>
          <p:spPr bwMode="auto">
            <a:xfrm>
              <a:off x="9486900" y="4945063"/>
              <a:ext cx="44450" cy="25400"/>
            </a:xfrm>
            <a:custGeom>
              <a:avLst/>
              <a:gdLst>
                <a:gd name="T0" fmla="*/ 11 w 11"/>
                <a:gd name="T1" fmla="*/ 0 h 6"/>
                <a:gd name="T2" fmla="*/ 0 w 11"/>
                <a:gd name="T3" fmla="*/ 5 h 6"/>
                <a:gd name="T4" fmla="*/ 3 w 11"/>
                <a:gd name="T5" fmla="*/ 6 h 6"/>
                <a:gd name="T6" fmla="*/ 11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6" y="6"/>
                    <a:pt x="11" y="3"/>
                    <a:pt x="11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1îḋè"/>
            <p:cNvSpPr/>
            <p:nvPr/>
          </p:nvSpPr>
          <p:spPr bwMode="auto">
            <a:xfrm>
              <a:off x="9318625" y="4522788"/>
              <a:ext cx="212725" cy="442913"/>
            </a:xfrm>
            <a:custGeom>
              <a:avLst/>
              <a:gdLst>
                <a:gd name="T0" fmla="*/ 9 w 53"/>
                <a:gd name="T1" fmla="*/ 0 h 110"/>
                <a:gd name="T2" fmla="*/ 0 w 53"/>
                <a:gd name="T3" fmla="*/ 3 h 110"/>
                <a:gd name="T4" fmla="*/ 41 w 53"/>
                <a:gd name="T5" fmla="*/ 109 h 110"/>
                <a:gd name="T6" fmla="*/ 42 w 53"/>
                <a:gd name="T7" fmla="*/ 110 h 110"/>
                <a:gd name="T8" fmla="*/ 53 w 53"/>
                <a:gd name="T9" fmla="*/ 105 h 110"/>
                <a:gd name="T10" fmla="*/ 53 w 53"/>
                <a:gd name="T11" fmla="*/ 105 h 110"/>
                <a:gd name="T12" fmla="*/ 9 w 53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0">
                  <a:moveTo>
                    <a:pt x="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10"/>
                    <a:pt x="42" y="110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ṩḷiďe"/>
            <p:cNvSpPr/>
            <p:nvPr/>
          </p:nvSpPr>
          <p:spPr bwMode="auto">
            <a:xfrm>
              <a:off x="8605838" y="3362325"/>
              <a:ext cx="841375" cy="649288"/>
            </a:xfrm>
            <a:custGeom>
              <a:avLst/>
              <a:gdLst>
                <a:gd name="T0" fmla="*/ 38 w 209"/>
                <a:gd name="T1" fmla="*/ 161 h 161"/>
                <a:gd name="T2" fmla="*/ 209 w 209"/>
                <a:gd name="T3" fmla="*/ 91 h 161"/>
                <a:gd name="T4" fmla="*/ 172 w 209"/>
                <a:gd name="T5" fmla="*/ 0 h 161"/>
                <a:gd name="T6" fmla="*/ 0 w 209"/>
                <a:gd name="T7" fmla="*/ 71 h 161"/>
                <a:gd name="T8" fmla="*/ 38 w 209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61">
                  <a:moveTo>
                    <a:pt x="38" y="161"/>
                  </a:moveTo>
                  <a:cubicBezTo>
                    <a:pt x="90" y="131"/>
                    <a:pt x="147" y="107"/>
                    <a:pt x="209" y="91"/>
                  </a:cubicBezTo>
                  <a:cubicBezTo>
                    <a:pt x="196" y="61"/>
                    <a:pt x="184" y="31"/>
                    <a:pt x="172" y="0"/>
                  </a:cubicBezTo>
                  <a:cubicBezTo>
                    <a:pt x="116" y="30"/>
                    <a:pt x="60" y="54"/>
                    <a:pt x="0" y="71"/>
                  </a:cubicBezTo>
                  <a:cubicBezTo>
                    <a:pt x="13" y="101"/>
                    <a:pt x="25" y="131"/>
                    <a:pt x="38" y="161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ṣ1îḍè"/>
            <p:cNvSpPr/>
            <p:nvPr/>
          </p:nvSpPr>
          <p:spPr bwMode="auto">
            <a:xfrm>
              <a:off x="2544763" y="3471863"/>
              <a:ext cx="747713" cy="414338"/>
            </a:xfrm>
            <a:custGeom>
              <a:avLst/>
              <a:gdLst>
                <a:gd name="T0" fmla="*/ 7 w 186"/>
                <a:gd name="T1" fmla="*/ 18 h 103"/>
                <a:gd name="T2" fmla="*/ 186 w 186"/>
                <a:gd name="T3" fmla="*/ 0 h 103"/>
                <a:gd name="T4" fmla="*/ 181 w 186"/>
                <a:gd name="T5" fmla="*/ 60 h 103"/>
                <a:gd name="T6" fmla="*/ 0 w 186"/>
                <a:gd name="T7" fmla="*/ 77 h 103"/>
                <a:gd name="T8" fmla="*/ 23 w 186"/>
                <a:gd name="T9" fmla="*/ 52 h 103"/>
                <a:gd name="T10" fmla="*/ 7 w 186"/>
                <a:gd name="T11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03">
                  <a:moveTo>
                    <a:pt x="7" y="18"/>
                  </a:moveTo>
                  <a:cubicBezTo>
                    <a:pt x="55" y="44"/>
                    <a:pt x="135" y="29"/>
                    <a:pt x="186" y="0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30" y="90"/>
                    <a:pt x="48" y="103"/>
                    <a:pt x="0" y="77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C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ṩḷïḋé"/>
            <p:cNvSpPr/>
            <p:nvPr/>
          </p:nvSpPr>
          <p:spPr bwMode="auto">
            <a:xfrm>
              <a:off x="2492375" y="3233738"/>
              <a:ext cx="712788" cy="419100"/>
            </a:xfrm>
            <a:custGeom>
              <a:avLst/>
              <a:gdLst>
                <a:gd name="T0" fmla="*/ 26 w 177"/>
                <a:gd name="T1" fmla="*/ 0 h 104"/>
                <a:gd name="T2" fmla="*/ 177 w 177"/>
                <a:gd name="T3" fmla="*/ 41 h 104"/>
                <a:gd name="T4" fmla="*/ 151 w 177"/>
                <a:gd name="T5" fmla="*/ 96 h 104"/>
                <a:gd name="T6" fmla="*/ 0 w 177"/>
                <a:gd name="T7" fmla="*/ 53 h 104"/>
                <a:gd name="T8" fmla="*/ 30 w 177"/>
                <a:gd name="T9" fmla="*/ 37 h 104"/>
                <a:gd name="T10" fmla="*/ 26 w 177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04">
                  <a:moveTo>
                    <a:pt x="26" y="0"/>
                  </a:moveTo>
                  <a:cubicBezTo>
                    <a:pt x="65" y="38"/>
                    <a:pt x="121" y="48"/>
                    <a:pt x="177" y="41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97" y="104"/>
                    <a:pt x="41" y="91"/>
                    <a:pt x="0" y="53"/>
                  </a:cubicBezTo>
                  <a:cubicBezTo>
                    <a:pt x="30" y="37"/>
                    <a:pt x="30" y="37"/>
                    <a:pt x="30" y="3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C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ṣḻíḍé"/>
            <p:cNvSpPr/>
            <p:nvPr/>
          </p:nvSpPr>
          <p:spPr bwMode="auto">
            <a:xfrm>
              <a:off x="2930525" y="4192588"/>
              <a:ext cx="406400" cy="628650"/>
            </a:xfrm>
            <a:custGeom>
              <a:avLst/>
              <a:gdLst>
                <a:gd name="T0" fmla="*/ 97 w 101"/>
                <a:gd name="T1" fmla="*/ 7 h 156"/>
                <a:gd name="T2" fmla="*/ 10 w 101"/>
                <a:gd name="T3" fmla="*/ 0 h 156"/>
                <a:gd name="T4" fmla="*/ 0 w 101"/>
                <a:gd name="T5" fmla="*/ 106 h 156"/>
                <a:gd name="T6" fmla="*/ 99 w 101"/>
                <a:gd name="T7" fmla="*/ 111 h 156"/>
                <a:gd name="T8" fmla="*/ 97 w 101"/>
                <a:gd name="T9" fmla="*/ 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56">
                  <a:moveTo>
                    <a:pt x="97" y="7"/>
                  </a:moveTo>
                  <a:cubicBezTo>
                    <a:pt x="64" y="5"/>
                    <a:pt x="43" y="2"/>
                    <a:pt x="10" y="0"/>
                  </a:cubicBezTo>
                  <a:cubicBezTo>
                    <a:pt x="7" y="46"/>
                    <a:pt x="2" y="61"/>
                    <a:pt x="0" y="106"/>
                  </a:cubicBezTo>
                  <a:cubicBezTo>
                    <a:pt x="16" y="156"/>
                    <a:pt x="83" y="152"/>
                    <a:pt x="99" y="111"/>
                  </a:cubicBezTo>
                  <a:cubicBezTo>
                    <a:pt x="101" y="66"/>
                    <a:pt x="94" y="52"/>
                    <a:pt x="97" y="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líďe"/>
            <p:cNvSpPr/>
            <p:nvPr/>
          </p:nvSpPr>
          <p:spPr bwMode="auto">
            <a:xfrm>
              <a:off x="2922588" y="3978275"/>
              <a:ext cx="290513" cy="625475"/>
            </a:xfrm>
            <a:custGeom>
              <a:avLst/>
              <a:gdLst>
                <a:gd name="T0" fmla="*/ 0 w 72"/>
                <a:gd name="T1" fmla="*/ 151 h 155"/>
                <a:gd name="T2" fmla="*/ 71 w 72"/>
                <a:gd name="T3" fmla="*/ 155 h 155"/>
                <a:gd name="T4" fmla="*/ 72 w 72"/>
                <a:gd name="T5" fmla="*/ 3 h 155"/>
                <a:gd name="T6" fmla="*/ 16 w 72"/>
                <a:gd name="T7" fmla="*/ 0 h 155"/>
                <a:gd name="T8" fmla="*/ 0 w 72"/>
                <a:gd name="T9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55">
                  <a:moveTo>
                    <a:pt x="0" y="151"/>
                  </a:moveTo>
                  <a:cubicBezTo>
                    <a:pt x="12" y="113"/>
                    <a:pt x="66" y="120"/>
                    <a:pt x="71" y="155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ṡḷïḓe"/>
            <p:cNvSpPr/>
            <p:nvPr/>
          </p:nvSpPr>
          <p:spPr bwMode="auto">
            <a:xfrm>
              <a:off x="2789238" y="2314575"/>
              <a:ext cx="701675" cy="2292350"/>
            </a:xfrm>
            <a:custGeom>
              <a:avLst/>
              <a:gdLst>
                <a:gd name="T0" fmla="*/ 27 w 174"/>
                <a:gd name="T1" fmla="*/ 46 h 569"/>
                <a:gd name="T2" fmla="*/ 166 w 174"/>
                <a:gd name="T3" fmla="*/ 54 h 569"/>
                <a:gd name="T4" fmla="*/ 137 w 174"/>
                <a:gd name="T5" fmla="*/ 569 h 569"/>
                <a:gd name="T6" fmla="*/ 0 w 174"/>
                <a:gd name="T7" fmla="*/ 562 h 569"/>
                <a:gd name="T8" fmla="*/ 27 w 174"/>
                <a:gd name="T9" fmla="*/ 4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69">
                  <a:moveTo>
                    <a:pt x="27" y="46"/>
                  </a:moveTo>
                  <a:cubicBezTo>
                    <a:pt x="22" y="0"/>
                    <a:pt x="174" y="9"/>
                    <a:pt x="166" y="54"/>
                  </a:cubicBezTo>
                  <a:cubicBezTo>
                    <a:pt x="132" y="229"/>
                    <a:pt x="126" y="401"/>
                    <a:pt x="137" y="569"/>
                  </a:cubicBezTo>
                  <a:cubicBezTo>
                    <a:pt x="135" y="497"/>
                    <a:pt x="10" y="488"/>
                    <a:pt x="0" y="562"/>
                  </a:cubicBezTo>
                  <a:cubicBezTo>
                    <a:pt x="27" y="391"/>
                    <a:pt x="45" y="219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Slíḍê"/>
            <p:cNvSpPr/>
            <p:nvPr/>
          </p:nvSpPr>
          <p:spPr bwMode="auto">
            <a:xfrm>
              <a:off x="2789238" y="4360863"/>
              <a:ext cx="555625" cy="415925"/>
            </a:xfrm>
            <a:custGeom>
              <a:avLst/>
              <a:gdLst>
                <a:gd name="T0" fmla="*/ 104 w 138"/>
                <a:gd name="T1" fmla="*/ 60 h 103"/>
                <a:gd name="T2" fmla="*/ 102 w 138"/>
                <a:gd name="T3" fmla="*/ 62 h 103"/>
                <a:gd name="T4" fmla="*/ 99 w 138"/>
                <a:gd name="T5" fmla="*/ 60 h 103"/>
                <a:gd name="T6" fmla="*/ 91 w 138"/>
                <a:gd name="T7" fmla="*/ 41 h 103"/>
                <a:gd name="T8" fmla="*/ 70 w 138"/>
                <a:gd name="T9" fmla="*/ 33 h 103"/>
                <a:gd name="T10" fmla="*/ 48 w 138"/>
                <a:gd name="T11" fmla="*/ 39 h 103"/>
                <a:gd name="T12" fmla="*/ 38 w 138"/>
                <a:gd name="T13" fmla="*/ 56 h 103"/>
                <a:gd name="T14" fmla="*/ 50 w 138"/>
                <a:gd name="T15" fmla="*/ 85 h 103"/>
                <a:gd name="T16" fmla="*/ 83 w 138"/>
                <a:gd name="T17" fmla="*/ 98 h 103"/>
                <a:gd name="T18" fmla="*/ 117 w 138"/>
                <a:gd name="T19" fmla="*/ 88 h 103"/>
                <a:gd name="T20" fmla="*/ 132 w 138"/>
                <a:gd name="T21" fmla="*/ 61 h 103"/>
                <a:gd name="T22" fmla="*/ 116 w 138"/>
                <a:gd name="T23" fmla="*/ 23 h 103"/>
                <a:gd name="T24" fmla="*/ 71 w 138"/>
                <a:gd name="T25" fmla="*/ 5 h 103"/>
                <a:gd name="T26" fmla="*/ 25 w 138"/>
                <a:gd name="T27" fmla="*/ 18 h 103"/>
                <a:gd name="T28" fmla="*/ 5 w 138"/>
                <a:gd name="T29" fmla="*/ 55 h 103"/>
                <a:gd name="T30" fmla="*/ 2 w 138"/>
                <a:gd name="T31" fmla="*/ 57 h 103"/>
                <a:gd name="T32" fmla="*/ 0 w 138"/>
                <a:gd name="T33" fmla="*/ 54 h 103"/>
                <a:gd name="T34" fmla="*/ 22 w 138"/>
                <a:gd name="T35" fmla="*/ 15 h 103"/>
                <a:gd name="T36" fmla="*/ 72 w 138"/>
                <a:gd name="T37" fmla="*/ 1 h 103"/>
                <a:gd name="T38" fmla="*/ 119 w 138"/>
                <a:gd name="T39" fmla="*/ 20 h 103"/>
                <a:gd name="T40" fmla="*/ 137 w 138"/>
                <a:gd name="T41" fmla="*/ 62 h 103"/>
                <a:gd name="T42" fmla="*/ 120 w 138"/>
                <a:gd name="T43" fmla="*/ 92 h 103"/>
                <a:gd name="T44" fmla="*/ 83 w 138"/>
                <a:gd name="T45" fmla="*/ 102 h 103"/>
                <a:gd name="T46" fmla="*/ 47 w 138"/>
                <a:gd name="T47" fmla="*/ 88 h 103"/>
                <a:gd name="T48" fmla="*/ 33 w 138"/>
                <a:gd name="T49" fmla="*/ 56 h 103"/>
                <a:gd name="T50" fmla="*/ 45 w 138"/>
                <a:gd name="T51" fmla="*/ 36 h 103"/>
                <a:gd name="T52" fmla="*/ 70 w 138"/>
                <a:gd name="T53" fmla="*/ 28 h 103"/>
                <a:gd name="T54" fmla="*/ 95 w 138"/>
                <a:gd name="T55" fmla="*/ 38 h 103"/>
                <a:gd name="T56" fmla="*/ 104 w 138"/>
                <a:gd name="T57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103">
                  <a:moveTo>
                    <a:pt x="104" y="60"/>
                  </a:moveTo>
                  <a:cubicBezTo>
                    <a:pt x="104" y="61"/>
                    <a:pt x="103" y="62"/>
                    <a:pt x="102" y="62"/>
                  </a:cubicBezTo>
                  <a:cubicBezTo>
                    <a:pt x="100" y="62"/>
                    <a:pt x="99" y="61"/>
                    <a:pt x="99" y="60"/>
                  </a:cubicBezTo>
                  <a:cubicBezTo>
                    <a:pt x="100" y="53"/>
                    <a:pt x="97" y="46"/>
                    <a:pt x="91" y="41"/>
                  </a:cubicBezTo>
                  <a:cubicBezTo>
                    <a:pt x="86" y="36"/>
                    <a:pt x="78" y="33"/>
                    <a:pt x="70" y="33"/>
                  </a:cubicBezTo>
                  <a:cubicBezTo>
                    <a:pt x="61" y="32"/>
                    <a:pt x="54" y="35"/>
                    <a:pt x="48" y="39"/>
                  </a:cubicBezTo>
                  <a:cubicBezTo>
                    <a:pt x="42" y="43"/>
                    <a:pt x="38" y="49"/>
                    <a:pt x="38" y="56"/>
                  </a:cubicBezTo>
                  <a:cubicBezTo>
                    <a:pt x="37" y="67"/>
                    <a:pt x="42" y="77"/>
                    <a:pt x="50" y="85"/>
                  </a:cubicBezTo>
                  <a:cubicBezTo>
                    <a:pt x="58" y="92"/>
                    <a:pt x="70" y="98"/>
                    <a:pt x="83" y="98"/>
                  </a:cubicBezTo>
                  <a:cubicBezTo>
                    <a:pt x="96" y="99"/>
                    <a:pt x="108" y="95"/>
                    <a:pt x="117" y="88"/>
                  </a:cubicBezTo>
                  <a:cubicBezTo>
                    <a:pt x="126" y="82"/>
                    <a:pt x="132" y="72"/>
                    <a:pt x="132" y="61"/>
                  </a:cubicBezTo>
                  <a:cubicBezTo>
                    <a:pt x="133" y="47"/>
                    <a:pt x="127" y="33"/>
                    <a:pt x="116" y="23"/>
                  </a:cubicBezTo>
                  <a:cubicBezTo>
                    <a:pt x="105" y="13"/>
                    <a:pt x="89" y="6"/>
                    <a:pt x="71" y="5"/>
                  </a:cubicBezTo>
                  <a:cubicBezTo>
                    <a:pt x="54" y="4"/>
                    <a:pt x="37" y="9"/>
                    <a:pt x="25" y="18"/>
                  </a:cubicBezTo>
                  <a:cubicBezTo>
                    <a:pt x="13" y="27"/>
                    <a:pt x="6" y="40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1" y="39"/>
                    <a:pt x="9" y="25"/>
                    <a:pt x="22" y="15"/>
                  </a:cubicBezTo>
                  <a:cubicBezTo>
                    <a:pt x="35" y="5"/>
                    <a:pt x="53" y="0"/>
                    <a:pt x="72" y="1"/>
                  </a:cubicBezTo>
                  <a:cubicBezTo>
                    <a:pt x="90" y="2"/>
                    <a:pt x="107" y="9"/>
                    <a:pt x="119" y="20"/>
                  </a:cubicBezTo>
                  <a:cubicBezTo>
                    <a:pt x="131" y="31"/>
                    <a:pt x="138" y="46"/>
                    <a:pt x="137" y="62"/>
                  </a:cubicBezTo>
                  <a:cubicBezTo>
                    <a:pt x="136" y="74"/>
                    <a:pt x="130" y="84"/>
                    <a:pt x="120" y="92"/>
                  </a:cubicBezTo>
                  <a:cubicBezTo>
                    <a:pt x="110" y="99"/>
                    <a:pt x="97" y="103"/>
                    <a:pt x="83" y="102"/>
                  </a:cubicBezTo>
                  <a:cubicBezTo>
                    <a:pt x="69" y="102"/>
                    <a:pt x="56" y="96"/>
                    <a:pt x="47" y="88"/>
                  </a:cubicBezTo>
                  <a:cubicBezTo>
                    <a:pt x="38" y="79"/>
                    <a:pt x="33" y="68"/>
                    <a:pt x="33" y="56"/>
                  </a:cubicBezTo>
                  <a:cubicBezTo>
                    <a:pt x="34" y="48"/>
                    <a:pt x="38" y="41"/>
                    <a:pt x="45" y="36"/>
                  </a:cubicBezTo>
                  <a:cubicBezTo>
                    <a:pt x="51" y="31"/>
                    <a:pt x="60" y="28"/>
                    <a:pt x="70" y="28"/>
                  </a:cubicBezTo>
                  <a:cubicBezTo>
                    <a:pt x="80" y="29"/>
                    <a:pt x="89" y="33"/>
                    <a:pt x="95" y="38"/>
                  </a:cubicBezTo>
                  <a:cubicBezTo>
                    <a:pt x="101" y="44"/>
                    <a:pt x="104" y="52"/>
                    <a:pt x="104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ṧ1ïḓé"/>
            <p:cNvSpPr/>
            <p:nvPr/>
          </p:nvSpPr>
          <p:spPr bwMode="auto">
            <a:xfrm>
              <a:off x="2865438" y="3302000"/>
              <a:ext cx="496888" cy="387350"/>
            </a:xfrm>
            <a:custGeom>
              <a:avLst/>
              <a:gdLst>
                <a:gd name="T0" fmla="*/ 10 w 123"/>
                <a:gd name="T1" fmla="*/ 29 h 96"/>
                <a:gd name="T2" fmla="*/ 118 w 123"/>
                <a:gd name="T3" fmla="*/ 34 h 96"/>
                <a:gd name="T4" fmla="*/ 115 w 123"/>
                <a:gd name="T5" fmla="*/ 90 h 96"/>
                <a:gd name="T6" fmla="*/ 10 w 123"/>
                <a:gd name="T7" fmla="*/ 85 h 96"/>
                <a:gd name="T8" fmla="*/ 10 w 123"/>
                <a:gd name="T9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6">
                  <a:moveTo>
                    <a:pt x="10" y="29"/>
                  </a:moveTo>
                  <a:cubicBezTo>
                    <a:pt x="29" y="0"/>
                    <a:pt x="108" y="12"/>
                    <a:pt x="118" y="34"/>
                  </a:cubicBezTo>
                  <a:cubicBezTo>
                    <a:pt x="123" y="46"/>
                    <a:pt x="120" y="96"/>
                    <a:pt x="115" y="90"/>
                  </a:cubicBezTo>
                  <a:cubicBezTo>
                    <a:pt x="96" y="73"/>
                    <a:pt x="31" y="70"/>
                    <a:pt x="10" y="85"/>
                  </a:cubicBezTo>
                  <a:cubicBezTo>
                    <a:pt x="4" y="89"/>
                    <a:pt x="0" y="44"/>
                    <a:pt x="10" y="29"/>
                  </a:cubicBezTo>
                  <a:close/>
                </a:path>
              </a:pathLst>
            </a:custGeom>
            <a:solidFill>
              <a:srgbClr val="E0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şḻíďé"/>
            <p:cNvSpPr/>
            <p:nvPr/>
          </p:nvSpPr>
          <p:spPr bwMode="auto">
            <a:xfrm>
              <a:off x="3092450" y="2871788"/>
              <a:ext cx="1271588" cy="2457450"/>
            </a:xfrm>
            <a:custGeom>
              <a:avLst/>
              <a:gdLst>
                <a:gd name="T0" fmla="*/ 159 w 316"/>
                <a:gd name="T1" fmla="*/ 46 h 610"/>
                <a:gd name="T2" fmla="*/ 291 w 316"/>
                <a:gd name="T3" fmla="*/ 88 h 610"/>
                <a:gd name="T4" fmla="*/ 207 w 316"/>
                <a:gd name="T5" fmla="*/ 293 h 610"/>
                <a:gd name="T6" fmla="*/ 279 w 316"/>
                <a:gd name="T7" fmla="*/ 275 h 610"/>
                <a:gd name="T8" fmla="*/ 266 w 316"/>
                <a:gd name="T9" fmla="*/ 310 h 610"/>
                <a:gd name="T10" fmla="*/ 291 w 316"/>
                <a:gd name="T11" fmla="*/ 333 h 610"/>
                <a:gd name="T12" fmla="*/ 265 w 316"/>
                <a:gd name="T13" fmla="*/ 344 h 610"/>
                <a:gd name="T14" fmla="*/ 316 w 316"/>
                <a:gd name="T15" fmla="*/ 344 h 610"/>
                <a:gd name="T16" fmla="*/ 292 w 316"/>
                <a:gd name="T17" fmla="*/ 372 h 610"/>
                <a:gd name="T18" fmla="*/ 308 w 316"/>
                <a:gd name="T19" fmla="*/ 403 h 610"/>
                <a:gd name="T20" fmla="*/ 182 w 316"/>
                <a:gd name="T21" fmla="*/ 374 h 610"/>
                <a:gd name="T22" fmla="*/ 134 w 316"/>
                <a:gd name="T23" fmla="*/ 569 h 610"/>
                <a:gd name="T24" fmla="*/ 132 w 316"/>
                <a:gd name="T25" fmla="*/ 579 h 610"/>
                <a:gd name="T26" fmla="*/ 132 w 316"/>
                <a:gd name="T27" fmla="*/ 579 h 610"/>
                <a:gd name="T28" fmla="*/ 132 w 316"/>
                <a:gd name="T29" fmla="*/ 579 h 610"/>
                <a:gd name="T30" fmla="*/ 131 w 316"/>
                <a:gd name="T31" fmla="*/ 580 h 610"/>
                <a:gd name="T32" fmla="*/ 107 w 316"/>
                <a:gd name="T33" fmla="*/ 604 h 610"/>
                <a:gd name="T34" fmla="*/ 69 w 316"/>
                <a:gd name="T35" fmla="*/ 605 h 610"/>
                <a:gd name="T36" fmla="*/ 37 w 316"/>
                <a:gd name="T37" fmla="*/ 582 h 610"/>
                <a:gd name="T38" fmla="*/ 32 w 316"/>
                <a:gd name="T39" fmla="*/ 548 h 610"/>
                <a:gd name="T40" fmla="*/ 33 w 316"/>
                <a:gd name="T41" fmla="*/ 546 h 610"/>
                <a:gd name="T42" fmla="*/ 48 w 316"/>
                <a:gd name="T43" fmla="*/ 505 h 610"/>
                <a:gd name="T44" fmla="*/ 35 w 316"/>
                <a:gd name="T45" fmla="*/ 509 h 610"/>
                <a:gd name="T46" fmla="*/ 5 w 316"/>
                <a:gd name="T47" fmla="*/ 539 h 610"/>
                <a:gd name="T48" fmla="*/ 2 w 316"/>
                <a:gd name="T49" fmla="*/ 540 h 610"/>
                <a:gd name="T50" fmla="*/ 1 w 316"/>
                <a:gd name="T51" fmla="*/ 538 h 610"/>
                <a:gd name="T52" fmla="*/ 5 w 316"/>
                <a:gd name="T53" fmla="*/ 529 h 610"/>
                <a:gd name="T54" fmla="*/ 88 w 316"/>
                <a:gd name="T55" fmla="*/ 320 h 610"/>
                <a:gd name="T56" fmla="*/ 102 w 316"/>
                <a:gd name="T57" fmla="*/ 267 h 610"/>
                <a:gd name="T58" fmla="*/ 107 w 316"/>
                <a:gd name="T59" fmla="*/ 263 h 610"/>
                <a:gd name="T60" fmla="*/ 159 w 316"/>
                <a:gd name="T61" fmla="*/ 46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610">
                  <a:moveTo>
                    <a:pt x="159" y="46"/>
                  </a:moveTo>
                  <a:cubicBezTo>
                    <a:pt x="166" y="0"/>
                    <a:pt x="311" y="47"/>
                    <a:pt x="291" y="88"/>
                  </a:cubicBezTo>
                  <a:cubicBezTo>
                    <a:pt x="259" y="156"/>
                    <a:pt x="231" y="224"/>
                    <a:pt x="207" y="293"/>
                  </a:cubicBezTo>
                  <a:cubicBezTo>
                    <a:pt x="233" y="293"/>
                    <a:pt x="257" y="288"/>
                    <a:pt x="279" y="275"/>
                  </a:cubicBezTo>
                  <a:cubicBezTo>
                    <a:pt x="266" y="310"/>
                    <a:pt x="266" y="310"/>
                    <a:pt x="266" y="310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83" y="337"/>
                    <a:pt x="274" y="341"/>
                    <a:pt x="265" y="344"/>
                  </a:cubicBezTo>
                  <a:cubicBezTo>
                    <a:pt x="283" y="347"/>
                    <a:pt x="300" y="348"/>
                    <a:pt x="316" y="344"/>
                  </a:cubicBezTo>
                  <a:cubicBezTo>
                    <a:pt x="292" y="372"/>
                    <a:pt x="292" y="372"/>
                    <a:pt x="292" y="372"/>
                  </a:cubicBezTo>
                  <a:cubicBezTo>
                    <a:pt x="308" y="403"/>
                    <a:pt x="308" y="403"/>
                    <a:pt x="308" y="403"/>
                  </a:cubicBezTo>
                  <a:cubicBezTo>
                    <a:pt x="271" y="411"/>
                    <a:pt x="222" y="397"/>
                    <a:pt x="182" y="374"/>
                  </a:cubicBezTo>
                  <a:cubicBezTo>
                    <a:pt x="163" y="439"/>
                    <a:pt x="147" y="504"/>
                    <a:pt x="134" y="569"/>
                  </a:cubicBezTo>
                  <a:cubicBezTo>
                    <a:pt x="133" y="573"/>
                    <a:pt x="133" y="576"/>
                    <a:pt x="132" y="579"/>
                  </a:cubicBezTo>
                  <a:cubicBezTo>
                    <a:pt x="132" y="579"/>
                    <a:pt x="132" y="579"/>
                    <a:pt x="132" y="579"/>
                  </a:cubicBezTo>
                  <a:cubicBezTo>
                    <a:pt x="132" y="579"/>
                    <a:pt x="132" y="579"/>
                    <a:pt x="132" y="579"/>
                  </a:cubicBezTo>
                  <a:cubicBezTo>
                    <a:pt x="131" y="580"/>
                    <a:pt x="131" y="580"/>
                    <a:pt x="131" y="580"/>
                  </a:cubicBezTo>
                  <a:cubicBezTo>
                    <a:pt x="128" y="591"/>
                    <a:pt x="119" y="600"/>
                    <a:pt x="107" y="604"/>
                  </a:cubicBezTo>
                  <a:cubicBezTo>
                    <a:pt x="96" y="609"/>
                    <a:pt x="82" y="610"/>
                    <a:pt x="69" y="605"/>
                  </a:cubicBezTo>
                  <a:cubicBezTo>
                    <a:pt x="55" y="601"/>
                    <a:pt x="44" y="592"/>
                    <a:pt x="37" y="582"/>
                  </a:cubicBezTo>
                  <a:cubicBezTo>
                    <a:pt x="31" y="572"/>
                    <a:pt x="29" y="559"/>
                    <a:pt x="32" y="548"/>
                  </a:cubicBezTo>
                  <a:cubicBezTo>
                    <a:pt x="33" y="547"/>
                    <a:pt x="33" y="546"/>
                    <a:pt x="33" y="546"/>
                  </a:cubicBezTo>
                  <a:cubicBezTo>
                    <a:pt x="48" y="505"/>
                    <a:pt x="48" y="505"/>
                    <a:pt x="48" y="505"/>
                  </a:cubicBezTo>
                  <a:cubicBezTo>
                    <a:pt x="44" y="506"/>
                    <a:pt x="39" y="507"/>
                    <a:pt x="35" y="509"/>
                  </a:cubicBezTo>
                  <a:cubicBezTo>
                    <a:pt x="21" y="515"/>
                    <a:pt x="10" y="525"/>
                    <a:pt x="5" y="539"/>
                  </a:cubicBezTo>
                  <a:cubicBezTo>
                    <a:pt x="5" y="540"/>
                    <a:pt x="4" y="541"/>
                    <a:pt x="2" y="540"/>
                  </a:cubicBezTo>
                  <a:cubicBezTo>
                    <a:pt x="1" y="540"/>
                    <a:pt x="0" y="539"/>
                    <a:pt x="1" y="538"/>
                  </a:cubicBezTo>
                  <a:cubicBezTo>
                    <a:pt x="2" y="535"/>
                    <a:pt x="3" y="532"/>
                    <a:pt x="5" y="529"/>
                  </a:cubicBezTo>
                  <a:cubicBezTo>
                    <a:pt x="35" y="460"/>
                    <a:pt x="63" y="390"/>
                    <a:pt x="88" y="320"/>
                  </a:cubicBezTo>
                  <a:cubicBezTo>
                    <a:pt x="81" y="323"/>
                    <a:pt x="89" y="279"/>
                    <a:pt x="102" y="267"/>
                  </a:cubicBezTo>
                  <a:cubicBezTo>
                    <a:pt x="104" y="265"/>
                    <a:pt x="105" y="264"/>
                    <a:pt x="107" y="263"/>
                  </a:cubicBezTo>
                  <a:cubicBezTo>
                    <a:pt x="129" y="192"/>
                    <a:pt x="148" y="120"/>
                    <a:pt x="159" y="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ś1iḑê"/>
            <p:cNvSpPr/>
            <p:nvPr/>
          </p:nvSpPr>
          <p:spPr bwMode="auto">
            <a:xfrm>
              <a:off x="3562350" y="3906838"/>
              <a:ext cx="720725" cy="542925"/>
            </a:xfrm>
            <a:custGeom>
              <a:avLst/>
              <a:gdLst>
                <a:gd name="T0" fmla="*/ 179 w 179"/>
                <a:gd name="T1" fmla="*/ 64 h 135"/>
                <a:gd name="T2" fmla="*/ 10 w 179"/>
                <a:gd name="T3" fmla="*/ 0 h 135"/>
                <a:gd name="T4" fmla="*/ 0 w 179"/>
                <a:gd name="T5" fmla="*/ 60 h 135"/>
                <a:gd name="T6" fmla="*/ 171 w 179"/>
                <a:gd name="T7" fmla="*/ 122 h 135"/>
                <a:gd name="T8" fmla="*/ 155 w 179"/>
                <a:gd name="T9" fmla="*/ 92 h 135"/>
                <a:gd name="T10" fmla="*/ 179 w 179"/>
                <a:gd name="T11" fmla="*/ 6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5">
                  <a:moveTo>
                    <a:pt x="179" y="64"/>
                  </a:moveTo>
                  <a:cubicBezTo>
                    <a:pt x="126" y="76"/>
                    <a:pt x="52" y="41"/>
                    <a:pt x="1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2" y="101"/>
                    <a:pt x="118" y="135"/>
                    <a:pt x="171" y="122"/>
                  </a:cubicBezTo>
                  <a:cubicBezTo>
                    <a:pt x="155" y="92"/>
                    <a:pt x="155" y="92"/>
                    <a:pt x="155" y="92"/>
                  </a:cubicBezTo>
                  <a:lnTo>
                    <a:pt x="179" y="64"/>
                  </a:lnTo>
                  <a:close/>
                </a:path>
              </a:pathLst>
            </a:custGeom>
            <a:solidFill>
              <a:srgbClr val="D4B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ṡḷiďe"/>
            <p:cNvSpPr/>
            <p:nvPr/>
          </p:nvSpPr>
          <p:spPr bwMode="auto">
            <a:xfrm>
              <a:off x="3509963" y="3886200"/>
              <a:ext cx="673100" cy="334963"/>
            </a:xfrm>
            <a:custGeom>
              <a:avLst/>
              <a:gdLst>
                <a:gd name="T0" fmla="*/ 155 w 167"/>
                <a:gd name="T1" fmla="*/ 0 h 83"/>
                <a:gd name="T2" fmla="*/ 0 w 167"/>
                <a:gd name="T3" fmla="*/ 0 h 83"/>
                <a:gd name="T4" fmla="*/ 10 w 167"/>
                <a:gd name="T5" fmla="*/ 60 h 83"/>
                <a:gd name="T6" fmla="*/ 167 w 167"/>
                <a:gd name="T7" fmla="*/ 58 h 83"/>
                <a:gd name="T8" fmla="*/ 142 w 167"/>
                <a:gd name="T9" fmla="*/ 35 h 83"/>
                <a:gd name="T10" fmla="*/ 155 w 16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83">
                  <a:moveTo>
                    <a:pt x="155" y="0"/>
                  </a:moveTo>
                  <a:cubicBezTo>
                    <a:pt x="108" y="27"/>
                    <a:pt x="51" y="21"/>
                    <a:pt x="0" y="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61" y="82"/>
                    <a:pt x="118" y="83"/>
                    <a:pt x="167" y="58"/>
                  </a:cubicBezTo>
                  <a:cubicBezTo>
                    <a:pt x="142" y="35"/>
                    <a:pt x="142" y="35"/>
                    <a:pt x="142" y="35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śḷîḑe"/>
            <p:cNvSpPr/>
            <p:nvPr/>
          </p:nvSpPr>
          <p:spPr bwMode="auto">
            <a:xfrm>
              <a:off x="3140075" y="4614863"/>
              <a:ext cx="479425" cy="665163"/>
            </a:xfrm>
            <a:custGeom>
              <a:avLst/>
              <a:gdLst>
                <a:gd name="T0" fmla="*/ 119 w 119"/>
                <a:gd name="T1" fmla="*/ 28 h 165"/>
                <a:gd name="T2" fmla="*/ 36 w 119"/>
                <a:gd name="T3" fmla="*/ 0 h 165"/>
                <a:gd name="T4" fmla="*/ 0 w 119"/>
                <a:gd name="T5" fmla="*/ 100 h 165"/>
                <a:gd name="T6" fmla="*/ 94 w 119"/>
                <a:gd name="T7" fmla="*/ 130 h 165"/>
                <a:gd name="T8" fmla="*/ 119 w 119"/>
                <a:gd name="T9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65">
                  <a:moveTo>
                    <a:pt x="119" y="28"/>
                  </a:moveTo>
                  <a:cubicBezTo>
                    <a:pt x="87" y="18"/>
                    <a:pt x="68" y="10"/>
                    <a:pt x="36" y="0"/>
                  </a:cubicBezTo>
                  <a:cubicBezTo>
                    <a:pt x="23" y="43"/>
                    <a:pt x="14" y="56"/>
                    <a:pt x="0" y="100"/>
                  </a:cubicBezTo>
                  <a:cubicBezTo>
                    <a:pt x="3" y="152"/>
                    <a:pt x="69" y="165"/>
                    <a:pt x="94" y="130"/>
                  </a:cubicBezTo>
                  <a:cubicBezTo>
                    <a:pt x="108" y="87"/>
                    <a:pt x="105" y="72"/>
                    <a:pt x="119" y="2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śliḑé"/>
            <p:cNvSpPr/>
            <p:nvPr/>
          </p:nvSpPr>
          <p:spPr bwMode="auto">
            <a:xfrm>
              <a:off x="3140075" y="4413250"/>
              <a:ext cx="434975" cy="657225"/>
            </a:xfrm>
            <a:custGeom>
              <a:avLst/>
              <a:gdLst>
                <a:gd name="T0" fmla="*/ 0 w 108"/>
                <a:gd name="T1" fmla="*/ 142 h 163"/>
                <a:gd name="T2" fmla="*/ 68 w 108"/>
                <a:gd name="T3" fmla="*/ 163 h 163"/>
                <a:gd name="T4" fmla="*/ 108 w 108"/>
                <a:gd name="T5" fmla="*/ 17 h 163"/>
                <a:gd name="T6" fmla="*/ 54 w 108"/>
                <a:gd name="T7" fmla="*/ 0 h 163"/>
                <a:gd name="T8" fmla="*/ 0 w 108"/>
                <a:gd name="T9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3">
                  <a:moveTo>
                    <a:pt x="0" y="142"/>
                  </a:moveTo>
                  <a:cubicBezTo>
                    <a:pt x="21" y="108"/>
                    <a:pt x="72" y="129"/>
                    <a:pt x="68" y="16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ľîḑê"/>
            <p:cNvSpPr/>
            <p:nvPr/>
          </p:nvSpPr>
          <p:spPr bwMode="auto">
            <a:xfrm>
              <a:off x="3014663" y="2774950"/>
              <a:ext cx="1249363" cy="2336800"/>
            </a:xfrm>
            <a:custGeom>
              <a:avLst/>
              <a:gdLst>
                <a:gd name="T0" fmla="*/ 158 w 310"/>
                <a:gd name="T1" fmla="*/ 47 h 580"/>
                <a:gd name="T2" fmla="*/ 290 w 310"/>
                <a:gd name="T3" fmla="*/ 89 h 580"/>
                <a:gd name="T4" fmla="*/ 130 w 310"/>
                <a:gd name="T5" fmla="*/ 580 h 580"/>
                <a:gd name="T6" fmla="*/ 0 w 310"/>
                <a:gd name="T7" fmla="*/ 539 h 580"/>
                <a:gd name="T8" fmla="*/ 158 w 310"/>
                <a:gd name="T9" fmla="*/ 47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80">
                  <a:moveTo>
                    <a:pt x="158" y="47"/>
                  </a:moveTo>
                  <a:cubicBezTo>
                    <a:pt x="165" y="0"/>
                    <a:pt x="310" y="48"/>
                    <a:pt x="290" y="89"/>
                  </a:cubicBezTo>
                  <a:cubicBezTo>
                    <a:pt x="213" y="250"/>
                    <a:pt x="163" y="414"/>
                    <a:pt x="130" y="580"/>
                  </a:cubicBezTo>
                  <a:cubicBezTo>
                    <a:pt x="147" y="510"/>
                    <a:pt x="28" y="469"/>
                    <a:pt x="0" y="539"/>
                  </a:cubicBezTo>
                  <a:cubicBezTo>
                    <a:pt x="69" y="380"/>
                    <a:pt x="131" y="218"/>
                    <a:pt x="15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ļiḑè"/>
            <p:cNvSpPr/>
            <p:nvPr/>
          </p:nvSpPr>
          <p:spPr bwMode="auto">
            <a:xfrm>
              <a:off x="3011488" y="4784725"/>
              <a:ext cx="547688" cy="450850"/>
            </a:xfrm>
            <a:custGeom>
              <a:avLst/>
              <a:gdLst>
                <a:gd name="T0" fmla="*/ 100 w 136"/>
                <a:gd name="T1" fmla="*/ 71 h 112"/>
                <a:gd name="T2" fmla="*/ 97 w 136"/>
                <a:gd name="T3" fmla="*/ 73 h 112"/>
                <a:gd name="T4" fmla="*/ 95 w 136"/>
                <a:gd name="T5" fmla="*/ 70 h 112"/>
                <a:gd name="T6" fmla="*/ 92 w 136"/>
                <a:gd name="T7" fmla="*/ 50 h 112"/>
                <a:gd name="T8" fmla="*/ 74 w 136"/>
                <a:gd name="T9" fmla="*/ 36 h 112"/>
                <a:gd name="T10" fmla="*/ 51 w 136"/>
                <a:gd name="T11" fmla="*/ 37 h 112"/>
                <a:gd name="T12" fmla="*/ 37 w 136"/>
                <a:gd name="T13" fmla="*/ 51 h 112"/>
                <a:gd name="T14" fmla="*/ 41 w 136"/>
                <a:gd name="T15" fmla="*/ 82 h 112"/>
                <a:gd name="T16" fmla="*/ 70 w 136"/>
                <a:gd name="T17" fmla="*/ 103 h 112"/>
                <a:gd name="T18" fmla="*/ 105 w 136"/>
                <a:gd name="T19" fmla="*/ 102 h 112"/>
                <a:gd name="T20" fmla="*/ 127 w 136"/>
                <a:gd name="T21" fmla="*/ 80 h 112"/>
                <a:gd name="T22" fmla="*/ 121 w 136"/>
                <a:gd name="T23" fmla="*/ 39 h 112"/>
                <a:gd name="T24" fmla="*/ 82 w 136"/>
                <a:gd name="T25" fmla="*/ 10 h 112"/>
                <a:gd name="T26" fmla="*/ 34 w 136"/>
                <a:gd name="T27" fmla="*/ 11 h 112"/>
                <a:gd name="T28" fmla="*/ 5 w 136"/>
                <a:gd name="T29" fmla="*/ 41 h 112"/>
                <a:gd name="T30" fmla="*/ 2 w 136"/>
                <a:gd name="T31" fmla="*/ 42 h 112"/>
                <a:gd name="T32" fmla="*/ 1 w 136"/>
                <a:gd name="T33" fmla="*/ 40 h 112"/>
                <a:gd name="T34" fmla="*/ 32 w 136"/>
                <a:gd name="T35" fmla="*/ 7 h 112"/>
                <a:gd name="T36" fmla="*/ 84 w 136"/>
                <a:gd name="T37" fmla="*/ 6 h 112"/>
                <a:gd name="T38" fmla="*/ 125 w 136"/>
                <a:gd name="T39" fmla="*/ 37 h 112"/>
                <a:gd name="T40" fmla="*/ 131 w 136"/>
                <a:gd name="T41" fmla="*/ 82 h 112"/>
                <a:gd name="T42" fmla="*/ 107 w 136"/>
                <a:gd name="T43" fmla="*/ 106 h 112"/>
                <a:gd name="T44" fmla="*/ 68 w 136"/>
                <a:gd name="T45" fmla="*/ 107 h 112"/>
                <a:gd name="T46" fmla="*/ 37 w 136"/>
                <a:gd name="T47" fmla="*/ 84 h 112"/>
                <a:gd name="T48" fmla="*/ 32 w 136"/>
                <a:gd name="T49" fmla="*/ 50 h 112"/>
                <a:gd name="T50" fmla="*/ 49 w 136"/>
                <a:gd name="T51" fmla="*/ 33 h 112"/>
                <a:gd name="T52" fmla="*/ 75 w 136"/>
                <a:gd name="T53" fmla="*/ 32 h 112"/>
                <a:gd name="T54" fmla="*/ 96 w 136"/>
                <a:gd name="T55" fmla="*/ 48 h 112"/>
                <a:gd name="T56" fmla="*/ 100 w 136"/>
                <a:gd name="T57" fmla="*/ 7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12">
                  <a:moveTo>
                    <a:pt x="100" y="71"/>
                  </a:moveTo>
                  <a:cubicBezTo>
                    <a:pt x="99" y="73"/>
                    <a:pt x="98" y="73"/>
                    <a:pt x="97" y="73"/>
                  </a:cubicBezTo>
                  <a:cubicBezTo>
                    <a:pt x="96" y="72"/>
                    <a:pt x="95" y="71"/>
                    <a:pt x="95" y="70"/>
                  </a:cubicBezTo>
                  <a:cubicBezTo>
                    <a:pt x="97" y="63"/>
                    <a:pt x="96" y="56"/>
                    <a:pt x="92" y="50"/>
                  </a:cubicBezTo>
                  <a:cubicBezTo>
                    <a:pt x="88" y="44"/>
                    <a:pt x="82" y="39"/>
                    <a:pt x="74" y="36"/>
                  </a:cubicBezTo>
                  <a:cubicBezTo>
                    <a:pt x="66" y="34"/>
                    <a:pt x="57" y="34"/>
                    <a:pt x="51" y="37"/>
                  </a:cubicBezTo>
                  <a:cubicBezTo>
                    <a:pt x="44" y="39"/>
                    <a:pt x="39" y="44"/>
                    <a:pt x="37" y="51"/>
                  </a:cubicBezTo>
                  <a:cubicBezTo>
                    <a:pt x="33" y="61"/>
                    <a:pt x="35" y="72"/>
                    <a:pt x="41" y="82"/>
                  </a:cubicBezTo>
                  <a:cubicBezTo>
                    <a:pt x="47" y="91"/>
                    <a:pt x="57" y="99"/>
                    <a:pt x="70" y="103"/>
                  </a:cubicBezTo>
                  <a:cubicBezTo>
                    <a:pt x="82" y="107"/>
                    <a:pt x="95" y="107"/>
                    <a:pt x="105" y="102"/>
                  </a:cubicBezTo>
                  <a:cubicBezTo>
                    <a:pt x="115" y="98"/>
                    <a:pt x="123" y="90"/>
                    <a:pt x="127" y="80"/>
                  </a:cubicBezTo>
                  <a:cubicBezTo>
                    <a:pt x="131" y="66"/>
                    <a:pt x="129" y="51"/>
                    <a:pt x="121" y="39"/>
                  </a:cubicBezTo>
                  <a:cubicBezTo>
                    <a:pt x="113" y="26"/>
                    <a:pt x="99" y="15"/>
                    <a:pt x="82" y="10"/>
                  </a:cubicBezTo>
                  <a:cubicBezTo>
                    <a:pt x="65" y="5"/>
                    <a:pt x="48" y="5"/>
                    <a:pt x="34" y="11"/>
                  </a:cubicBezTo>
                  <a:cubicBezTo>
                    <a:pt x="21" y="17"/>
                    <a:pt x="10" y="27"/>
                    <a:pt x="5" y="41"/>
                  </a:cubicBezTo>
                  <a:cubicBezTo>
                    <a:pt x="5" y="42"/>
                    <a:pt x="4" y="43"/>
                    <a:pt x="2" y="42"/>
                  </a:cubicBezTo>
                  <a:cubicBezTo>
                    <a:pt x="1" y="42"/>
                    <a:pt x="0" y="41"/>
                    <a:pt x="1" y="40"/>
                  </a:cubicBezTo>
                  <a:cubicBezTo>
                    <a:pt x="6" y="24"/>
                    <a:pt x="17" y="13"/>
                    <a:pt x="32" y="7"/>
                  </a:cubicBezTo>
                  <a:cubicBezTo>
                    <a:pt x="47" y="1"/>
                    <a:pt x="66" y="0"/>
                    <a:pt x="84" y="6"/>
                  </a:cubicBezTo>
                  <a:cubicBezTo>
                    <a:pt x="102" y="12"/>
                    <a:pt x="116" y="23"/>
                    <a:pt x="125" y="37"/>
                  </a:cubicBezTo>
                  <a:cubicBezTo>
                    <a:pt x="133" y="50"/>
                    <a:pt x="136" y="66"/>
                    <a:pt x="131" y="82"/>
                  </a:cubicBezTo>
                  <a:cubicBezTo>
                    <a:pt x="128" y="93"/>
                    <a:pt x="119" y="102"/>
                    <a:pt x="107" y="106"/>
                  </a:cubicBezTo>
                  <a:cubicBezTo>
                    <a:pt x="96" y="111"/>
                    <a:pt x="82" y="112"/>
                    <a:pt x="68" y="107"/>
                  </a:cubicBezTo>
                  <a:cubicBezTo>
                    <a:pt x="55" y="103"/>
                    <a:pt x="44" y="94"/>
                    <a:pt x="37" y="84"/>
                  </a:cubicBezTo>
                  <a:cubicBezTo>
                    <a:pt x="31" y="73"/>
                    <a:pt x="29" y="61"/>
                    <a:pt x="32" y="50"/>
                  </a:cubicBezTo>
                  <a:cubicBezTo>
                    <a:pt x="35" y="42"/>
                    <a:pt x="41" y="36"/>
                    <a:pt x="49" y="33"/>
                  </a:cubicBezTo>
                  <a:cubicBezTo>
                    <a:pt x="56" y="30"/>
                    <a:pt x="66" y="29"/>
                    <a:pt x="75" y="32"/>
                  </a:cubicBezTo>
                  <a:cubicBezTo>
                    <a:pt x="84" y="35"/>
                    <a:pt x="92" y="41"/>
                    <a:pt x="96" y="48"/>
                  </a:cubicBezTo>
                  <a:cubicBezTo>
                    <a:pt x="101" y="55"/>
                    <a:pt x="102" y="64"/>
                    <a:pt x="10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śľíḍe"/>
            <p:cNvSpPr/>
            <p:nvPr/>
          </p:nvSpPr>
          <p:spPr bwMode="auto">
            <a:xfrm>
              <a:off x="3336925" y="3757613"/>
              <a:ext cx="508000" cy="466725"/>
            </a:xfrm>
            <a:custGeom>
              <a:avLst/>
              <a:gdLst>
                <a:gd name="T0" fmla="*/ 21 w 126"/>
                <a:gd name="T1" fmla="*/ 23 h 116"/>
                <a:gd name="T2" fmla="*/ 124 w 126"/>
                <a:gd name="T3" fmla="*/ 56 h 116"/>
                <a:gd name="T4" fmla="*/ 107 w 126"/>
                <a:gd name="T5" fmla="*/ 109 h 116"/>
                <a:gd name="T6" fmla="*/ 7 w 126"/>
                <a:gd name="T7" fmla="*/ 77 h 116"/>
                <a:gd name="T8" fmla="*/ 21 w 126"/>
                <a:gd name="T9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6">
                  <a:moveTo>
                    <a:pt x="21" y="23"/>
                  </a:moveTo>
                  <a:cubicBezTo>
                    <a:pt x="47" y="0"/>
                    <a:pt x="120" y="32"/>
                    <a:pt x="124" y="56"/>
                  </a:cubicBezTo>
                  <a:cubicBezTo>
                    <a:pt x="126" y="68"/>
                    <a:pt x="111" y="116"/>
                    <a:pt x="107" y="109"/>
                  </a:cubicBezTo>
                  <a:cubicBezTo>
                    <a:pt x="93" y="88"/>
                    <a:pt x="31" y="68"/>
                    <a:pt x="7" y="77"/>
                  </a:cubicBezTo>
                  <a:cubicBezTo>
                    <a:pt x="0" y="79"/>
                    <a:pt x="8" y="35"/>
                    <a:pt x="21" y="23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ṣḻidè"/>
            <p:cNvSpPr/>
            <p:nvPr/>
          </p:nvSpPr>
          <p:spPr bwMode="auto">
            <a:xfrm>
              <a:off x="6997700" y="1924050"/>
              <a:ext cx="382588" cy="41275"/>
            </a:xfrm>
            <a:custGeom>
              <a:avLst/>
              <a:gdLst>
                <a:gd name="T0" fmla="*/ 3 w 95"/>
                <a:gd name="T1" fmla="*/ 6 h 10"/>
                <a:gd name="T2" fmla="*/ 1 w 95"/>
                <a:gd name="T3" fmla="*/ 7 h 10"/>
                <a:gd name="T4" fmla="*/ 1 w 95"/>
                <a:gd name="T5" fmla="*/ 5 h 10"/>
                <a:gd name="T6" fmla="*/ 30 w 95"/>
                <a:gd name="T7" fmla="*/ 1 h 10"/>
                <a:gd name="T8" fmla="*/ 93 w 95"/>
                <a:gd name="T9" fmla="*/ 8 h 10"/>
                <a:gd name="T10" fmla="*/ 95 w 95"/>
                <a:gd name="T11" fmla="*/ 9 h 10"/>
                <a:gd name="T12" fmla="*/ 93 w 95"/>
                <a:gd name="T13" fmla="*/ 10 h 10"/>
                <a:gd name="T14" fmla="*/ 30 w 95"/>
                <a:gd name="T15" fmla="*/ 4 h 10"/>
                <a:gd name="T16" fmla="*/ 3 w 95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0">
                  <a:moveTo>
                    <a:pt x="3" y="6"/>
                  </a:move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2" y="1"/>
                    <a:pt x="14" y="0"/>
                    <a:pt x="30" y="1"/>
                  </a:cubicBezTo>
                  <a:cubicBezTo>
                    <a:pt x="48" y="2"/>
                    <a:pt x="72" y="4"/>
                    <a:pt x="93" y="8"/>
                  </a:cubicBezTo>
                  <a:cubicBezTo>
                    <a:pt x="94" y="8"/>
                    <a:pt x="95" y="9"/>
                    <a:pt x="95" y="9"/>
                  </a:cubicBezTo>
                  <a:cubicBezTo>
                    <a:pt x="94" y="10"/>
                    <a:pt x="94" y="10"/>
                    <a:pt x="93" y="10"/>
                  </a:cubicBezTo>
                  <a:cubicBezTo>
                    <a:pt x="72" y="7"/>
                    <a:pt x="48" y="4"/>
                    <a:pt x="30" y="4"/>
                  </a:cubicBezTo>
                  <a:cubicBezTo>
                    <a:pt x="15" y="3"/>
                    <a:pt x="4" y="4"/>
                    <a:pt x="3" y="6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śľîdé"/>
            <p:cNvSpPr/>
            <p:nvPr/>
          </p:nvSpPr>
          <p:spPr bwMode="auto">
            <a:xfrm>
              <a:off x="6897688" y="1928813"/>
              <a:ext cx="490538" cy="193675"/>
            </a:xfrm>
            <a:custGeom>
              <a:avLst/>
              <a:gdLst>
                <a:gd name="T0" fmla="*/ 122 w 122"/>
                <a:gd name="T1" fmla="*/ 13 h 48"/>
                <a:gd name="T2" fmla="*/ 2 w 122"/>
                <a:gd name="T3" fmla="*/ 14 h 48"/>
                <a:gd name="T4" fmla="*/ 118 w 122"/>
                <a:gd name="T5" fmla="*/ 48 h 48"/>
                <a:gd name="T6" fmla="*/ 122 w 122"/>
                <a:gd name="T7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48">
                  <a:moveTo>
                    <a:pt x="122" y="13"/>
                  </a:moveTo>
                  <a:cubicBezTo>
                    <a:pt x="29" y="0"/>
                    <a:pt x="3" y="2"/>
                    <a:pt x="2" y="14"/>
                  </a:cubicBezTo>
                  <a:cubicBezTo>
                    <a:pt x="0" y="26"/>
                    <a:pt x="25" y="35"/>
                    <a:pt x="118" y="48"/>
                  </a:cubicBezTo>
                  <a:cubicBezTo>
                    <a:pt x="122" y="13"/>
                    <a:pt x="122" y="13"/>
                    <a:pt x="122" y="13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ḷíḓe"/>
            <p:cNvSpPr/>
            <p:nvPr/>
          </p:nvSpPr>
          <p:spPr bwMode="auto">
            <a:xfrm>
              <a:off x="6981825" y="1944688"/>
              <a:ext cx="36513" cy="112713"/>
            </a:xfrm>
            <a:custGeom>
              <a:avLst/>
              <a:gdLst>
                <a:gd name="T0" fmla="*/ 3 w 9"/>
                <a:gd name="T1" fmla="*/ 1 h 28"/>
                <a:gd name="T2" fmla="*/ 0 w 9"/>
                <a:gd name="T3" fmla="*/ 26 h 28"/>
                <a:gd name="T4" fmla="*/ 6 w 9"/>
                <a:gd name="T5" fmla="*/ 28 h 28"/>
                <a:gd name="T6" fmla="*/ 9 w 9"/>
                <a:gd name="T7" fmla="*/ 0 h 28"/>
                <a:gd name="T8" fmla="*/ 3 w 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8">
                  <a:moveTo>
                    <a:pt x="3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6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0"/>
                    <a:pt x="3" y="1"/>
                  </a:cubicBezTo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śḷîďê"/>
            <p:cNvSpPr/>
            <p:nvPr/>
          </p:nvSpPr>
          <p:spPr bwMode="auto">
            <a:xfrm>
              <a:off x="7340600" y="1973263"/>
              <a:ext cx="31750" cy="149225"/>
            </a:xfrm>
            <a:custGeom>
              <a:avLst/>
              <a:gdLst>
                <a:gd name="T0" fmla="*/ 5 w 8"/>
                <a:gd name="T1" fmla="*/ 1 h 37"/>
                <a:gd name="T2" fmla="*/ 6 w 8"/>
                <a:gd name="T3" fmla="*/ 0 h 37"/>
                <a:gd name="T4" fmla="*/ 8 w 8"/>
                <a:gd name="T5" fmla="*/ 1 h 37"/>
                <a:gd name="T6" fmla="*/ 3 w 8"/>
                <a:gd name="T7" fmla="*/ 36 h 37"/>
                <a:gd name="T8" fmla="*/ 1 w 8"/>
                <a:gd name="T9" fmla="*/ 37 h 37"/>
                <a:gd name="T10" fmla="*/ 0 w 8"/>
                <a:gd name="T11" fmla="*/ 36 h 37"/>
                <a:gd name="T12" fmla="*/ 5 w 8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5" y="1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2" y="37"/>
                    <a:pt x="1" y="37"/>
                  </a:cubicBezTo>
                  <a:cubicBezTo>
                    <a:pt x="1" y="37"/>
                    <a:pt x="0" y="36"/>
                    <a:pt x="0" y="36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ṣḷíḑe"/>
            <p:cNvSpPr/>
            <p:nvPr/>
          </p:nvSpPr>
          <p:spPr bwMode="auto">
            <a:xfrm>
              <a:off x="6900863" y="1989138"/>
              <a:ext cx="25400" cy="3651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ḷiďe"/>
            <p:cNvSpPr/>
            <p:nvPr/>
          </p:nvSpPr>
          <p:spPr bwMode="auto">
            <a:xfrm>
              <a:off x="6926263" y="2025650"/>
              <a:ext cx="414338" cy="92075"/>
            </a:xfrm>
            <a:custGeom>
              <a:avLst/>
              <a:gdLst>
                <a:gd name="T0" fmla="*/ 0 w 103"/>
                <a:gd name="T1" fmla="*/ 0 h 23"/>
                <a:gd name="T2" fmla="*/ 0 w 103"/>
                <a:gd name="T3" fmla="*/ 0 h 23"/>
                <a:gd name="T4" fmla="*/ 103 w 103"/>
                <a:gd name="T5" fmla="*/ 23 h 23"/>
                <a:gd name="T6" fmla="*/ 103 w 103"/>
                <a:gd name="T7" fmla="*/ 23 h 23"/>
                <a:gd name="T8" fmla="*/ 103 w 103"/>
                <a:gd name="T9" fmla="*/ 23 h 23"/>
                <a:gd name="T10" fmla="*/ 14 w 103"/>
                <a:gd name="T11" fmla="*/ 6 h 23"/>
                <a:gd name="T12" fmla="*/ 14 w 103"/>
                <a:gd name="T13" fmla="*/ 6 h 23"/>
                <a:gd name="T14" fmla="*/ 14 w 103"/>
                <a:gd name="T15" fmla="*/ 6 h 23"/>
                <a:gd name="T16" fmla="*/ 0 w 10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7"/>
                    <a:pt x="40" y="14"/>
                    <a:pt x="103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59" y="17"/>
                    <a:pt x="31" y="11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7" y="4"/>
                    <a:pt x="3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$ļïḓè"/>
            <p:cNvSpPr/>
            <p:nvPr/>
          </p:nvSpPr>
          <p:spPr bwMode="auto">
            <a:xfrm>
              <a:off x="6900863" y="1984375"/>
              <a:ext cx="452438" cy="133350"/>
            </a:xfrm>
            <a:custGeom>
              <a:avLst/>
              <a:gdLst>
                <a:gd name="T0" fmla="*/ 27 w 112"/>
                <a:gd name="T1" fmla="*/ 4 h 33"/>
                <a:gd name="T2" fmla="*/ 26 w 112"/>
                <a:gd name="T3" fmla="*/ 18 h 33"/>
                <a:gd name="T4" fmla="*/ 20 w 112"/>
                <a:gd name="T5" fmla="*/ 16 h 33"/>
                <a:gd name="T6" fmla="*/ 109 w 112"/>
                <a:gd name="T7" fmla="*/ 33 h 33"/>
                <a:gd name="T8" fmla="*/ 112 w 112"/>
                <a:gd name="T9" fmla="*/ 15 h 33"/>
                <a:gd name="T10" fmla="*/ 27 w 112"/>
                <a:gd name="T11" fmla="*/ 4 h 33"/>
                <a:gd name="T12" fmla="*/ 1 w 112"/>
                <a:gd name="T13" fmla="*/ 0 h 33"/>
                <a:gd name="T14" fmla="*/ 1 w 112"/>
                <a:gd name="T15" fmla="*/ 0 h 33"/>
                <a:gd name="T16" fmla="*/ 1 w 112"/>
                <a:gd name="T17" fmla="*/ 0 h 33"/>
                <a:gd name="T18" fmla="*/ 0 w 112"/>
                <a:gd name="T19" fmla="*/ 1 h 33"/>
                <a:gd name="T20" fmla="*/ 6 w 112"/>
                <a:gd name="T21" fmla="*/ 10 h 33"/>
                <a:gd name="T22" fmla="*/ 20 w 112"/>
                <a:gd name="T23" fmla="*/ 16 h 33"/>
                <a:gd name="T24" fmla="*/ 21 w 112"/>
                <a:gd name="T25" fmla="*/ 3 h 33"/>
                <a:gd name="T26" fmla="*/ 1 w 112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33">
                  <a:moveTo>
                    <a:pt x="27" y="4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2" y="17"/>
                    <a:pt x="20" y="16"/>
                  </a:cubicBezTo>
                  <a:cubicBezTo>
                    <a:pt x="37" y="21"/>
                    <a:pt x="65" y="27"/>
                    <a:pt x="109" y="33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27" y="4"/>
                    <a:pt x="27" y="4"/>
                    <a:pt x="27" y="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2" y="7"/>
                    <a:pt x="6" y="10"/>
                  </a:cubicBezTo>
                  <a:cubicBezTo>
                    <a:pt x="9" y="12"/>
                    <a:pt x="13" y="14"/>
                    <a:pt x="20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ṩḻïḓè"/>
            <p:cNvSpPr/>
            <p:nvPr/>
          </p:nvSpPr>
          <p:spPr bwMode="auto">
            <a:xfrm>
              <a:off x="6981825" y="1997075"/>
              <a:ext cx="28575" cy="60325"/>
            </a:xfrm>
            <a:custGeom>
              <a:avLst/>
              <a:gdLst>
                <a:gd name="T0" fmla="*/ 1 w 7"/>
                <a:gd name="T1" fmla="*/ 0 h 15"/>
                <a:gd name="T2" fmla="*/ 0 w 7"/>
                <a:gd name="T3" fmla="*/ 13 h 15"/>
                <a:gd name="T4" fmla="*/ 0 w 7"/>
                <a:gd name="T5" fmla="*/ 13 h 15"/>
                <a:gd name="T6" fmla="*/ 6 w 7"/>
                <a:gd name="T7" fmla="*/ 15 h 15"/>
                <a:gd name="T8" fmla="*/ 7 w 7"/>
                <a:gd name="T9" fmla="*/ 1 h 15"/>
                <a:gd name="T10" fmla="*/ 1 w 7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4" y="14"/>
                    <a:pt x="6" y="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ṥļíḓe"/>
            <p:cNvSpPr/>
            <p:nvPr/>
          </p:nvSpPr>
          <p:spPr bwMode="auto">
            <a:xfrm>
              <a:off x="7353300" y="2049463"/>
              <a:ext cx="26988" cy="73025"/>
            </a:xfrm>
            <a:custGeom>
              <a:avLst/>
              <a:gdLst>
                <a:gd name="T0" fmla="*/ 0 w 7"/>
                <a:gd name="T1" fmla="*/ 17 h 18"/>
                <a:gd name="T2" fmla="*/ 0 w 7"/>
                <a:gd name="T3" fmla="*/ 17 h 18"/>
                <a:gd name="T4" fmla="*/ 5 w 7"/>
                <a:gd name="T5" fmla="*/ 18 h 18"/>
                <a:gd name="T6" fmla="*/ 0 w 7"/>
                <a:gd name="T7" fmla="*/ 17 h 18"/>
                <a:gd name="T8" fmla="*/ 7 w 7"/>
                <a:gd name="T9" fmla="*/ 0 h 18"/>
                <a:gd name="T10" fmla="*/ 5 w 7"/>
                <a:gd name="T11" fmla="*/ 18 h 18"/>
                <a:gd name="T12" fmla="*/ 7 w 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3" y="17"/>
                    <a:pt x="5" y="18"/>
                  </a:cubicBezTo>
                  <a:cubicBezTo>
                    <a:pt x="3" y="17"/>
                    <a:pt x="1" y="17"/>
                    <a:pt x="0" y="17"/>
                  </a:cubicBezTo>
                  <a:moveTo>
                    <a:pt x="7" y="0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ļïḑè"/>
            <p:cNvSpPr/>
            <p:nvPr/>
          </p:nvSpPr>
          <p:spPr bwMode="auto">
            <a:xfrm>
              <a:off x="7353300" y="2049463"/>
              <a:ext cx="26988" cy="73025"/>
            </a:xfrm>
            <a:custGeom>
              <a:avLst/>
              <a:gdLst>
                <a:gd name="T0" fmla="*/ 2 w 7"/>
                <a:gd name="T1" fmla="*/ 0 h 18"/>
                <a:gd name="T2" fmla="*/ 0 w 7"/>
                <a:gd name="T3" fmla="*/ 17 h 18"/>
                <a:gd name="T4" fmla="*/ 0 w 7"/>
                <a:gd name="T5" fmla="*/ 17 h 18"/>
                <a:gd name="T6" fmla="*/ 5 w 7"/>
                <a:gd name="T7" fmla="*/ 18 h 18"/>
                <a:gd name="T8" fmla="*/ 5 w 7"/>
                <a:gd name="T9" fmla="*/ 18 h 18"/>
                <a:gd name="T10" fmla="*/ 7 w 7"/>
                <a:gd name="T11" fmla="*/ 0 h 18"/>
                <a:gd name="T12" fmla="*/ 2 w 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2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3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ṥļíďe"/>
            <p:cNvSpPr/>
            <p:nvPr/>
          </p:nvSpPr>
          <p:spPr bwMode="auto">
            <a:xfrm>
              <a:off x="7340600" y="2044700"/>
              <a:ext cx="20638" cy="73025"/>
            </a:xfrm>
            <a:custGeom>
              <a:avLst/>
              <a:gdLst>
                <a:gd name="T0" fmla="*/ 3 w 5"/>
                <a:gd name="T1" fmla="*/ 0 h 18"/>
                <a:gd name="T2" fmla="*/ 0 w 5"/>
                <a:gd name="T3" fmla="*/ 18 h 18"/>
                <a:gd name="T4" fmla="*/ 0 w 5"/>
                <a:gd name="T5" fmla="*/ 18 h 18"/>
                <a:gd name="T6" fmla="*/ 0 w 5"/>
                <a:gd name="T7" fmla="*/ 18 h 18"/>
                <a:gd name="T8" fmla="*/ 3 w 5"/>
                <a:gd name="T9" fmla="*/ 18 h 18"/>
                <a:gd name="T10" fmla="*/ 3 w 5"/>
                <a:gd name="T11" fmla="*/ 18 h 18"/>
                <a:gd name="T12" fmla="*/ 3 w 5"/>
                <a:gd name="T13" fmla="*/ 18 h 18"/>
                <a:gd name="T14" fmla="*/ 5 w 5"/>
                <a:gd name="T15" fmla="*/ 1 h 18"/>
                <a:gd name="T16" fmla="*/ 3 w 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C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ľîḓé"/>
            <p:cNvSpPr/>
            <p:nvPr/>
          </p:nvSpPr>
          <p:spPr bwMode="auto">
            <a:xfrm>
              <a:off x="6397625" y="1912938"/>
              <a:ext cx="261938" cy="184150"/>
            </a:xfrm>
            <a:custGeom>
              <a:avLst/>
              <a:gdLst>
                <a:gd name="T0" fmla="*/ 54 w 65"/>
                <a:gd name="T1" fmla="*/ 46 h 46"/>
                <a:gd name="T2" fmla="*/ 16 w 65"/>
                <a:gd name="T3" fmla="*/ 28 h 46"/>
                <a:gd name="T4" fmla="*/ 0 w 65"/>
                <a:gd name="T5" fmla="*/ 2 h 46"/>
                <a:gd name="T6" fmla="*/ 0 w 65"/>
                <a:gd name="T7" fmla="*/ 1 h 46"/>
                <a:gd name="T8" fmla="*/ 27 w 65"/>
                <a:gd name="T9" fmla="*/ 18 h 46"/>
                <a:gd name="T10" fmla="*/ 29 w 65"/>
                <a:gd name="T11" fmla="*/ 24 h 46"/>
                <a:gd name="T12" fmla="*/ 35 w 65"/>
                <a:gd name="T13" fmla="*/ 23 h 46"/>
                <a:gd name="T14" fmla="*/ 38 w 65"/>
                <a:gd name="T15" fmla="*/ 25 h 46"/>
                <a:gd name="T16" fmla="*/ 39 w 65"/>
                <a:gd name="T17" fmla="*/ 24 h 46"/>
                <a:gd name="T18" fmla="*/ 39 w 65"/>
                <a:gd name="T19" fmla="*/ 23 h 46"/>
                <a:gd name="T20" fmla="*/ 36 w 65"/>
                <a:gd name="T21" fmla="*/ 22 h 46"/>
                <a:gd name="T22" fmla="*/ 34 w 65"/>
                <a:gd name="T23" fmla="*/ 16 h 46"/>
                <a:gd name="T24" fmla="*/ 28 w 65"/>
                <a:gd name="T25" fmla="*/ 17 h 46"/>
                <a:gd name="T26" fmla="*/ 0 w 65"/>
                <a:gd name="T27" fmla="*/ 0 h 46"/>
                <a:gd name="T28" fmla="*/ 2 w 65"/>
                <a:gd name="T29" fmla="*/ 0 h 46"/>
                <a:gd name="T30" fmla="*/ 31 w 65"/>
                <a:gd name="T31" fmla="*/ 2 h 46"/>
                <a:gd name="T32" fmla="*/ 65 w 65"/>
                <a:gd name="T33" fmla="*/ 28 h 46"/>
                <a:gd name="T34" fmla="*/ 54 w 65"/>
                <a:gd name="T3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6">
                  <a:moveTo>
                    <a:pt x="54" y="46"/>
                  </a:moveTo>
                  <a:cubicBezTo>
                    <a:pt x="48" y="41"/>
                    <a:pt x="25" y="29"/>
                    <a:pt x="16" y="28"/>
                  </a:cubicBezTo>
                  <a:cubicBezTo>
                    <a:pt x="14" y="21"/>
                    <a:pt x="7" y="8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0"/>
                    <a:pt x="27" y="23"/>
                    <a:pt x="29" y="24"/>
                  </a:cubicBezTo>
                  <a:cubicBezTo>
                    <a:pt x="31" y="25"/>
                    <a:pt x="34" y="25"/>
                    <a:pt x="35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0"/>
                    <a:pt x="36" y="17"/>
                    <a:pt x="34" y="16"/>
                  </a:cubicBezTo>
                  <a:cubicBezTo>
                    <a:pt x="32" y="15"/>
                    <a:pt x="29" y="15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0" y="3"/>
                    <a:pt x="24" y="4"/>
                    <a:pt x="31" y="2"/>
                  </a:cubicBezTo>
                  <a:cubicBezTo>
                    <a:pt x="37" y="10"/>
                    <a:pt x="58" y="25"/>
                    <a:pt x="65" y="28"/>
                  </a:cubicBezTo>
                  <a:cubicBezTo>
                    <a:pt x="65" y="31"/>
                    <a:pt x="60" y="44"/>
                    <a:pt x="54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ṣļíḋé"/>
            <p:cNvSpPr/>
            <p:nvPr/>
          </p:nvSpPr>
          <p:spPr bwMode="auto">
            <a:xfrm>
              <a:off x="6583363" y="1997075"/>
              <a:ext cx="382588" cy="301625"/>
            </a:xfrm>
            <a:custGeom>
              <a:avLst/>
              <a:gdLst>
                <a:gd name="T0" fmla="*/ 90 w 95"/>
                <a:gd name="T1" fmla="*/ 43 h 75"/>
                <a:gd name="T2" fmla="*/ 24 w 95"/>
                <a:gd name="T3" fmla="*/ 2 h 75"/>
                <a:gd name="T4" fmla="*/ 13 w 95"/>
                <a:gd name="T5" fmla="*/ 5 h 75"/>
                <a:gd name="T6" fmla="*/ 3 w 95"/>
                <a:gd name="T7" fmla="*/ 21 h 75"/>
                <a:gd name="T8" fmla="*/ 5 w 95"/>
                <a:gd name="T9" fmla="*/ 32 h 75"/>
                <a:gd name="T10" fmla="*/ 72 w 95"/>
                <a:gd name="T11" fmla="*/ 73 h 75"/>
                <a:gd name="T12" fmla="*/ 82 w 95"/>
                <a:gd name="T13" fmla="*/ 70 h 75"/>
                <a:gd name="T14" fmla="*/ 93 w 95"/>
                <a:gd name="T15" fmla="*/ 54 h 75"/>
                <a:gd name="T16" fmla="*/ 90 w 95"/>
                <a:gd name="T17" fmla="*/ 4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75">
                  <a:moveTo>
                    <a:pt x="90" y="43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0" y="0"/>
                    <a:pt x="15" y="1"/>
                    <a:pt x="13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5"/>
                    <a:pt x="2" y="30"/>
                    <a:pt x="5" y="32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5" y="75"/>
                    <a:pt x="80" y="74"/>
                    <a:pt x="82" y="70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5" y="50"/>
                    <a:pt x="94" y="45"/>
                    <a:pt x="90" y="43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ṥḻíḓe"/>
            <p:cNvSpPr/>
            <p:nvPr/>
          </p:nvSpPr>
          <p:spPr bwMode="auto">
            <a:xfrm>
              <a:off x="6769100" y="2105025"/>
              <a:ext cx="901700" cy="620713"/>
            </a:xfrm>
            <a:custGeom>
              <a:avLst/>
              <a:gdLst>
                <a:gd name="T0" fmla="*/ 125 w 224"/>
                <a:gd name="T1" fmla="*/ 66 h 154"/>
                <a:gd name="T2" fmla="*/ 218 w 224"/>
                <a:gd name="T3" fmla="*/ 143 h 154"/>
                <a:gd name="T4" fmla="*/ 107 w 224"/>
                <a:gd name="T5" fmla="*/ 96 h 154"/>
                <a:gd name="T6" fmla="*/ 0 w 224"/>
                <a:gd name="T7" fmla="*/ 30 h 154"/>
                <a:gd name="T8" fmla="*/ 18 w 224"/>
                <a:gd name="T9" fmla="*/ 0 h 154"/>
                <a:gd name="T10" fmla="*/ 125 w 224"/>
                <a:gd name="T11" fmla="*/ 6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54">
                  <a:moveTo>
                    <a:pt x="125" y="66"/>
                  </a:moveTo>
                  <a:cubicBezTo>
                    <a:pt x="205" y="115"/>
                    <a:pt x="224" y="133"/>
                    <a:pt x="218" y="143"/>
                  </a:cubicBezTo>
                  <a:cubicBezTo>
                    <a:pt x="211" y="154"/>
                    <a:pt x="187" y="145"/>
                    <a:pt x="107" y="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0"/>
                    <a:pt x="12" y="10"/>
                    <a:pt x="18" y="0"/>
                  </a:cubicBezTo>
                  <a:cubicBezTo>
                    <a:pt x="125" y="66"/>
                    <a:pt x="125" y="66"/>
                    <a:pt x="125" y="66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ṡlîḓè"/>
            <p:cNvSpPr/>
            <p:nvPr/>
          </p:nvSpPr>
          <p:spPr bwMode="auto">
            <a:xfrm>
              <a:off x="6735763" y="2089150"/>
              <a:ext cx="96838" cy="133350"/>
            </a:xfrm>
            <a:custGeom>
              <a:avLst/>
              <a:gdLst>
                <a:gd name="T0" fmla="*/ 61 w 61"/>
                <a:gd name="T1" fmla="*/ 8 h 84"/>
                <a:gd name="T2" fmla="*/ 49 w 61"/>
                <a:gd name="T3" fmla="*/ 0 h 84"/>
                <a:gd name="T4" fmla="*/ 0 w 61"/>
                <a:gd name="T5" fmla="*/ 76 h 84"/>
                <a:gd name="T6" fmla="*/ 16 w 61"/>
                <a:gd name="T7" fmla="*/ 84 h 84"/>
                <a:gd name="T8" fmla="*/ 61 w 61"/>
                <a:gd name="T9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4">
                  <a:moveTo>
                    <a:pt x="61" y="8"/>
                  </a:moveTo>
                  <a:lnTo>
                    <a:pt x="49" y="0"/>
                  </a:lnTo>
                  <a:lnTo>
                    <a:pt x="0" y="76"/>
                  </a:lnTo>
                  <a:lnTo>
                    <a:pt x="16" y="84"/>
                  </a:lnTo>
                  <a:lnTo>
                    <a:pt x="61" y="8"/>
                  </a:lnTo>
                  <a:close/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ŝļide"/>
            <p:cNvSpPr/>
            <p:nvPr/>
          </p:nvSpPr>
          <p:spPr bwMode="auto">
            <a:xfrm>
              <a:off x="6735763" y="2089150"/>
              <a:ext cx="96838" cy="133350"/>
            </a:xfrm>
            <a:custGeom>
              <a:avLst/>
              <a:gdLst>
                <a:gd name="T0" fmla="*/ 61 w 61"/>
                <a:gd name="T1" fmla="*/ 8 h 84"/>
                <a:gd name="T2" fmla="*/ 49 w 61"/>
                <a:gd name="T3" fmla="*/ 0 h 84"/>
                <a:gd name="T4" fmla="*/ 0 w 61"/>
                <a:gd name="T5" fmla="*/ 76 h 84"/>
                <a:gd name="T6" fmla="*/ 16 w 61"/>
                <a:gd name="T7" fmla="*/ 84 h 84"/>
                <a:gd name="T8" fmla="*/ 61 w 61"/>
                <a:gd name="T9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4">
                  <a:moveTo>
                    <a:pt x="61" y="8"/>
                  </a:moveTo>
                  <a:lnTo>
                    <a:pt x="49" y="0"/>
                  </a:lnTo>
                  <a:lnTo>
                    <a:pt x="0" y="76"/>
                  </a:lnTo>
                  <a:lnTo>
                    <a:pt x="16" y="84"/>
                  </a:lnTo>
                  <a:lnTo>
                    <a:pt x="6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śľïḋè"/>
            <p:cNvSpPr/>
            <p:nvPr/>
          </p:nvSpPr>
          <p:spPr bwMode="auto">
            <a:xfrm>
              <a:off x="6583363" y="1997075"/>
              <a:ext cx="96838" cy="128588"/>
            </a:xfrm>
            <a:custGeom>
              <a:avLst/>
              <a:gdLst>
                <a:gd name="T0" fmla="*/ 24 w 24"/>
                <a:gd name="T1" fmla="*/ 2 h 32"/>
                <a:gd name="T2" fmla="*/ 13 w 24"/>
                <a:gd name="T3" fmla="*/ 5 h 32"/>
                <a:gd name="T4" fmla="*/ 3 w 24"/>
                <a:gd name="T5" fmla="*/ 21 h 32"/>
                <a:gd name="T6" fmla="*/ 5 w 24"/>
                <a:gd name="T7" fmla="*/ 32 h 32"/>
                <a:gd name="T8" fmla="*/ 24 w 24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24" y="2"/>
                  </a:moveTo>
                  <a:cubicBezTo>
                    <a:pt x="20" y="0"/>
                    <a:pt x="15" y="1"/>
                    <a:pt x="13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5"/>
                    <a:pt x="2" y="30"/>
                    <a:pt x="5" y="32"/>
                  </a:cubicBezTo>
                  <a:cubicBezTo>
                    <a:pt x="24" y="2"/>
                    <a:pt x="24" y="2"/>
                    <a:pt x="24" y="2"/>
                  </a:cubicBezTo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Sḷïďe"/>
            <p:cNvSpPr/>
            <p:nvPr/>
          </p:nvSpPr>
          <p:spPr bwMode="auto">
            <a:xfrm>
              <a:off x="6397625" y="1916113"/>
              <a:ext cx="93663" cy="65088"/>
            </a:xfrm>
            <a:custGeom>
              <a:avLst/>
              <a:gdLst>
                <a:gd name="T0" fmla="*/ 10 w 23"/>
                <a:gd name="T1" fmla="*/ 14 h 16"/>
                <a:gd name="T2" fmla="*/ 11 w 23"/>
                <a:gd name="T3" fmla="*/ 16 h 16"/>
                <a:gd name="T4" fmla="*/ 11 w 23"/>
                <a:gd name="T5" fmla="*/ 16 h 16"/>
                <a:gd name="T6" fmla="*/ 10 w 23"/>
                <a:gd name="T7" fmla="*/ 14 h 16"/>
                <a:gd name="T8" fmla="*/ 10 w 23"/>
                <a:gd name="T9" fmla="*/ 14 h 16"/>
                <a:gd name="T10" fmla="*/ 0 w 23"/>
                <a:gd name="T11" fmla="*/ 1 h 16"/>
                <a:gd name="T12" fmla="*/ 9 w 23"/>
                <a:gd name="T13" fmla="*/ 12 h 16"/>
                <a:gd name="T14" fmla="*/ 9 w 23"/>
                <a:gd name="T15" fmla="*/ 12 h 16"/>
                <a:gd name="T16" fmla="*/ 0 w 23"/>
                <a:gd name="T17" fmla="*/ 1 h 16"/>
                <a:gd name="T18" fmla="*/ 0 w 23"/>
                <a:gd name="T19" fmla="*/ 0 h 16"/>
                <a:gd name="T20" fmla="*/ 0 w 23"/>
                <a:gd name="T21" fmla="*/ 0 h 16"/>
                <a:gd name="T22" fmla="*/ 0 w 23"/>
                <a:gd name="T23" fmla="*/ 0 h 16"/>
                <a:gd name="T24" fmla="*/ 23 w 23"/>
                <a:gd name="T25" fmla="*/ 14 h 16"/>
                <a:gd name="T26" fmla="*/ 23 w 23"/>
                <a:gd name="T27" fmla="*/ 14 h 16"/>
                <a:gd name="T28" fmla="*/ 0 w 23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16">
                  <a:moveTo>
                    <a:pt x="10" y="14"/>
                  </a:moveTo>
                  <a:cubicBezTo>
                    <a:pt x="10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0" y="1"/>
                  </a:moveTo>
                  <a:cubicBezTo>
                    <a:pt x="3" y="4"/>
                    <a:pt x="6" y="8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8"/>
                    <a:pt x="3" y="4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šlide"/>
            <p:cNvSpPr/>
            <p:nvPr/>
          </p:nvSpPr>
          <p:spPr bwMode="auto">
            <a:xfrm>
              <a:off x="6434138" y="1965325"/>
              <a:ext cx="117475" cy="60325"/>
            </a:xfrm>
            <a:custGeom>
              <a:avLst/>
              <a:gdLst>
                <a:gd name="T0" fmla="*/ 9 w 29"/>
                <a:gd name="T1" fmla="*/ 15 h 15"/>
                <a:gd name="T2" fmla="*/ 8 w 29"/>
                <a:gd name="T3" fmla="*/ 15 h 15"/>
                <a:gd name="T4" fmla="*/ 8 w 29"/>
                <a:gd name="T5" fmla="*/ 15 h 15"/>
                <a:gd name="T6" fmla="*/ 8 w 29"/>
                <a:gd name="T7" fmla="*/ 15 h 15"/>
                <a:gd name="T8" fmla="*/ 8 w 29"/>
                <a:gd name="T9" fmla="*/ 15 h 15"/>
                <a:gd name="T10" fmla="*/ 8 w 29"/>
                <a:gd name="T11" fmla="*/ 15 h 15"/>
                <a:gd name="T12" fmla="*/ 8 w 29"/>
                <a:gd name="T13" fmla="*/ 15 h 15"/>
                <a:gd name="T14" fmla="*/ 8 w 29"/>
                <a:gd name="T15" fmla="*/ 15 h 15"/>
                <a:gd name="T16" fmla="*/ 8 w 29"/>
                <a:gd name="T17" fmla="*/ 15 h 15"/>
                <a:gd name="T18" fmla="*/ 8 w 29"/>
                <a:gd name="T19" fmla="*/ 15 h 15"/>
                <a:gd name="T20" fmla="*/ 7 w 29"/>
                <a:gd name="T21" fmla="*/ 15 h 15"/>
                <a:gd name="T22" fmla="*/ 7 w 29"/>
                <a:gd name="T23" fmla="*/ 15 h 15"/>
                <a:gd name="T24" fmla="*/ 7 w 29"/>
                <a:gd name="T25" fmla="*/ 15 h 15"/>
                <a:gd name="T26" fmla="*/ 7 w 29"/>
                <a:gd name="T27" fmla="*/ 15 h 15"/>
                <a:gd name="T28" fmla="*/ 7 w 29"/>
                <a:gd name="T29" fmla="*/ 15 h 15"/>
                <a:gd name="T30" fmla="*/ 7 w 29"/>
                <a:gd name="T31" fmla="*/ 15 h 15"/>
                <a:gd name="T32" fmla="*/ 7 w 29"/>
                <a:gd name="T33" fmla="*/ 15 h 15"/>
                <a:gd name="T34" fmla="*/ 7 w 29"/>
                <a:gd name="T35" fmla="*/ 15 h 15"/>
                <a:gd name="T36" fmla="*/ 7 w 29"/>
                <a:gd name="T37" fmla="*/ 15 h 15"/>
                <a:gd name="T38" fmla="*/ 7 w 29"/>
                <a:gd name="T39" fmla="*/ 15 h 15"/>
                <a:gd name="T40" fmla="*/ 7 w 29"/>
                <a:gd name="T41" fmla="*/ 15 h 15"/>
                <a:gd name="T42" fmla="*/ 7 w 29"/>
                <a:gd name="T43" fmla="*/ 15 h 15"/>
                <a:gd name="T44" fmla="*/ 7 w 29"/>
                <a:gd name="T45" fmla="*/ 15 h 15"/>
                <a:gd name="T46" fmla="*/ 7 w 29"/>
                <a:gd name="T47" fmla="*/ 15 h 15"/>
                <a:gd name="T48" fmla="*/ 7 w 29"/>
                <a:gd name="T49" fmla="*/ 15 h 15"/>
                <a:gd name="T50" fmla="*/ 7 w 29"/>
                <a:gd name="T51" fmla="*/ 15 h 15"/>
                <a:gd name="T52" fmla="*/ 7 w 29"/>
                <a:gd name="T53" fmla="*/ 15 h 15"/>
                <a:gd name="T54" fmla="*/ 26 w 29"/>
                <a:gd name="T55" fmla="*/ 10 h 15"/>
                <a:gd name="T56" fmla="*/ 29 w 29"/>
                <a:gd name="T57" fmla="*/ 12 h 15"/>
                <a:gd name="T58" fmla="*/ 29 w 29"/>
                <a:gd name="T59" fmla="*/ 11 h 15"/>
                <a:gd name="T60" fmla="*/ 19 w 29"/>
                <a:gd name="T61" fmla="*/ 10 h 15"/>
                <a:gd name="T62" fmla="*/ 22 w 29"/>
                <a:gd name="T63" fmla="*/ 12 h 15"/>
                <a:gd name="T64" fmla="*/ 18 w 29"/>
                <a:gd name="T65" fmla="*/ 5 h 15"/>
                <a:gd name="T66" fmla="*/ 18 w 29"/>
                <a:gd name="T67" fmla="*/ 5 h 15"/>
                <a:gd name="T68" fmla="*/ 7 w 29"/>
                <a:gd name="T69" fmla="*/ 14 h 15"/>
                <a:gd name="T70" fmla="*/ 2 w 29"/>
                <a:gd name="T71" fmla="*/ 4 h 15"/>
                <a:gd name="T72" fmla="*/ 1 w 29"/>
                <a:gd name="T73" fmla="*/ 2 h 15"/>
                <a:gd name="T74" fmla="*/ 0 w 29"/>
                <a:gd name="T7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" h="15"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1"/>
                    <a:pt x="27" y="11"/>
                    <a:pt x="26" y="10"/>
                  </a:cubicBezTo>
                  <a:moveTo>
                    <a:pt x="19" y="10"/>
                  </a:moveTo>
                  <a:cubicBezTo>
                    <a:pt x="19" y="10"/>
                    <a:pt x="19" y="11"/>
                    <a:pt x="20" y="11"/>
                  </a:cubicBezTo>
                  <a:cubicBezTo>
                    <a:pt x="21" y="11"/>
                    <a:pt x="21" y="11"/>
                    <a:pt x="22" y="12"/>
                  </a:cubicBezTo>
                  <a:cubicBezTo>
                    <a:pt x="21" y="11"/>
                    <a:pt x="19" y="11"/>
                    <a:pt x="19" y="10"/>
                  </a:cubicBezTo>
                  <a:moveTo>
                    <a:pt x="18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moveTo>
                    <a:pt x="2" y="4"/>
                  </a:moveTo>
                  <a:cubicBezTo>
                    <a:pt x="4" y="8"/>
                    <a:pt x="6" y="12"/>
                    <a:pt x="7" y="14"/>
                  </a:cubicBezTo>
                  <a:cubicBezTo>
                    <a:pt x="6" y="12"/>
                    <a:pt x="4" y="8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ḑé"/>
            <p:cNvSpPr/>
            <p:nvPr/>
          </p:nvSpPr>
          <p:spPr bwMode="auto">
            <a:xfrm>
              <a:off x="6527800" y="2049463"/>
              <a:ext cx="26988" cy="1111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7 w 7"/>
                <a:gd name="T5" fmla="*/ 3 h 3"/>
                <a:gd name="T6" fmla="*/ 7 w 7"/>
                <a:gd name="T7" fmla="*/ 3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ļïḋe"/>
            <p:cNvSpPr/>
            <p:nvPr/>
          </p:nvSpPr>
          <p:spPr bwMode="auto">
            <a:xfrm>
              <a:off x="6470650" y="2025650"/>
              <a:ext cx="125413" cy="96838"/>
            </a:xfrm>
            <a:custGeom>
              <a:avLst/>
              <a:gdLst>
                <a:gd name="T0" fmla="*/ 30 w 31"/>
                <a:gd name="T1" fmla="*/ 20 h 24"/>
                <a:gd name="T2" fmla="*/ 31 w 31"/>
                <a:gd name="T3" fmla="*/ 24 h 24"/>
                <a:gd name="T4" fmla="*/ 30 w 31"/>
                <a:gd name="T5" fmla="*/ 20 h 24"/>
                <a:gd name="T6" fmla="*/ 21 w 31"/>
                <a:gd name="T7" fmla="*/ 9 h 24"/>
                <a:gd name="T8" fmla="*/ 21 w 31"/>
                <a:gd name="T9" fmla="*/ 9 h 24"/>
                <a:gd name="T10" fmla="*/ 31 w 31"/>
                <a:gd name="T11" fmla="*/ 14 h 24"/>
                <a:gd name="T12" fmla="*/ 31 w 31"/>
                <a:gd name="T13" fmla="*/ 14 h 24"/>
                <a:gd name="T14" fmla="*/ 31 w 31"/>
                <a:gd name="T15" fmla="*/ 14 h 24"/>
                <a:gd name="T16" fmla="*/ 31 w 31"/>
                <a:gd name="T17" fmla="*/ 14 h 24"/>
                <a:gd name="T18" fmla="*/ 31 w 31"/>
                <a:gd name="T19" fmla="*/ 14 h 24"/>
                <a:gd name="T20" fmla="*/ 21 w 31"/>
                <a:gd name="T21" fmla="*/ 9 h 24"/>
                <a:gd name="T22" fmla="*/ 0 w 31"/>
                <a:gd name="T23" fmla="*/ 0 h 24"/>
                <a:gd name="T24" fmla="*/ 14 w 31"/>
                <a:gd name="T25" fmla="*/ 6 h 24"/>
                <a:gd name="T26" fmla="*/ 14 w 31"/>
                <a:gd name="T27" fmla="*/ 6 h 24"/>
                <a:gd name="T28" fmla="*/ 0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30" y="20"/>
                  </a:moveTo>
                  <a:cubicBezTo>
                    <a:pt x="30" y="22"/>
                    <a:pt x="31" y="23"/>
                    <a:pt x="31" y="24"/>
                  </a:cubicBezTo>
                  <a:cubicBezTo>
                    <a:pt x="31" y="23"/>
                    <a:pt x="30" y="22"/>
                    <a:pt x="30" y="20"/>
                  </a:cubicBezTo>
                  <a:moveTo>
                    <a:pt x="21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4" y="11"/>
                    <a:pt x="28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3"/>
                    <a:pt x="24" y="11"/>
                    <a:pt x="21" y="9"/>
                  </a:cubicBezTo>
                  <a:moveTo>
                    <a:pt x="0" y="0"/>
                  </a:moveTo>
                  <a:cubicBezTo>
                    <a:pt x="4" y="1"/>
                    <a:pt x="9" y="3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3"/>
                    <a:pt x="4" y="1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śļîḓê"/>
            <p:cNvSpPr/>
            <p:nvPr/>
          </p:nvSpPr>
          <p:spPr bwMode="auto">
            <a:xfrm>
              <a:off x="6397625" y="1916113"/>
              <a:ext cx="217488" cy="165100"/>
            </a:xfrm>
            <a:custGeom>
              <a:avLst/>
              <a:gdLst>
                <a:gd name="T0" fmla="*/ 0 w 54"/>
                <a:gd name="T1" fmla="*/ 0 h 41"/>
                <a:gd name="T2" fmla="*/ 0 w 54"/>
                <a:gd name="T3" fmla="*/ 0 h 41"/>
                <a:gd name="T4" fmla="*/ 0 w 54"/>
                <a:gd name="T5" fmla="*/ 1 h 41"/>
                <a:gd name="T6" fmla="*/ 0 w 54"/>
                <a:gd name="T7" fmla="*/ 1 h 41"/>
                <a:gd name="T8" fmla="*/ 9 w 54"/>
                <a:gd name="T9" fmla="*/ 12 h 41"/>
                <a:gd name="T10" fmla="*/ 10 w 54"/>
                <a:gd name="T11" fmla="*/ 14 h 41"/>
                <a:gd name="T12" fmla="*/ 11 w 54"/>
                <a:gd name="T13" fmla="*/ 16 h 41"/>
                <a:gd name="T14" fmla="*/ 16 w 54"/>
                <a:gd name="T15" fmla="*/ 26 h 41"/>
                <a:gd name="T16" fmla="*/ 16 w 54"/>
                <a:gd name="T17" fmla="*/ 27 h 41"/>
                <a:gd name="T18" fmla="*/ 16 w 54"/>
                <a:gd name="T19" fmla="*/ 27 h 41"/>
                <a:gd name="T20" fmla="*/ 16 w 54"/>
                <a:gd name="T21" fmla="*/ 27 h 41"/>
                <a:gd name="T22" fmla="*/ 16 w 54"/>
                <a:gd name="T23" fmla="*/ 27 h 41"/>
                <a:gd name="T24" fmla="*/ 16 w 54"/>
                <a:gd name="T25" fmla="*/ 27 h 41"/>
                <a:gd name="T26" fmla="*/ 16 w 54"/>
                <a:gd name="T27" fmla="*/ 27 h 41"/>
                <a:gd name="T28" fmla="*/ 16 w 54"/>
                <a:gd name="T29" fmla="*/ 27 h 41"/>
                <a:gd name="T30" fmla="*/ 16 w 54"/>
                <a:gd name="T31" fmla="*/ 27 h 41"/>
                <a:gd name="T32" fmla="*/ 16 w 54"/>
                <a:gd name="T33" fmla="*/ 27 h 41"/>
                <a:gd name="T34" fmla="*/ 16 w 54"/>
                <a:gd name="T35" fmla="*/ 27 h 41"/>
                <a:gd name="T36" fmla="*/ 16 w 54"/>
                <a:gd name="T37" fmla="*/ 27 h 41"/>
                <a:gd name="T38" fmla="*/ 16 w 54"/>
                <a:gd name="T39" fmla="*/ 27 h 41"/>
                <a:gd name="T40" fmla="*/ 16 w 54"/>
                <a:gd name="T41" fmla="*/ 27 h 41"/>
                <a:gd name="T42" fmla="*/ 16 w 54"/>
                <a:gd name="T43" fmla="*/ 27 h 41"/>
                <a:gd name="T44" fmla="*/ 16 w 54"/>
                <a:gd name="T45" fmla="*/ 27 h 41"/>
                <a:gd name="T46" fmla="*/ 16 w 54"/>
                <a:gd name="T47" fmla="*/ 27 h 41"/>
                <a:gd name="T48" fmla="*/ 16 w 54"/>
                <a:gd name="T49" fmla="*/ 27 h 41"/>
                <a:gd name="T50" fmla="*/ 16 w 54"/>
                <a:gd name="T51" fmla="*/ 27 h 41"/>
                <a:gd name="T52" fmla="*/ 16 w 54"/>
                <a:gd name="T53" fmla="*/ 27 h 41"/>
                <a:gd name="T54" fmla="*/ 16 w 54"/>
                <a:gd name="T55" fmla="*/ 27 h 41"/>
                <a:gd name="T56" fmla="*/ 16 w 54"/>
                <a:gd name="T57" fmla="*/ 27 h 41"/>
                <a:gd name="T58" fmla="*/ 16 w 54"/>
                <a:gd name="T59" fmla="*/ 27 h 41"/>
                <a:gd name="T60" fmla="*/ 17 w 54"/>
                <a:gd name="T61" fmla="*/ 27 h 41"/>
                <a:gd name="T62" fmla="*/ 17 w 54"/>
                <a:gd name="T63" fmla="*/ 27 h 41"/>
                <a:gd name="T64" fmla="*/ 17 w 54"/>
                <a:gd name="T65" fmla="*/ 27 h 41"/>
                <a:gd name="T66" fmla="*/ 17 w 54"/>
                <a:gd name="T67" fmla="*/ 27 h 41"/>
                <a:gd name="T68" fmla="*/ 17 w 54"/>
                <a:gd name="T69" fmla="*/ 27 h 41"/>
                <a:gd name="T70" fmla="*/ 17 w 54"/>
                <a:gd name="T71" fmla="*/ 27 h 41"/>
                <a:gd name="T72" fmla="*/ 17 w 54"/>
                <a:gd name="T73" fmla="*/ 27 h 41"/>
                <a:gd name="T74" fmla="*/ 17 w 54"/>
                <a:gd name="T75" fmla="*/ 27 h 41"/>
                <a:gd name="T76" fmla="*/ 17 w 54"/>
                <a:gd name="T77" fmla="*/ 27 h 41"/>
                <a:gd name="T78" fmla="*/ 17 w 54"/>
                <a:gd name="T79" fmla="*/ 27 h 41"/>
                <a:gd name="T80" fmla="*/ 17 w 54"/>
                <a:gd name="T81" fmla="*/ 27 h 41"/>
                <a:gd name="T82" fmla="*/ 17 w 54"/>
                <a:gd name="T83" fmla="*/ 27 h 41"/>
                <a:gd name="T84" fmla="*/ 18 w 54"/>
                <a:gd name="T85" fmla="*/ 27 h 41"/>
                <a:gd name="T86" fmla="*/ 18 w 54"/>
                <a:gd name="T87" fmla="*/ 27 h 41"/>
                <a:gd name="T88" fmla="*/ 18 w 54"/>
                <a:gd name="T89" fmla="*/ 27 h 41"/>
                <a:gd name="T90" fmla="*/ 18 w 54"/>
                <a:gd name="T91" fmla="*/ 27 h 41"/>
                <a:gd name="T92" fmla="*/ 32 w 54"/>
                <a:gd name="T93" fmla="*/ 33 h 41"/>
                <a:gd name="T94" fmla="*/ 39 w 54"/>
                <a:gd name="T95" fmla="*/ 36 h 41"/>
                <a:gd name="T96" fmla="*/ 49 w 54"/>
                <a:gd name="T97" fmla="*/ 41 h 41"/>
                <a:gd name="T98" fmla="*/ 54 w 54"/>
                <a:gd name="T99" fmla="*/ 33 h 41"/>
                <a:gd name="T100" fmla="*/ 38 w 54"/>
                <a:gd name="T101" fmla="*/ 24 h 41"/>
                <a:gd name="T102" fmla="*/ 38 w 54"/>
                <a:gd name="T103" fmla="*/ 24 h 41"/>
                <a:gd name="T104" fmla="*/ 35 w 54"/>
                <a:gd name="T105" fmla="*/ 22 h 41"/>
                <a:gd name="T106" fmla="*/ 35 w 54"/>
                <a:gd name="T107" fmla="*/ 22 h 41"/>
                <a:gd name="T108" fmla="*/ 32 w 54"/>
                <a:gd name="T109" fmla="*/ 24 h 41"/>
                <a:gd name="T110" fmla="*/ 31 w 54"/>
                <a:gd name="T111" fmla="*/ 24 h 41"/>
                <a:gd name="T112" fmla="*/ 29 w 54"/>
                <a:gd name="T113" fmla="*/ 23 h 41"/>
                <a:gd name="T114" fmla="*/ 28 w 54"/>
                <a:gd name="T115" fmla="*/ 22 h 41"/>
                <a:gd name="T116" fmla="*/ 27 w 54"/>
                <a:gd name="T117" fmla="*/ 17 h 41"/>
                <a:gd name="T118" fmla="*/ 27 w 54"/>
                <a:gd name="T119" fmla="*/ 17 h 41"/>
                <a:gd name="T120" fmla="*/ 27 w 54"/>
                <a:gd name="T121" fmla="*/ 17 h 41"/>
                <a:gd name="T122" fmla="*/ 23 w 54"/>
                <a:gd name="T123" fmla="*/ 14 h 41"/>
                <a:gd name="T124" fmla="*/ 0 w 54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" h="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6" y="8"/>
                    <a:pt x="9" y="12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3" y="20"/>
                    <a:pt x="15" y="24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8"/>
                    <a:pt x="27" y="30"/>
                    <a:pt x="32" y="33"/>
                  </a:cubicBezTo>
                  <a:cubicBezTo>
                    <a:pt x="35" y="34"/>
                    <a:pt x="37" y="35"/>
                    <a:pt x="39" y="36"/>
                  </a:cubicBezTo>
                  <a:cubicBezTo>
                    <a:pt x="42" y="38"/>
                    <a:pt x="46" y="40"/>
                    <a:pt x="49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8" y="23"/>
                    <a:pt x="28" y="22"/>
                    <a:pt x="28" y="22"/>
                  </a:cubicBezTo>
                  <a:cubicBezTo>
                    <a:pt x="27" y="20"/>
                    <a:pt x="26" y="19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şlîḍé"/>
            <p:cNvSpPr/>
            <p:nvPr/>
          </p:nvSpPr>
          <p:spPr bwMode="auto">
            <a:xfrm>
              <a:off x="6591300" y="2049463"/>
              <a:ext cx="214313" cy="177800"/>
            </a:xfrm>
            <a:custGeom>
              <a:avLst/>
              <a:gdLst>
                <a:gd name="T0" fmla="*/ 51 w 53"/>
                <a:gd name="T1" fmla="*/ 28 h 44"/>
                <a:gd name="T2" fmla="*/ 42 w 53"/>
                <a:gd name="T3" fmla="*/ 43 h 44"/>
                <a:gd name="T4" fmla="*/ 44 w 53"/>
                <a:gd name="T5" fmla="*/ 44 h 44"/>
                <a:gd name="T6" fmla="*/ 53 w 53"/>
                <a:gd name="T7" fmla="*/ 29 h 44"/>
                <a:gd name="T8" fmla="*/ 51 w 53"/>
                <a:gd name="T9" fmla="*/ 28 h 44"/>
                <a:gd name="T10" fmla="*/ 0 w 53"/>
                <a:gd name="T11" fmla="*/ 14 h 44"/>
                <a:gd name="T12" fmla="*/ 0 w 53"/>
                <a:gd name="T13" fmla="*/ 14 h 44"/>
                <a:gd name="T14" fmla="*/ 1 w 53"/>
                <a:gd name="T15" fmla="*/ 18 h 44"/>
                <a:gd name="T16" fmla="*/ 3 w 53"/>
                <a:gd name="T17" fmla="*/ 19 h 44"/>
                <a:gd name="T18" fmla="*/ 0 w 53"/>
                <a:gd name="T19" fmla="*/ 14 h 44"/>
                <a:gd name="T20" fmla="*/ 12 w 53"/>
                <a:gd name="T21" fmla="*/ 4 h 44"/>
                <a:gd name="T22" fmla="*/ 3 w 53"/>
                <a:gd name="T23" fmla="*/ 19 h 44"/>
                <a:gd name="T24" fmla="*/ 36 w 53"/>
                <a:gd name="T25" fmla="*/ 40 h 44"/>
                <a:gd name="T26" fmla="*/ 46 w 53"/>
                <a:gd name="T27" fmla="*/ 25 h 44"/>
                <a:gd name="T28" fmla="*/ 12 w 53"/>
                <a:gd name="T29" fmla="*/ 4 h 44"/>
                <a:gd name="T30" fmla="*/ 6 w 53"/>
                <a:gd name="T31" fmla="*/ 0 h 44"/>
                <a:gd name="T32" fmla="*/ 1 w 53"/>
                <a:gd name="T33" fmla="*/ 8 h 44"/>
                <a:gd name="T34" fmla="*/ 1 w 53"/>
                <a:gd name="T35" fmla="*/ 8 h 44"/>
                <a:gd name="T36" fmla="*/ 6 w 53"/>
                <a:gd name="T37" fmla="*/ 0 h 44"/>
                <a:gd name="T38" fmla="*/ 6 w 53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44">
                  <a:moveTo>
                    <a:pt x="51" y="28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7" y="39"/>
                    <a:pt x="50" y="34"/>
                    <a:pt x="53" y="29"/>
                  </a:cubicBezTo>
                  <a:cubicBezTo>
                    <a:pt x="51" y="28"/>
                    <a:pt x="51" y="28"/>
                    <a:pt x="51" y="28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2" y="18"/>
                    <a:pt x="3" y="19"/>
                    <a:pt x="3" y="19"/>
                  </a:cubicBezTo>
                  <a:cubicBezTo>
                    <a:pt x="1" y="18"/>
                    <a:pt x="0" y="16"/>
                    <a:pt x="0" y="14"/>
                  </a:cubicBezTo>
                  <a:moveTo>
                    <a:pt x="12" y="4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6" y="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ŝľidê"/>
            <p:cNvSpPr/>
            <p:nvPr/>
          </p:nvSpPr>
          <p:spPr bwMode="auto">
            <a:xfrm>
              <a:off x="6769100" y="2165350"/>
              <a:ext cx="877888" cy="531813"/>
            </a:xfrm>
            <a:custGeom>
              <a:avLst/>
              <a:gdLst>
                <a:gd name="T0" fmla="*/ 9 w 218"/>
                <a:gd name="T1" fmla="*/ 0 h 132"/>
                <a:gd name="T2" fmla="*/ 0 w 218"/>
                <a:gd name="T3" fmla="*/ 15 h 132"/>
                <a:gd name="T4" fmla="*/ 107 w 218"/>
                <a:gd name="T5" fmla="*/ 81 h 132"/>
                <a:gd name="T6" fmla="*/ 210 w 218"/>
                <a:gd name="T7" fmla="*/ 132 h 132"/>
                <a:gd name="T8" fmla="*/ 218 w 218"/>
                <a:gd name="T9" fmla="*/ 128 h 132"/>
                <a:gd name="T10" fmla="*/ 9 w 218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32">
                  <a:moveTo>
                    <a:pt x="9" y="0"/>
                  </a:moveTo>
                  <a:cubicBezTo>
                    <a:pt x="6" y="5"/>
                    <a:pt x="3" y="10"/>
                    <a:pt x="0" y="15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68" y="118"/>
                    <a:pt x="196" y="132"/>
                    <a:pt x="210" y="132"/>
                  </a:cubicBezTo>
                  <a:cubicBezTo>
                    <a:pt x="214" y="132"/>
                    <a:pt x="216" y="131"/>
                    <a:pt x="218" y="128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ḷíḓê"/>
            <p:cNvSpPr/>
            <p:nvPr/>
          </p:nvSpPr>
          <p:spPr bwMode="auto">
            <a:xfrm>
              <a:off x="6735763" y="2149475"/>
              <a:ext cx="61913" cy="73025"/>
            </a:xfrm>
            <a:custGeom>
              <a:avLst/>
              <a:gdLst>
                <a:gd name="T0" fmla="*/ 26 w 39"/>
                <a:gd name="T1" fmla="*/ 0 h 46"/>
                <a:gd name="T2" fmla="*/ 0 w 39"/>
                <a:gd name="T3" fmla="*/ 38 h 46"/>
                <a:gd name="T4" fmla="*/ 16 w 39"/>
                <a:gd name="T5" fmla="*/ 46 h 46"/>
                <a:gd name="T6" fmla="*/ 39 w 39"/>
                <a:gd name="T7" fmla="*/ 8 h 46"/>
                <a:gd name="T8" fmla="*/ 26 w 3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26" y="0"/>
                  </a:moveTo>
                  <a:lnTo>
                    <a:pt x="0" y="38"/>
                  </a:lnTo>
                  <a:lnTo>
                    <a:pt x="16" y="46"/>
                  </a:lnTo>
                  <a:lnTo>
                    <a:pt x="39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sḷïde"/>
            <p:cNvSpPr/>
            <p:nvPr/>
          </p:nvSpPr>
          <p:spPr bwMode="auto">
            <a:xfrm>
              <a:off x="6735763" y="2149475"/>
              <a:ext cx="61913" cy="73025"/>
            </a:xfrm>
            <a:custGeom>
              <a:avLst/>
              <a:gdLst>
                <a:gd name="T0" fmla="*/ 26 w 39"/>
                <a:gd name="T1" fmla="*/ 0 h 46"/>
                <a:gd name="T2" fmla="*/ 0 w 39"/>
                <a:gd name="T3" fmla="*/ 38 h 46"/>
                <a:gd name="T4" fmla="*/ 16 w 39"/>
                <a:gd name="T5" fmla="*/ 46 h 46"/>
                <a:gd name="T6" fmla="*/ 39 w 39"/>
                <a:gd name="T7" fmla="*/ 8 h 46"/>
                <a:gd name="T8" fmla="*/ 26 w 3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26" y="0"/>
                  </a:moveTo>
                  <a:lnTo>
                    <a:pt x="0" y="38"/>
                  </a:lnTo>
                  <a:lnTo>
                    <a:pt x="16" y="46"/>
                  </a:lnTo>
                  <a:lnTo>
                    <a:pt x="39" y="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Sḷïďé"/>
            <p:cNvSpPr/>
            <p:nvPr/>
          </p:nvSpPr>
          <p:spPr bwMode="auto">
            <a:xfrm>
              <a:off x="6588125" y="2049463"/>
              <a:ext cx="52388" cy="76200"/>
            </a:xfrm>
            <a:custGeom>
              <a:avLst/>
              <a:gdLst>
                <a:gd name="T0" fmla="*/ 7 w 13"/>
                <a:gd name="T1" fmla="*/ 0 h 19"/>
                <a:gd name="T2" fmla="*/ 2 w 13"/>
                <a:gd name="T3" fmla="*/ 8 h 19"/>
                <a:gd name="T4" fmla="*/ 2 w 13"/>
                <a:gd name="T5" fmla="*/ 8 h 19"/>
                <a:gd name="T6" fmla="*/ 1 w 13"/>
                <a:gd name="T7" fmla="*/ 14 h 19"/>
                <a:gd name="T8" fmla="*/ 4 w 13"/>
                <a:gd name="T9" fmla="*/ 19 h 19"/>
                <a:gd name="T10" fmla="*/ 4 w 13"/>
                <a:gd name="T11" fmla="*/ 19 h 19"/>
                <a:gd name="T12" fmla="*/ 13 w 13"/>
                <a:gd name="T13" fmla="*/ 4 h 19"/>
                <a:gd name="T14" fmla="*/ 7 w 13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6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ş1íďe"/>
            <p:cNvSpPr/>
            <p:nvPr/>
          </p:nvSpPr>
          <p:spPr bwMode="auto">
            <a:xfrm>
              <a:off x="8605838" y="3362325"/>
              <a:ext cx="712788" cy="334963"/>
            </a:xfrm>
            <a:custGeom>
              <a:avLst/>
              <a:gdLst>
                <a:gd name="T0" fmla="*/ 177 w 177"/>
                <a:gd name="T1" fmla="*/ 13 h 83"/>
                <a:gd name="T2" fmla="*/ 172 w 177"/>
                <a:gd name="T3" fmla="*/ 0 h 83"/>
                <a:gd name="T4" fmla="*/ 0 w 177"/>
                <a:gd name="T5" fmla="*/ 71 h 83"/>
                <a:gd name="T6" fmla="*/ 5 w 177"/>
                <a:gd name="T7" fmla="*/ 83 h 83"/>
                <a:gd name="T8" fmla="*/ 177 w 177"/>
                <a:gd name="T9" fmla="*/ 1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">
                  <a:moveTo>
                    <a:pt x="177" y="13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16" y="30"/>
                    <a:pt x="60" y="54"/>
                    <a:pt x="0" y="71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72"/>
                    <a:pt x="124" y="48"/>
                    <a:pt x="177" y="13"/>
                  </a:cubicBezTo>
                  <a:close/>
                </a:path>
              </a:pathLst>
            </a:custGeom>
            <a:solidFill>
              <a:srgbClr val="FFE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ŝḷiḋê"/>
            <p:cNvSpPr/>
            <p:nvPr/>
          </p:nvSpPr>
          <p:spPr bwMode="auto">
            <a:xfrm>
              <a:off x="8734425" y="3676650"/>
              <a:ext cx="712788" cy="334963"/>
            </a:xfrm>
            <a:custGeom>
              <a:avLst/>
              <a:gdLst>
                <a:gd name="T0" fmla="*/ 0 w 177"/>
                <a:gd name="T1" fmla="*/ 71 h 83"/>
                <a:gd name="T2" fmla="*/ 6 w 177"/>
                <a:gd name="T3" fmla="*/ 83 h 83"/>
                <a:gd name="T4" fmla="*/ 177 w 177"/>
                <a:gd name="T5" fmla="*/ 13 h 83"/>
                <a:gd name="T6" fmla="*/ 172 w 177"/>
                <a:gd name="T7" fmla="*/ 0 h 83"/>
                <a:gd name="T8" fmla="*/ 0 w 177"/>
                <a:gd name="T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">
                  <a:moveTo>
                    <a:pt x="0" y="71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61" y="53"/>
                    <a:pt x="118" y="29"/>
                    <a:pt x="177" y="13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10" y="13"/>
                    <a:pt x="53" y="37"/>
                    <a:pt x="0" y="71"/>
                  </a:cubicBez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ŝ1îḓê"/>
            <p:cNvSpPr/>
            <p:nvPr/>
          </p:nvSpPr>
          <p:spPr bwMode="auto">
            <a:xfrm>
              <a:off x="5842000" y="5022850"/>
              <a:ext cx="668338" cy="377825"/>
            </a:xfrm>
            <a:prstGeom prst="ellipse">
              <a:avLst/>
            </a:pr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ṩļîḋé"/>
            <p:cNvSpPr/>
            <p:nvPr/>
          </p:nvSpPr>
          <p:spPr bwMode="auto">
            <a:xfrm>
              <a:off x="6176963" y="5022850"/>
              <a:ext cx="333375" cy="377825"/>
            </a:xfrm>
            <a:custGeom>
              <a:avLst/>
              <a:gdLst>
                <a:gd name="T0" fmla="*/ 0 w 83"/>
                <a:gd name="T1" fmla="*/ 0 h 94"/>
                <a:gd name="T2" fmla="*/ 83 w 83"/>
                <a:gd name="T3" fmla="*/ 47 h 94"/>
                <a:gd name="T4" fmla="*/ 0 w 83"/>
                <a:gd name="T5" fmla="*/ 94 h 94"/>
                <a:gd name="T6" fmla="*/ 0 w 83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4">
                  <a:moveTo>
                    <a:pt x="0" y="0"/>
                  </a:moveTo>
                  <a:cubicBezTo>
                    <a:pt x="46" y="0"/>
                    <a:pt x="83" y="21"/>
                    <a:pt x="83" y="47"/>
                  </a:cubicBezTo>
                  <a:cubicBezTo>
                    <a:pt x="83" y="73"/>
                    <a:pt x="46" y="94"/>
                    <a:pt x="0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$ḻiďè"/>
            <p:cNvSpPr/>
            <p:nvPr/>
          </p:nvSpPr>
          <p:spPr bwMode="auto">
            <a:xfrm>
              <a:off x="4387850" y="2995613"/>
              <a:ext cx="3573463" cy="2312988"/>
            </a:xfrm>
            <a:prstGeom prst="rect">
              <a:avLst/>
            </a:pr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ṥḷïḍe"/>
            <p:cNvSpPr/>
            <p:nvPr/>
          </p:nvSpPr>
          <p:spPr bwMode="auto">
            <a:xfrm>
              <a:off x="4537075" y="3108325"/>
              <a:ext cx="1639888" cy="2106613"/>
            </a:xfrm>
            <a:custGeom>
              <a:avLst/>
              <a:gdLst>
                <a:gd name="T0" fmla="*/ 407 w 407"/>
                <a:gd name="T1" fmla="*/ 523 h 523"/>
                <a:gd name="T2" fmla="*/ 0 w 407"/>
                <a:gd name="T3" fmla="*/ 523 h 523"/>
                <a:gd name="T4" fmla="*/ 0 w 407"/>
                <a:gd name="T5" fmla="*/ 0 h 523"/>
                <a:gd name="T6" fmla="*/ 407 w 407"/>
                <a:gd name="T7" fmla="*/ 0 h 523"/>
                <a:gd name="T8" fmla="*/ 407 w 407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23">
                  <a:moveTo>
                    <a:pt x="407" y="523"/>
                  </a:moveTo>
                  <a:cubicBezTo>
                    <a:pt x="271" y="523"/>
                    <a:pt x="135" y="523"/>
                    <a:pt x="0" y="5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407" y="523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ṧľîḓe"/>
            <p:cNvSpPr/>
            <p:nvPr/>
          </p:nvSpPr>
          <p:spPr bwMode="auto">
            <a:xfrm>
              <a:off x="4497388" y="2927350"/>
              <a:ext cx="1679575" cy="2252663"/>
            </a:xfrm>
            <a:custGeom>
              <a:avLst/>
              <a:gdLst>
                <a:gd name="T0" fmla="*/ 0 w 417"/>
                <a:gd name="T1" fmla="*/ 50 h 559"/>
                <a:gd name="T2" fmla="*/ 417 w 417"/>
                <a:gd name="T3" fmla="*/ 36 h 559"/>
                <a:gd name="T4" fmla="*/ 417 w 417"/>
                <a:gd name="T5" fmla="*/ 545 h 559"/>
                <a:gd name="T6" fmla="*/ 0 w 417"/>
                <a:gd name="T7" fmla="*/ 559 h 559"/>
                <a:gd name="T8" fmla="*/ 0 w 417"/>
                <a:gd name="T9" fmla="*/ 5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559">
                  <a:moveTo>
                    <a:pt x="0" y="50"/>
                  </a:moveTo>
                  <a:cubicBezTo>
                    <a:pt x="139" y="4"/>
                    <a:pt x="278" y="0"/>
                    <a:pt x="417" y="36"/>
                  </a:cubicBezTo>
                  <a:cubicBezTo>
                    <a:pt x="417" y="545"/>
                    <a:pt x="417" y="545"/>
                    <a:pt x="417" y="545"/>
                  </a:cubicBezTo>
                  <a:cubicBezTo>
                    <a:pt x="278" y="509"/>
                    <a:pt x="139" y="513"/>
                    <a:pt x="0" y="559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$ḻïḓè"/>
            <p:cNvSpPr/>
            <p:nvPr/>
          </p:nvSpPr>
          <p:spPr bwMode="auto">
            <a:xfrm>
              <a:off x="4468813" y="2882900"/>
              <a:ext cx="1708150" cy="2219325"/>
            </a:xfrm>
            <a:custGeom>
              <a:avLst/>
              <a:gdLst>
                <a:gd name="T0" fmla="*/ 0 w 424"/>
                <a:gd name="T1" fmla="*/ 42 h 551"/>
                <a:gd name="T2" fmla="*/ 424 w 424"/>
                <a:gd name="T3" fmla="*/ 42 h 551"/>
                <a:gd name="T4" fmla="*/ 424 w 424"/>
                <a:gd name="T5" fmla="*/ 551 h 551"/>
                <a:gd name="T6" fmla="*/ 0 w 424"/>
                <a:gd name="T7" fmla="*/ 551 h 551"/>
                <a:gd name="T8" fmla="*/ 0 w 424"/>
                <a:gd name="T9" fmla="*/ 4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551">
                  <a:moveTo>
                    <a:pt x="0" y="42"/>
                  </a:moveTo>
                  <a:cubicBezTo>
                    <a:pt x="141" y="0"/>
                    <a:pt x="282" y="1"/>
                    <a:pt x="424" y="42"/>
                  </a:cubicBezTo>
                  <a:cubicBezTo>
                    <a:pt x="424" y="551"/>
                    <a:pt x="424" y="551"/>
                    <a:pt x="424" y="551"/>
                  </a:cubicBezTo>
                  <a:cubicBezTo>
                    <a:pt x="282" y="510"/>
                    <a:pt x="141" y="509"/>
                    <a:pt x="0" y="551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şlîḍé"/>
            <p:cNvSpPr/>
            <p:nvPr/>
          </p:nvSpPr>
          <p:spPr bwMode="auto">
            <a:xfrm>
              <a:off x="6176963" y="2995613"/>
              <a:ext cx="1784350" cy="2312988"/>
            </a:xfrm>
            <a:prstGeom prst="rect">
              <a:avLst/>
            </a:pr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Sḷídê"/>
            <p:cNvSpPr/>
            <p:nvPr/>
          </p:nvSpPr>
          <p:spPr bwMode="auto">
            <a:xfrm>
              <a:off x="4727575" y="3116263"/>
              <a:ext cx="1187450" cy="217488"/>
            </a:xfrm>
            <a:custGeom>
              <a:avLst/>
              <a:gdLst>
                <a:gd name="T0" fmla="*/ 0 w 295"/>
                <a:gd name="T1" fmla="*/ 54 h 54"/>
                <a:gd name="T2" fmla="*/ 295 w 295"/>
                <a:gd name="T3" fmla="*/ 54 h 54"/>
                <a:gd name="T4" fmla="*/ 295 w 295"/>
                <a:gd name="T5" fmla="*/ 20 h 54"/>
                <a:gd name="T6" fmla="*/ 0 w 295"/>
                <a:gd name="T7" fmla="*/ 20 h 54"/>
                <a:gd name="T8" fmla="*/ 0 w 2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4">
                  <a:moveTo>
                    <a:pt x="0" y="54"/>
                  </a:moveTo>
                  <a:cubicBezTo>
                    <a:pt x="98" y="35"/>
                    <a:pt x="197" y="34"/>
                    <a:pt x="295" y="54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ṥḷídé"/>
            <p:cNvSpPr/>
            <p:nvPr/>
          </p:nvSpPr>
          <p:spPr bwMode="auto">
            <a:xfrm>
              <a:off x="4727575" y="3367088"/>
              <a:ext cx="1187450" cy="471488"/>
            </a:xfrm>
            <a:custGeom>
              <a:avLst/>
              <a:gdLst>
                <a:gd name="T0" fmla="*/ 0 w 295"/>
                <a:gd name="T1" fmla="*/ 117 h 117"/>
                <a:gd name="T2" fmla="*/ 295 w 295"/>
                <a:gd name="T3" fmla="*/ 116 h 117"/>
                <a:gd name="T4" fmla="*/ 295 w 295"/>
                <a:gd name="T5" fmla="*/ 20 h 117"/>
                <a:gd name="T6" fmla="*/ 0 w 295"/>
                <a:gd name="T7" fmla="*/ 20 h 117"/>
                <a:gd name="T8" fmla="*/ 0 w 29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17">
                  <a:moveTo>
                    <a:pt x="0" y="117"/>
                  </a:moveTo>
                  <a:cubicBezTo>
                    <a:pt x="98" y="97"/>
                    <a:pt x="197" y="96"/>
                    <a:pt x="295" y="11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ślïďe"/>
            <p:cNvSpPr/>
            <p:nvPr/>
          </p:nvSpPr>
          <p:spPr bwMode="auto">
            <a:xfrm>
              <a:off x="4727575" y="3865563"/>
              <a:ext cx="1187450" cy="222250"/>
            </a:xfrm>
            <a:custGeom>
              <a:avLst/>
              <a:gdLst>
                <a:gd name="T0" fmla="*/ 0 w 295"/>
                <a:gd name="T1" fmla="*/ 55 h 55"/>
                <a:gd name="T2" fmla="*/ 295 w 295"/>
                <a:gd name="T3" fmla="*/ 55 h 55"/>
                <a:gd name="T4" fmla="*/ 295 w 295"/>
                <a:gd name="T5" fmla="*/ 20 h 55"/>
                <a:gd name="T6" fmla="*/ 0 w 295"/>
                <a:gd name="T7" fmla="*/ 20 h 55"/>
                <a:gd name="T8" fmla="*/ 0 w 29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5">
                  <a:moveTo>
                    <a:pt x="0" y="55"/>
                  </a:moveTo>
                  <a:cubicBezTo>
                    <a:pt x="98" y="35"/>
                    <a:pt x="197" y="34"/>
                    <a:pt x="295" y="55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ṣḷíḑe"/>
            <p:cNvSpPr/>
            <p:nvPr/>
          </p:nvSpPr>
          <p:spPr bwMode="auto">
            <a:xfrm>
              <a:off x="4727575" y="4116388"/>
              <a:ext cx="1187450" cy="720725"/>
            </a:xfrm>
            <a:custGeom>
              <a:avLst/>
              <a:gdLst>
                <a:gd name="T0" fmla="*/ 0 w 295"/>
                <a:gd name="T1" fmla="*/ 179 h 179"/>
                <a:gd name="T2" fmla="*/ 295 w 295"/>
                <a:gd name="T3" fmla="*/ 179 h 179"/>
                <a:gd name="T4" fmla="*/ 295 w 295"/>
                <a:gd name="T5" fmla="*/ 20 h 179"/>
                <a:gd name="T6" fmla="*/ 0 w 295"/>
                <a:gd name="T7" fmla="*/ 21 h 179"/>
                <a:gd name="T8" fmla="*/ 0 w 295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79">
                  <a:moveTo>
                    <a:pt x="0" y="179"/>
                  </a:moveTo>
                  <a:cubicBezTo>
                    <a:pt x="98" y="159"/>
                    <a:pt x="197" y="159"/>
                    <a:pt x="295" y="179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1"/>
                    <a:pt x="0" y="21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ľîḋê"/>
            <p:cNvSpPr/>
            <p:nvPr/>
          </p:nvSpPr>
          <p:spPr bwMode="auto">
            <a:xfrm>
              <a:off x="6176963" y="3108325"/>
              <a:ext cx="1638300" cy="2106613"/>
            </a:xfrm>
            <a:custGeom>
              <a:avLst/>
              <a:gdLst>
                <a:gd name="T0" fmla="*/ 0 w 407"/>
                <a:gd name="T1" fmla="*/ 523 h 523"/>
                <a:gd name="T2" fmla="*/ 407 w 407"/>
                <a:gd name="T3" fmla="*/ 523 h 523"/>
                <a:gd name="T4" fmla="*/ 407 w 407"/>
                <a:gd name="T5" fmla="*/ 0 h 523"/>
                <a:gd name="T6" fmla="*/ 0 w 407"/>
                <a:gd name="T7" fmla="*/ 0 h 523"/>
                <a:gd name="T8" fmla="*/ 0 w 407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23">
                  <a:moveTo>
                    <a:pt x="0" y="523"/>
                  </a:moveTo>
                  <a:cubicBezTo>
                    <a:pt x="135" y="523"/>
                    <a:pt x="271" y="523"/>
                    <a:pt x="407" y="523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ś1iďè"/>
            <p:cNvSpPr/>
            <p:nvPr/>
          </p:nvSpPr>
          <p:spPr bwMode="auto">
            <a:xfrm>
              <a:off x="6176963" y="2927350"/>
              <a:ext cx="1674813" cy="2252663"/>
            </a:xfrm>
            <a:custGeom>
              <a:avLst/>
              <a:gdLst>
                <a:gd name="T0" fmla="*/ 416 w 416"/>
                <a:gd name="T1" fmla="*/ 50 h 559"/>
                <a:gd name="T2" fmla="*/ 0 w 416"/>
                <a:gd name="T3" fmla="*/ 36 h 559"/>
                <a:gd name="T4" fmla="*/ 0 w 416"/>
                <a:gd name="T5" fmla="*/ 545 h 559"/>
                <a:gd name="T6" fmla="*/ 416 w 416"/>
                <a:gd name="T7" fmla="*/ 559 h 559"/>
                <a:gd name="T8" fmla="*/ 416 w 416"/>
                <a:gd name="T9" fmla="*/ 5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59">
                  <a:moveTo>
                    <a:pt x="416" y="50"/>
                  </a:moveTo>
                  <a:cubicBezTo>
                    <a:pt x="277" y="4"/>
                    <a:pt x="139" y="0"/>
                    <a:pt x="0" y="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139" y="509"/>
                    <a:pt x="277" y="513"/>
                    <a:pt x="416" y="559"/>
                  </a:cubicBezTo>
                  <a:lnTo>
                    <a:pt x="416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ṡļîḍe"/>
            <p:cNvSpPr/>
            <p:nvPr/>
          </p:nvSpPr>
          <p:spPr bwMode="auto">
            <a:xfrm>
              <a:off x="6176963" y="2882900"/>
              <a:ext cx="1706563" cy="2219325"/>
            </a:xfrm>
            <a:custGeom>
              <a:avLst/>
              <a:gdLst>
                <a:gd name="T0" fmla="*/ 424 w 424"/>
                <a:gd name="T1" fmla="*/ 42 h 551"/>
                <a:gd name="T2" fmla="*/ 0 w 424"/>
                <a:gd name="T3" fmla="*/ 42 h 551"/>
                <a:gd name="T4" fmla="*/ 0 w 424"/>
                <a:gd name="T5" fmla="*/ 551 h 551"/>
                <a:gd name="T6" fmla="*/ 424 w 424"/>
                <a:gd name="T7" fmla="*/ 551 h 551"/>
                <a:gd name="T8" fmla="*/ 424 w 424"/>
                <a:gd name="T9" fmla="*/ 4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551">
                  <a:moveTo>
                    <a:pt x="424" y="42"/>
                  </a:moveTo>
                  <a:cubicBezTo>
                    <a:pt x="283" y="0"/>
                    <a:pt x="141" y="1"/>
                    <a:pt x="0" y="42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141" y="510"/>
                    <a:pt x="283" y="509"/>
                    <a:pt x="424" y="551"/>
                  </a:cubicBezTo>
                  <a:lnTo>
                    <a:pt x="424" y="42"/>
                  </a:lnTo>
                  <a:close/>
                </a:path>
              </a:pathLst>
            </a:custGeom>
            <a:solidFill>
              <a:srgbClr val="F2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ŝ1íḓè"/>
            <p:cNvSpPr/>
            <p:nvPr/>
          </p:nvSpPr>
          <p:spPr bwMode="auto">
            <a:xfrm>
              <a:off x="6434138" y="3116263"/>
              <a:ext cx="1189038" cy="217488"/>
            </a:xfrm>
            <a:custGeom>
              <a:avLst/>
              <a:gdLst>
                <a:gd name="T0" fmla="*/ 295 w 295"/>
                <a:gd name="T1" fmla="*/ 54 h 54"/>
                <a:gd name="T2" fmla="*/ 0 w 295"/>
                <a:gd name="T3" fmla="*/ 54 h 54"/>
                <a:gd name="T4" fmla="*/ 0 w 295"/>
                <a:gd name="T5" fmla="*/ 20 h 54"/>
                <a:gd name="T6" fmla="*/ 295 w 295"/>
                <a:gd name="T7" fmla="*/ 20 h 54"/>
                <a:gd name="T8" fmla="*/ 295 w 2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4">
                  <a:moveTo>
                    <a:pt x="295" y="54"/>
                  </a:moveTo>
                  <a:cubicBezTo>
                    <a:pt x="197" y="35"/>
                    <a:pt x="99" y="34"/>
                    <a:pt x="0" y="5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5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$1idê"/>
            <p:cNvSpPr/>
            <p:nvPr/>
          </p:nvSpPr>
          <p:spPr bwMode="auto">
            <a:xfrm>
              <a:off x="6434138" y="3367088"/>
              <a:ext cx="1189038" cy="471488"/>
            </a:xfrm>
            <a:custGeom>
              <a:avLst/>
              <a:gdLst>
                <a:gd name="T0" fmla="*/ 295 w 295"/>
                <a:gd name="T1" fmla="*/ 117 h 117"/>
                <a:gd name="T2" fmla="*/ 0 w 295"/>
                <a:gd name="T3" fmla="*/ 116 h 117"/>
                <a:gd name="T4" fmla="*/ 0 w 295"/>
                <a:gd name="T5" fmla="*/ 20 h 117"/>
                <a:gd name="T6" fmla="*/ 295 w 295"/>
                <a:gd name="T7" fmla="*/ 20 h 117"/>
                <a:gd name="T8" fmla="*/ 295 w 29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17">
                  <a:moveTo>
                    <a:pt x="295" y="117"/>
                  </a:moveTo>
                  <a:cubicBezTo>
                    <a:pt x="197" y="97"/>
                    <a:pt x="99" y="96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117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ľîḑé"/>
            <p:cNvSpPr/>
            <p:nvPr/>
          </p:nvSpPr>
          <p:spPr bwMode="auto">
            <a:xfrm>
              <a:off x="6434138" y="3865563"/>
              <a:ext cx="1189038" cy="222250"/>
            </a:xfrm>
            <a:custGeom>
              <a:avLst/>
              <a:gdLst>
                <a:gd name="T0" fmla="*/ 295 w 295"/>
                <a:gd name="T1" fmla="*/ 55 h 55"/>
                <a:gd name="T2" fmla="*/ 0 w 295"/>
                <a:gd name="T3" fmla="*/ 55 h 55"/>
                <a:gd name="T4" fmla="*/ 0 w 295"/>
                <a:gd name="T5" fmla="*/ 20 h 55"/>
                <a:gd name="T6" fmla="*/ 295 w 295"/>
                <a:gd name="T7" fmla="*/ 20 h 55"/>
                <a:gd name="T8" fmla="*/ 295 w 29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5">
                  <a:moveTo>
                    <a:pt x="295" y="55"/>
                  </a:moveTo>
                  <a:cubicBezTo>
                    <a:pt x="197" y="35"/>
                    <a:pt x="99" y="34"/>
                    <a:pt x="0" y="5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5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ṣľîḋê"/>
            <p:cNvSpPr/>
            <p:nvPr/>
          </p:nvSpPr>
          <p:spPr bwMode="auto">
            <a:xfrm>
              <a:off x="6434138" y="4116388"/>
              <a:ext cx="1189038" cy="720725"/>
            </a:xfrm>
            <a:custGeom>
              <a:avLst/>
              <a:gdLst>
                <a:gd name="T0" fmla="*/ 295 w 295"/>
                <a:gd name="T1" fmla="*/ 179 h 179"/>
                <a:gd name="T2" fmla="*/ 0 w 295"/>
                <a:gd name="T3" fmla="*/ 179 h 179"/>
                <a:gd name="T4" fmla="*/ 0 w 295"/>
                <a:gd name="T5" fmla="*/ 20 h 179"/>
                <a:gd name="T6" fmla="*/ 295 w 295"/>
                <a:gd name="T7" fmla="*/ 21 h 179"/>
                <a:gd name="T8" fmla="*/ 295 w 295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79">
                  <a:moveTo>
                    <a:pt x="295" y="179"/>
                  </a:moveTo>
                  <a:cubicBezTo>
                    <a:pt x="197" y="159"/>
                    <a:pt x="99" y="159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1"/>
                    <a:pt x="295" y="21"/>
                  </a:cubicBezTo>
                  <a:lnTo>
                    <a:pt x="295" y="17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şľïḍé"/>
            <p:cNvSpPr/>
            <p:nvPr/>
          </p:nvSpPr>
          <p:spPr bwMode="auto">
            <a:xfrm>
              <a:off x="7775575" y="1876425"/>
              <a:ext cx="1308100" cy="1055688"/>
            </a:xfrm>
            <a:custGeom>
              <a:avLst/>
              <a:gdLst>
                <a:gd name="T0" fmla="*/ 24 w 325"/>
                <a:gd name="T1" fmla="*/ 7 h 262"/>
                <a:gd name="T2" fmla="*/ 298 w 325"/>
                <a:gd name="T3" fmla="*/ 170 h 262"/>
                <a:gd name="T4" fmla="*/ 302 w 325"/>
                <a:gd name="T5" fmla="*/ 247 h 262"/>
                <a:gd name="T6" fmla="*/ 287 w 325"/>
                <a:gd name="T7" fmla="*/ 232 h 262"/>
                <a:gd name="T8" fmla="*/ 288 w 325"/>
                <a:gd name="T9" fmla="*/ 180 h 262"/>
                <a:gd name="T10" fmla="*/ 17 w 325"/>
                <a:gd name="T11" fmla="*/ 26 h 262"/>
                <a:gd name="T12" fmla="*/ 24 w 325"/>
                <a:gd name="T13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62">
                  <a:moveTo>
                    <a:pt x="24" y="7"/>
                  </a:moveTo>
                  <a:cubicBezTo>
                    <a:pt x="81" y="33"/>
                    <a:pt x="271" y="148"/>
                    <a:pt x="298" y="170"/>
                  </a:cubicBezTo>
                  <a:cubicBezTo>
                    <a:pt x="325" y="192"/>
                    <a:pt x="310" y="232"/>
                    <a:pt x="302" y="247"/>
                  </a:cubicBezTo>
                  <a:cubicBezTo>
                    <a:pt x="295" y="262"/>
                    <a:pt x="275" y="257"/>
                    <a:pt x="287" y="232"/>
                  </a:cubicBezTo>
                  <a:cubicBezTo>
                    <a:pt x="300" y="206"/>
                    <a:pt x="305" y="191"/>
                    <a:pt x="288" y="180"/>
                  </a:cubicBezTo>
                  <a:cubicBezTo>
                    <a:pt x="271" y="170"/>
                    <a:pt x="34" y="35"/>
                    <a:pt x="17" y="26"/>
                  </a:cubicBezTo>
                  <a:cubicBezTo>
                    <a:pt x="0" y="18"/>
                    <a:pt x="13" y="0"/>
                    <a:pt x="24" y="7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s1îdê"/>
            <p:cNvSpPr/>
            <p:nvPr/>
          </p:nvSpPr>
          <p:spPr bwMode="auto">
            <a:xfrm>
              <a:off x="7694613" y="2033588"/>
              <a:ext cx="1527175" cy="620713"/>
            </a:xfrm>
            <a:custGeom>
              <a:avLst/>
              <a:gdLst>
                <a:gd name="T0" fmla="*/ 367 w 379"/>
                <a:gd name="T1" fmla="*/ 128 h 154"/>
                <a:gd name="T2" fmla="*/ 71 w 379"/>
                <a:gd name="T3" fmla="*/ 9 h 154"/>
                <a:gd name="T4" fmla="*/ 8 w 379"/>
                <a:gd name="T5" fmla="*/ 51 h 154"/>
                <a:gd name="T6" fmla="*/ 29 w 379"/>
                <a:gd name="T7" fmla="*/ 54 h 154"/>
                <a:gd name="T8" fmla="*/ 70 w 379"/>
                <a:gd name="T9" fmla="*/ 23 h 154"/>
                <a:gd name="T10" fmla="*/ 355 w 379"/>
                <a:gd name="T11" fmla="*/ 146 h 154"/>
                <a:gd name="T12" fmla="*/ 367 w 379"/>
                <a:gd name="T13" fmla="*/ 1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154">
                  <a:moveTo>
                    <a:pt x="367" y="128"/>
                  </a:moveTo>
                  <a:cubicBezTo>
                    <a:pt x="311" y="99"/>
                    <a:pt x="105" y="17"/>
                    <a:pt x="71" y="9"/>
                  </a:cubicBezTo>
                  <a:cubicBezTo>
                    <a:pt x="37" y="0"/>
                    <a:pt x="15" y="36"/>
                    <a:pt x="8" y="51"/>
                  </a:cubicBezTo>
                  <a:cubicBezTo>
                    <a:pt x="0" y="67"/>
                    <a:pt x="16" y="80"/>
                    <a:pt x="29" y="54"/>
                  </a:cubicBezTo>
                  <a:cubicBezTo>
                    <a:pt x="42" y="28"/>
                    <a:pt x="51" y="15"/>
                    <a:pt x="70" y="23"/>
                  </a:cubicBezTo>
                  <a:cubicBezTo>
                    <a:pt x="88" y="30"/>
                    <a:pt x="338" y="138"/>
                    <a:pt x="355" y="146"/>
                  </a:cubicBezTo>
                  <a:cubicBezTo>
                    <a:pt x="373" y="154"/>
                    <a:pt x="379" y="133"/>
                    <a:pt x="367" y="128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ṩḷïḍe"/>
            <p:cNvSpPr/>
            <p:nvPr/>
          </p:nvSpPr>
          <p:spPr bwMode="auto">
            <a:xfrm>
              <a:off x="7727950" y="1690688"/>
              <a:ext cx="781050" cy="777875"/>
            </a:xfrm>
            <a:custGeom>
              <a:avLst/>
              <a:gdLst>
                <a:gd name="T0" fmla="*/ 135 w 194"/>
                <a:gd name="T1" fmla="*/ 20 h 193"/>
                <a:gd name="T2" fmla="*/ 173 w 194"/>
                <a:gd name="T3" fmla="*/ 134 h 193"/>
                <a:gd name="T4" fmla="*/ 60 w 194"/>
                <a:gd name="T5" fmla="*/ 172 h 193"/>
                <a:gd name="T6" fmla="*/ 21 w 194"/>
                <a:gd name="T7" fmla="*/ 59 h 193"/>
                <a:gd name="T8" fmla="*/ 135 w 194"/>
                <a:gd name="T9" fmla="*/ 20 h 193"/>
                <a:gd name="T10" fmla="*/ 130 w 194"/>
                <a:gd name="T11" fmla="*/ 30 h 193"/>
                <a:gd name="T12" fmla="*/ 31 w 194"/>
                <a:gd name="T13" fmla="*/ 63 h 193"/>
                <a:gd name="T14" fmla="*/ 64 w 194"/>
                <a:gd name="T15" fmla="*/ 163 h 193"/>
                <a:gd name="T16" fmla="*/ 164 w 194"/>
                <a:gd name="T17" fmla="*/ 129 h 193"/>
                <a:gd name="T18" fmla="*/ 130 w 194"/>
                <a:gd name="T19" fmla="*/ 3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3">
                  <a:moveTo>
                    <a:pt x="135" y="20"/>
                  </a:moveTo>
                  <a:cubicBezTo>
                    <a:pt x="177" y="41"/>
                    <a:pt x="194" y="92"/>
                    <a:pt x="173" y="134"/>
                  </a:cubicBezTo>
                  <a:cubicBezTo>
                    <a:pt x="152" y="176"/>
                    <a:pt x="101" y="193"/>
                    <a:pt x="60" y="172"/>
                  </a:cubicBezTo>
                  <a:cubicBezTo>
                    <a:pt x="18" y="152"/>
                    <a:pt x="0" y="101"/>
                    <a:pt x="21" y="59"/>
                  </a:cubicBezTo>
                  <a:cubicBezTo>
                    <a:pt x="42" y="17"/>
                    <a:pt x="93" y="0"/>
                    <a:pt x="135" y="20"/>
                  </a:cubicBezTo>
                  <a:moveTo>
                    <a:pt x="130" y="30"/>
                  </a:moveTo>
                  <a:cubicBezTo>
                    <a:pt x="94" y="12"/>
                    <a:pt x="49" y="27"/>
                    <a:pt x="31" y="63"/>
                  </a:cubicBezTo>
                  <a:cubicBezTo>
                    <a:pt x="13" y="100"/>
                    <a:pt x="28" y="145"/>
                    <a:pt x="64" y="163"/>
                  </a:cubicBezTo>
                  <a:cubicBezTo>
                    <a:pt x="101" y="181"/>
                    <a:pt x="145" y="166"/>
                    <a:pt x="164" y="129"/>
                  </a:cubicBezTo>
                  <a:cubicBezTo>
                    <a:pt x="182" y="93"/>
                    <a:pt x="167" y="48"/>
                    <a:pt x="130" y="30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Slíḑè"/>
            <p:cNvSpPr/>
            <p:nvPr/>
          </p:nvSpPr>
          <p:spPr bwMode="auto">
            <a:xfrm>
              <a:off x="7875588" y="1779588"/>
              <a:ext cx="539750" cy="414338"/>
            </a:xfrm>
            <a:custGeom>
              <a:avLst/>
              <a:gdLst>
                <a:gd name="T0" fmla="*/ 126 w 134"/>
                <a:gd name="T1" fmla="*/ 45 h 103"/>
                <a:gd name="T2" fmla="*/ 74 w 134"/>
                <a:gd name="T3" fmla="*/ 71 h 103"/>
                <a:gd name="T4" fmla="*/ 129 w 134"/>
                <a:gd name="T5" fmla="*/ 103 h 103"/>
                <a:gd name="T6" fmla="*/ 134 w 134"/>
                <a:gd name="T7" fmla="*/ 74 h 103"/>
                <a:gd name="T8" fmla="*/ 131 w 134"/>
                <a:gd name="T9" fmla="*/ 53 h 103"/>
                <a:gd name="T10" fmla="*/ 126 w 134"/>
                <a:gd name="T11" fmla="*/ 45 h 103"/>
                <a:gd name="T12" fmla="*/ 94 w 134"/>
                <a:gd name="T13" fmla="*/ 8 h 103"/>
                <a:gd name="T14" fmla="*/ 94 w 134"/>
                <a:gd name="T15" fmla="*/ 8 h 103"/>
                <a:gd name="T16" fmla="*/ 94 w 134"/>
                <a:gd name="T17" fmla="*/ 8 h 103"/>
                <a:gd name="T18" fmla="*/ 93 w 134"/>
                <a:gd name="T19" fmla="*/ 8 h 103"/>
                <a:gd name="T20" fmla="*/ 94 w 134"/>
                <a:gd name="T21" fmla="*/ 8 h 103"/>
                <a:gd name="T22" fmla="*/ 93 w 134"/>
                <a:gd name="T23" fmla="*/ 8 h 103"/>
                <a:gd name="T24" fmla="*/ 93 w 134"/>
                <a:gd name="T25" fmla="*/ 8 h 103"/>
                <a:gd name="T26" fmla="*/ 93 w 134"/>
                <a:gd name="T27" fmla="*/ 8 h 103"/>
                <a:gd name="T28" fmla="*/ 93 w 134"/>
                <a:gd name="T29" fmla="*/ 8 h 103"/>
                <a:gd name="T30" fmla="*/ 93 w 134"/>
                <a:gd name="T31" fmla="*/ 8 h 103"/>
                <a:gd name="T32" fmla="*/ 93 w 134"/>
                <a:gd name="T33" fmla="*/ 8 h 103"/>
                <a:gd name="T34" fmla="*/ 93 w 134"/>
                <a:gd name="T35" fmla="*/ 8 h 103"/>
                <a:gd name="T36" fmla="*/ 93 w 134"/>
                <a:gd name="T37" fmla="*/ 8 h 103"/>
                <a:gd name="T38" fmla="*/ 93 w 134"/>
                <a:gd name="T39" fmla="*/ 8 h 103"/>
                <a:gd name="T40" fmla="*/ 93 w 134"/>
                <a:gd name="T41" fmla="*/ 8 h 103"/>
                <a:gd name="T42" fmla="*/ 60 w 134"/>
                <a:gd name="T43" fmla="*/ 0 h 103"/>
                <a:gd name="T44" fmla="*/ 36 w 134"/>
                <a:gd name="T45" fmla="*/ 4 h 103"/>
                <a:gd name="T46" fmla="*/ 0 w 134"/>
                <a:gd name="T47" fmla="*/ 31 h 103"/>
                <a:gd name="T48" fmla="*/ 0 w 134"/>
                <a:gd name="T49" fmla="*/ 31 h 103"/>
                <a:gd name="T50" fmla="*/ 60 w 134"/>
                <a:gd name="T51" fmla="*/ 0 h 103"/>
                <a:gd name="T52" fmla="*/ 60 w 134"/>
                <a:gd name="T53" fmla="*/ 0 h 103"/>
                <a:gd name="T54" fmla="*/ 60 w 134"/>
                <a:gd name="T55" fmla="*/ 0 h 103"/>
                <a:gd name="T56" fmla="*/ 60 w 134"/>
                <a:gd name="T57" fmla="*/ 0 h 103"/>
                <a:gd name="T58" fmla="*/ 60 w 134"/>
                <a:gd name="T5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103">
                  <a:moveTo>
                    <a:pt x="126" y="45"/>
                  </a:moveTo>
                  <a:cubicBezTo>
                    <a:pt x="111" y="57"/>
                    <a:pt x="93" y="66"/>
                    <a:pt x="74" y="71"/>
                  </a:cubicBezTo>
                  <a:cubicBezTo>
                    <a:pt x="91" y="81"/>
                    <a:pt x="110" y="92"/>
                    <a:pt x="129" y="103"/>
                  </a:cubicBezTo>
                  <a:cubicBezTo>
                    <a:pt x="133" y="94"/>
                    <a:pt x="134" y="84"/>
                    <a:pt x="134" y="74"/>
                  </a:cubicBezTo>
                  <a:cubicBezTo>
                    <a:pt x="134" y="67"/>
                    <a:pt x="133" y="60"/>
                    <a:pt x="131" y="53"/>
                  </a:cubicBezTo>
                  <a:cubicBezTo>
                    <a:pt x="130" y="51"/>
                    <a:pt x="128" y="48"/>
                    <a:pt x="126" y="45"/>
                  </a:cubicBezTo>
                  <a:moveTo>
                    <a:pt x="94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moveTo>
                    <a:pt x="93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60" y="0"/>
                  </a:moveTo>
                  <a:cubicBezTo>
                    <a:pt x="52" y="0"/>
                    <a:pt x="44" y="2"/>
                    <a:pt x="36" y="4"/>
                  </a:cubicBezTo>
                  <a:cubicBezTo>
                    <a:pt x="22" y="9"/>
                    <a:pt x="9" y="18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11"/>
                    <a:pt x="37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ṣḷïḋê"/>
            <p:cNvSpPr/>
            <p:nvPr/>
          </p:nvSpPr>
          <p:spPr bwMode="auto">
            <a:xfrm>
              <a:off x="8343900" y="1879600"/>
              <a:ext cx="60325" cy="112713"/>
            </a:xfrm>
            <a:custGeom>
              <a:avLst/>
              <a:gdLst>
                <a:gd name="T0" fmla="*/ 0 w 15"/>
                <a:gd name="T1" fmla="*/ 0 h 28"/>
                <a:gd name="T2" fmla="*/ 12 w 15"/>
                <a:gd name="T3" fmla="*/ 19 h 28"/>
                <a:gd name="T4" fmla="*/ 10 w 15"/>
                <a:gd name="T5" fmla="*/ 20 h 28"/>
                <a:gd name="T6" fmla="*/ 15 w 15"/>
                <a:gd name="T7" fmla="*/ 28 h 28"/>
                <a:gd name="T8" fmla="*/ 0 w 15"/>
                <a:gd name="T9" fmla="*/ 0 h 28"/>
                <a:gd name="T10" fmla="*/ 0 w 15"/>
                <a:gd name="T11" fmla="*/ 0 h 28"/>
                <a:gd name="T12" fmla="*/ 0 w 15"/>
                <a:gd name="T13" fmla="*/ 0 h 28"/>
                <a:gd name="T14" fmla="*/ 0 w 15"/>
                <a:gd name="T15" fmla="*/ 0 h 28"/>
                <a:gd name="T16" fmla="*/ 0 w 15"/>
                <a:gd name="T17" fmla="*/ 0 h 28"/>
                <a:gd name="T18" fmla="*/ 0 w 15"/>
                <a:gd name="T19" fmla="*/ 0 h 28"/>
                <a:gd name="T20" fmla="*/ 0 w 15"/>
                <a:gd name="T21" fmla="*/ 0 h 28"/>
                <a:gd name="T22" fmla="*/ 0 w 15"/>
                <a:gd name="T23" fmla="*/ 0 h 28"/>
                <a:gd name="T24" fmla="*/ 0 w 15"/>
                <a:gd name="T25" fmla="*/ 0 h 28"/>
                <a:gd name="T26" fmla="*/ 0 w 15"/>
                <a:gd name="T27" fmla="*/ 0 h 28"/>
                <a:gd name="T28" fmla="*/ 0 w 15"/>
                <a:gd name="T29" fmla="*/ 0 h 28"/>
                <a:gd name="T30" fmla="*/ 0 w 15"/>
                <a:gd name="T31" fmla="*/ 0 h 28"/>
                <a:gd name="T32" fmla="*/ 0 w 15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8">
                  <a:moveTo>
                    <a:pt x="0" y="0"/>
                  </a:moveTo>
                  <a:cubicBezTo>
                    <a:pt x="5" y="6"/>
                    <a:pt x="9" y="12"/>
                    <a:pt x="12" y="19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2" y="23"/>
                    <a:pt x="14" y="26"/>
                    <a:pt x="15" y="28"/>
                  </a:cubicBezTo>
                  <a:cubicBezTo>
                    <a:pt x="12" y="18"/>
                    <a:pt x="7" y="9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ļiḓê"/>
            <p:cNvSpPr/>
            <p:nvPr/>
          </p:nvSpPr>
          <p:spPr bwMode="auto">
            <a:xfrm>
              <a:off x="7848600" y="2078038"/>
              <a:ext cx="15875" cy="15875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3" y="2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sḷîḓê"/>
            <p:cNvSpPr/>
            <p:nvPr/>
          </p:nvSpPr>
          <p:spPr bwMode="auto">
            <a:xfrm>
              <a:off x="7820025" y="1992313"/>
              <a:ext cx="28575" cy="117475"/>
            </a:xfrm>
            <a:custGeom>
              <a:avLst/>
              <a:gdLst>
                <a:gd name="T0" fmla="*/ 3 w 7"/>
                <a:gd name="T1" fmla="*/ 0 h 29"/>
                <a:gd name="T2" fmla="*/ 0 w 7"/>
                <a:gd name="T3" fmla="*/ 21 h 29"/>
                <a:gd name="T4" fmla="*/ 1 w 7"/>
                <a:gd name="T5" fmla="*/ 29 h 29"/>
                <a:gd name="T6" fmla="*/ 7 w 7"/>
                <a:gd name="T7" fmla="*/ 25 h 29"/>
                <a:gd name="T8" fmla="*/ 7 w 7"/>
                <a:gd name="T9" fmla="*/ 21 h 29"/>
                <a:gd name="T10" fmla="*/ 0 w 7"/>
                <a:gd name="T11" fmla="*/ 20 h 29"/>
                <a:gd name="T12" fmla="*/ 3 w 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9">
                  <a:moveTo>
                    <a:pt x="3" y="0"/>
                  </a:moveTo>
                  <a:cubicBezTo>
                    <a:pt x="1" y="7"/>
                    <a:pt x="0" y="14"/>
                    <a:pt x="0" y="21"/>
                  </a:cubicBezTo>
                  <a:cubicBezTo>
                    <a:pt x="0" y="24"/>
                    <a:pt x="0" y="27"/>
                    <a:pt x="1" y="29"/>
                  </a:cubicBezTo>
                  <a:cubicBezTo>
                    <a:pt x="3" y="28"/>
                    <a:pt x="5" y="26"/>
                    <a:pt x="7" y="25"/>
                  </a:cubicBezTo>
                  <a:cubicBezTo>
                    <a:pt x="7" y="24"/>
                    <a:pt x="7" y="23"/>
                    <a:pt x="7" y="21"/>
                  </a:cubicBezTo>
                  <a:cubicBezTo>
                    <a:pt x="5" y="21"/>
                    <a:pt x="3" y="20"/>
                    <a:pt x="0" y="20"/>
                  </a:cubicBezTo>
                  <a:cubicBezTo>
                    <a:pt x="0" y="13"/>
                    <a:pt x="1" y="6"/>
                    <a:pt x="3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şľîḓe"/>
            <p:cNvSpPr/>
            <p:nvPr/>
          </p:nvSpPr>
          <p:spPr bwMode="auto">
            <a:xfrm>
              <a:off x="7867650" y="2117725"/>
              <a:ext cx="439738" cy="261938"/>
            </a:xfrm>
            <a:custGeom>
              <a:avLst/>
              <a:gdLst>
                <a:gd name="T0" fmla="*/ 23 w 109"/>
                <a:gd name="T1" fmla="*/ 14 h 65"/>
                <a:gd name="T2" fmla="*/ 0 w 109"/>
                <a:gd name="T3" fmla="*/ 31 h 65"/>
                <a:gd name="T4" fmla="*/ 29 w 109"/>
                <a:gd name="T5" fmla="*/ 57 h 65"/>
                <a:gd name="T6" fmla="*/ 29 w 109"/>
                <a:gd name="T7" fmla="*/ 57 h 65"/>
                <a:gd name="T8" fmla="*/ 62 w 109"/>
                <a:gd name="T9" fmla="*/ 65 h 65"/>
                <a:gd name="T10" fmla="*/ 62 w 109"/>
                <a:gd name="T11" fmla="*/ 65 h 65"/>
                <a:gd name="T12" fmla="*/ 62 w 109"/>
                <a:gd name="T13" fmla="*/ 65 h 65"/>
                <a:gd name="T14" fmla="*/ 109 w 109"/>
                <a:gd name="T15" fmla="*/ 48 h 65"/>
                <a:gd name="T16" fmla="*/ 32 w 109"/>
                <a:gd name="T17" fmla="*/ 16 h 65"/>
                <a:gd name="T18" fmla="*/ 23 w 109"/>
                <a:gd name="T19" fmla="*/ 14 h 65"/>
                <a:gd name="T20" fmla="*/ 17 w 109"/>
                <a:gd name="T21" fmla="*/ 0 h 65"/>
                <a:gd name="T22" fmla="*/ 1 w 109"/>
                <a:gd name="T23" fmla="*/ 7 h 65"/>
                <a:gd name="T24" fmla="*/ 23 w 109"/>
                <a:gd name="T25" fmla="*/ 1 h 65"/>
                <a:gd name="T26" fmla="*/ 17 w 109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65">
                  <a:moveTo>
                    <a:pt x="23" y="14"/>
                  </a:moveTo>
                  <a:cubicBezTo>
                    <a:pt x="14" y="14"/>
                    <a:pt x="7" y="20"/>
                    <a:pt x="0" y="31"/>
                  </a:cubicBezTo>
                  <a:cubicBezTo>
                    <a:pt x="7" y="42"/>
                    <a:pt x="17" y="51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0" y="62"/>
                    <a:pt x="51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79" y="65"/>
                    <a:pt x="96" y="59"/>
                    <a:pt x="109" y="48"/>
                  </a:cubicBezTo>
                  <a:cubicBezTo>
                    <a:pt x="69" y="31"/>
                    <a:pt x="39" y="18"/>
                    <a:pt x="32" y="16"/>
                  </a:cubicBezTo>
                  <a:cubicBezTo>
                    <a:pt x="29" y="15"/>
                    <a:pt x="26" y="14"/>
                    <a:pt x="23" y="14"/>
                  </a:cubicBezTo>
                  <a:moveTo>
                    <a:pt x="17" y="0"/>
                  </a:moveTo>
                  <a:cubicBezTo>
                    <a:pt x="11" y="0"/>
                    <a:pt x="6" y="2"/>
                    <a:pt x="1" y="7"/>
                  </a:cubicBezTo>
                  <a:cubicBezTo>
                    <a:pt x="8" y="3"/>
                    <a:pt x="15" y="1"/>
                    <a:pt x="23" y="1"/>
                  </a:cubicBezTo>
                  <a:cubicBezTo>
                    <a:pt x="21" y="0"/>
                    <a:pt x="19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ṡlíḓe"/>
            <p:cNvSpPr/>
            <p:nvPr/>
          </p:nvSpPr>
          <p:spPr bwMode="auto">
            <a:xfrm>
              <a:off x="7843838" y="2122488"/>
              <a:ext cx="495300" cy="188913"/>
            </a:xfrm>
            <a:custGeom>
              <a:avLst/>
              <a:gdLst>
                <a:gd name="T0" fmla="*/ 29 w 123"/>
                <a:gd name="T1" fmla="*/ 0 h 47"/>
                <a:gd name="T2" fmla="*/ 7 w 123"/>
                <a:gd name="T3" fmla="*/ 6 h 47"/>
                <a:gd name="T4" fmla="*/ 0 w 123"/>
                <a:gd name="T5" fmla="*/ 17 h 47"/>
                <a:gd name="T6" fmla="*/ 6 w 123"/>
                <a:gd name="T7" fmla="*/ 30 h 47"/>
                <a:gd name="T8" fmla="*/ 29 w 123"/>
                <a:gd name="T9" fmla="*/ 13 h 47"/>
                <a:gd name="T10" fmla="*/ 38 w 123"/>
                <a:gd name="T11" fmla="*/ 15 h 47"/>
                <a:gd name="T12" fmla="*/ 115 w 123"/>
                <a:gd name="T13" fmla="*/ 47 h 47"/>
                <a:gd name="T14" fmla="*/ 123 w 123"/>
                <a:gd name="T15" fmla="*/ 39 h 47"/>
                <a:gd name="T16" fmla="*/ 33 w 123"/>
                <a:gd name="T17" fmla="*/ 1 h 47"/>
                <a:gd name="T18" fmla="*/ 29 w 123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7">
                  <a:moveTo>
                    <a:pt x="29" y="0"/>
                  </a:moveTo>
                  <a:cubicBezTo>
                    <a:pt x="21" y="0"/>
                    <a:pt x="14" y="2"/>
                    <a:pt x="7" y="6"/>
                  </a:cubicBezTo>
                  <a:cubicBezTo>
                    <a:pt x="5" y="9"/>
                    <a:pt x="2" y="13"/>
                    <a:pt x="0" y="17"/>
                  </a:cubicBezTo>
                  <a:cubicBezTo>
                    <a:pt x="1" y="22"/>
                    <a:pt x="4" y="26"/>
                    <a:pt x="6" y="30"/>
                  </a:cubicBezTo>
                  <a:cubicBezTo>
                    <a:pt x="13" y="19"/>
                    <a:pt x="20" y="13"/>
                    <a:pt x="29" y="13"/>
                  </a:cubicBezTo>
                  <a:cubicBezTo>
                    <a:pt x="32" y="13"/>
                    <a:pt x="35" y="14"/>
                    <a:pt x="38" y="15"/>
                  </a:cubicBezTo>
                  <a:cubicBezTo>
                    <a:pt x="45" y="17"/>
                    <a:pt x="75" y="30"/>
                    <a:pt x="115" y="47"/>
                  </a:cubicBezTo>
                  <a:cubicBezTo>
                    <a:pt x="118" y="45"/>
                    <a:pt x="121" y="42"/>
                    <a:pt x="123" y="39"/>
                  </a:cubicBezTo>
                  <a:cubicBezTo>
                    <a:pt x="77" y="19"/>
                    <a:pt x="39" y="3"/>
                    <a:pt x="33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$ľiďê"/>
            <p:cNvSpPr/>
            <p:nvPr/>
          </p:nvSpPr>
          <p:spPr bwMode="auto">
            <a:xfrm>
              <a:off x="7856538" y="1903413"/>
              <a:ext cx="539750" cy="311150"/>
            </a:xfrm>
            <a:custGeom>
              <a:avLst/>
              <a:gdLst>
                <a:gd name="T0" fmla="*/ 79 w 134"/>
                <a:gd name="T1" fmla="*/ 40 h 77"/>
                <a:gd name="T2" fmla="*/ 49 w 134"/>
                <a:gd name="T3" fmla="*/ 46 h 77"/>
                <a:gd name="T4" fmla="*/ 131 w 134"/>
                <a:gd name="T5" fmla="*/ 77 h 77"/>
                <a:gd name="T6" fmla="*/ 132 w 134"/>
                <a:gd name="T7" fmla="*/ 77 h 77"/>
                <a:gd name="T8" fmla="*/ 132 w 134"/>
                <a:gd name="T9" fmla="*/ 76 h 77"/>
                <a:gd name="T10" fmla="*/ 132 w 134"/>
                <a:gd name="T11" fmla="*/ 76 h 77"/>
                <a:gd name="T12" fmla="*/ 134 w 134"/>
                <a:gd name="T13" fmla="*/ 72 h 77"/>
                <a:gd name="T14" fmla="*/ 79 w 134"/>
                <a:gd name="T15" fmla="*/ 40 h 77"/>
                <a:gd name="T16" fmla="*/ 5 w 134"/>
                <a:gd name="T17" fmla="*/ 0 h 77"/>
                <a:gd name="T18" fmla="*/ 0 w 134"/>
                <a:gd name="T19" fmla="*/ 9 h 77"/>
                <a:gd name="T20" fmla="*/ 5 w 134"/>
                <a:gd name="T21" fmla="*/ 0 h 77"/>
                <a:gd name="T22" fmla="*/ 5 w 134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7">
                  <a:moveTo>
                    <a:pt x="79" y="40"/>
                  </a:moveTo>
                  <a:cubicBezTo>
                    <a:pt x="69" y="43"/>
                    <a:pt x="59" y="45"/>
                    <a:pt x="49" y="46"/>
                  </a:cubicBezTo>
                  <a:cubicBezTo>
                    <a:pt x="68" y="52"/>
                    <a:pt x="98" y="64"/>
                    <a:pt x="131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2" y="75"/>
                    <a:pt x="133" y="74"/>
                    <a:pt x="134" y="72"/>
                  </a:cubicBezTo>
                  <a:cubicBezTo>
                    <a:pt x="115" y="61"/>
                    <a:pt x="96" y="50"/>
                    <a:pt x="79" y="40"/>
                  </a:cubicBezTo>
                  <a:moveTo>
                    <a:pt x="5" y="0"/>
                  </a:moveTo>
                  <a:cubicBezTo>
                    <a:pt x="3" y="3"/>
                    <a:pt x="1" y="6"/>
                    <a:pt x="0" y="9"/>
                  </a:cubicBezTo>
                  <a:cubicBezTo>
                    <a:pt x="1" y="6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ṩḻíďé"/>
            <p:cNvSpPr/>
            <p:nvPr/>
          </p:nvSpPr>
          <p:spPr bwMode="auto">
            <a:xfrm>
              <a:off x="7823200" y="2081213"/>
              <a:ext cx="560388" cy="198438"/>
            </a:xfrm>
            <a:custGeom>
              <a:avLst/>
              <a:gdLst>
                <a:gd name="T0" fmla="*/ 10 w 139"/>
                <a:gd name="T1" fmla="*/ 0 h 49"/>
                <a:gd name="T2" fmla="*/ 6 w 139"/>
                <a:gd name="T3" fmla="*/ 3 h 49"/>
                <a:gd name="T4" fmla="*/ 0 w 139"/>
                <a:gd name="T5" fmla="*/ 7 h 49"/>
                <a:gd name="T6" fmla="*/ 5 w 139"/>
                <a:gd name="T7" fmla="*/ 27 h 49"/>
                <a:gd name="T8" fmla="*/ 12 w 139"/>
                <a:gd name="T9" fmla="*/ 16 h 49"/>
                <a:gd name="T10" fmla="*/ 28 w 139"/>
                <a:gd name="T11" fmla="*/ 9 h 49"/>
                <a:gd name="T12" fmla="*/ 34 w 139"/>
                <a:gd name="T13" fmla="*/ 10 h 49"/>
                <a:gd name="T14" fmla="*/ 38 w 139"/>
                <a:gd name="T15" fmla="*/ 11 h 49"/>
                <a:gd name="T16" fmla="*/ 128 w 139"/>
                <a:gd name="T17" fmla="*/ 49 h 49"/>
                <a:gd name="T18" fmla="*/ 139 w 139"/>
                <a:gd name="T19" fmla="*/ 33 h 49"/>
                <a:gd name="T20" fmla="*/ 139 w 139"/>
                <a:gd name="T21" fmla="*/ 33 h 49"/>
                <a:gd name="T22" fmla="*/ 139 w 139"/>
                <a:gd name="T23" fmla="*/ 33 h 49"/>
                <a:gd name="T24" fmla="*/ 57 w 139"/>
                <a:gd name="T25" fmla="*/ 2 h 49"/>
                <a:gd name="T26" fmla="*/ 40 w 139"/>
                <a:gd name="T27" fmla="*/ 3 h 49"/>
                <a:gd name="T28" fmla="*/ 10 w 139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49">
                  <a:moveTo>
                    <a:pt x="10" y="0"/>
                  </a:move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6"/>
                    <a:pt x="0" y="7"/>
                  </a:cubicBezTo>
                  <a:cubicBezTo>
                    <a:pt x="0" y="14"/>
                    <a:pt x="2" y="21"/>
                    <a:pt x="5" y="27"/>
                  </a:cubicBezTo>
                  <a:cubicBezTo>
                    <a:pt x="7" y="23"/>
                    <a:pt x="10" y="19"/>
                    <a:pt x="12" y="16"/>
                  </a:cubicBezTo>
                  <a:cubicBezTo>
                    <a:pt x="17" y="11"/>
                    <a:pt x="22" y="9"/>
                    <a:pt x="28" y="9"/>
                  </a:cubicBezTo>
                  <a:cubicBezTo>
                    <a:pt x="30" y="9"/>
                    <a:pt x="32" y="9"/>
                    <a:pt x="34" y="10"/>
                  </a:cubicBezTo>
                  <a:cubicBezTo>
                    <a:pt x="35" y="10"/>
                    <a:pt x="36" y="10"/>
                    <a:pt x="38" y="11"/>
                  </a:cubicBezTo>
                  <a:cubicBezTo>
                    <a:pt x="44" y="13"/>
                    <a:pt x="82" y="29"/>
                    <a:pt x="128" y="49"/>
                  </a:cubicBezTo>
                  <a:cubicBezTo>
                    <a:pt x="132" y="45"/>
                    <a:pt x="136" y="39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06" y="20"/>
                    <a:pt x="76" y="8"/>
                    <a:pt x="57" y="2"/>
                  </a:cubicBezTo>
                  <a:cubicBezTo>
                    <a:pt x="51" y="2"/>
                    <a:pt x="45" y="3"/>
                    <a:pt x="40" y="3"/>
                  </a:cubicBezTo>
                  <a:cubicBezTo>
                    <a:pt x="30" y="3"/>
                    <a:pt x="20" y="2"/>
                    <a:pt x="1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šḷïďè"/>
            <p:cNvSpPr/>
            <p:nvPr/>
          </p:nvSpPr>
          <p:spPr bwMode="auto">
            <a:xfrm>
              <a:off x="7820025" y="1779588"/>
              <a:ext cx="595313" cy="600075"/>
            </a:xfrm>
            <a:custGeom>
              <a:avLst/>
              <a:gdLst>
                <a:gd name="T0" fmla="*/ 74 w 148"/>
                <a:gd name="T1" fmla="*/ 149 h 149"/>
                <a:gd name="T2" fmla="*/ 74 w 148"/>
                <a:gd name="T3" fmla="*/ 149 h 149"/>
                <a:gd name="T4" fmla="*/ 74 w 148"/>
                <a:gd name="T5" fmla="*/ 149 h 149"/>
                <a:gd name="T6" fmla="*/ 140 w 148"/>
                <a:gd name="T7" fmla="*/ 108 h 149"/>
                <a:gd name="T8" fmla="*/ 140 w 148"/>
                <a:gd name="T9" fmla="*/ 108 h 149"/>
                <a:gd name="T10" fmla="*/ 141 w 148"/>
                <a:gd name="T11" fmla="*/ 108 h 149"/>
                <a:gd name="T12" fmla="*/ 3 w 148"/>
                <a:gd name="T13" fmla="*/ 53 h 149"/>
                <a:gd name="T14" fmla="*/ 3 w 148"/>
                <a:gd name="T15" fmla="*/ 53 h 149"/>
                <a:gd name="T16" fmla="*/ 130 w 148"/>
                <a:gd name="T17" fmla="*/ 25 h 149"/>
                <a:gd name="T18" fmla="*/ 145 w 148"/>
                <a:gd name="T19" fmla="*/ 53 h 149"/>
                <a:gd name="T20" fmla="*/ 130 w 148"/>
                <a:gd name="T21" fmla="*/ 25 h 149"/>
                <a:gd name="T22" fmla="*/ 130 w 148"/>
                <a:gd name="T23" fmla="*/ 25 h 149"/>
                <a:gd name="T24" fmla="*/ 130 w 148"/>
                <a:gd name="T25" fmla="*/ 25 h 149"/>
                <a:gd name="T26" fmla="*/ 130 w 148"/>
                <a:gd name="T27" fmla="*/ 25 h 149"/>
                <a:gd name="T28" fmla="*/ 130 w 148"/>
                <a:gd name="T29" fmla="*/ 25 h 149"/>
                <a:gd name="T30" fmla="*/ 130 w 148"/>
                <a:gd name="T31" fmla="*/ 25 h 149"/>
                <a:gd name="T32" fmla="*/ 130 w 148"/>
                <a:gd name="T33" fmla="*/ 25 h 149"/>
                <a:gd name="T34" fmla="*/ 130 w 148"/>
                <a:gd name="T35" fmla="*/ 25 h 149"/>
                <a:gd name="T36" fmla="*/ 130 w 148"/>
                <a:gd name="T37" fmla="*/ 25 h 149"/>
                <a:gd name="T38" fmla="*/ 130 w 148"/>
                <a:gd name="T39" fmla="*/ 25 h 149"/>
                <a:gd name="T40" fmla="*/ 130 w 148"/>
                <a:gd name="T41" fmla="*/ 25 h 149"/>
                <a:gd name="T42" fmla="*/ 108 w 148"/>
                <a:gd name="T43" fmla="*/ 8 h 149"/>
                <a:gd name="T44" fmla="*/ 108 w 148"/>
                <a:gd name="T45" fmla="*/ 8 h 149"/>
                <a:gd name="T46" fmla="*/ 107 w 148"/>
                <a:gd name="T47" fmla="*/ 8 h 149"/>
                <a:gd name="T48" fmla="*/ 108 w 148"/>
                <a:gd name="T49" fmla="*/ 8 h 149"/>
                <a:gd name="T50" fmla="*/ 107 w 148"/>
                <a:gd name="T51" fmla="*/ 8 h 149"/>
                <a:gd name="T52" fmla="*/ 107 w 148"/>
                <a:gd name="T53" fmla="*/ 8 h 149"/>
                <a:gd name="T54" fmla="*/ 107 w 148"/>
                <a:gd name="T55" fmla="*/ 8 h 149"/>
                <a:gd name="T56" fmla="*/ 74 w 148"/>
                <a:gd name="T57" fmla="*/ 0 h 149"/>
                <a:gd name="T58" fmla="*/ 74 w 148"/>
                <a:gd name="T59" fmla="*/ 0 h 149"/>
                <a:gd name="T60" fmla="*/ 74 w 148"/>
                <a:gd name="T61" fmla="*/ 0 h 149"/>
                <a:gd name="T62" fmla="*/ 74 w 148"/>
                <a:gd name="T63" fmla="*/ 0 h 149"/>
                <a:gd name="T64" fmla="*/ 107 w 148"/>
                <a:gd name="T65" fmla="*/ 8 h 149"/>
                <a:gd name="T66" fmla="*/ 107 w 148"/>
                <a:gd name="T67" fmla="*/ 8 h 149"/>
                <a:gd name="T68" fmla="*/ 74 w 148"/>
                <a:gd name="T6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149">
                  <a:moveTo>
                    <a:pt x="74" y="149"/>
                  </a:move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moveTo>
                    <a:pt x="41" y="141"/>
                  </a:moveTo>
                  <a:cubicBezTo>
                    <a:pt x="52" y="146"/>
                    <a:pt x="63" y="149"/>
                    <a:pt x="74" y="149"/>
                  </a:cubicBezTo>
                  <a:cubicBezTo>
                    <a:pt x="63" y="149"/>
                    <a:pt x="52" y="146"/>
                    <a:pt x="41" y="141"/>
                  </a:cubicBezTo>
                  <a:moveTo>
                    <a:pt x="140" y="108"/>
                  </a:moveTo>
                  <a:cubicBezTo>
                    <a:pt x="140" y="108"/>
                    <a:pt x="140" y="108"/>
                    <a:pt x="140" y="108"/>
                  </a:cubicBezTo>
                  <a:cubicBezTo>
                    <a:pt x="140" y="108"/>
                    <a:pt x="140" y="108"/>
                    <a:pt x="140" y="108"/>
                  </a:cubicBezTo>
                  <a:moveTo>
                    <a:pt x="141" y="107"/>
                  </a:moveTo>
                  <a:cubicBezTo>
                    <a:pt x="141" y="107"/>
                    <a:pt x="141" y="107"/>
                    <a:pt x="141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3" y="53"/>
                  </a:moveTo>
                  <a:cubicBezTo>
                    <a:pt x="1" y="60"/>
                    <a:pt x="0" y="67"/>
                    <a:pt x="0" y="74"/>
                  </a:cubicBezTo>
                  <a:cubicBezTo>
                    <a:pt x="0" y="67"/>
                    <a:pt x="1" y="60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7" y="34"/>
                    <a:pt x="142" y="43"/>
                    <a:pt x="145" y="53"/>
                  </a:cubicBezTo>
                  <a:cubicBezTo>
                    <a:pt x="147" y="60"/>
                    <a:pt x="148" y="67"/>
                    <a:pt x="148" y="74"/>
                  </a:cubicBezTo>
                  <a:cubicBezTo>
                    <a:pt x="148" y="56"/>
                    <a:pt x="142" y="39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7" y="8"/>
                    <a:pt x="107" y="8"/>
                  </a:cubicBezTo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moveTo>
                    <a:pt x="74" y="0"/>
                  </a:moveTo>
                  <a:cubicBezTo>
                    <a:pt x="66" y="0"/>
                    <a:pt x="58" y="2"/>
                    <a:pt x="50" y="4"/>
                  </a:cubicBezTo>
                  <a:cubicBezTo>
                    <a:pt x="58" y="2"/>
                    <a:pt x="66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0"/>
                    <a:pt x="96" y="3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97" y="3"/>
                    <a:pt x="85" y="0"/>
                    <a:pt x="74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ṡliḓé"/>
            <p:cNvSpPr/>
            <p:nvPr/>
          </p:nvSpPr>
          <p:spPr bwMode="auto">
            <a:xfrm>
              <a:off x="8493125" y="2070100"/>
              <a:ext cx="781050" cy="776288"/>
            </a:xfrm>
            <a:custGeom>
              <a:avLst/>
              <a:gdLst>
                <a:gd name="T0" fmla="*/ 135 w 194"/>
                <a:gd name="T1" fmla="*/ 21 h 193"/>
                <a:gd name="T2" fmla="*/ 173 w 194"/>
                <a:gd name="T3" fmla="*/ 134 h 193"/>
                <a:gd name="T4" fmla="*/ 59 w 194"/>
                <a:gd name="T5" fmla="*/ 173 h 193"/>
                <a:gd name="T6" fmla="*/ 21 w 194"/>
                <a:gd name="T7" fmla="*/ 59 h 193"/>
                <a:gd name="T8" fmla="*/ 135 w 194"/>
                <a:gd name="T9" fmla="*/ 21 h 193"/>
                <a:gd name="T10" fmla="*/ 130 w 194"/>
                <a:gd name="T11" fmla="*/ 30 h 193"/>
                <a:gd name="T12" fmla="*/ 30 w 194"/>
                <a:gd name="T13" fmla="*/ 64 h 193"/>
                <a:gd name="T14" fmla="*/ 64 w 194"/>
                <a:gd name="T15" fmla="*/ 163 h 193"/>
                <a:gd name="T16" fmla="*/ 163 w 194"/>
                <a:gd name="T17" fmla="*/ 130 h 193"/>
                <a:gd name="T18" fmla="*/ 130 w 194"/>
                <a:gd name="T19" fmla="*/ 3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3">
                  <a:moveTo>
                    <a:pt x="135" y="21"/>
                  </a:moveTo>
                  <a:cubicBezTo>
                    <a:pt x="177" y="41"/>
                    <a:pt x="194" y="92"/>
                    <a:pt x="173" y="134"/>
                  </a:cubicBezTo>
                  <a:cubicBezTo>
                    <a:pt x="152" y="176"/>
                    <a:pt x="101" y="193"/>
                    <a:pt x="59" y="173"/>
                  </a:cubicBezTo>
                  <a:cubicBezTo>
                    <a:pt x="17" y="152"/>
                    <a:pt x="0" y="101"/>
                    <a:pt x="21" y="59"/>
                  </a:cubicBezTo>
                  <a:cubicBezTo>
                    <a:pt x="42" y="17"/>
                    <a:pt x="93" y="0"/>
                    <a:pt x="135" y="21"/>
                  </a:cubicBezTo>
                  <a:moveTo>
                    <a:pt x="130" y="30"/>
                  </a:moveTo>
                  <a:cubicBezTo>
                    <a:pt x="93" y="12"/>
                    <a:pt x="49" y="27"/>
                    <a:pt x="30" y="64"/>
                  </a:cubicBezTo>
                  <a:cubicBezTo>
                    <a:pt x="12" y="100"/>
                    <a:pt x="27" y="145"/>
                    <a:pt x="64" y="163"/>
                  </a:cubicBezTo>
                  <a:cubicBezTo>
                    <a:pt x="100" y="181"/>
                    <a:pt x="145" y="166"/>
                    <a:pt x="163" y="130"/>
                  </a:cubicBezTo>
                  <a:cubicBezTo>
                    <a:pt x="181" y="93"/>
                    <a:pt x="166" y="48"/>
                    <a:pt x="130" y="30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ṡḻîďê"/>
            <p:cNvSpPr/>
            <p:nvPr/>
          </p:nvSpPr>
          <p:spPr bwMode="auto">
            <a:xfrm>
              <a:off x="8383588" y="2162175"/>
              <a:ext cx="246063" cy="188913"/>
            </a:xfrm>
            <a:custGeom>
              <a:avLst/>
              <a:gdLst>
                <a:gd name="T0" fmla="*/ 7 w 61"/>
                <a:gd name="T1" fmla="*/ 19 h 47"/>
                <a:gd name="T2" fmla="*/ 3 w 61"/>
                <a:gd name="T3" fmla="*/ 21 h 47"/>
                <a:gd name="T4" fmla="*/ 1 w 61"/>
                <a:gd name="T5" fmla="*/ 16 h 47"/>
                <a:gd name="T6" fmla="*/ 28 w 61"/>
                <a:gd name="T7" fmla="*/ 1 h 47"/>
                <a:gd name="T8" fmla="*/ 39 w 61"/>
                <a:gd name="T9" fmla="*/ 5 h 47"/>
                <a:gd name="T10" fmla="*/ 49 w 61"/>
                <a:gd name="T11" fmla="*/ 12 h 47"/>
                <a:gd name="T12" fmla="*/ 55 w 61"/>
                <a:gd name="T13" fmla="*/ 44 h 47"/>
                <a:gd name="T14" fmla="*/ 50 w 61"/>
                <a:gd name="T15" fmla="*/ 46 h 47"/>
                <a:gd name="T16" fmla="*/ 48 w 61"/>
                <a:gd name="T17" fmla="*/ 41 h 47"/>
                <a:gd name="T18" fmla="*/ 44 w 61"/>
                <a:gd name="T19" fmla="*/ 17 h 47"/>
                <a:gd name="T20" fmla="*/ 36 w 61"/>
                <a:gd name="T21" fmla="*/ 11 h 47"/>
                <a:gd name="T22" fmla="*/ 27 w 61"/>
                <a:gd name="T23" fmla="*/ 8 h 47"/>
                <a:gd name="T24" fmla="*/ 7 w 61"/>
                <a:gd name="T25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47">
                  <a:moveTo>
                    <a:pt x="7" y="19"/>
                  </a:moveTo>
                  <a:cubicBezTo>
                    <a:pt x="7" y="21"/>
                    <a:pt x="4" y="22"/>
                    <a:pt x="3" y="21"/>
                  </a:cubicBezTo>
                  <a:cubicBezTo>
                    <a:pt x="1" y="20"/>
                    <a:pt x="0" y="18"/>
                    <a:pt x="1" y="16"/>
                  </a:cubicBezTo>
                  <a:cubicBezTo>
                    <a:pt x="7" y="4"/>
                    <a:pt x="17" y="0"/>
                    <a:pt x="28" y="1"/>
                  </a:cubicBezTo>
                  <a:cubicBezTo>
                    <a:pt x="32" y="2"/>
                    <a:pt x="36" y="3"/>
                    <a:pt x="39" y="5"/>
                  </a:cubicBezTo>
                  <a:cubicBezTo>
                    <a:pt x="43" y="7"/>
                    <a:pt x="47" y="9"/>
                    <a:pt x="49" y="12"/>
                  </a:cubicBezTo>
                  <a:cubicBezTo>
                    <a:pt x="57" y="20"/>
                    <a:pt x="61" y="32"/>
                    <a:pt x="55" y="44"/>
                  </a:cubicBezTo>
                  <a:cubicBezTo>
                    <a:pt x="54" y="46"/>
                    <a:pt x="51" y="47"/>
                    <a:pt x="50" y="46"/>
                  </a:cubicBezTo>
                  <a:cubicBezTo>
                    <a:pt x="48" y="45"/>
                    <a:pt x="47" y="43"/>
                    <a:pt x="48" y="41"/>
                  </a:cubicBezTo>
                  <a:cubicBezTo>
                    <a:pt x="52" y="32"/>
                    <a:pt x="50" y="23"/>
                    <a:pt x="44" y="17"/>
                  </a:cubicBezTo>
                  <a:cubicBezTo>
                    <a:pt x="42" y="15"/>
                    <a:pt x="39" y="13"/>
                    <a:pt x="36" y="11"/>
                  </a:cubicBezTo>
                  <a:cubicBezTo>
                    <a:pt x="33" y="10"/>
                    <a:pt x="30" y="9"/>
                    <a:pt x="27" y="8"/>
                  </a:cubicBezTo>
                  <a:cubicBezTo>
                    <a:pt x="19" y="8"/>
                    <a:pt x="12" y="11"/>
                    <a:pt x="7" y="19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ṡḷíḍé"/>
            <p:cNvSpPr/>
            <p:nvPr/>
          </p:nvSpPr>
          <p:spPr bwMode="auto">
            <a:xfrm>
              <a:off x="7831138" y="1811338"/>
              <a:ext cx="512763" cy="180975"/>
            </a:xfrm>
            <a:custGeom>
              <a:avLst/>
              <a:gdLst>
                <a:gd name="T0" fmla="*/ 5 w 127"/>
                <a:gd name="T1" fmla="*/ 33 h 45"/>
                <a:gd name="T2" fmla="*/ 5 w 127"/>
                <a:gd name="T3" fmla="*/ 33 h 45"/>
                <a:gd name="T4" fmla="*/ 0 w 127"/>
                <a:gd name="T5" fmla="*/ 45 h 45"/>
                <a:gd name="T6" fmla="*/ 5 w 127"/>
                <a:gd name="T7" fmla="*/ 33 h 45"/>
                <a:gd name="T8" fmla="*/ 5 w 127"/>
                <a:gd name="T9" fmla="*/ 33 h 45"/>
                <a:gd name="T10" fmla="*/ 5 w 127"/>
                <a:gd name="T11" fmla="*/ 33 h 45"/>
                <a:gd name="T12" fmla="*/ 127 w 127"/>
                <a:gd name="T13" fmla="*/ 17 h 45"/>
                <a:gd name="T14" fmla="*/ 127 w 127"/>
                <a:gd name="T15" fmla="*/ 17 h 45"/>
                <a:gd name="T16" fmla="*/ 127 w 127"/>
                <a:gd name="T17" fmla="*/ 17 h 45"/>
                <a:gd name="T18" fmla="*/ 127 w 127"/>
                <a:gd name="T19" fmla="*/ 17 h 45"/>
                <a:gd name="T20" fmla="*/ 127 w 127"/>
                <a:gd name="T21" fmla="*/ 17 h 45"/>
                <a:gd name="T22" fmla="*/ 127 w 127"/>
                <a:gd name="T23" fmla="*/ 17 h 45"/>
                <a:gd name="T24" fmla="*/ 127 w 127"/>
                <a:gd name="T25" fmla="*/ 17 h 45"/>
                <a:gd name="T26" fmla="*/ 127 w 127"/>
                <a:gd name="T27" fmla="*/ 17 h 45"/>
                <a:gd name="T28" fmla="*/ 127 w 127"/>
                <a:gd name="T29" fmla="*/ 17 h 45"/>
                <a:gd name="T30" fmla="*/ 127 w 127"/>
                <a:gd name="T31" fmla="*/ 17 h 45"/>
                <a:gd name="T32" fmla="*/ 127 w 127"/>
                <a:gd name="T33" fmla="*/ 17 h 45"/>
                <a:gd name="T34" fmla="*/ 127 w 127"/>
                <a:gd name="T35" fmla="*/ 17 h 45"/>
                <a:gd name="T36" fmla="*/ 105 w 127"/>
                <a:gd name="T37" fmla="*/ 0 h 45"/>
                <a:gd name="T38" fmla="*/ 127 w 127"/>
                <a:gd name="T39" fmla="*/ 17 h 45"/>
                <a:gd name="T40" fmla="*/ 105 w 127"/>
                <a:gd name="T41" fmla="*/ 0 h 45"/>
                <a:gd name="T42" fmla="*/ 105 w 127"/>
                <a:gd name="T43" fmla="*/ 0 h 45"/>
                <a:gd name="T44" fmla="*/ 105 w 127"/>
                <a:gd name="T45" fmla="*/ 0 h 45"/>
                <a:gd name="T46" fmla="*/ 105 w 127"/>
                <a:gd name="T47" fmla="*/ 0 h 45"/>
                <a:gd name="T48" fmla="*/ 104 w 127"/>
                <a:gd name="T49" fmla="*/ 0 h 45"/>
                <a:gd name="T50" fmla="*/ 104 w 127"/>
                <a:gd name="T51" fmla="*/ 0 h 45"/>
                <a:gd name="T52" fmla="*/ 104 w 127"/>
                <a:gd name="T53" fmla="*/ 0 h 45"/>
                <a:gd name="T54" fmla="*/ 104 w 127"/>
                <a:gd name="T55" fmla="*/ 0 h 45"/>
                <a:gd name="T56" fmla="*/ 104 w 127"/>
                <a:gd name="T57" fmla="*/ 0 h 45"/>
                <a:gd name="T58" fmla="*/ 104 w 127"/>
                <a:gd name="T59" fmla="*/ 0 h 45"/>
                <a:gd name="T60" fmla="*/ 104 w 127"/>
                <a:gd name="T61" fmla="*/ 0 h 45"/>
                <a:gd name="T62" fmla="*/ 104 w 127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45">
                  <a:moveTo>
                    <a:pt x="5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3" y="37"/>
                    <a:pt x="2" y="41"/>
                    <a:pt x="0" y="45"/>
                  </a:cubicBezTo>
                  <a:cubicBezTo>
                    <a:pt x="2" y="41"/>
                    <a:pt x="3" y="37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05" y="0"/>
                  </a:moveTo>
                  <a:cubicBezTo>
                    <a:pt x="113" y="4"/>
                    <a:pt x="121" y="10"/>
                    <a:pt x="127" y="17"/>
                  </a:cubicBezTo>
                  <a:cubicBezTo>
                    <a:pt x="121" y="10"/>
                    <a:pt x="113" y="5"/>
                    <a:pt x="105" y="0"/>
                  </a:cubicBezTo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ş1ïḓè"/>
            <p:cNvSpPr/>
            <p:nvPr/>
          </p:nvSpPr>
          <p:spPr bwMode="auto">
            <a:xfrm>
              <a:off x="7875588" y="1779588"/>
              <a:ext cx="508000" cy="285750"/>
            </a:xfrm>
            <a:custGeom>
              <a:avLst/>
              <a:gdLst>
                <a:gd name="T0" fmla="*/ 66 w 126"/>
                <a:gd name="T1" fmla="*/ 14 h 71"/>
                <a:gd name="T2" fmla="*/ 13 w 126"/>
                <a:gd name="T3" fmla="*/ 37 h 71"/>
                <a:gd name="T4" fmla="*/ 74 w 126"/>
                <a:gd name="T5" fmla="*/ 71 h 71"/>
                <a:gd name="T6" fmla="*/ 126 w 126"/>
                <a:gd name="T7" fmla="*/ 45 h 71"/>
                <a:gd name="T8" fmla="*/ 99 w 126"/>
                <a:gd name="T9" fmla="*/ 22 h 71"/>
                <a:gd name="T10" fmla="*/ 66 w 126"/>
                <a:gd name="T11" fmla="*/ 14 h 71"/>
                <a:gd name="T12" fmla="*/ 60 w 126"/>
                <a:gd name="T13" fmla="*/ 0 h 71"/>
                <a:gd name="T14" fmla="*/ 60 w 126"/>
                <a:gd name="T15" fmla="*/ 0 h 71"/>
                <a:gd name="T16" fmla="*/ 0 w 126"/>
                <a:gd name="T17" fmla="*/ 31 h 71"/>
                <a:gd name="T18" fmla="*/ 3 w 126"/>
                <a:gd name="T19" fmla="*/ 32 h 71"/>
                <a:gd name="T20" fmla="*/ 66 w 126"/>
                <a:gd name="T21" fmla="*/ 4 h 71"/>
                <a:gd name="T22" fmla="*/ 94 w 126"/>
                <a:gd name="T23" fmla="*/ 8 h 71"/>
                <a:gd name="T24" fmla="*/ 94 w 126"/>
                <a:gd name="T25" fmla="*/ 8 h 71"/>
                <a:gd name="T26" fmla="*/ 94 w 126"/>
                <a:gd name="T27" fmla="*/ 8 h 71"/>
                <a:gd name="T28" fmla="*/ 94 w 126"/>
                <a:gd name="T29" fmla="*/ 8 h 71"/>
                <a:gd name="T30" fmla="*/ 93 w 126"/>
                <a:gd name="T31" fmla="*/ 8 h 71"/>
                <a:gd name="T32" fmla="*/ 93 w 126"/>
                <a:gd name="T33" fmla="*/ 8 h 71"/>
                <a:gd name="T34" fmla="*/ 93 w 126"/>
                <a:gd name="T35" fmla="*/ 8 h 71"/>
                <a:gd name="T36" fmla="*/ 93 w 126"/>
                <a:gd name="T37" fmla="*/ 8 h 71"/>
                <a:gd name="T38" fmla="*/ 93 w 126"/>
                <a:gd name="T39" fmla="*/ 8 h 71"/>
                <a:gd name="T40" fmla="*/ 93 w 126"/>
                <a:gd name="T41" fmla="*/ 8 h 71"/>
                <a:gd name="T42" fmla="*/ 93 w 126"/>
                <a:gd name="T43" fmla="*/ 8 h 71"/>
                <a:gd name="T44" fmla="*/ 93 w 126"/>
                <a:gd name="T45" fmla="*/ 8 h 71"/>
                <a:gd name="T46" fmla="*/ 60 w 126"/>
                <a:gd name="T47" fmla="*/ 0 h 71"/>
                <a:gd name="T48" fmla="*/ 60 w 126"/>
                <a:gd name="T4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71">
                  <a:moveTo>
                    <a:pt x="66" y="14"/>
                  </a:moveTo>
                  <a:cubicBezTo>
                    <a:pt x="46" y="14"/>
                    <a:pt x="27" y="23"/>
                    <a:pt x="13" y="37"/>
                  </a:cubicBezTo>
                  <a:cubicBezTo>
                    <a:pt x="29" y="46"/>
                    <a:pt x="50" y="57"/>
                    <a:pt x="74" y="71"/>
                  </a:cubicBezTo>
                  <a:cubicBezTo>
                    <a:pt x="93" y="66"/>
                    <a:pt x="111" y="57"/>
                    <a:pt x="126" y="45"/>
                  </a:cubicBezTo>
                  <a:cubicBezTo>
                    <a:pt x="120" y="36"/>
                    <a:pt x="110" y="28"/>
                    <a:pt x="99" y="22"/>
                  </a:cubicBezTo>
                  <a:cubicBezTo>
                    <a:pt x="89" y="17"/>
                    <a:pt x="77" y="14"/>
                    <a:pt x="66" y="14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14" y="11"/>
                    <a:pt x="0" y="31"/>
                  </a:cubicBezTo>
                  <a:cubicBezTo>
                    <a:pt x="1" y="31"/>
                    <a:pt x="2" y="32"/>
                    <a:pt x="3" y="32"/>
                  </a:cubicBezTo>
                  <a:cubicBezTo>
                    <a:pt x="19" y="14"/>
                    <a:pt x="42" y="4"/>
                    <a:pt x="66" y="4"/>
                  </a:cubicBezTo>
                  <a:cubicBezTo>
                    <a:pt x="76" y="4"/>
                    <a:pt x="85" y="5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82" y="3"/>
                    <a:pt x="7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ḻïḋê"/>
            <p:cNvSpPr/>
            <p:nvPr/>
          </p:nvSpPr>
          <p:spPr bwMode="auto">
            <a:xfrm>
              <a:off x="7888288" y="1795463"/>
              <a:ext cx="503238" cy="165100"/>
            </a:xfrm>
            <a:custGeom>
              <a:avLst/>
              <a:gdLst>
                <a:gd name="T0" fmla="*/ 63 w 125"/>
                <a:gd name="T1" fmla="*/ 0 h 41"/>
                <a:gd name="T2" fmla="*/ 0 w 125"/>
                <a:gd name="T3" fmla="*/ 28 h 41"/>
                <a:gd name="T4" fmla="*/ 10 w 125"/>
                <a:gd name="T5" fmla="*/ 33 h 41"/>
                <a:gd name="T6" fmla="*/ 63 w 125"/>
                <a:gd name="T7" fmla="*/ 10 h 41"/>
                <a:gd name="T8" fmla="*/ 96 w 125"/>
                <a:gd name="T9" fmla="*/ 18 h 41"/>
                <a:gd name="T10" fmla="*/ 123 w 125"/>
                <a:gd name="T11" fmla="*/ 41 h 41"/>
                <a:gd name="T12" fmla="*/ 125 w 125"/>
                <a:gd name="T13" fmla="*/ 40 h 41"/>
                <a:gd name="T14" fmla="*/ 113 w 125"/>
                <a:gd name="T15" fmla="*/ 21 h 41"/>
                <a:gd name="T16" fmla="*/ 113 w 125"/>
                <a:gd name="T17" fmla="*/ 21 h 41"/>
                <a:gd name="T18" fmla="*/ 113 w 125"/>
                <a:gd name="T19" fmla="*/ 21 h 41"/>
                <a:gd name="T20" fmla="*/ 113 w 125"/>
                <a:gd name="T21" fmla="*/ 21 h 41"/>
                <a:gd name="T22" fmla="*/ 113 w 125"/>
                <a:gd name="T23" fmla="*/ 21 h 41"/>
                <a:gd name="T24" fmla="*/ 113 w 125"/>
                <a:gd name="T25" fmla="*/ 21 h 41"/>
                <a:gd name="T26" fmla="*/ 113 w 125"/>
                <a:gd name="T27" fmla="*/ 21 h 41"/>
                <a:gd name="T28" fmla="*/ 113 w 125"/>
                <a:gd name="T29" fmla="*/ 21 h 41"/>
                <a:gd name="T30" fmla="*/ 113 w 125"/>
                <a:gd name="T31" fmla="*/ 21 h 41"/>
                <a:gd name="T32" fmla="*/ 91 w 125"/>
                <a:gd name="T33" fmla="*/ 4 h 41"/>
                <a:gd name="T34" fmla="*/ 63 w 125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41">
                  <a:moveTo>
                    <a:pt x="63" y="0"/>
                  </a:moveTo>
                  <a:cubicBezTo>
                    <a:pt x="39" y="0"/>
                    <a:pt x="16" y="10"/>
                    <a:pt x="0" y="28"/>
                  </a:cubicBezTo>
                  <a:cubicBezTo>
                    <a:pt x="3" y="30"/>
                    <a:pt x="6" y="31"/>
                    <a:pt x="10" y="33"/>
                  </a:cubicBezTo>
                  <a:cubicBezTo>
                    <a:pt x="24" y="19"/>
                    <a:pt x="43" y="10"/>
                    <a:pt x="63" y="10"/>
                  </a:cubicBezTo>
                  <a:cubicBezTo>
                    <a:pt x="74" y="10"/>
                    <a:pt x="86" y="13"/>
                    <a:pt x="96" y="18"/>
                  </a:cubicBezTo>
                  <a:cubicBezTo>
                    <a:pt x="107" y="24"/>
                    <a:pt x="117" y="32"/>
                    <a:pt x="123" y="41"/>
                  </a:cubicBezTo>
                  <a:cubicBezTo>
                    <a:pt x="124" y="41"/>
                    <a:pt x="125" y="41"/>
                    <a:pt x="125" y="40"/>
                  </a:cubicBezTo>
                  <a:cubicBezTo>
                    <a:pt x="122" y="33"/>
                    <a:pt x="118" y="27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07" y="14"/>
                    <a:pt x="100" y="9"/>
                    <a:pt x="91" y="4"/>
                  </a:cubicBezTo>
                  <a:cubicBezTo>
                    <a:pt x="82" y="1"/>
                    <a:pt x="73" y="0"/>
                    <a:pt x="63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Sľïdè"/>
            <p:cNvSpPr/>
            <p:nvPr/>
          </p:nvSpPr>
          <p:spPr bwMode="auto">
            <a:xfrm>
              <a:off x="7835900" y="1976438"/>
              <a:ext cx="76200" cy="104775"/>
            </a:xfrm>
            <a:custGeom>
              <a:avLst/>
              <a:gdLst>
                <a:gd name="T0" fmla="*/ 6 w 19"/>
                <a:gd name="T1" fmla="*/ 15 h 26"/>
                <a:gd name="T2" fmla="*/ 3 w 19"/>
                <a:gd name="T3" fmla="*/ 25 h 26"/>
                <a:gd name="T4" fmla="*/ 7 w 19"/>
                <a:gd name="T5" fmla="*/ 26 h 26"/>
                <a:gd name="T6" fmla="*/ 19 w 19"/>
                <a:gd name="T7" fmla="*/ 22 h 26"/>
                <a:gd name="T8" fmla="*/ 8 w 19"/>
                <a:gd name="T9" fmla="*/ 16 h 26"/>
                <a:gd name="T10" fmla="*/ 6 w 19"/>
                <a:gd name="T11" fmla="*/ 15 h 26"/>
                <a:gd name="T12" fmla="*/ 0 w 19"/>
                <a:gd name="T13" fmla="*/ 0 h 26"/>
                <a:gd name="T14" fmla="*/ 0 w 19"/>
                <a:gd name="T15" fmla="*/ 3 h 26"/>
                <a:gd name="T16" fmla="*/ 0 w 19"/>
                <a:gd name="T17" fmla="*/ 2 h 26"/>
                <a:gd name="T18" fmla="*/ 1 w 19"/>
                <a:gd name="T19" fmla="*/ 1 h 26"/>
                <a:gd name="T20" fmla="*/ 0 w 1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6">
                  <a:moveTo>
                    <a:pt x="6" y="15"/>
                  </a:moveTo>
                  <a:cubicBezTo>
                    <a:pt x="5" y="18"/>
                    <a:pt x="4" y="22"/>
                    <a:pt x="3" y="25"/>
                  </a:cubicBezTo>
                  <a:cubicBezTo>
                    <a:pt x="5" y="26"/>
                    <a:pt x="6" y="26"/>
                    <a:pt x="7" y="26"/>
                  </a:cubicBezTo>
                  <a:cubicBezTo>
                    <a:pt x="11" y="24"/>
                    <a:pt x="15" y="23"/>
                    <a:pt x="19" y="22"/>
                  </a:cubicBezTo>
                  <a:cubicBezTo>
                    <a:pt x="14" y="19"/>
                    <a:pt x="10" y="17"/>
                    <a:pt x="8" y="16"/>
                  </a:cubicBezTo>
                  <a:cubicBezTo>
                    <a:pt x="7" y="15"/>
                    <a:pt x="7" y="15"/>
                    <a:pt x="6" y="15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ṩļïḋé"/>
            <p:cNvSpPr/>
            <p:nvPr/>
          </p:nvSpPr>
          <p:spPr bwMode="auto">
            <a:xfrm>
              <a:off x="7820025" y="1981200"/>
              <a:ext cx="193675" cy="96838"/>
            </a:xfrm>
            <a:custGeom>
              <a:avLst/>
              <a:gdLst>
                <a:gd name="T0" fmla="*/ 5 w 48"/>
                <a:gd name="T1" fmla="*/ 0 h 24"/>
                <a:gd name="T2" fmla="*/ 4 w 48"/>
                <a:gd name="T3" fmla="*/ 1 h 24"/>
                <a:gd name="T4" fmla="*/ 4 w 48"/>
                <a:gd name="T5" fmla="*/ 2 h 24"/>
                <a:gd name="T6" fmla="*/ 3 w 48"/>
                <a:gd name="T7" fmla="*/ 3 h 24"/>
                <a:gd name="T8" fmla="*/ 0 w 48"/>
                <a:gd name="T9" fmla="*/ 23 h 24"/>
                <a:gd name="T10" fmla="*/ 7 w 48"/>
                <a:gd name="T11" fmla="*/ 24 h 24"/>
                <a:gd name="T12" fmla="*/ 10 w 48"/>
                <a:gd name="T13" fmla="*/ 14 h 24"/>
                <a:gd name="T14" fmla="*/ 12 w 48"/>
                <a:gd name="T15" fmla="*/ 15 h 24"/>
                <a:gd name="T16" fmla="*/ 23 w 48"/>
                <a:gd name="T17" fmla="*/ 21 h 24"/>
                <a:gd name="T18" fmla="*/ 30 w 48"/>
                <a:gd name="T19" fmla="*/ 20 h 24"/>
                <a:gd name="T20" fmla="*/ 40 w 48"/>
                <a:gd name="T21" fmla="*/ 22 h 24"/>
                <a:gd name="T22" fmla="*/ 48 w 48"/>
                <a:gd name="T23" fmla="*/ 24 h 24"/>
                <a:gd name="T24" fmla="*/ 6 w 48"/>
                <a:gd name="T25" fmla="*/ 0 h 24"/>
                <a:gd name="T26" fmla="*/ 5 w 48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3" y="2"/>
                    <a:pt x="3" y="3"/>
                  </a:cubicBezTo>
                  <a:cubicBezTo>
                    <a:pt x="1" y="9"/>
                    <a:pt x="0" y="16"/>
                    <a:pt x="0" y="23"/>
                  </a:cubicBezTo>
                  <a:cubicBezTo>
                    <a:pt x="3" y="23"/>
                    <a:pt x="5" y="24"/>
                    <a:pt x="7" y="24"/>
                  </a:cubicBezTo>
                  <a:cubicBezTo>
                    <a:pt x="8" y="21"/>
                    <a:pt x="9" y="17"/>
                    <a:pt x="10" y="14"/>
                  </a:cubicBezTo>
                  <a:cubicBezTo>
                    <a:pt x="11" y="14"/>
                    <a:pt x="11" y="14"/>
                    <a:pt x="12" y="15"/>
                  </a:cubicBezTo>
                  <a:cubicBezTo>
                    <a:pt x="14" y="16"/>
                    <a:pt x="18" y="18"/>
                    <a:pt x="23" y="21"/>
                  </a:cubicBezTo>
                  <a:cubicBezTo>
                    <a:pt x="26" y="21"/>
                    <a:pt x="28" y="20"/>
                    <a:pt x="30" y="20"/>
                  </a:cubicBezTo>
                  <a:cubicBezTo>
                    <a:pt x="33" y="20"/>
                    <a:pt x="37" y="21"/>
                    <a:pt x="40" y="22"/>
                  </a:cubicBezTo>
                  <a:cubicBezTo>
                    <a:pt x="42" y="22"/>
                    <a:pt x="45" y="23"/>
                    <a:pt x="48" y="24"/>
                  </a:cubicBezTo>
                  <a:cubicBezTo>
                    <a:pt x="26" y="11"/>
                    <a:pt x="10" y="3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$ľiḓé"/>
            <p:cNvSpPr/>
            <p:nvPr/>
          </p:nvSpPr>
          <p:spPr bwMode="auto">
            <a:xfrm>
              <a:off x="7835900" y="1903413"/>
              <a:ext cx="338138" cy="185738"/>
            </a:xfrm>
            <a:custGeom>
              <a:avLst/>
              <a:gdLst>
                <a:gd name="T0" fmla="*/ 10 w 84"/>
                <a:gd name="T1" fmla="*/ 0 h 46"/>
                <a:gd name="T2" fmla="*/ 5 w 84"/>
                <a:gd name="T3" fmla="*/ 9 h 46"/>
                <a:gd name="T4" fmla="*/ 4 w 84"/>
                <a:gd name="T5" fmla="*/ 10 h 46"/>
                <a:gd name="T6" fmla="*/ 4 w 84"/>
                <a:gd name="T7" fmla="*/ 10 h 46"/>
                <a:gd name="T8" fmla="*/ 0 w 84"/>
                <a:gd name="T9" fmla="*/ 18 h 46"/>
                <a:gd name="T10" fmla="*/ 1 w 84"/>
                <a:gd name="T11" fmla="*/ 19 h 46"/>
                <a:gd name="T12" fmla="*/ 2 w 84"/>
                <a:gd name="T13" fmla="*/ 19 h 46"/>
                <a:gd name="T14" fmla="*/ 44 w 84"/>
                <a:gd name="T15" fmla="*/ 43 h 46"/>
                <a:gd name="T16" fmla="*/ 54 w 84"/>
                <a:gd name="T17" fmla="*/ 46 h 46"/>
                <a:gd name="T18" fmla="*/ 84 w 84"/>
                <a:gd name="T19" fmla="*/ 40 h 46"/>
                <a:gd name="T20" fmla="*/ 23 w 84"/>
                <a:gd name="T21" fmla="*/ 6 h 46"/>
                <a:gd name="T22" fmla="*/ 13 w 84"/>
                <a:gd name="T23" fmla="*/ 1 h 46"/>
                <a:gd name="T24" fmla="*/ 10 w 8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6">
                  <a:moveTo>
                    <a:pt x="10" y="0"/>
                  </a:moveTo>
                  <a:cubicBezTo>
                    <a:pt x="8" y="3"/>
                    <a:pt x="6" y="6"/>
                    <a:pt x="5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3"/>
                    <a:pt x="1" y="16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6" y="22"/>
                    <a:pt x="22" y="30"/>
                    <a:pt x="44" y="43"/>
                  </a:cubicBezTo>
                  <a:cubicBezTo>
                    <a:pt x="47" y="44"/>
                    <a:pt x="50" y="45"/>
                    <a:pt x="54" y="46"/>
                  </a:cubicBezTo>
                  <a:cubicBezTo>
                    <a:pt x="64" y="45"/>
                    <a:pt x="74" y="43"/>
                    <a:pt x="84" y="40"/>
                  </a:cubicBezTo>
                  <a:cubicBezTo>
                    <a:pt x="60" y="26"/>
                    <a:pt x="39" y="15"/>
                    <a:pt x="23" y="6"/>
                  </a:cubicBezTo>
                  <a:cubicBezTo>
                    <a:pt x="19" y="4"/>
                    <a:pt x="16" y="3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Sľiḑê"/>
            <p:cNvSpPr/>
            <p:nvPr/>
          </p:nvSpPr>
          <p:spPr bwMode="auto">
            <a:xfrm>
              <a:off x="7864475" y="2060575"/>
              <a:ext cx="188913" cy="33338"/>
            </a:xfrm>
            <a:custGeom>
              <a:avLst/>
              <a:gdLst>
                <a:gd name="T0" fmla="*/ 19 w 47"/>
                <a:gd name="T1" fmla="*/ 0 h 8"/>
                <a:gd name="T2" fmla="*/ 12 w 47"/>
                <a:gd name="T3" fmla="*/ 1 h 8"/>
                <a:gd name="T4" fmla="*/ 0 w 47"/>
                <a:gd name="T5" fmla="*/ 5 h 8"/>
                <a:gd name="T6" fmla="*/ 30 w 47"/>
                <a:gd name="T7" fmla="*/ 8 h 8"/>
                <a:gd name="T8" fmla="*/ 47 w 47"/>
                <a:gd name="T9" fmla="*/ 7 h 8"/>
                <a:gd name="T10" fmla="*/ 37 w 47"/>
                <a:gd name="T11" fmla="*/ 4 h 8"/>
                <a:gd name="T12" fmla="*/ 29 w 47"/>
                <a:gd name="T13" fmla="*/ 2 h 8"/>
                <a:gd name="T14" fmla="*/ 19 w 4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">
                  <a:moveTo>
                    <a:pt x="19" y="0"/>
                  </a:moveTo>
                  <a:cubicBezTo>
                    <a:pt x="17" y="0"/>
                    <a:pt x="15" y="1"/>
                    <a:pt x="12" y="1"/>
                  </a:cubicBezTo>
                  <a:cubicBezTo>
                    <a:pt x="8" y="2"/>
                    <a:pt x="4" y="3"/>
                    <a:pt x="0" y="5"/>
                  </a:cubicBezTo>
                  <a:cubicBezTo>
                    <a:pt x="10" y="7"/>
                    <a:pt x="20" y="8"/>
                    <a:pt x="30" y="8"/>
                  </a:cubicBezTo>
                  <a:cubicBezTo>
                    <a:pt x="35" y="8"/>
                    <a:pt x="41" y="7"/>
                    <a:pt x="47" y="7"/>
                  </a:cubicBezTo>
                  <a:cubicBezTo>
                    <a:pt x="43" y="6"/>
                    <a:pt x="40" y="5"/>
                    <a:pt x="37" y="4"/>
                  </a:cubicBezTo>
                  <a:cubicBezTo>
                    <a:pt x="34" y="3"/>
                    <a:pt x="31" y="2"/>
                    <a:pt x="29" y="2"/>
                  </a:cubicBezTo>
                  <a:cubicBezTo>
                    <a:pt x="26" y="1"/>
                    <a:pt x="22" y="0"/>
                    <a:pt x="19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ṡļïḋè"/>
            <p:cNvSpPr/>
            <p:nvPr/>
          </p:nvSpPr>
          <p:spPr bwMode="auto">
            <a:xfrm>
              <a:off x="7831138" y="1779588"/>
              <a:ext cx="512763" cy="212725"/>
            </a:xfrm>
            <a:custGeom>
              <a:avLst/>
              <a:gdLst>
                <a:gd name="T0" fmla="*/ 5 w 127"/>
                <a:gd name="T1" fmla="*/ 41 h 53"/>
                <a:gd name="T2" fmla="*/ 5 w 127"/>
                <a:gd name="T3" fmla="*/ 41 h 53"/>
                <a:gd name="T4" fmla="*/ 0 w 127"/>
                <a:gd name="T5" fmla="*/ 53 h 53"/>
                <a:gd name="T6" fmla="*/ 0 w 127"/>
                <a:gd name="T7" fmla="*/ 53 h 53"/>
                <a:gd name="T8" fmla="*/ 1 w 127"/>
                <a:gd name="T9" fmla="*/ 52 h 53"/>
                <a:gd name="T10" fmla="*/ 1 w 127"/>
                <a:gd name="T11" fmla="*/ 49 h 53"/>
                <a:gd name="T12" fmla="*/ 5 w 127"/>
                <a:gd name="T13" fmla="*/ 41 h 53"/>
                <a:gd name="T14" fmla="*/ 5 w 127"/>
                <a:gd name="T15" fmla="*/ 41 h 53"/>
                <a:gd name="T16" fmla="*/ 127 w 127"/>
                <a:gd name="T17" fmla="*/ 25 h 53"/>
                <a:gd name="T18" fmla="*/ 127 w 127"/>
                <a:gd name="T19" fmla="*/ 25 h 53"/>
                <a:gd name="T20" fmla="*/ 127 w 127"/>
                <a:gd name="T21" fmla="*/ 25 h 53"/>
                <a:gd name="T22" fmla="*/ 127 w 127"/>
                <a:gd name="T23" fmla="*/ 25 h 53"/>
                <a:gd name="T24" fmla="*/ 127 w 127"/>
                <a:gd name="T25" fmla="*/ 25 h 53"/>
                <a:gd name="T26" fmla="*/ 127 w 127"/>
                <a:gd name="T27" fmla="*/ 25 h 53"/>
                <a:gd name="T28" fmla="*/ 127 w 127"/>
                <a:gd name="T29" fmla="*/ 25 h 53"/>
                <a:gd name="T30" fmla="*/ 127 w 127"/>
                <a:gd name="T31" fmla="*/ 25 h 53"/>
                <a:gd name="T32" fmla="*/ 127 w 127"/>
                <a:gd name="T33" fmla="*/ 25 h 53"/>
                <a:gd name="T34" fmla="*/ 127 w 127"/>
                <a:gd name="T35" fmla="*/ 25 h 53"/>
                <a:gd name="T36" fmla="*/ 127 w 127"/>
                <a:gd name="T37" fmla="*/ 25 h 53"/>
                <a:gd name="T38" fmla="*/ 127 w 127"/>
                <a:gd name="T39" fmla="*/ 25 h 53"/>
                <a:gd name="T40" fmla="*/ 127 w 127"/>
                <a:gd name="T41" fmla="*/ 25 h 53"/>
                <a:gd name="T42" fmla="*/ 127 w 127"/>
                <a:gd name="T43" fmla="*/ 25 h 53"/>
                <a:gd name="T44" fmla="*/ 127 w 127"/>
                <a:gd name="T45" fmla="*/ 25 h 53"/>
                <a:gd name="T46" fmla="*/ 127 w 127"/>
                <a:gd name="T47" fmla="*/ 25 h 53"/>
                <a:gd name="T48" fmla="*/ 127 w 127"/>
                <a:gd name="T49" fmla="*/ 25 h 53"/>
                <a:gd name="T50" fmla="*/ 127 w 127"/>
                <a:gd name="T51" fmla="*/ 25 h 53"/>
                <a:gd name="T52" fmla="*/ 127 w 127"/>
                <a:gd name="T53" fmla="*/ 25 h 53"/>
                <a:gd name="T54" fmla="*/ 127 w 127"/>
                <a:gd name="T55" fmla="*/ 25 h 53"/>
                <a:gd name="T56" fmla="*/ 105 w 127"/>
                <a:gd name="T57" fmla="*/ 8 h 53"/>
                <a:gd name="T58" fmla="*/ 105 w 127"/>
                <a:gd name="T59" fmla="*/ 8 h 53"/>
                <a:gd name="T60" fmla="*/ 127 w 127"/>
                <a:gd name="T61" fmla="*/ 25 h 53"/>
                <a:gd name="T62" fmla="*/ 127 w 127"/>
                <a:gd name="T63" fmla="*/ 25 h 53"/>
                <a:gd name="T64" fmla="*/ 105 w 127"/>
                <a:gd name="T65" fmla="*/ 8 h 53"/>
                <a:gd name="T66" fmla="*/ 105 w 127"/>
                <a:gd name="T67" fmla="*/ 8 h 53"/>
                <a:gd name="T68" fmla="*/ 105 w 127"/>
                <a:gd name="T69" fmla="*/ 8 h 53"/>
                <a:gd name="T70" fmla="*/ 105 w 127"/>
                <a:gd name="T71" fmla="*/ 8 h 53"/>
                <a:gd name="T72" fmla="*/ 105 w 127"/>
                <a:gd name="T73" fmla="*/ 8 h 53"/>
                <a:gd name="T74" fmla="*/ 105 w 127"/>
                <a:gd name="T75" fmla="*/ 8 h 53"/>
                <a:gd name="T76" fmla="*/ 105 w 127"/>
                <a:gd name="T77" fmla="*/ 8 h 53"/>
                <a:gd name="T78" fmla="*/ 104 w 127"/>
                <a:gd name="T79" fmla="*/ 8 h 53"/>
                <a:gd name="T80" fmla="*/ 104 w 127"/>
                <a:gd name="T81" fmla="*/ 8 h 53"/>
                <a:gd name="T82" fmla="*/ 104 w 127"/>
                <a:gd name="T83" fmla="*/ 8 h 53"/>
                <a:gd name="T84" fmla="*/ 104 w 127"/>
                <a:gd name="T85" fmla="*/ 8 h 53"/>
                <a:gd name="T86" fmla="*/ 104 w 127"/>
                <a:gd name="T87" fmla="*/ 8 h 53"/>
                <a:gd name="T88" fmla="*/ 104 w 127"/>
                <a:gd name="T89" fmla="*/ 8 h 53"/>
                <a:gd name="T90" fmla="*/ 104 w 127"/>
                <a:gd name="T91" fmla="*/ 8 h 53"/>
                <a:gd name="T92" fmla="*/ 104 w 127"/>
                <a:gd name="T93" fmla="*/ 8 h 53"/>
                <a:gd name="T94" fmla="*/ 104 w 127"/>
                <a:gd name="T95" fmla="*/ 8 h 53"/>
                <a:gd name="T96" fmla="*/ 104 w 127"/>
                <a:gd name="T97" fmla="*/ 8 h 53"/>
                <a:gd name="T98" fmla="*/ 104 w 127"/>
                <a:gd name="T99" fmla="*/ 8 h 53"/>
                <a:gd name="T100" fmla="*/ 104 w 127"/>
                <a:gd name="T101" fmla="*/ 8 h 53"/>
                <a:gd name="T102" fmla="*/ 104 w 127"/>
                <a:gd name="T103" fmla="*/ 8 h 53"/>
                <a:gd name="T104" fmla="*/ 104 w 127"/>
                <a:gd name="T105" fmla="*/ 8 h 53"/>
                <a:gd name="T106" fmla="*/ 104 w 127"/>
                <a:gd name="T107" fmla="*/ 8 h 53"/>
                <a:gd name="T108" fmla="*/ 71 w 127"/>
                <a:gd name="T109" fmla="*/ 0 h 53"/>
                <a:gd name="T110" fmla="*/ 104 w 127"/>
                <a:gd name="T111" fmla="*/ 8 h 53"/>
                <a:gd name="T112" fmla="*/ 71 w 127"/>
                <a:gd name="T113" fmla="*/ 0 h 53"/>
                <a:gd name="T114" fmla="*/ 71 w 127"/>
                <a:gd name="T115" fmla="*/ 0 h 53"/>
                <a:gd name="T116" fmla="*/ 71 w 127"/>
                <a:gd name="T117" fmla="*/ 0 h 53"/>
                <a:gd name="T118" fmla="*/ 71 w 127"/>
                <a:gd name="T119" fmla="*/ 0 h 53"/>
                <a:gd name="T120" fmla="*/ 71 w 127"/>
                <a:gd name="T1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" h="53"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3" y="45"/>
                    <a:pt x="2" y="49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1" y="51"/>
                    <a:pt x="1" y="50"/>
                    <a:pt x="1" y="49"/>
                  </a:cubicBezTo>
                  <a:cubicBezTo>
                    <a:pt x="2" y="47"/>
                    <a:pt x="4" y="44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14" y="13"/>
                    <a:pt x="121" y="18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1" y="18"/>
                    <a:pt x="113" y="12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71" y="0"/>
                  </a:moveTo>
                  <a:cubicBezTo>
                    <a:pt x="82" y="0"/>
                    <a:pt x="93" y="3"/>
                    <a:pt x="104" y="8"/>
                  </a:cubicBezTo>
                  <a:cubicBezTo>
                    <a:pt x="93" y="3"/>
                    <a:pt x="82" y="0"/>
                    <a:pt x="71" y="0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ş1idê"/>
            <p:cNvSpPr/>
            <p:nvPr/>
          </p:nvSpPr>
          <p:spPr bwMode="auto">
            <a:xfrm>
              <a:off x="8883650" y="2157413"/>
              <a:ext cx="123825" cy="28575"/>
            </a:xfrm>
            <a:custGeom>
              <a:avLst/>
              <a:gdLst>
                <a:gd name="T0" fmla="*/ 0 w 31"/>
                <a:gd name="T1" fmla="*/ 0 h 7"/>
                <a:gd name="T2" fmla="*/ 0 w 31"/>
                <a:gd name="T3" fmla="*/ 0 h 7"/>
                <a:gd name="T4" fmla="*/ 0 w 31"/>
                <a:gd name="T5" fmla="*/ 0 h 7"/>
                <a:gd name="T6" fmla="*/ 31 w 31"/>
                <a:gd name="T7" fmla="*/ 7 h 7"/>
                <a:gd name="T8" fmla="*/ 0 w 3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21" y="3"/>
                    <a:pt x="31" y="7"/>
                  </a:cubicBezTo>
                  <a:cubicBezTo>
                    <a:pt x="21" y="3"/>
                    <a:pt x="10" y="0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ṧlíḋ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ṩḷîdé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şḷíḋ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$ľíḓé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sliḍ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ṧ1îḓê"/>
            <p:cNvSpPr/>
            <p:nvPr/>
          </p:nvSpPr>
          <p:spPr bwMode="auto">
            <a:xfrm>
              <a:off x="9015413" y="219075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śḷíḋ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ṣľiď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sḷïḓê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š1îḑ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ṧ1ídè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ṡlïdê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sḻíḋ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ṧliḑ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1idê"/>
            <p:cNvSpPr/>
            <p:nvPr/>
          </p:nvSpPr>
          <p:spPr bwMode="auto">
            <a:xfrm>
              <a:off x="9020175" y="219392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ṣḷîḑè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ṧļiḑ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š1ïḍ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sḷiḍ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ṧlïdè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śľíďè"/>
            <p:cNvSpPr/>
            <p:nvPr/>
          </p:nvSpPr>
          <p:spPr bwMode="auto">
            <a:xfrm>
              <a:off x="9023350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şļíḋè"/>
            <p:cNvSpPr/>
            <p:nvPr/>
          </p:nvSpPr>
          <p:spPr bwMode="auto">
            <a:xfrm>
              <a:off x="9023350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slîdé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lídê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ṧliḑê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Sḷiďè"/>
            <p:cNvSpPr/>
            <p:nvPr/>
          </p:nvSpPr>
          <p:spPr bwMode="auto">
            <a:xfrm>
              <a:off x="8605838" y="2343150"/>
              <a:ext cx="574675" cy="414338"/>
            </a:xfrm>
            <a:custGeom>
              <a:avLst/>
              <a:gdLst>
                <a:gd name="T0" fmla="*/ 103 w 143"/>
                <a:gd name="T1" fmla="*/ 69 h 103"/>
                <a:gd name="T2" fmla="*/ 106 w 143"/>
                <a:gd name="T3" fmla="*/ 78 h 103"/>
                <a:gd name="T4" fmla="*/ 112 w 143"/>
                <a:gd name="T5" fmla="*/ 89 h 103"/>
                <a:gd name="T6" fmla="*/ 124 w 143"/>
                <a:gd name="T7" fmla="*/ 78 h 103"/>
                <a:gd name="T8" fmla="*/ 103 w 143"/>
                <a:gd name="T9" fmla="*/ 69 h 103"/>
                <a:gd name="T10" fmla="*/ 2 w 143"/>
                <a:gd name="T11" fmla="*/ 29 h 103"/>
                <a:gd name="T12" fmla="*/ 4 w 143"/>
                <a:gd name="T13" fmla="*/ 64 h 103"/>
                <a:gd name="T14" fmla="*/ 36 w 143"/>
                <a:gd name="T15" fmla="*/ 95 h 103"/>
                <a:gd name="T16" fmla="*/ 36 w 143"/>
                <a:gd name="T17" fmla="*/ 95 h 103"/>
                <a:gd name="T18" fmla="*/ 69 w 143"/>
                <a:gd name="T19" fmla="*/ 103 h 103"/>
                <a:gd name="T20" fmla="*/ 69 w 143"/>
                <a:gd name="T21" fmla="*/ 103 h 103"/>
                <a:gd name="T22" fmla="*/ 69 w 143"/>
                <a:gd name="T23" fmla="*/ 103 h 103"/>
                <a:gd name="T24" fmla="*/ 89 w 143"/>
                <a:gd name="T25" fmla="*/ 100 h 103"/>
                <a:gd name="T26" fmla="*/ 93 w 143"/>
                <a:gd name="T27" fmla="*/ 82 h 103"/>
                <a:gd name="T28" fmla="*/ 88 w 143"/>
                <a:gd name="T29" fmla="*/ 78 h 103"/>
                <a:gd name="T30" fmla="*/ 2 w 143"/>
                <a:gd name="T31" fmla="*/ 29 h 103"/>
                <a:gd name="T32" fmla="*/ 135 w 143"/>
                <a:gd name="T33" fmla="*/ 0 h 103"/>
                <a:gd name="T34" fmla="*/ 84 w 143"/>
                <a:gd name="T35" fmla="*/ 25 h 103"/>
                <a:gd name="T36" fmla="*/ 140 w 143"/>
                <a:gd name="T37" fmla="*/ 50 h 103"/>
                <a:gd name="T38" fmla="*/ 143 w 143"/>
                <a:gd name="T39" fmla="*/ 29 h 103"/>
                <a:gd name="T40" fmla="*/ 140 w 143"/>
                <a:gd name="T41" fmla="*/ 7 h 103"/>
                <a:gd name="T42" fmla="*/ 135 w 143"/>
                <a:gd name="T4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03">
                  <a:moveTo>
                    <a:pt x="103" y="69"/>
                  </a:moveTo>
                  <a:cubicBezTo>
                    <a:pt x="105" y="72"/>
                    <a:pt x="106" y="75"/>
                    <a:pt x="106" y="78"/>
                  </a:cubicBezTo>
                  <a:cubicBezTo>
                    <a:pt x="109" y="81"/>
                    <a:pt x="110" y="85"/>
                    <a:pt x="112" y="89"/>
                  </a:cubicBezTo>
                  <a:cubicBezTo>
                    <a:pt x="116" y="86"/>
                    <a:pt x="120" y="82"/>
                    <a:pt x="124" y="78"/>
                  </a:cubicBezTo>
                  <a:cubicBezTo>
                    <a:pt x="119" y="76"/>
                    <a:pt x="112" y="72"/>
                    <a:pt x="103" y="69"/>
                  </a:cubicBezTo>
                  <a:moveTo>
                    <a:pt x="2" y="29"/>
                  </a:moveTo>
                  <a:cubicBezTo>
                    <a:pt x="0" y="41"/>
                    <a:pt x="0" y="53"/>
                    <a:pt x="4" y="64"/>
                  </a:cubicBezTo>
                  <a:cubicBezTo>
                    <a:pt x="11" y="77"/>
                    <a:pt x="22" y="88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47" y="100"/>
                    <a:pt x="58" y="103"/>
                    <a:pt x="69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5" y="103"/>
                    <a:pt x="82" y="102"/>
                    <a:pt x="89" y="100"/>
                  </a:cubicBezTo>
                  <a:cubicBezTo>
                    <a:pt x="91" y="93"/>
                    <a:pt x="93" y="87"/>
                    <a:pt x="93" y="82"/>
                  </a:cubicBezTo>
                  <a:cubicBezTo>
                    <a:pt x="91" y="81"/>
                    <a:pt x="90" y="80"/>
                    <a:pt x="88" y="78"/>
                  </a:cubicBezTo>
                  <a:cubicBezTo>
                    <a:pt x="81" y="74"/>
                    <a:pt x="45" y="54"/>
                    <a:pt x="2" y="29"/>
                  </a:cubicBezTo>
                  <a:moveTo>
                    <a:pt x="135" y="0"/>
                  </a:moveTo>
                  <a:cubicBezTo>
                    <a:pt x="120" y="11"/>
                    <a:pt x="103" y="19"/>
                    <a:pt x="84" y="25"/>
                  </a:cubicBezTo>
                  <a:cubicBezTo>
                    <a:pt x="107" y="35"/>
                    <a:pt x="127" y="44"/>
                    <a:pt x="140" y="50"/>
                  </a:cubicBezTo>
                  <a:cubicBezTo>
                    <a:pt x="142" y="43"/>
                    <a:pt x="143" y="36"/>
                    <a:pt x="143" y="29"/>
                  </a:cubicBezTo>
                  <a:cubicBezTo>
                    <a:pt x="143" y="21"/>
                    <a:pt x="142" y="14"/>
                    <a:pt x="140" y="7"/>
                  </a:cubicBezTo>
                  <a:cubicBezTo>
                    <a:pt x="138" y="5"/>
                    <a:pt x="137" y="2"/>
                    <a:pt x="1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ṩḻîḓè"/>
            <p:cNvSpPr/>
            <p:nvPr/>
          </p:nvSpPr>
          <p:spPr bwMode="auto">
            <a:xfrm>
              <a:off x="8585200" y="2335213"/>
              <a:ext cx="584200" cy="379413"/>
            </a:xfrm>
            <a:custGeom>
              <a:avLst/>
              <a:gdLst>
                <a:gd name="T0" fmla="*/ 111 w 145"/>
                <a:gd name="T1" fmla="*/ 80 h 94"/>
                <a:gd name="T2" fmla="*/ 112 w 145"/>
                <a:gd name="T3" fmla="*/ 94 h 94"/>
                <a:gd name="T4" fmla="*/ 117 w 145"/>
                <a:gd name="T5" fmla="*/ 91 h 94"/>
                <a:gd name="T6" fmla="*/ 111 w 145"/>
                <a:gd name="T7" fmla="*/ 80 h 94"/>
                <a:gd name="T8" fmla="*/ 91 w 145"/>
                <a:gd name="T9" fmla="*/ 52 h 94"/>
                <a:gd name="T10" fmla="*/ 97 w 145"/>
                <a:gd name="T11" fmla="*/ 56 h 94"/>
                <a:gd name="T12" fmla="*/ 108 w 145"/>
                <a:gd name="T13" fmla="*/ 71 h 94"/>
                <a:gd name="T14" fmla="*/ 129 w 145"/>
                <a:gd name="T15" fmla="*/ 80 h 94"/>
                <a:gd name="T16" fmla="*/ 136 w 145"/>
                <a:gd name="T17" fmla="*/ 71 h 94"/>
                <a:gd name="T18" fmla="*/ 134 w 145"/>
                <a:gd name="T19" fmla="*/ 71 h 94"/>
                <a:gd name="T20" fmla="*/ 91 w 145"/>
                <a:gd name="T21" fmla="*/ 52 h 94"/>
                <a:gd name="T22" fmla="*/ 1 w 145"/>
                <a:gd name="T23" fmla="*/ 17 h 94"/>
                <a:gd name="T24" fmla="*/ 0 w 145"/>
                <a:gd name="T25" fmla="*/ 31 h 94"/>
                <a:gd name="T26" fmla="*/ 9 w 145"/>
                <a:gd name="T27" fmla="*/ 66 h 94"/>
                <a:gd name="T28" fmla="*/ 7 w 145"/>
                <a:gd name="T29" fmla="*/ 31 h 94"/>
                <a:gd name="T30" fmla="*/ 93 w 145"/>
                <a:gd name="T31" fmla="*/ 80 h 94"/>
                <a:gd name="T32" fmla="*/ 98 w 145"/>
                <a:gd name="T33" fmla="*/ 84 h 94"/>
                <a:gd name="T34" fmla="*/ 87 w 145"/>
                <a:gd name="T35" fmla="*/ 66 h 94"/>
                <a:gd name="T36" fmla="*/ 30 w 145"/>
                <a:gd name="T37" fmla="*/ 34 h 94"/>
                <a:gd name="T38" fmla="*/ 0 w 145"/>
                <a:gd name="T39" fmla="*/ 29 h 94"/>
                <a:gd name="T40" fmla="*/ 1 w 145"/>
                <a:gd name="T41" fmla="*/ 17 h 94"/>
                <a:gd name="T42" fmla="*/ 1 w 145"/>
                <a:gd name="T43" fmla="*/ 17 h 94"/>
                <a:gd name="T44" fmla="*/ 142 w 145"/>
                <a:gd name="T45" fmla="*/ 0 h 94"/>
                <a:gd name="T46" fmla="*/ 140 w 145"/>
                <a:gd name="T47" fmla="*/ 2 h 94"/>
                <a:gd name="T48" fmla="*/ 145 w 145"/>
                <a:gd name="T49" fmla="*/ 9 h 94"/>
                <a:gd name="T50" fmla="*/ 142 w 145"/>
                <a:gd name="T5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94">
                  <a:moveTo>
                    <a:pt x="111" y="80"/>
                  </a:moveTo>
                  <a:cubicBezTo>
                    <a:pt x="112" y="84"/>
                    <a:pt x="113" y="89"/>
                    <a:pt x="112" y="94"/>
                  </a:cubicBezTo>
                  <a:cubicBezTo>
                    <a:pt x="114" y="93"/>
                    <a:pt x="115" y="92"/>
                    <a:pt x="117" y="91"/>
                  </a:cubicBezTo>
                  <a:cubicBezTo>
                    <a:pt x="115" y="87"/>
                    <a:pt x="114" y="83"/>
                    <a:pt x="111" y="80"/>
                  </a:cubicBezTo>
                  <a:moveTo>
                    <a:pt x="91" y="52"/>
                  </a:moveTo>
                  <a:cubicBezTo>
                    <a:pt x="93" y="53"/>
                    <a:pt x="96" y="55"/>
                    <a:pt x="97" y="56"/>
                  </a:cubicBezTo>
                  <a:cubicBezTo>
                    <a:pt x="102" y="61"/>
                    <a:pt x="106" y="66"/>
                    <a:pt x="108" y="71"/>
                  </a:cubicBezTo>
                  <a:cubicBezTo>
                    <a:pt x="117" y="74"/>
                    <a:pt x="124" y="78"/>
                    <a:pt x="129" y="80"/>
                  </a:cubicBezTo>
                  <a:cubicBezTo>
                    <a:pt x="132" y="77"/>
                    <a:pt x="134" y="74"/>
                    <a:pt x="136" y="71"/>
                  </a:cubicBezTo>
                  <a:cubicBezTo>
                    <a:pt x="135" y="71"/>
                    <a:pt x="135" y="71"/>
                    <a:pt x="134" y="71"/>
                  </a:cubicBezTo>
                  <a:cubicBezTo>
                    <a:pt x="130" y="69"/>
                    <a:pt x="114" y="62"/>
                    <a:pt x="91" y="52"/>
                  </a:cubicBezTo>
                  <a:moveTo>
                    <a:pt x="1" y="17"/>
                  </a:moveTo>
                  <a:cubicBezTo>
                    <a:pt x="0" y="21"/>
                    <a:pt x="0" y="26"/>
                    <a:pt x="0" y="31"/>
                  </a:cubicBezTo>
                  <a:cubicBezTo>
                    <a:pt x="0" y="43"/>
                    <a:pt x="3" y="55"/>
                    <a:pt x="9" y="66"/>
                  </a:cubicBezTo>
                  <a:cubicBezTo>
                    <a:pt x="5" y="55"/>
                    <a:pt x="5" y="43"/>
                    <a:pt x="7" y="31"/>
                  </a:cubicBezTo>
                  <a:cubicBezTo>
                    <a:pt x="50" y="56"/>
                    <a:pt x="86" y="76"/>
                    <a:pt x="93" y="80"/>
                  </a:cubicBezTo>
                  <a:cubicBezTo>
                    <a:pt x="95" y="82"/>
                    <a:pt x="96" y="83"/>
                    <a:pt x="98" y="84"/>
                  </a:cubicBezTo>
                  <a:cubicBezTo>
                    <a:pt x="98" y="77"/>
                    <a:pt x="95" y="71"/>
                    <a:pt x="87" y="66"/>
                  </a:cubicBezTo>
                  <a:cubicBezTo>
                    <a:pt x="82" y="63"/>
                    <a:pt x="60" y="50"/>
                    <a:pt x="30" y="34"/>
                  </a:cubicBezTo>
                  <a:cubicBezTo>
                    <a:pt x="20" y="33"/>
                    <a:pt x="10" y="31"/>
                    <a:pt x="0" y="29"/>
                  </a:cubicBezTo>
                  <a:cubicBezTo>
                    <a:pt x="0" y="25"/>
                    <a:pt x="0" y="21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142" y="0"/>
                  </a:moveTo>
                  <a:cubicBezTo>
                    <a:pt x="141" y="1"/>
                    <a:pt x="140" y="1"/>
                    <a:pt x="140" y="2"/>
                  </a:cubicBezTo>
                  <a:cubicBezTo>
                    <a:pt x="142" y="4"/>
                    <a:pt x="143" y="7"/>
                    <a:pt x="145" y="9"/>
                  </a:cubicBezTo>
                  <a:cubicBezTo>
                    <a:pt x="144" y="6"/>
                    <a:pt x="143" y="3"/>
                    <a:pt x="142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ṥḻíḑe"/>
            <p:cNvSpPr/>
            <p:nvPr/>
          </p:nvSpPr>
          <p:spPr bwMode="auto">
            <a:xfrm>
              <a:off x="8588375" y="2387600"/>
              <a:ext cx="452438" cy="358775"/>
            </a:xfrm>
            <a:custGeom>
              <a:avLst/>
              <a:gdLst>
                <a:gd name="T0" fmla="*/ 29 w 112"/>
                <a:gd name="T1" fmla="*/ 21 h 89"/>
                <a:gd name="T2" fmla="*/ 86 w 112"/>
                <a:gd name="T3" fmla="*/ 53 h 89"/>
                <a:gd name="T4" fmla="*/ 97 w 112"/>
                <a:gd name="T5" fmla="*/ 71 h 89"/>
                <a:gd name="T6" fmla="*/ 93 w 112"/>
                <a:gd name="T7" fmla="*/ 89 h 89"/>
                <a:gd name="T8" fmla="*/ 111 w 112"/>
                <a:gd name="T9" fmla="*/ 81 h 89"/>
                <a:gd name="T10" fmla="*/ 110 w 112"/>
                <a:gd name="T11" fmla="*/ 67 h 89"/>
                <a:gd name="T12" fmla="*/ 107 w 112"/>
                <a:gd name="T13" fmla="*/ 58 h 89"/>
                <a:gd name="T14" fmla="*/ 96 w 112"/>
                <a:gd name="T15" fmla="*/ 43 h 89"/>
                <a:gd name="T16" fmla="*/ 90 w 112"/>
                <a:gd name="T17" fmla="*/ 39 h 89"/>
                <a:gd name="T18" fmla="*/ 48 w 112"/>
                <a:gd name="T19" fmla="*/ 21 h 89"/>
                <a:gd name="T20" fmla="*/ 39 w 112"/>
                <a:gd name="T21" fmla="*/ 21 h 89"/>
                <a:gd name="T22" fmla="*/ 29 w 112"/>
                <a:gd name="T23" fmla="*/ 21 h 89"/>
                <a:gd name="T24" fmla="*/ 1 w 112"/>
                <a:gd name="T25" fmla="*/ 0 h 89"/>
                <a:gd name="T26" fmla="*/ 0 w 112"/>
                <a:gd name="T27" fmla="*/ 4 h 89"/>
                <a:gd name="T28" fmla="*/ 0 w 112"/>
                <a:gd name="T29" fmla="*/ 4 h 89"/>
                <a:gd name="T30" fmla="*/ 1 w 112"/>
                <a:gd name="T31" fmla="*/ 0 h 89"/>
                <a:gd name="T32" fmla="*/ 1 w 112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89">
                  <a:moveTo>
                    <a:pt x="29" y="21"/>
                  </a:moveTo>
                  <a:cubicBezTo>
                    <a:pt x="59" y="37"/>
                    <a:pt x="81" y="50"/>
                    <a:pt x="86" y="53"/>
                  </a:cubicBezTo>
                  <a:cubicBezTo>
                    <a:pt x="94" y="58"/>
                    <a:pt x="97" y="64"/>
                    <a:pt x="97" y="71"/>
                  </a:cubicBezTo>
                  <a:cubicBezTo>
                    <a:pt x="97" y="76"/>
                    <a:pt x="95" y="82"/>
                    <a:pt x="93" y="89"/>
                  </a:cubicBezTo>
                  <a:cubicBezTo>
                    <a:pt x="99" y="87"/>
                    <a:pt x="106" y="84"/>
                    <a:pt x="111" y="81"/>
                  </a:cubicBezTo>
                  <a:cubicBezTo>
                    <a:pt x="112" y="76"/>
                    <a:pt x="111" y="71"/>
                    <a:pt x="110" y="67"/>
                  </a:cubicBezTo>
                  <a:cubicBezTo>
                    <a:pt x="110" y="64"/>
                    <a:pt x="109" y="61"/>
                    <a:pt x="107" y="58"/>
                  </a:cubicBezTo>
                  <a:cubicBezTo>
                    <a:pt x="105" y="53"/>
                    <a:pt x="101" y="48"/>
                    <a:pt x="96" y="43"/>
                  </a:cubicBezTo>
                  <a:cubicBezTo>
                    <a:pt x="95" y="42"/>
                    <a:pt x="92" y="40"/>
                    <a:pt x="90" y="39"/>
                  </a:cubicBezTo>
                  <a:cubicBezTo>
                    <a:pt x="78" y="33"/>
                    <a:pt x="64" y="27"/>
                    <a:pt x="48" y="21"/>
                  </a:cubicBezTo>
                  <a:cubicBezTo>
                    <a:pt x="45" y="21"/>
                    <a:pt x="42" y="21"/>
                    <a:pt x="39" y="21"/>
                  </a:cubicBezTo>
                  <a:cubicBezTo>
                    <a:pt x="36" y="21"/>
                    <a:pt x="33" y="21"/>
                    <a:pt x="29" y="2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śḷîďé"/>
            <p:cNvSpPr/>
            <p:nvPr/>
          </p:nvSpPr>
          <p:spPr bwMode="auto">
            <a:xfrm>
              <a:off x="8593138" y="2379663"/>
              <a:ext cx="576263" cy="241300"/>
            </a:xfrm>
            <a:custGeom>
              <a:avLst/>
              <a:gdLst>
                <a:gd name="T0" fmla="*/ 87 w 143"/>
                <a:gd name="T1" fmla="*/ 16 h 60"/>
                <a:gd name="T2" fmla="*/ 47 w 143"/>
                <a:gd name="T3" fmla="*/ 23 h 60"/>
                <a:gd name="T4" fmla="*/ 89 w 143"/>
                <a:gd name="T5" fmla="*/ 41 h 60"/>
                <a:gd name="T6" fmla="*/ 132 w 143"/>
                <a:gd name="T7" fmla="*/ 60 h 60"/>
                <a:gd name="T8" fmla="*/ 134 w 143"/>
                <a:gd name="T9" fmla="*/ 60 h 60"/>
                <a:gd name="T10" fmla="*/ 138 w 143"/>
                <a:gd name="T11" fmla="*/ 53 h 60"/>
                <a:gd name="T12" fmla="*/ 138 w 143"/>
                <a:gd name="T13" fmla="*/ 53 h 60"/>
                <a:gd name="T14" fmla="*/ 138 w 143"/>
                <a:gd name="T15" fmla="*/ 53 h 60"/>
                <a:gd name="T16" fmla="*/ 143 w 143"/>
                <a:gd name="T17" fmla="*/ 41 h 60"/>
                <a:gd name="T18" fmla="*/ 87 w 143"/>
                <a:gd name="T19" fmla="*/ 16 h 60"/>
                <a:gd name="T20" fmla="*/ 0 w 143"/>
                <a:gd name="T21" fmla="*/ 0 h 60"/>
                <a:gd name="T22" fmla="*/ 0 w 143"/>
                <a:gd name="T23" fmla="*/ 2 h 60"/>
                <a:gd name="T24" fmla="*/ 0 w 143"/>
                <a:gd name="T25" fmla="*/ 2 h 60"/>
                <a:gd name="T26" fmla="*/ 0 w 143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60">
                  <a:moveTo>
                    <a:pt x="87" y="16"/>
                  </a:moveTo>
                  <a:cubicBezTo>
                    <a:pt x="74" y="20"/>
                    <a:pt x="61" y="22"/>
                    <a:pt x="47" y="23"/>
                  </a:cubicBezTo>
                  <a:cubicBezTo>
                    <a:pt x="63" y="29"/>
                    <a:pt x="77" y="35"/>
                    <a:pt x="89" y="41"/>
                  </a:cubicBezTo>
                  <a:cubicBezTo>
                    <a:pt x="112" y="51"/>
                    <a:pt x="128" y="58"/>
                    <a:pt x="132" y="60"/>
                  </a:cubicBezTo>
                  <a:cubicBezTo>
                    <a:pt x="133" y="60"/>
                    <a:pt x="133" y="60"/>
                    <a:pt x="134" y="60"/>
                  </a:cubicBezTo>
                  <a:cubicBezTo>
                    <a:pt x="135" y="58"/>
                    <a:pt x="137" y="55"/>
                    <a:pt x="138" y="53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40" y="49"/>
                    <a:pt x="141" y="45"/>
                    <a:pt x="143" y="41"/>
                  </a:cubicBezTo>
                  <a:cubicBezTo>
                    <a:pt x="130" y="35"/>
                    <a:pt x="110" y="26"/>
                    <a:pt x="87" y="1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ŝ1íḍe"/>
            <p:cNvSpPr/>
            <p:nvPr/>
          </p:nvSpPr>
          <p:spPr bwMode="auto">
            <a:xfrm>
              <a:off x="8585200" y="2335213"/>
              <a:ext cx="595313" cy="422275"/>
            </a:xfrm>
            <a:custGeom>
              <a:avLst/>
              <a:gdLst>
                <a:gd name="T0" fmla="*/ 74 w 148"/>
                <a:gd name="T1" fmla="*/ 105 h 105"/>
                <a:gd name="T2" fmla="*/ 74 w 148"/>
                <a:gd name="T3" fmla="*/ 105 h 105"/>
                <a:gd name="T4" fmla="*/ 74 w 148"/>
                <a:gd name="T5" fmla="*/ 105 h 105"/>
                <a:gd name="T6" fmla="*/ 74 w 148"/>
                <a:gd name="T7" fmla="*/ 105 h 105"/>
                <a:gd name="T8" fmla="*/ 41 w 148"/>
                <a:gd name="T9" fmla="*/ 97 h 105"/>
                <a:gd name="T10" fmla="*/ 74 w 148"/>
                <a:gd name="T11" fmla="*/ 105 h 105"/>
                <a:gd name="T12" fmla="*/ 41 w 148"/>
                <a:gd name="T13" fmla="*/ 97 h 105"/>
                <a:gd name="T14" fmla="*/ 140 w 148"/>
                <a:gd name="T15" fmla="*/ 64 h 105"/>
                <a:gd name="T16" fmla="*/ 140 w 148"/>
                <a:gd name="T17" fmla="*/ 64 h 105"/>
                <a:gd name="T18" fmla="*/ 140 w 148"/>
                <a:gd name="T19" fmla="*/ 64 h 105"/>
                <a:gd name="T20" fmla="*/ 2 w 148"/>
                <a:gd name="T21" fmla="*/ 11 h 105"/>
                <a:gd name="T22" fmla="*/ 0 w 148"/>
                <a:gd name="T23" fmla="*/ 31 h 105"/>
                <a:gd name="T24" fmla="*/ 1 w 148"/>
                <a:gd name="T25" fmla="*/ 17 h 105"/>
                <a:gd name="T26" fmla="*/ 2 w 148"/>
                <a:gd name="T27" fmla="*/ 13 h 105"/>
                <a:gd name="T28" fmla="*/ 2 w 148"/>
                <a:gd name="T29" fmla="*/ 11 h 105"/>
                <a:gd name="T30" fmla="*/ 2 w 148"/>
                <a:gd name="T31" fmla="*/ 11 h 105"/>
                <a:gd name="T32" fmla="*/ 142 w 148"/>
                <a:gd name="T33" fmla="*/ 0 h 105"/>
                <a:gd name="T34" fmla="*/ 142 w 148"/>
                <a:gd name="T35" fmla="*/ 0 h 105"/>
                <a:gd name="T36" fmla="*/ 145 w 148"/>
                <a:gd name="T37" fmla="*/ 9 h 105"/>
                <a:gd name="T38" fmla="*/ 148 w 148"/>
                <a:gd name="T39" fmla="*/ 31 h 105"/>
                <a:gd name="T40" fmla="*/ 142 w 148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05">
                  <a:moveTo>
                    <a:pt x="74" y="105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4" y="105"/>
                    <a:pt x="74" y="105"/>
                    <a:pt x="74" y="105"/>
                  </a:cubicBezTo>
                  <a:moveTo>
                    <a:pt x="41" y="97"/>
                  </a:moveTo>
                  <a:cubicBezTo>
                    <a:pt x="52" y="102"/>
                    <a:pt x="63" y="105"/>
                    <a:pt x="74" y="105"/>
                  </a:cubicBezTo>
                  <a:cubicBezTo>
                    <a:pt x="63" y="105"/>
                    <a:pt x="52" y="102"/>
                    <a:pt x="41" y="97"/>
                  </a:cubicBezTo>
                  <a:moveTo>
                    <a:pt x="140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4"/>
                    <a:pt x="140" y="64"/>
                    <a:pt x="140" y="64"/>
                  </a:cubicBezTo>
                  <a:moveTo>
                    <a:pt x="2" y="11"/>
                  </a:moveTo>
                  <a:cubicBezTo>
                    <a:pt x="1" y="17"/>
                    <a:pt x="0" y="24"/>
                    <a:pt x="0" y="31"/>
                  </a:cubicBezTo>
                  <a:cubicBezTo>
                    <a:pt x="0" y="26"/>
                    <a:pt x="0" y="21"/>
                    <a:pt x="1" y="17"/>
                  </a:cubicBezTo>
                  <a:cubicBezTo>
                    <a:pt x="1" y="16"/>
                    <a:pt x="1" y="14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3" y="3"/>
                    <a:pt x="144" y="6"/>
                    <a:pt x="145" y="9"/>
                  </a:cubicBezTo>
                  <a:cubicBezTo>
                    <a:pt x="147" y="16"/>
                    <a:pt x="148" y="23"/>
                    <a:pt x="148" y="31"/>
                  </a:cubicBezTo>
                  <a:cubicBezTo>
                    <a:pt x="148" y="20"/>
                    <a:pt x="146" y="10"/>
                    <a:pt x="142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Sľîḋe"/>
            <p:cNvSpPr/>
            <p:nvPr/>
          </p:nvSpPr>
          <p:spPr bwMode="auto">
            <a:xfrm>
              <a:off x="8593138" y="2379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ślïḍé"/>
            <p:cNvSpPr/>
            <p:nvPr/>
          </p:nvSpPr>
          <p:spPr bwMode="auto">
            <a:xfrm>
              <a:off x="8629650" y="2157413"/>
              <a:ext cx="254000" cy="141288"/>
            </a:xfrm>
            <a:custGeom>
              <a:avLst/>
              <a:gdLst>
                <a:gd name="T0" fmla="*/ 63 w 63"/>
                <a:gd name="T1" fmla="*/ 0 h 35"/>
                <a:gd name="T2" fmla="*/ 63 w 63"/>
                <a:gd name="T3" fmla="*/ 0 h 35"/>
                <a:gd name="T4" fmla="*/ 0 w 63"/>
                <a:gd name="T5" fmla="*/ 35 h 35"/>
                <a:gd name="T6" fmla="*/ 0 w 63"/>
                <a:gd name="T7" fmla="*/ 35 h 35"/>
                <a:gd name="T8" fmla="*/ 63 w 63"/>
                <a:gd name="T9" fmla="*/ 0 h 35"/>
                <a:gd name="T10" fmla="*/ 63 w 6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5"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38" y="0"/>
                    <a:pt x="14" y="1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4" y="13"/>
                    <a:pt x="3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ṡḷîḍé"/>
            <p:cNvSpPr/>
            <p:nvPr/>
          </p:nvSpPr>
          <p:spPr bwMode="auto">
            <a:xfrm>
              <a:off x="8624888" y="2298700"/>
              <a:ext cx="4763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ṧ1iḑe"/>
            <p:cNvSpPr/>
            <p:nvPr/>
          </p:nvSpPr>
          <p:spPr bwMode="auto">
            <a:xfrm>
              <a:off x="8613775" y="2306638"/>
              <a:ext cx="11113" cy="206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3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ŝliďe"/>
            <p:cNvSpPr/>
            <p:nvPr/>
          </p:nvSpPr>
          <p:spPr bwMode="auto">
            <a:xfrm>
              <a:off x="8593138" y="2157413"/>
              <a:ext cx="563563" cy="222250"/>
            </a:xfrm>
            <a:custGeom>
              <a:avLst/>
              <a:gdLst>
                <a:gd name="T0" fmla="*/ 0 w 140"/>
                <a:gd name="T1" fmla="*/ 55 h 55"/>
                <a:gd name="T2" fmla="*/ 5 w 140"/>
                <a:gd name="T3" fmla="*/ 42 h 55"/>
                <a:gd name="T4" fmla="*/ 0 w 140"/>
                <a:gd name="T5" fmla="*/ 55 h 55"/>
                <a:gd name="T6" fmla="*/ 5 w 140"/>
                <a:gd name="T7" fmla="*/ 42 h 55"/>
                <a:gd name="T8" fmla="*/ 108 w 140"/>
                <a:gd name="T9" fmla="*/ 10 h 55"/>
                <a:gd name="T10" fmla="*/ 140 w 140"/>
                <a:gd name="T11" fmla="*/ 44 h 55"/>
                <a:gd name="T12" fmla="*/ 108 w 140"/>
                <a:gd name="T13" fmla="*/ 10 h 55"/>
                <a:gd name="T14" fmla="*/ 108 w 140"/>
                <a:gd name="T15" fmla="*/ 10 h 55"/>
                <a:gd name="T16" fmla="*/ 108 w 140"/>
                <a:gd name="T17" fmla="*/ 10 h 55"/>
                <a:gd name="T18" fmla="*/ 107 w 140"/>
                <a:gd name="T19" fmla="*/ 10 h 55"/>
                <a:gd name="T20" fmla="*/ 107 w 140"/>
                <a:gd name="T21" fmla="*/ 10 h 55"/>
                <a:gd name="T22" fmla="*/ 107 w 140"/>
                <a:gd name="T23" fmla="*/ 10 h 55"/>
                <a:gd name="T24" fmla="*/ 107 w 140"/>
                <a:gd name="T25" fmla="*/ 9 h 55"/>
                <a:gd name="T26" fmla="*/ 107 w 140"/>
                <a:gd name="T27" fmla="*/ 9 h 55"/>
                <a:gd name="T28" fmla="*/ 107 w 140"/>
                <a:gd name="T29" fmla="*/ 9 h 55"/>
                <a:gd name="T30" fmla="*/ 107 w 140"/>
                <a:gd name="T31" fmla="*/ 9 h 55"/>
                <a:gd name="T32" fmla="*/ 107 w 140"/>
                <a:gd name="T33" fmla="*/ 9 h 55"/>
                <a:gd name="T34" fmla="*/ 107 w 140"/>
                <a:gd name="T35" fmla="*/ 9 h 55"/>
                <a:gd name="T36" fmla="*/ 107 w 140"/>
                <a:gd name="T37" fmla="*/ 9 h 55"/>
                <a:gd name="T38" fmla="*/ 107 w 140"/>
                <a:gd name="T39" fmla="*/ 9 h 55"/>
                <a:gd name="T40" fmla="*/ 107 w 140"/>
                <a:gd name="T41" fmla="*/ 9 h 55"/>
                <a:gd name="T42" fmla="*/ 106 w 140"/>
                <a:gd name="T43" fmla="*/ 9 h 55"/>
                <a:gd name="T44" fmla="*/ 106 w 140"/>
                <a:gd name="T45" fmla="*/ 9 h 55"/>
                <a:gd name="T46" fmla="*/ 106 w 140"/>
                <a:gd name="T47" fmla="*/ 9 h 55"/>
                <a:gd name="T48" fmla="*/ 106 w 140"/>
                <a:gd name="T49" fmla="*/ 9 h 55"/>
                <a:gd name="T50" fmla="*/ 106 w 140"/>
                <a:gd name="T51" fmla="*/ 9 h 55"/>
                <a:gd name="T52" fmla="*/ 106 w 140"/>
                <a:gd name="T53" fmla="*/ 9 h 55"/>
                <a:gd name="T54" fmla="*/ 106 w 140"/>
                <a:gd name="T55" fmla="*/ 9 h 55"/>
                <a:gd name="T56" fmla="*/ 106 w 140"/>
                <a:gd name="T57" fmla="*/ 9 h 55"/>
                <a:gd name="T58" fmla="*/ 106 w 140"/>
                <a:gd name="T59" fmla="*/ 9 h 55"/>
                <a:gd name="T60" fmla="*/ 106 w 140"/>
                <a:gd name="T61" fmla="*/ 9 h 55"/>
                <a:gd name="T62" fmla="*/ 106 w 140"/>
                <a:gd name="T63" fmla="*/ 9 h 55"/>
                <a:gd name="T64" fmla="*/ 106 w 140"/>
                <a:gd name="T65" fmla="*/ 9 h 55"/>
                <a:gd name="T66" fmla="*/ 105 w 140"/>
                <a:gd name="T67" fmla="*/ 9 h 55"/>
                <a:gd name="T68" fmla="*/ 105 w 140"/>
                <a:gd name="T69" fmla="*/ 9 h 55"/>
                <a:gd name="T70" fmla="*/ 105 w 140"/>
                <a:gd name="T71" fmla="*/ 8 h 55"/>
                <a:gd name="T72" fmla="*/ 105 w 140"/>
                <a:gd name="T73" fmla="*/ 8 h 55"/>
                <a:gd name="T74" fmla="*/ 105 w 140"/>
                <a:gd name="T75" fmla="*/ 8 h 55"/>
                <a:gd name="T76" fmla="*/ 105 w 140"/>
                <a:gd name="T77" fmla="*/ 8 h 55"/>
                <a:gd name="T78" fmla="*/ 105 w 140"/>
                <a:gd name="T79" fmla="*/ 8 h 55"/>
                <a:gd name="T80" fmla="*/ 105 w 140"/>
                <a:gd name="T81" fmla="*/ 8 h 55"/>
                <a:gd name="T82" fmla="*/ 105 w 140"/>
                <a:gd name="T83" fmla="*/ 8 h 55"/>
                <a:gd name="T84" fmla="*/ 103 w 140"/>
                <a:gd name="T85" fmla="*/ 7 h 55"/>
                <a:gd name="T86" fmla="*/ 105 w 140"/>
                <a:gd name="T87" fmla="*/ 8 h 55"/>
                <a:gd name="T88" fmla="*/ 103 w 140"/>
                <a:gd name="T89" fmla="*/ 7 h 55"/>
                <a:gd name="T90" fmla="*/ 72 w 140"/>
                <a:gd name="T91" fmla="*/ 0 h 55"/>
                <a:gd name="T92" fmla="*/ 72 w 140"/>
                <a:gd name="T9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5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3" y="46"/>
                    <a:pt x="2" y="50"/>
                    <a:pt x="0" y="55"/>
                  </a:cubicBezTo>
                  <a:cubicBezTo>
                    <a:pt x="2" y="50"/>
                    <a:pt x="3" y="46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108" y="10"/>
                  </a:moveTo>
                  <a:cubicBezTo>
                    <a:pt x="123" y="18"/>
                    <a:pt x="133" y="30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3" y="30"/>
                    <a:pt x="123" y="18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7" y="10"/>
                  </a:moveTo>
                  <a:cubicBezTo>
                    <a:pt x="107" y="10"/>
                    <a:pt x="108" y="10"/>
                    <a:pt x="108" y="10"/>
                  </a:cubicBezTo>
                  <a:cubicBezTo>
                    <a:pt x="108" y="10"/>
                    <a:pt x="107" y="10"/>
                    <a:pt x="107" y="10"/>
                  </a:cubicBezTo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5" y="9"/>
                  </a:moveTo>
                  <a:cubicBezTo>
                    <a:pt x="105" y="9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3" y="7"/>
                  </a:move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3" y="7"/>
                  </a:cubicBezTo>
                  <a:moveTo>
                    <a:pt x="7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ṧ1ïḑé"/>
            <p:cNvSpPr/>
            <p:nvPr/>
          </p:nvSpPr>
          <p:spPr bwMode="auto">
            <a:xfrm>
              <a:off x="8629650" y="2157413"/>
              <a:ext cx="519113" cy="287338"/>
            </a:xfrm>
            <a:custGeom>
              <a:avLst/>
              <a:gdLst>
                <a:gd name="T0" fmla="*/ 69 w 129"/>
                <a:gd name="T1" fmla="*/ 15 h 71"/>
                <a:gd name="T2" fmla="*/ 11 w 129"/>
                <a:gd name="T3" fmla="*/ 42 h 71"/>
                <a:gd name="T4" fmla="*/ 78 w 129"/>
                <a:gd name="T5" fmla="*/ 71 h 71"/>
                <a:gd name="T6" fmla="*/ 129 w 129"/>
                <a:gd name="T7" fmla="*/ 46 h 71"/>
                <a:gd name="T8" fmla="*/ 102 w 129"/>
                <a:gd name="T9" fmla="*/ 22 h 71"/>
                <a:gd name="T10" fmla="*/ 69 w 129"/>
                <a:gd name="T11" fmla="*/ 15 h 71"/>
                <a:gd name="T12" fmla="*/ 63 w 129"/>
                <a:gd name="T13" fmla="*/ 0 h 71"/>
                <a:gd name="T14" fmla="*/ 0 w 129"/>
                <a:gd name="T15" fmla="*/ 35 h 71"/>
                <a:gd name="T16" fmla="*/ 1 w 129"/>
                <a:gd name="T17" fmla="*/ 38 h 71"/>
                <a:gd name="T18" fmla="*/ 69 w 129"/>
                <a:gd name="T19" fmla="*/ 4 h 71"/>
                <a:gd name="T20" fmla="*/ 97 w 129"/>
                <a:gd name="T21" fmla="*/ 9 h 71"/>
                <a:gd name="T22" fmla="*/ 97 w 129"/>
                <a:gd name="T23" fmla="*/ 9 h 71"/>
                <a:gd name="T24" fmla="*/ 97 w 129"/>
                <a:gd name="T25" fmla="*/ 9 h 71"/>
                <a:gd name="T26" fmla="*/ 96 w 129"/>
                <a:gd name="T27" fmla="*/ 9 h 71"/>
                <a:gd name="T28" fmla="*/ 96 w 129"/>
                <a:gd name="T29" fmla="*/ 8 h 71"/>
                <a:gd name="T30" fmla="*/ 96 w 129"/>
                <a:gd name="T31" fmla="*/ 8 h 71"/>
                <a:gd name="T32" fmla="*/ 96 w 129"/>
                <a:gd name="T33" fmla="*/ 8 h 71"/>
                <a:gd name="T34" fmla="*/ 96 w 129"/>
                <a:gd name="T35" fmla="*/ 8 h 71"/>
                <a:gd name="T36" fmla="*/ 96 w 129"/>
                <a:gd name="T37" fmla="*/ 8 h 71"/>
                <a:gd name="T38" fmla="*/ 96 w 129"/>
                <a:gd name="T39" fmla="*/ 8 h 71"/>
                <a:gd name="T40" fmla="*/ 96 w 129"/>
                <a:gd name="T41" fmla="*/ 8 h 71"/>
                <a:gd name="T42" fmla="*/ 96 w 129"/>
                <a:gd name="T43" fmla="*/ 8 h 71"/>
                <a:gd name="T44" fmla="*/ 96 w 129"/>
                <a:gd name="T45" fmla="*/ 8 h 71"/>
                <a:gd name="T46" fmla="*/ 96 w 129"/>
                <a:gd name="T47" fmla="*/ 8 h 71"/>
                <a:gd name="T48" fmla="*/ 96 w 129"/>
                <a:gd name="T49" fmla="*/ 8 h 71"/>
                <a:gd name="T50" fmla="*/ 96 w 129"/>
                <a:gd name="T51" fmla="*/ 8 h 71"/>
                <a:gd name="T52" fmla="*/ 63 w 129"/>
                <a:gd name="T53" fmla="*/ 0 h 71"/>
                <a:gd name="T54" fmla="*/ 63 w 129"/>
                <a:gd name="T5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71">
                  <a:moveTo>
                    <a:pt x="69" y="15"/>
                  </a:moveTo>
                  <a:cubicBezTo>
                    <a:pt x="47" y="15"/>
                    <a:pt x="25" y="25"/>
                    <a:pt x="11" y="42"/>
                  </a:cubicBezTo>
                  <a:cubicBezTo>
                    <a:pt x="35" y="52"/>
                    <a:pt x="58" y="62"/>
                    <a:pt x="78" y="71"/>
                  </a:cubicBezTo>
                  <a:cubicBezTo>
                    <a:pt x="97" y="65"/>
                    <a:pt x="114" y="57"/>
                    <a:pt x="129" y="46"/>
                  </a:cubicBezTo>
                  <a:cubicBezTo>
                    <a:pt x="122" y="36"/>
                    <a:pt x="113" y="28"/>
                    <a:pt x="102" y="22"/>
                  </a:cubicBezTo>
                  <a:cubicBezTo>
                    <a:pt x="91" y="17"/>
                    <a:pt x="80" y="15"/>
                    <a:pt x="69" y="15"/>
                  </a:cubicBezTo>
                  <a:moveTo>
                    <a:pt x="63" y="0"/>
                  </a:moveTo>
                  <a:cubicBezTo>
                    <a:pt x="38" y="0"/>
                    <a:pt x="14" y="13"/>
                    <a:pt x="0" y="35"/>
                  </a:cubicBezTo>
                  <a:cubicBezTo>
                    <a:pt x="0" y="36"/>
                    <a:pt x="1" y="37"/>
                    <a:pt x="1" y="38"/>
                  </a:cubicBezTo>
                  <a:cubicBezTo>
                    <a:pt x="17" y="16"/>
                    <a:pt x="42" y="4"/>
                    <a:pt x="69" y="4"/>
                  </a:cubicBezTo>
                  <a:cubicBezTo>
                    <a:pt x="78" y="4"/>
                    <a:pt x="87" y="5"/>
                    <a:pt x="97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85" y="3"/>
                    <a:pt x="74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ślîḑè"/>
            <p:cNvSpPr/>
            <p:nvPr/>
          </p:nvSpPr>
          <p:spPr bwMode="auto">
            <a:xfrm>
              <a:off x="8585200" y="2174875"/>
              <a:ext cx="571500" cy="296863"/>
            </a:xfrm>
            <a:custGeom>
              <a:avLst/>
              <a:gdLst>
                <a:gd name="T0" fmla="*/ 1 w 142"/>
                <a:gd name="T1" fmla="*/ 57 h 74"/>
                <a:gd name="T2" fmla="*/ 0 w 142"/>
                <a:gd name="T3" fmla="*/ 69 h 74"/>
                <a:gd name="T4" fmla="*/ 30 w 142"/>
                <a:gd name="T5" fmla="*/ 74 h 74"/>
                <a:gd name="T6" fmla="*/ 1 w 142"/>
                <a:gd name="T7" fmla="*/ 57 h 74"/>
                <a:gd name="T8" fmla="*/ 80 w 142"/>
                <a:gd name="T9" fmla="*/ 0 h 74"/>
                <a:gd name="T10" fmla="*/ 12 w 142"/>
                <a:gd name="T11" fmla="*/ 34 h 74"/>
                <a:gd name="T12" fmla="*/ 11 w 142"/>
                <a:gd name="T13" fmla="*/ 31 h 74"/>
                <a:gd name="T14" fmla="*/ 10 w 142"/>
                <a:gd name="T15" fmla="*/ 33 h 74"/>
                <a:gd name="T16" fmla="*/ 22 w 142"/>
                <a:gd name="T17" fmla="*/ 38 h 74"/>
                <a:gd name="T18" fmla="*/ 80 w 142"/>
                <a:gd name="T19" fmla="*/ 11 h 74"/>
                <a:gd name="T20" fmla="*/ 113 w 142"/>
                <a:gd name="T21" fmla="*/ 18 h 74"/>
                <a:gd name="T22" fmla="*/ 140 w 142"/>
                <a:gd name="T23" fmla="*/ 42 h 74"/>
                <a:gd name="T24" fmla="*/ 142 w 142"/>
                <a:gd name="T25" fmla="*/ 40 h 74"/>
                <a:gd name="T26" fmla="*/ 110 w 142"/>
                <a:gd name="T27" fmla="*/ 6 h 74"/>
                <a:gd name="T28" fmla="*/ 110 w 142"/>
                <a:gd name="T29" fmla="*/ 6 h 74"/>
                <a:gd name="T30" fmla="*/ 110 w 142"/>
                <a:gd name="T31" fmla="*/ 6 h 74"/>
                <a:gd name="T32" fmla="*/ 110 w 142"/>
                <a:gd name="T33" fmla="*/ 6 h 74"/>
                <a:gd name="T34" fmla="*/ 110 w 142"/>
                <a:gd name="T35" fmla="*/ 6 h 74"/>
                <a:gd name="T36" fmla="*/ 110 w 142"/>
                <a:gd name="T37" fmla="*/ 6 h 74"/>
                <a:gd name="T38" fmla="*/ 109 w 142"/>
                <a:gd name="T39" fmla="*/ 6 h 74"/>
                <a:gd name="T40" fmla="*/ 109 w 142"/>
                <a:gd name="T41" fmla="*/ 6 h 74"/>
                <a:gd name="T42" fmla="*/ 109 w 142"/>
                <a:gd name="T43" fmla="*/ 6 h 74"/>
                <a:gd name="T44" fmla="*/ 109 w 142"/>
                <a:gd name="T45" fmla="*/ 6 h 74"/>
                <a:gd name="T46" fmla="*/ 109 w 142"/>
                <a:gd name="T47" fmla="*/ 5 h 74"/>
                <a:gd name="T48" fmla="*/ 109 w 142"/>
                <a:gd name="T49" fmla="*/ 5 h 74"/>
                <a:gd name="T50" fmla="*/ 109 w 142"/>
                <a:gd name="T51" fmla="*/ 5 h 74"/>
                <a:gd name="T52" fmla="*/ 109 w 142"/>
                <a:gd name="T53" fmla="*/ 5 h 74"/>
                <a:gd name="T54" fmla="*/ 109 w 142"/>
                <a:gd name="T55" fmla="*/ 5 h 74"/>
                <a:gd name="T56" fmla="*/ 109 w 142"/>
                <a:gd name="T57" fmla="*/ 5 h 74"/>
                <a:gd name="T58" fmla="*/ 109 w 142"/>
                <a:gd name="T59" fmla="*/ 5 h 74"/>
                <a:gd name="T60" fmla="*/ 109 w 142"/>
                <a:gd name="T61" fmla="*/ 5 h 74"/>
                <a:gd name="T62" fmla="*/ 109 w 142"/>
                <a:gd name="T63" fmla="*/ 5 h 74"/>
                <a:gd name="T64" fmla="*/ 109 w 142"/>
                <a:gd name="T65" fmla="*/ 5 h 74"/>
                <a:gd name="T66" fmla="*/ 109 w 142"/>
                <a:gd name="T67" fmla="*/ 5 h 74"/>
                <a:gd name="T68" fmla="*/ 108 w 142"/>
                <a:gd name="T69" fmla="*/ 5 h 74"/>
                <a:gd name="T70" fmla="*/ 108 w 142"/>
                <a:gd name="T71" fmla="*/ 5 h 74"/>
                <a:gd name="T72" fmla="*/ 108 w 142"/>
                <a:gd name="T73" fmla="*/ 5 h 74"/>
                <a:gd name="T74" fmla="*/ 108 w 142"/>
                <a:gd name="T75" fmla="*/ 5 h 74"/>
                <a:gd name="T76" fmla="*/ 108 w 142"/>
                <a:gd name="T77" fmla="*/ 5 h 74"/>
                <a:gd name="T78" fmla="*/ 108 w 142"/>
                <a:gd name="T79" fmla="*/ 5 h 74"/>
                <a:gd name="T80" fmla="*/ 108 w 142"/>
                <a:gd name="T81" fmla="*/ 5 h 74"/>
                <a:gd name="T82" fmla="*/ 108 w 142"/>
                <a:gd name="T83" fmla="*/ 5 h 74"/>
                <a:gd name="T84" fmla="*/ 108 w 142"/>
                <a:gd name="T85" fmla="*/ 5 h 74"/>
                <a:gd name="T86" fmla="*/ 108 w 142"/>
                <a:gd name="T87" fmla="*/ 5 h 74"/>
                <a:gd name="T88" fmla="*/ 108 w 142"/>
                <a:gd name="T89" fmla="*/ 5 h 74"/>
                <a:gd name="T90" fmla="*/ 108 w 142"/>
                <a:gd name="T91" fmla="*/ 5 h 74"/>
                <a:gd name="T92" fmla="*/ 108 w 142"/>
                <a:gd name="T93" fmla="*/ 5 h 74"/>
                <a:gd name="T94" fmla="*/ 108 w 142"/>
                <a:gd name="T95" fmla="*/ 5 h 74"/>
                <a:gd name="T96" fmla="*/ 108 w 142"/>
                <a:gd name="T97" fmla="*/ 5 h 74"/>
                <a:gd name="T98" fmla="*/ 108 w 142"/>
                <a:gd name="T99" fmla="*/ 5 h 74"/>
                <a:gd name="T100" fmla="*/ 80 w 142"/>
                <a:gd name="T10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74">
                  <a:moveTo>
                    <a:pt x="1" y="57"/>
                  </a:moveTo>
                  <a:cubicBezTo>
                    <a:pt x="0" y="61"/>
                    <a:pt x="0" y="65"/>
                    <a:pt x="0" y="69"/>
                  </a:cubicBezTo>
                  <a:cubicBezTo>
                    <a:pt x="10" y="71"/>
                    <a:pt x="20" y="73"/>
                    <a:pt x="30" y="74"/>
                  </a:cubicBezTo>
                  <a:cubicBezTo>
                    <a:pt x="21" y="68"/>
                    <a:pt x="11" y="63"/>
                    <a:pt x="1" y="57"/>
                  </a:cubicBezTo>
                  <a:moveTo>
                    <a:pt x="80" y="0"/>
                  </a:moveTo>
                  <a:cubicBezTo>
                    <a:pt x="53" y="0"/>
                    <a:pt x="28" y="12"/>
                    <a:pt x="12" y="34"/>
                  </a:cubicBezTo>
                  <a:cubicBezTo>
                    <a:pt x="12" y="33"/>
                    <a:pt x="11" y="32"/>
                    <a:pt x="11" y="31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4" y="35"/>
                    <a:pt x="18" y="37"/>
                    <a:pt x="22" y="38"/>
                  </a:cubicBezTo>
                  <a:cubicBezTo>
                    <a:pt x="36" y="21"/>
                    <a:pt x="58" y="11"/>
                    <a:pt x="80" y="11"/>
                  </a:cubicBezTo>
                  <a:cubicBezTo>
                    <a:pt x="91" y="11"/>
                    <a:pt x="102" y="13"/>
                    <a:pt x="113" y="18"/>
                  </a:cubicBezTo>
                  <a:cubicBezTo>
                    <a:pt x="124" y="24"/>
                    <a:pt x="133" y="32"/>
                    <a:pt x="140" y="42"/>
                  </a:cubicBezTo>
                  <a:cubicBezTo>
                    <a:pt x="140" y="41"/>
                    <a:pt x="141" y="41"/>
                    <a:pt x="142" y="40"/>
                  </a:cubicBezTo>
                  <a:cubicBezTo>
                    <a:pt x="135" y="26"/>
                    <a:pt x="125" y="14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98" y="1"/>
                    <a:pt x="89" y="0"/>
                    <a:pt x="8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ṥḻiďè"/>
            <p:cNvSpPr/>
            <p:nvPr/>
          </p:nvSpPr>
          <p:spPr bwMode="auto">
            <a:xfrm>
              <a:off x="8588375" y="2387600"/>
              <a:ext cx="193675" cy="84138"/>
            </a:xfrm>
            <a:custGeom>
              <a:avLst/>
              <a:gdLst>
                <a:gd name="T0" fmla="*/ 1 w 48"/>
                <a:gd name="T1" fmla="*/ 0 h 21"/>
                <a:gd name="T2" fmla="*/ 0 w 48"/>
                <a:gd name="T3" fmla="*/ 4 h 21"/>
                <a:gd name="T4" fmla="*/ 29 w 48"/>
                <a:gd name="T5" fmla="*/ 21 h 21"/>
                <a:gd name="T6" fmla="*/ 39 w 48"/>
                <a:gd name="T7" fmla="*/ 21 h 21"/>
                <a:gd name="T8" fmla="*/ 48 w 48"/>
                <a:gd name="T9" fmla="*/ 21 h 21"/>
                <a:gd name="T10" fmla="*/ 1 w 4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1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10" y="10"/>
                    <a:pt x="20" y="15"/>
                    <a:pt x="29" y="21"/>
                  </a:cubicBezTo>
                  <a:cubicBezTo>
                    <a:pt x="33" y="21"/>
                    <a:pt x="36" y="21"/>
                    <a:pt x="39" y="21"/>
                  </a:cubicBezTo>
                  <a:cubicBezTo>
                    <a:pt x="42" y="21"/>
                    <a:pt x="45" y="21"/>
                    <a:pt x="48" y="21"/>
                  </a:cubicBezTo>
                  <a:cubicBezTo>
                    <a:pt x="33" y="14"/>
                    <a:pt x="17" y="7"/>
                    <a:pt x="1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ṥlîḍé"/>
            <p:cNvSpPr/>
            <p:nvPr/>
          </p:nvSpPr>
          <p:spPr bwMode="auto">
            <a:xfrm>
              <a:off x="8593138" y="2306638"/>
              <a:ext cx="350838" cy="165100"/>
            </a:xfrm>
            <a:custGeom>
              <a:avLst/>
              <a:gdLst>
                <a:gd name="T0" fmla="*/ 8 w 87"/>
                <a:gd name="T1" fmla="*/ 0 h 41"/>
                <a:gd name="T2" fmla="*/ 5 w 87"/>
                <a:gd name="T3" fmla="*/ 5 h 41"/>
                <a:gd name="T4" fmla="*/ 5 w 87"/>
                <a:gd name="T5" fmla="*/ 5 h 41"/>
                <a:gd name="T6" fmla="*/ 0 w 87"/>
                <a:gd name="T7" fmla="*/ 18 h 41"/>
                <a:gd name="T8" fmla="*/ 0 w 87"/>
                <a:gd name="T9" fmla="*/ 18 h 41"/>
                <a:gd name="T10" fmla="*/ 0 w 87"/>
                <a:gd name="T11" fmla="*/ 18 h 41"/>
                <a:gd name="T12" fmla="*/ 0 w 87"/>
                <a:gd name="T13" fmla="*/ 20 h 41"/>
                <a:gd name="T14" fmla="*/ 47 w 87"/>
                <a:gd name="T15" fmla="*/ 41 h 41"/>
                <a:gd name="T16" fmla="*/ 87 w 87"/>
                <a:gd name="T17" fmla="*/ 34 h 41"/>
                <a:gd name="T18" fmla="*/ 20 w 87"/>
                <a:gd name="T19" fmla="*/ 5 h 41"/>
                <a:gd name="T20" fmla="*/ 8 w 87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41">
                  <a:moveTo>
                    <a:pt x="8" y="0"/>
                  </a:moveTo>
                  <a:cubicBezTo>
                    <a:pt x="7" y="2"/>
                    <a:pt x="6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9"/>
                    <a:pt x="2" y="13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6" y="27"/>
                    <a:pt x="32" y="34"/>
                    <a:pt x="47" y="41"/>
                  </a:cubicBezTo>
                  <a:cubicBezTo>
                    <a:pt x="61" y="40"/>
                    <a:pt x="74" y="38"/>
                    <a:pt x="87" y="34"/>
                  </a:cubicBezTo>
                  <a:cubicBezTo>
                    <a:pt x="67" y="25"/>
                    <a:pt x="44" y="15"/>
                    <a:pt x="20" y="5"/>
                  </a:cubicBezTo>
                  <a:cubicBezTo>
                    <a:pt x="16" y="4"/>
                    <a:pt x="12" y="2"/>
                    <a:pt x="8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sļiḑè"/>
            <p:cNvSpPr/>
            <p:nvPr/>
          </p:nvSpPr>
          <p:spPr bwMode="auto">
            <a:xfrm>
              <a:off x="8593138" y="2157413"/>
              <a:ext cx="563563" cy="222250"/>
            </a:xfrm>
            <a:custGeom>
              <a:avLst/>
              <a:gdLst>
                <a:gd name="T0" fmla="*/ 0 w 140"/>
                <a:gd name="T1" fmla="*/ 55 h 55"/>
                <a:gd name="T2" fmla="*/ 5 w 140"/>
                <a:gd name="T3" fmla="*/ 42 h 55"/>
                <a:gd name="T4" fmla="*/ 0 w 140"/>
                <a:gd name="T5" fmla="*/ 55 h 55"/>
                <a:gd name="T6" fmla="*/ 108 w 140"/>
                <a:gd name="T7" fmla="*/ 10 h 55"/>
                <a:gd name="T8" fmla="*/ 108 w 140"/>
                <a:gd name="T9" fmla="*/ 10 h 55"/>
                <a:gd name="T10" fmla="*/ 108 w 140"/>
                <a:gd name="T11" fmla="*/ 10 h 55"/>
                <a:gd name="T12" fmla="*/ 108 w 140"/>
                <a:gd name="T13" fmla="*/ 10 h 55"/>
                <a:gd name="T14" fmla="*/ 108 w 140"/>
                <a:gd name="T15" fmla="*/ 10 h 55"/>
                <a:gd name="T16" fmla="*/ 107 w 140"/>
                <a:gd name="T17" fmla="*/ 10 h 55"/>
                <a:gd name="T18" fmla="*/ 107 w 140"/>
                <a:gd name="T19" fmla="*/ 10 h 55"/>
                <a:gd name="T20" fmla="*/ 107 w 140"/>
                <a:gd name="T21" fmla="*/ 10 h 55"/>
                <a:gd name="T22" fmla="*/ 107 w 140"/>
                <a:gd name="T23" fmla="*/ 10 h 55"/>
                <a:gd name="T24" fmla="*/ 107 w 140"/>
                <a:gd name="T25" fmla="*/ 10 h 55"/>
                <a:gd name="T26" fmla="*/ 107 w 140"/>
                <a:gd name="T27" fmla="*/ 9 h 55"/>
                <a:gd name="T28" fmla="*/ 107 w 140"/>
                <a:gd name="T29" fmla="*/ 9 h 55"/>
                <a:gd name="T30" fmla="*/ 107 w 140"/>
                <a:gd name="T31" fmla="*/ 9 h 55"/>
                <a:gd name="T32" fmla="*/ 107 w 140"/>
                <a:gd name="T33" fmla="*/ 9 h 55"/>
                <a:gd name="T34" fmla="*/ 107 w 140"/>
                <a:gd name="T35" fmla="*/ 9 h 55"/>
                <a:gd name="T36" fmla="*/ 107 w 140"/>
                <a:gd name="T37" fmla="*/ 9 h 55"/>
                <a:gd name="T38" fmla="*/ 107 w 140"/>
                <a:gd name="T39" fmla="*/ 9 h 55"/>
                <a:gd name="T40" fmla="*/ 107 w 140"/>
                <a:gd name="T41" fmla="*/ 9 h 55"/>
                <a:gd name="T42" fmla="*/ 107 w 140"/>
                <a:gd name="T43" fmla="*/ 9 h 55"/>
                <a:gd name="T44" fmla="*/ 106 w 140"/>
                <a:gd name="T45" fmla="*/ 9 h 55"/>
                <a:gd name="T46" fmla="*/ 106 w 140"/>
                <a:gd name="T47" fmla="*/ 9 h 55"/>
                <a:gd name="T48" fmla="*/ 106 w 140"/>
                <a:gd name="T49" fmla="*/ 9 h 55"/>
                <a:gd name="T50" fmla="*/ 106 w 140"/>
                <a:gd name="T51" fmla="*/ 9 h 55"/>
                <a:gd name="T52" fmla="*/ 106 w 140"/>
                <a:gd name="T53" fmla="*/ 9 h 55"/>
                <a:gd name="T54" fmla="*/ 106 w 140"/>
                <a:gd name="T55" fmla="*/ 9 h 55"/>
                <a:gd name="T56" fmla="*/ 106 w 140"/>
                <a:gd name="T57" fmla="*/ 9 h 55"/>
                <a:gd name="T58" fmla="*/ 106 w 140"/>
                <a:gd name="T59" fmla="*/ 9 h 55"/>
                <a:gd name="T60" fmla="*/ 106 w 140"/>
                <a:gd name="T61" fmla="*/ 9 h 55"/>
                <a:gd name="T62" fmla="*/ 106 w 140"/>
                <a:gd name="T63" fmla="*/ 9 h 55"/>
                <a:gd name="T64" fmla="*/ 106 w 140"/>
                <a:gd name="T65" fmla="*/ 9 h 55"/>
                <a:gd name="T66" fmla="*/ 106 w 140"/>
                <a:gd name="T67" fmla="*/ 9 h 55"/>
                <a:gd name="T68" fmla="*/ 106 w 140"/>
                <a:gd name="T69" fmla="*/ 9 h 55"/>
                <a:gd name="T70" fmla="*/ 105 w 140"/>
                <a:gd name="T71" fmla="*/ 9 h 55"/>
                <a:gd name="T72" fmla="*/ 105 w 140"/>
                <a:gd name="T73" fmla="*/ 9 h 55"/>
                <a:gd name="T74" fmla="*/ 105 w 140"/>
                <a:gd name="T75" fmla="*/ 8 h 55"/>
                <a:gd name="T76" fmla="*/ 105 w 140"/>
                <a:gd name="T77" fmla="*/ 8 h 55"/>
                <a:gd name="T78" fmla="*/ 105 w 140"/>
                <a:gd name="T79" fmla="*/ 8 h 55"/>
                <a:gd name="T80" fmla="*/ 105 w 140"/>
                <a:gd name="T81" fmla="*/ 8 h 55"/>
                <a:gd name="T82" fmla="*/ 105 w 140"/>
                <a:gd name="T83" fmla="*/ 8 h 55"/>
                <a:gd name="T84" fmla="*/ 105 w 140"/>
                <a:gd name="T85" fmla="*/ 8 h 55"/>
                <a:gd name="T86" fmla="*/ 105 w 140"/>
                <a:gd name="T87" fmla="*/ 8 h 55"/>
                <a:gd name="T88" fmla="*/ 105 w 140"/>
                <a:gd name="T89" fmla="*/ 8 h 55"/>
                <a:gd name="T90" fmla="*/ 72 w 140"/>
                <a:gd name="T91" fmla="*/ 0 h 55"/>
                <a:gd name="T92" fmla="*/ 105 w 140"/>
                <a:gd name="T93" fmla="*/ 8 h 55"/>
                <a:gd name="T94" fmla="*/ 72 w 140"/>
                <a:gd name="T9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5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3" y="46"/>
                    <a:pt x="2" y="50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50"/>
                    <a:pt x="3" y="46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108" y="10"/>
                  </a:moveTo>
                  <a:cubicBezTo>
                    <a:pt x="123" y="18"/>
                    <a:pt x="133" y="30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3" y="30"/>
                    <a:pt x="123" y="18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7" y="10"/>
                  </a:moveTo>
                  <a:cubicBezTo>
                    <a:pt x="107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5" y="9"/>
                  </a:moveTo>
                  <a:cubicBezTo>
                    <a:pt x="105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72" y="0"/>
                  </a:moveTo>
                  <a:cubicBezTo>
                    <a:pt x="83" y="0"/>
                    <a:pt x="94" y="3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3" y="7"/>
                  </a:cubicBezTo>
                  <a:cubicBezTo>
                    <a:pt x="93" y="3"/>
                    <a:pt x="82" y="0"/>
                    <a:pt x="72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59678" y="3489444"/>
            <a:ext cx="4360076" cy="542862"/>
            <a:chOff x="6359678" y="3607947"/>
            <a:chExt cx="4360076" cy="542862"/>
          </a:xfrm>
        </p:grpSpPr>
        <p:sp>
          <p:nvSpPr>
            <p:cNvPr id="14" name="îṧlîde"/>
            <p:cNvSpPr txBox="1"/>
            <p:nvPr/>
          </p:nvSpPr>
          <p:spPr>
            <a:xfrm>
              <a:off x="6359678" y="3607947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7" name="ïŝļïḋè"/>
            <p:cNvSpPr txBox="1"/>
            <p:nvPr/>
          </p:nvSpPr>
          <p:spPr bwMode="auto">
            <a:xfrm>
              <a:off x="7109487" y="368869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使用元组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7002781" y="3631595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80e25c2-97e1-4d5c-b51f-8d6d52b20b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72661" y="736600"/>
            <a:ext cx="9978686" cy="5943600"/>
            <a:chOff x="1019436" y="-2"/>
            <a:chExt cx="10314511" cy="6143627"/>
          </a:xfrm>
        </p:grpSpPr>
        <p:grpSp>
          <p:nvGrpSpPr>
            <p:cNvPr id="4" name="î$ļíḑe"/>
            <p:cNvGrpSpPr/>
            <p:nvPr/>
          </p:nvGrpSpPr>
          <p:grpSpPr>
            <a:xfrm>
              <a:off x="1283432" y="-1"/>
              <a:ext cx="3336404" cy="6143626"/>
              <a:chOff x="1283432" y="-1"/>
              <a:chExt cx="3336404" cy="5273825"/>
            </a:xfrm>
          </p:grpSpPr>
          <p:sp>
            <p:nvSpPr>
              <p:cNvPr id="28" name="íş1idé"/>
              <p:cNvSpPr/>
              <p:nvPr/>
            </p:nvSpPr>
            <p:spPr bwMode="auto">
              <a:xfrm>
                <a:off x="1283432" y="0"/>
                <a:ext cx="288032" cy="5273824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líďè"/>
              <p:cNvSpPr/>
              <p:nvPr/>
            </p:nvSpPr>
            <p:spPr bwMode="auto">
              <a:xfrm>
                <a:off x="2299556" y="-1"/>
                <a:ext cx="288032" cy="4499155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$ḷíḍè"/>
              <p:cNvSpPr/>
              <p:nvPr/>
            </p:nvSpPr>
            <p:spPr bwMode="auto">
              <a:xfrm>
                <a:off x="3315680" y="-1"/>
                <a:ext cx="288032" cy="3674840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ş1ïḓè"/>
              <p:cNvSpPr/>
              <p:nvPr/>
            </p:nvSpPr>
            <p:spPr bwMode="auto">
              <a:xfrm>
                <a:off x="4331804" y="-1"/>
                <a:ext cx="288032" cy="2850524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ïṩḷiḍe"/>
            <p:cNvSpPr/>
            <p:nvPr/>
          </p:nvSpPr>
          <p:spPr bwMode="auto">
            <a:xfrm>
              <a:off x="1019436" y="584684"/>
              <a:ext cx="3996444" cy="1131157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şľíḓê"/>
            <p:cNvGrpSpPr/>
            <p:nvPr/>
          </p:nvGrpSpPr>
          <p:grpSpPr>
            <a:xfrm>
              <a:off x="1751484" y="5530593"/>
              <a:ext cx="4320480" cy="612068"/>
              <a:chOff x="6815010" y="4547844"/>
              <a:chExt cx="2382192" cy="612068"/>
            </a:xfrm>
          </p:grpSpPr>
          <p:sp>
            <p:nvSpPr>
              <p:cNvPr id="26" name="iSļîďe"/>
              <p:cNvSpPr txBox="1"/>
              <p:nvPr/>
            </p:nvSpPr>
            <p:spPr>
              <a:xfrm>
                <a:off x="6815010" y="4794065"/>
                <a:ext cx="2382192" cy="365847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字符串切片及常用方法</a:t>
                </a:r>
              </a:p>
            </p:txBody>
          </p:sp>
          <p:sp>
            <p:nvSpPr>
              <p:cNvPr id="27" name="ïSľiďè"/>
              <p:cNvSpPr txBox="1"/>
              <p:nvPr/>
            </p:nvSpPr>
            <p:spPr>
              <a:xfrm>
                <a:off x="6815010" y="4547844"/>
                <a:ext cx="763648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70000" lnSpcReduction="20000"/>
              </a:bodyPr>
              <a:lstStyle/>
              <a:p>
                <a:r>
                  <a:rPr lang="zh-CN" altLang="en-US" b="1" dirty="0"/>
                  <a:t>字符串</a:t>
                </a:r>
              </a:p>
            </p:txBody>
          </p:sp>
        </p:grpSp>
        <p:grpSp>
          <p:nvGrpSpPr>
            <p:cNvPr id="7" name="íṩ1ïḋê"/>
            <p:cNvGrpSpPr/>
            <p:nvPr/>
          </p:nvGrpSpPr>
          <p:grpSpPr>
            <a:xfrm>
              <a:off x="2759596" y="4632267"/>
              <a:ext cx="3888432" cy="620382"/>
              <a:chOff x="6815010" y="4547844"/>
              <a:chExt cx="2382192" cy="620382"/>
            </a:xfrm>
          </p:grpSpPr>
          <p:sp>
            <p:nvSpPr>
              <p:cNvPr id="24" name="ï$ļîḋè"/>
              <p:cNvSpPr txBox="1"/>
              <p:nvPr/>
            </p:nvSpPr>
            <p:spPr>
              <a:xfrm>
                <a:off x="6815010" y="4794065"/>
                <a:ext cx="2382192" cy="3741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列表常用方法</a:t>
                </a:r>
              </a:p>
            </p:txBody>
          </p:sp>
          <p:sp>
            <p:nvSpPr>
              <p:cNvPr id="25" name="ísḷídè"/>
              <p:cNvSpPr txBox="1"/>
              <p:nvPr/>
            </p:nvSpPr>
            <p:spPr>
              <a:xfrm>
                <a:off x="6815010" y="4547844"/>
                <a:ext cx="848497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70000" lnSpcReduction="20000"/>
              </a:bodyPr>
              <a:lstStyle/>
              <a:p>
                <a:r>
                  <a:rPr lang="zh-CN" altLang="en-US" b="1" dirty="0"/>
                  <a:t>列表</a:t>
                </a:r>
              </a:p>
            </p:txBody>
          </p:sp>
        </p:grpSp>
        <p:grpSp>
          <p:nvGrpSpPr>
            <p:cNvPr id="8" name="iṥḻíḍè"/>
            <p:cNvGrpSpPr/>
            <p:nvPr/>
          </p:nvGrpSpPr>
          <p:grpSpPr>
            <a:xfrm>
              <a:off x="3779726" y="3722393"/>
              <a:ext cx="4356484" cy="631931"/>
              <a:chOff x="6815010" y="4560971"/>
              <a:chExt cx="2382192" cy="631931"/>
            </a:xfrm>
          </p:grpSpPr>
          <p:sp>
            <p:nvSpPr>
              <p:cNvPr id="22" name="iṡ1ïḋé"/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字典常用方法</a:t>
                </a:r>
              </a:p>
            </p:txBody>
          </p:sp>
          <p:sp>
            <p:nvSpPr>
              <p:cNvPr id="23" name="ïṧ1iḋê"/>
              <p:cNvSpPr txBox="1"/>
              <p:nvPr/>
            </p:nvSpPr>
            <p:spPr>
              <a:xfrm>
                <a:off x="6816977" y="4560971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70000" lnSpcReduction="20000"/>
              </a:bodyPr>
              <a:lstStyle/>
              <a:p>
                <a:r>
                  <a:rPr lang="zh-CN" altLang="en-US" b="1" dirty="0"/>
                  <a:t>字典</a:t>
                </a:r>
              </a:p>
            </p:txBody>
          </p:sp>
        </p:grpSp>
        <p:grpSp>
          <p:nvGrpSpPr>
            <p:cNvPr id="9" name="ï$lîḓe"/>
            <p:cNvGrpSpPr/>
            <p:nvPr/>
          </p:nvGrpSpPr>
          <p:grpSpPr>
            <a:xfrm>
              <a:off x="4775820" y="2786265"/>
              <a:ext cx="4356484" cy="645058"/>
              <a:chOff x="6815010" y="4547844"/>
              <a:chExt cx="2382192" cy="645058"/>
            </a:xfrm>
          </p:grpSpPr>
          <p:sp>
            <p:nvSpPr>
              <p:cNvPr id="20" name="îṩlîḋè"/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元组的应用</a:t>
                </a:r>
              </a:p>
            </p:txBody>
          </p:sp>
          <p:sp>
            <p:nvSpPr>
              <p:cNvPr id="21" name="iṥḻîdé"/>
              <p:cNvSpPr txBox="1"/>
              <p:nvPr/>
            </p:nvSpPr>
            <p:spPr>
              <a:xfrm>
                <a:off x="6815010" y="4547844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70000" lnSpcReduction="20000"/>
              </a:bodyPr>
              <a:lstStyle/>
              <a:p>
                <a:r>
                  <a:rPr lang="zh-CN" altLang="en-US" b="1" dirty="0"/>
                  <a:t>元组</a:t>
                </a:r>
              </a:p>
            </p:txBody>
          </p:sp>
        </p:grpSp>
        <p:sp>
          <p:nvSpPr>
            <p:cNvPr id="10" name="ïṡlîḓè"/>
            <p:cNvSpPr/>
            <p:nvPr/>
          </p:nvSpPr>
          <p:spPr bwMode="auto">
            <a:xfrm>
              <a:off x="1127448" y="659874"/>
              <a:ext cx="418190" cy="991287"/>
            </a:xfrm>
            <a:custGeom>
              <a:avLst/>
              <a:gdLst/>
              <a:ahLst/>
              <a:cxnLst/>
              <a:rect l="l" t="t" r="r" b="b"/>
              <a:pathLst>
                <a:path w="1216619" h="2883903">
                  <a:moveTo>
                    <a:pt x="792673" y="0"/>
                  </a:moveTo>
                  <a:lnTo>
                    <a:pt x="1216619" y="0"/>
                  </a:lnTo>
                  <a:lnTo>
                    <a:pt x="1216619" y="2883903"/>
                  </a:lnTo>
                  <a:lnTo>
                    <a:pt x="496979" y="2883903"/>
                  </a:lnTo>
                  <a:lnTo>
                    <a:pt x="496979" y="1337746"/>
                  </a:lnTo>
                  <a:cubicBezTo>
                    <a:pt x="496979" y="1114492"/>
                    <a:pt x="491635" y="980302"/>
                    <a:pt x="480947" y="935176"/>
                  </a:cubicBezTo>
                  <a:cubicBezTo>
                    <a:pt x="470260" y="890050"/>
                    <a:pt x="440868" y="855908"/>
                    <a:pt x="392774" y="832752"/>
                  </a:cubicBezTo>
                  <a:cubicBezTo>
                    <a:pt x="344679" y="809595"/>
                    <a:pt x="237505" y="798017"/>
                    <a:pt x="71251" y="798017"/>
                  </a:cubicBezTo>
                  <a:lnTo>
                    <a:pt x="0" y="798017"/>
                  </a:lnTo>
                  <a:lnTo>
                    <a:pt x="0" y="461799"/>
                  </a:lnTo>
                  <a:cubicBezTo>
                    <a:pt x="347945" y="386911"/>
                    <a:pt x="612169" y="232977"/>
                    <a:pt x="792673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ḻiḑé"/>
            <p:cNvSpPr/>
            <p:nvPr/>
          </p:nvSpPr>
          <p:spPr bwMode="auto">
            <a:xfrm>
              <a:off x="2160391" y="640893"/>
              <a:ext cx="566362" cy="1010268"/>
            </a:xfrm>
            <a:custGeom>
              <a:avLst/>
              <a:gdLst/>
              <a:ahLst/>
              <a:cxnLst/>
              <a:rect l="l" t="t" r="r" b="b"/>
              <a:pathLst>
                <a:path w="1647690" h="2939123">
                  <a:moveTo>
                    <a:pt x="778422" y="0"/>
                  </a:moveTo>
                  <a:cubicBezTo>
                    <a:pt x="1064615" y="0"/>
                    <a:pt x="1281042" y="70955"/>
                    <a:pt x="1427701" y="212864"/>
                  </a:cubicBezTo>
                  <a:cubicBezTo>
                    <a:pt x="1574360" y="354773"/>
                    <a:pt x="1647690" y="534386"/>
                    <a:pt x="1647690" y="751703"/>
                  </a:cubicBezTo>
                  <a:cubicBezTo>
                    <a:pt x="1647690" y="916769"/>
                    <a:pt x="1606419" y="1091335"/>
                    <a:pt x="1523876" y="1275402"/>
                  </a:cubicBezTo>
                  <a:cubicBezTo>
                    <a:pt x="1441334" y="1459468"/>
                    <a:pt x="1198175" y="1850163"/>
                    <a:pt x="794398" y="2447488"/>
                  </a:cubicBezTo>
                  <a:lnTo>
                    <a:pt x="1583563" y="2447488"/>
                  </a:lnTo>
                  <a:lnTo>
                    <a:pt x="1583563" y="2939123"/>
                  </a:lnTo>
                  <a:lnTo>
                    <a:pt x="0" y="2939123"/>
                  </a:lnTo>
                  <a:lnTo>
                    <a:pt x="445" y="2527646"/>
                  </a:lnTo>
                  <a:cubicBezTo>
                    <a:pt x="469517" y="1760505"/>
                    <a:pt x="748289" y="1285792"/>
                    <a:pt x="836759" y="1103507"/>
                  </a:cubicBezTo>
                  <a:cubicBezTo>
                    <a:pt x="925230" y="921222"/>
                    <a:pt x="969465" y="779016"/>
                    <a:pt x="969465" y="676889"/>
                  </a:cubicBezTo>
                  <a:cubicBezTo>
                    <a:pt x="969465" y="598513"/>
                    <a:pt x="956087" y="540027"/>
                    <a:pt x="929330" y="501432"/>
                  </a:cubicBezTo>
                  <a:cubicBezTo>
                    <a:pt x="902574" y="462838"/>
                    <a:pt x="861845" y="443541"/>
                    <a:pt x="807145" y="443541"/>
                  </a:cubicBezTo>
                  <a:cubicBezTo>
                    <a:pt x="752445" y="443541"/>
                    <a:pt x="711717" y="464916"/>
                    <a:pt x="684960" y="507667"/>
                  </a:cubicBezTo>
                  <a:cubicBezTo>
                    <a:pt x="658204" y="550418"/>
                    <a:pt x="644825" y="635326"/>
                    <a:pt x="644825" y="762391"/>
                  </a:cubicBezTo>
                  <a:lnTo>
                    <a:pt x="644825" y="1036709"/>
                  </a:lnTo>
                  <a:lnTo>
                    <a:pt x="0" y="1036709"/>
                  </a:lnTo>
                  <a:lnTo>
                    <a:pt x="0" y="931613"/>
                  </a:lnTo>
                  <a:cubicBezTo>
                    <a:pt x="0" y="770110"/>
                    <a:pt x="8312" y="642748"/>
                    <a:pt x="24938" y="549527"/>
                  </a:cubicBezTo>
                  <a:cubicBezTo>
                    <a:pt x="41563" y="456306"/>
                    <a:pt x="82533" y="364570"/>
                    <a:pt x="147846" y="274318"/>
                  </a:cubicBezTo>
                  <a:cubicBezTo>
                    <a:pt x="213160" y="184067"/>
                    <a:pt x="298068" y="115784"/>
                    <a:pt x="402570" y="69470"/>
                  </a:cubicBezTo>
                  <a:cubicBezTo>
                    <a:pt x="507073" y="23157"/>
                    <a:pt x="632356" y="0"/>
                    <a:pt x="77842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ḷîde"/>
            <p:cNvSpPr/>
            <p:nvPr/>
          </p:nvSpPr>
          <p:spPr bwMode="auto">
            <a:xfrm>
              <a:off x="3160340" y="620688"/>
              <a:ext cx="583506" cy="1030473"/>
            </a:xfrm>
            <a:custGeom>
              <a:avLst/>
              <a:gdLst/>
              <a:ahLst/>
              <a:cxnLst/>
              <a:rect l="l" t="t" r="r" b="b"/>
              <a:pathLst>
                <a:path w="1697566" h="2997905">
                  <a:moveTo>
                    <a:pt x="789110" y="0"/>
                  </a:moveTo>
                  <a:cubicBezTo>
                    <a:pt x="1132304" y="0"/>
                    <a:pt x="1365059" y="67049"/>
                    <a:pt x="1487374" y="201146"/>
                  </a:cubicBezTo>
                  <a:cubicBezTo>
                    <a:pt x="1609689" y="335244"/>
                    <a:pt x="1670846" y="521555"/>
                    <a:pt x="1670846" y="760081"/>
                  </a:cubicBezTo>
                  <a:cubicBezTo>
                    <a:pt x="1670846" y="921473"/>
                    <a:pt x="1648877" y="1038068"/>
                    <a:pt x="1604939" y="1109867"/>
                  </a:cubicBezTo>
                  <a:cubicBezTo>
                    <a:pt x="1561001" y="1181666"/>
                    <a:pt x="1483812" y="1247235"/>
                    <a:pt x="1373372" y="1306574"/>
                  </a:cubicBezTo>
                  <a:cubicBezTo>
                    <a:pt x="1482624" y="1343406"/>
                    <a:pt x="1563970" y="1403705"/>
                    <a:pt x="1617408" y="1487472"/>
                  </a:cubicBezTo>
                  <a:cubicBezTo>
                    <a:pt x="1670846" y="1571239"/>
                    <a:pt x="1697566" y="1767584"/>
                    <a:pt x="1697566" y="2076507"/>
                  </a:cubicBezTo>
                  <a:cubicBezTo>
                    <a:pt x="1697566" y="2305811"/>
                    <a:pt x="1671440" y="2483730"/>
                    <a:pt x="1619189" y="2610267"/>
                  </a:cubicBezTo>
                  <a:cubicBezTo>
                    <a:pt x="1566938" y="2736803"/>
                    <a:pt x="1476686" y="2833043"/>
                    <a:pt x="1348434" y="2898988"/>
                  </a:cubicBezTo>
                  <a:cubicBezTo>
                    <a:pt x="1220181" y="2964933"/>
                    <a:pt x="1055709" y="2997905"/>
                    <a:pt x="855017" y="2997905"/>
                  </a:cubicBezTo>
                  <a:cubicBezTo>
                    <a:pt x="627013" y="2997905"/>
                    <a:pt x="447994" y="2959608"/>
                    <a:pt x="317960" y="2883012"/>
                  </a:cubicBezTo>
                  <a:cubicBezTo>
                    <a:pt x="187926" y="2806417"/>
                    <a:pt x="102424" y="2712603"/>
                    <a:pt x="61454" y="2601569"/>
                  </a:cubicBezTo>
                  <a:cubicBezTo>
                    <a:pt x="20485" y="2490536"/>
                    <a:pt x="0" y="2297860"/>
                    <a:pt x="0" y="2023541"/>
                  </a:cubicBezTo>
                  <a:lnTo>
                    <a:pt x="0" y="1795537"/>
                  </a:lnTo>
                  <a:lnTo>
                    <a:pt x="719640" y="1795537"/>
                  </a:lnTo>
                  <a:lnTo>
                    <a:pt x="719640" y="2264015"/>
                  </a:lnTo>
                  <a:cubicBezTo>
                    <a:pt x="719640" y="2388705"/>
                    <a:pt x="727062" y="2467973"/>
                    <a:pt x="741906" y="2501817"/>
                  </a:cubicBezTo>
                  <a:cubicBezTo>
                    <a:pt x="756750" y="2535661"/>
                    <a:pt x="789704" y="2552584"/>
                    <a:pt x="840767" y="2552584"/>
                  </a:cubicBezTo>
                  <a:cubicBezTo>
                    <a:pt x="896581" y="2552584"/>
                    <a:pt x="933394" y="2531208"/>
                    <a:pt x="951207" y="2488457"/>
                  </a:cubicBezTo>
                  <a:cubicBezTo>
                    <a:pt x="969020" y="2445706"/>
                    <a:pt x="977926" y="2334079"/>
                    <a:pt x="977926" y="2153575"/>
                  </a:cubicBezTo>
                  <a:lnTo>
                    <a:pt x="977926" y="1954071"/>
                  </a:lnTo>
                  <a:cubicBezTo>
                    <a:pt x="977926" y="1843631"/>
                    <a:pt x="965457" y="1762880"/>
                    <a:pt x="940519" y="1711816"/>
                  </a:cubicBezTo>
                  <a:cubicBezTo>
                    <a:pt x="915581" y="1660753"/>
                    <a:pt x="878768" y="1627205"/>
                    <a:pt x="830079" y="1611174"/>
                  </a:cubicBezTo>
                  <a:cubicBezTo>
                    <a:pt x="781391" y="1595142"/>
                    <a:pt x="686983" y="1585939"/>
                    <a:pt x="546855" y="1583564"/>
                  </a:cubicBezTo>
                  <a:lnTo>
                    <a:pt x="546855" y="1164961"/>
                  </a:lnTo>
                  <a:cubicBezTo>
                    <a:pt x="717858" y="1164961"/>
                    <a:pt x="823548" y="1158430"/>
                    <a:pt x="863924" y="1145367"/>
                  </a:cubicBezTo>
                  <a:cubicBezTo>
                    <a:pt x="904300" y="1132305"/>
                    <a:pt x="933394" y="1103804"/>
                    <a:pt x="951207" y="1059866"/>
                  </a:cubicBezTo>
                  <a:cubicBezTo>
                    <a:pt x="969020" y="1015927"/>
                    <a:pt x="977926" y="947051"/>
                    <a:pt x="977926" y="853236"/>
                  </a:cubicBezTo>
                  <a:lnTo>
                    <a:pt x="977926" y="692921"/>
                  </a:lnTo>
                  <a:cubicBezTo>
                    <a:pt x="977926" y="591981"/>
                    <a:pt x="967535" y="525480"/>
                    <a:pt x="946754" y="493416"/>
                  </a:cubicBezTo>
                  <a:cubicBezTo>
                    <a:pt x="925972" y="461353"/>
                    <a:pt x="893612" y="445322"/>
                    <a:pt x="849674" y="445322"/>
                  </a:cubicBezTo>
                  <a:cubicBezTo>
                    <a:pt x="799798" y="445322"/>
                    <a:pt x="765656" y="462244"/>
                    <a:pt x="747250" y="496088"/>
                  </a:cubicBezTo>
                  <a:cubicBezTo>
                    <a:pt x="728843" y="529933"/>
                    <a:pt x="719640" y="602075"/>
                    <a:pt x="719640" y="712515"/>
                  </a:cubicBezTo>
                  <a:lnTo>
                    <a:pt x="719640" y="949426"/>
                  </a:lnTo>
                  <a:lnTo>
                    <a:pt x="0" y="949426"/>
                  </a:lnTo>
                  <a:lnTo>
                    <a:pt x="0" y="703608"/>
                  </a:lnTo>
                  <a:cubicBezTo>
                    <a:pt x="0" y="428103"/>
                    <a:pt x="62939" y="241958"/>
                    <a:pt x="188816" y="145175"/>
                  </a:cubicBezTo>
                  <a:cubicBezTo>
                    <a:pt x="314694" y="48391"/>
                    <a:pt x="514792" y="0"/>
                    <a:pt x="789110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ḻîďê"/>
            <p:cNvSpPr/>
            <p:nvPr/>
          </p:nvSpPr>
          <p:spPr bwMode="auto">
            <a:xfrm>
              <a:off x="4115605" y="659874"/>
              <a:ext cx="611672" cy="991287"/>
            </a:xfrm>
            <a:custGeom>
              <a:avLst/>
              <a:gdLst/>
              <a:ahLst/>
              <a:cxnLst/>
              <a:rect l="l" t="t" r="r" b="b"/>
              <a:pathLst>
                <a:path w="1779505" h="2883903">
                  <a:moveTo>
                    <a:pt x="621669" y="0"/>
                  </a:moveTo>
                  <a:lnTo>
                    <a:pt x="1574657" y="0"/>
                  </a:lnTo>
                  <a:lnTo>
                    <a:pt x="1574657" y="1884601"/>
                  </a:lnTo>
                  <a:lnTo>
                    <a:pt x="1779505" y="1884601"/>
                  </a:lnTo>
                  <a:lnTo>
                    <a:pt x="1779505" y="2376236"/>
                  </a:lnTo>
                  <a:lnTo>
                    <a:pt x="1574657" y="2376236"/>
                  </a:lnTo>
                  <a:lnTo>
                    <a:pt x="1574657" y="2883903"/>
                  </a:lnTo>
                  <a:lnTo>
                    <a:pt x="855018" y="2883903"/>
                  </a:lnTo>
                  <a:lnTo>
                    <a:pt x="855018" y="2376236"/>
                  </a:lnTo>
                  <a:lnTo>
                    <a:pt x="0" y="2376236"/>
                  </a:lnTo>
                  <a:lnTo>
                    <a:pt x="0" y="1884601"/>
                  </a:lnTo>
                  <a:lnTo>
                    <a:pt x="621669" y="0"/>
                  </a:lnTo>
                  <a:close/>
                  <a:moveTo>
                    <a:pt x="855018" y="657295"/>
                  </a:moveTo>
                  <a:lnTo>
                    <a:pt x="537058" y="1884601"/>
                  </a:lnTo>
                  <a:lnTo>
                    <a:pt x="855018" y="1884601"/>
                  </a:lnTo>
                  <a:lnTo>
                    <a:pt x="855018" y="657295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ŝḻíḍé"/>
            <p:cNvSpPr/>
            <p:nvPr/>
          </p:nvSpPr>
          <p:spPr>
            <a:xfrm>
              <a:off x="9660920" y="646979"/>
              <a:ext cx="1384995" cy="1945228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r>
                <a:rPr lang="zh-CN" altLang="en-US" sz="2400" b="1" spc="300" dirty="0">
                  <a:solidFill>
                    <a:schemeClr val="accent1"/>
                  </a:solidFill>
                </a:rPr>
                <a:t>重点</a:t>
              </a:r>
              <a:br>
                <a:rPr lang="en-US" altLang="zh-CN" sz="2400" b="1" spc="300" dirty="0">
                  <a:solidFill>
                    <a:schemeClr val="accent1"/>
                  </a:solidFill>
                </a:rPr>
              </a:br>
              <a:r>
                <a:rPr lang="zh-CN" altLang="en-US" sz="2400" b="1" spc="300" dirty="0">
                  <a:solidFill>
                    <a:schemeClr val="accent1"/>
                  </a:solidFill>
                </a:rPr>
                <a:t> </a:t>
              </a:r>
            </a:p>
          </p:txBody>
        </p:sp>
        <p:grpSp>
          <p:nvGrpSpPr>
            <p:cNvPr id="15" name="iŝľïďê"/>
            <p:cNvGrpSpPr/>
            <p:nvPr/>
          </p:nvGrpSpPr>
          <p:grpSpPr>
            <a:xfrm>
              <a:off x="11045915" y="-2"/>
              <a:ext cx="288032" cy="2420889"/>
              <a:chOff x="11045915" y="-1"/>
              <a:chExt cx="288032" cy="2007966"/>
            </a:xfrm>
          </p:grpSpPr>
          <p:sp>
            <p:nvSpPr>
              <p:cNvPr id="16" name="íṣlîdê"/>
              <p:cNvSpPr/>
              <p:nvPr/>
            </p:nvSpPr>
            <p:spPr bwMode="auto">
              <a:xfrm>
                <a:off x="11045915" y="-1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śḻïḓé"/>
              <p:cNvSpPr/>
              <p:nvPr/>
            </p:nvSpPr>
            <p:spPr bwMode="auto">
              <a:xfrm>
                <a:off x="11045915" y="502351"/>
                <a:ext cx="288032" cy="512677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ṩḻïḑe"/>
              <p:cNvSpPr/>
              <p:nvPr/>
            </p:nvSpPr>
            <p:spPr bwMode="auto">
              <a:xfrm>
                <a:off x="11045915" y="1003982"/>
                <a:ext cx="288032" cy="512677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śľïḋè"/>
              <p:cNvSpPr/>
              <p:nvPr/>
            </p:nvSpPr>
            <p:spPr bwMode="auto">
              <a:xfrm>
                <a:off x="11045915" y="1495288"/>
                <a:ext cx="288032" cy="512677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5869" y="782478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/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762625" y="1412637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8237" y="1841341"/>
            <a:ext cx="2295525" cy="3175159"/>
            <a:chOff x="4948238" y="1701641"/>
            <a:chExt cx="2295525" cy="3175159"/>
          </a:xfrm>
        </p:grpSpPr>
        <p:sp>
          <p:nvSpPr>
            <p:cNvPr id="36" name="Text Box 9"/>
            <p:cNvSpPr/>
            <p:nvPr/>
          </p:nvSpPr>
          <p:spPr>
            <a:xfrm>
              <a:off x="5162609" y="1701641"/>
              <a:ext cx="194468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字符串常用方法</a:t>
              </a:r>
            </a:p>
          </p:txBody>
        </p:sp>
        <p:sp>
          <p:nvSpPr>
            <p:cNvPr id="37" name="Text Box 7"/>
            <p:cNvSpPr/>
            <p:nvPr/>
          </p:nvSpPr>
          <p:spPr>
            <a:xfrm>
              <a:off x="5072121" y="2817653"/>
              <a:ext cx="2171642" cy="1277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字符串常用方法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切片操作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与其他类型综合操作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2"/>
            <p:cNvGrpSpPr/>
            <p:nvPr/>
          </p:nvGrpSpPr>
          <p:grpSpPr>
            <a:xfrm>
              <a:off x="4948238" y="2135028"/>
              <a:ext cx="2295525" cy="2741772"/>
              <a:chOff x="0" y="0"/>
              <a:chExt cx="2295525" cy="2742265"/>
            </a:xfrm>
          </p:grpSpPr>
          <p:sp>
            <p:nvSpPr>
              <p:cNvPr id="39" name="AutoShape 18"/>
              <p:cNvSpPr/>
              <p:nvPr/>
            </p:nvSpPr>
            <p:spPr>
              <a:xfrm>
                <a:off x="0" y="168273"/>
                <a:ext cx="2295525" cy="2573992"/>
              </a:xfrm>
              <a:prstGeom prst="roundRect">
                <a:avLst>
                  <a:gd name="adj" fmla="val 4690"/>
                </a:avLst>
              </a:prstGeom>
              <a:noFill/>
              <a:ln w="34925" cap="flat" cmpd="sng">
                <a:solidFill>
                  <a:srgbClr val="D4273E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AutoShape 19"/>
              <p:cNvSpPr/>
              <p:nvPr/>
            </p:nvSpPr>
            <p:spPr>
              <a:xfrm>
                <a:off x="215900" y="25405"/>
                <a:ext cx="1863725" cy="28739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/>
              <p:nvPr/>
            </p:nvSpPr>
            <p:spPr>
              <a:xfrm flipH="1">
                <a:off x="1900238" y="96838"/>
                <a:ext cx="71438" cy="144463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AutoShape 21"/>
              <p:cNvSpPr/>
              <p:nvPr/>
            </p:nvSpPr>
            <p:spPr>
              <a:xfrm flipH="1">
                <a:off x="317500" y="96838"/>
                <a:ext cx="73025" cy="144463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3" name="Text Box 22"/>
              <p:cNvSpPr/>
              <p:nvPr/>
            </p:nvSpPr>
            <p:spPr>
              <a:xfrm>
                <a:off x="776492" y="0"/>
                <a:ext cx="723276" cy="3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知识点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87dad9-5626-448e-a48c-14fdd7cf82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15c2e39-a00c-44b8-b3da-4f0b5a9ebb3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bb91bec-60f5-4e2e-8ed1-5ca73a47735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ad25975-8009-4b82-83da-f39b2e7954c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0e25c2-97e1-4d5c-b51f-8d6d52b20bd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6f3b5e-95fb-4451-96de-351fcca0b7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51aca8-fe3f-4569-9bba-ce20364f9638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1230</Words>
  <Application>Microsoft Office PowerPoint</Application>
  <PresentationFormat>宽屏</PresentationFormat>
  <Paragraphs>206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138</cp:revision>
  <dcterms:created xsi:type="dcterms:W3CDTF">2018-05-08T08:41:00Z</dcterms:created>
  <dcterms:modified xsi:type="dcterms:W3CDTF">2020-03-30T14:16:18Z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