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ppt/theme/themeOverride6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294" r:id="rId3"/>
    <p:sldId id="295" r:id="rId4"/>
    <p:sldId id="280" r:id="rId5"/>
    <p:sldId id="297" r:id="rId6"/>
    <p:sldId id="275" r:id="rId7"/>
    <p:sldId id="284" r:id="rId8"/>
    <p:sldId id="281" r:id="rId9"/>
    <p:sldId id="305" r:id="rId10"/>
    <p:sldId id="285" r:id="rId11"/>
    <p:sldId id="318" r:id="rId12"/>
    <p:sldId id="273" r:id="rId13"/>
    <p:sldId id="306" r:id="rId14"/>
    <p:sldId id="282" r:id="rId15"/>
    <p:sldId id="290" r:id="rId16"/>
    <p:sldId id="307" r:id="rId17"/>
    <p:sldId id="291" r:id="rId18"/>
    <p:sldId id="308" r:id="rId19"/>
    <p:sldId id="287" r:id="rId20"/>
    <p:sldId id="309" r:id="rId21"/>
    <p:sldId id="292" r:id="rId22"/>
    <p:sldId id="299" r:id="rId23"/>
    <p:sldId id="293" r:id="rId24"/>
    <p:sldId id="32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03D"/>
    <a:srgbClr val="BFCE6A"/>
    <a:srgbClr val="C00000"/>
    <a:srgbClr val="F5871F"/>
    <a:srgbClr val="718C00"/>
    <a:srgbClr val="FFFFFF"/>
    <a:srgbClr val="FA5F00"/>
    <a:srgbClr val="FF3F3F"/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30" autoAdjust="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50" y="120"/>
      </p:cViewPr>
      <p:guideLst>
        <p:guide orient="horz" pos="2160"/>
        <p:guide pos="37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3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1D4C7-F137-A842-B1C5-8CE3EB04C0FA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9F84A-E9F6-6B4A-A92D-0F03C16BE4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F545F-0463-3244-9FD0-76CB0920EB87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04D7-9025-2945-9BB0-1BE2C77FF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04D7-9025-2945-9BB0-1BE2C77FF13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75" y="884420"/>
            <a:ext cx="11242624" cy="5216577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9B9D-6D9A-4547-831C-052C4623EFAE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9B9D-6D9A-4547-831C-052C4623EFAE}" type="datetimeFigureOut">
              <a:rPr kumimoji="1" lang="zh-CN" altLang="en-US" smtClean="0"/>
              <a:t>2020/4/1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6B63-E8CB-064C-A39B-C85A04F669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1667-DF54-4722-AB3D-C036FE3FB9FA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4" y="206246"/>
            <a:ext cx="1224539" cy="3395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913029" y="1958930"/>
            <a:ext cx="10364377" cy="2263821"/>
            <a:chOff x="216839" y="2185987"/>
            <a:chExt cx="10367708" cy="2262739"/>
          </a:xfrm>
        </p:grpSpPr>
        <p:sp>
          <p:nvSpPr>
            <p:cNvPr id="6" name="TextBox 3"/>
            <p:cNvSpPr/>
            <p:nvPr/>
          </p:nvSpPr>
          <p:spPr>
            <a:xfrm>
              <a:off x="5309075" y="3525837"/>
              <a:ext cx="184790" cy="9228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7" name="TextBox 42"/>
            <p:cNvSpPr/>
            <p:nvPr/>
          </p:nvSpPr>
          <p:spPr>
            <a:xfrm>
              <a:off x="216839" y="2185987"/>
              <a:ext cx="10367708" cy="14573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2870" tIns="51435" rIns="102870" bIns="51435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800" b="1" i="0" u="none" strike="noStrike" kern="1200" cap="none" spc="0" normalizeH="0" baseline="0" noProof="0" dirty="0">
                  <a:ln>
                    <a:noFill/>
                  </a:ln>
                  <a:solidFill>
                    <a:srgbClr val="D4273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判断语句与循环控制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956067" y="1183061"/>
            <a:ext cx="2633412" cy="4942982"/>
            <a:chOff x="6032794" y="1833328"/>
            <a:chExt cx="2404871" cy="4240681"/>
          </a:xfrm>
        </p:grpSpPr>
        <p:sp>
          <p:nvSpPr>
            <p:cNvPr id="49" name="îṡlíḓê"/>
            <p:cNvSpPr/>
            <p:nvPr/>
          </p:nvSpPr>
          <p:spPr>
            <a:xfrm>
              <a:off x="6032795" y="1833328"/>
              <a:ext cx="2404868" cy="4232293"/>
            </a:xfrm>
            <a:prstGeom prst="roundRect">
              <a:avLst>
                <a:gd name="adj" fmla="val 5758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 dirty="0">
                <a:solidFill>
                  <a:prstClr val="white"/>
                </a:solidFill>
              </a:endParaRPr>
            </a:p>
          </p:txBody>
        </p:sp>
        <p:sp>
          <p:nvSpPr>
            <p:cNvPr id="50" name="îṥľîdè"/>
            <p:cNvSpPr/>
            <p:nvPr/>
          </p:nvSpPr>
          <p:spPr>
            <a:xfrm>
              <a:off x="6032794" y="1838440"/>
              <a:ext cx="2404868" cy="836840"/>
            </a:xfrm>
            <a:custGeom>
              <a:avLst/>
              <a:gdLst>
                <a:gd name="connsiteX0" fmla="*/ 133157 w 3657600"/>
                <a:gd name="connsiteY0" fmla="*/ 0 h 1446414"/>
                <a:gd name="connsiteX1" fmla="*/ 3524443 w 3657600"/>
                <a:gd name="connsiteY1" fmla="*/ 0 h 1446414"/>
                <a:gd name="connsiteX2" fmla="*/ 3657600 w 3657600"/>
                <a:gd name="connsiteY2" fmla="*/ 133157 h 1446414"/>
                <a:gd name="connsiteX3" fmla="*/ 3657600 w 3657600"/>
                <a:gd name="connsiteY3" fmla="*/ 881158 h 1446414"/>
                <a:gd name="connsiteX4" fmla="*/ 3657600 w 3657600"/>
                <a:gd name="connsiteY4" fmla="*/ 1313257 h 1446414"/>
                <a:gd name="connsiteX5" fmla="*/ 3657600 w 3657600"/>
                <a:gd name="connsiteY5" fmla="*/ 1446414 h 1446414"/>
                <a:gd name="connsiteX6" fmla="*/ 3524443 w 3657600"/>
                <a:gd name="connsiteY6" fmla="*/ 1446414 h 1446414"/>
                <a:gd name="connsiteX7" fmla="*/ 133157 w 3657600"/>
                <a:gd name="connsiteY7" fmla="*/ 1446414 h 1446414"/>
                <a:gd name="connsiteX8" fmla="*/ 0 w 3657600"/>
                <a:gd name="connsiteY8" fmla="*/ 1446414 h 1446414"/>
                <a:gd name="connsiteX9" fmla="*/ 0 w 3657600"/>
                <a:gd name="connsiteY9" fmla="*/ 1313257 h 1446414"/>
                <a:gd name="connsiteX10" fmla="*/ 0 w 3657600"/>
                <a:gd name="connsiteY10" fmla="*/ 881158 h 1446414"/>
                <a:gd name="connsiteX11" fmla="*/ 0 w 3657600"/>
                <a:gd name="connsiteY11" fmla="*/ 133157 h 1446414"/>
                <a:gd name="connsiteX12" fmla="*/ 133157 w 3657600"/>
                <a:gd name="connsiteY12" fmla="*/ 0 h 144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1446414">
                  <a:moveTo>
                    <a:pt x="133157" y="0"/>
                  </a:moveTo>
                  <a:lnTo>
                    <a:pt x="3524443" y="0"/>
                  </a:lnTo>
                  <a:cubicBezTo>
                    <a:pt x="3597984" y="0"/>
                    <a:pt x="3657600" y="59616"/>
                    <a:pt x="3657600" y="133157"/>
                  </a:cubicBezTo>
                  <a:lnTo>
                    <a:pt x="3657600" y="881158"/>
                  </a:lnTo>
                  <a:lnTo>
                    <a:pt x="3657600" y="1313257"/>
                  </a:lnTo>
                  <a:lnTo>
                    <a:pt x="3657600" y="1446414"/>
                  </a:lnTo>
                  <a:lnTo>
                    <a:pt x="3524443" y="1446414"/>
                  </a:lnTo>
                  <a:lnTo>
                    <a:pt x="133157" y="1446414"/>
                  </a:lnTo>
                  <a:lnTo>
                    <a:pt x="0" y="1446414"/>
                  </a:lnTo>
                  <a:lnTo>
                    <a:pt x="0" y="1313257"/>
                  </a:lnTo>
                  <a:lnTo>
                    <a:pt x="0" y="881158"/>
                  </a:lnTo>
                  <a:lnTo>
                    <a:pt x="0" y="133157"/>
                  </a:lnTo>
                  <a:cubicBezTo>
                    <a:pt x="0" y="59616"/>
                    <a:pt x="59616" y="0"/>
                    <a:pt x="13315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090">
                <a:solidFill>
                  <a:schemeClr val="bg1"/>
                </a:solidFill>
              </a:endParaRPr>
            </a:p>
          </p:txBody>
        </p:sp>
        <p:sp>
          <p:nvSpPr>
            <p:cNvPr id="51" name="îślïḋê"/>
            <p:cNvSpPr/>
            <p:nvPr/>
          </p:nvSpPr>
          <p:spPr>
            <a:xfrm rot="16200000">
              <a:off x="6795649" y="1467733"/>
              <a:ext cx="879162" cy="2404868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090" b="1">
                <a:solidFill>
                  <a:prstClr val="white"/>
                </a:solidFill>
              </a:endParaRPr>
            </a:p>
          </p:txBody>
        </p:sp>
        <p:sp>
          <p:nvSpPr>
            <p:cNvPr id="52" name="iSļide"/>
            <p:cNvSpPr txBox="1"/>
            <p:nvPr/>
          </p:nvSpPr>
          <p:spPr>
            <a:xfrm>
              <a:off x="6034081" y="2061422"/>
              <a:ext cx="1424133" cy="390876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94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dirty="0"/>
                <a:t>If-else</a:t>
              </a:r>
            </a:p>
          </p:txBody>
        </p:sp>
        <p:sp>
          <p:nvSpPr>
            <p:cNvPr id="53" name="i$1ïḋé"/>
            <p:cNvSpPr txBox="1"/>
            <p:nvPr/>
          </p:nvSpPr>
          <p:spPr>
            <a:xfrm>
              <a:off x="7346711" y="2501002"/>
              <a:ext cx="1090954" cy="33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94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r"/>
              <a:r>
                <a:rPr lang="zh-CN" altLang="en-US" dirty="0"/>
                <a:t>单个条件</a:t>
              </a:r>
              <a:endParaRPr lang="en-US" dirty="0"/>
            </a:p>
          </p:txBody>
        </p:sp>
        <p:sp>
          <p:nvSpPr>
            <p:cNvPr id="54" name="ïśľíďe"/>
            <p:cNvSpPr/>
            <p:nvPr/>
          </p:nvSpPr>
          <p:spPr>
            <a:xfrm>
              <a:off x="6032795" y="5742181"/>
              <a:ext cx="2404868" cy="331828"/>
            </a:xfrm>
            <a:custGeom>
              <a:avLst/>
              <a:gdLst>
                <a:gd name="connsiteX0" fmla="*/ 0 w 3657600"/>
                <a:gd name="connsiteY0" fmla="*/ 0 h 573540"/>
                <a:gd name="connsiteX1" fmla="*/ 126345 w 3657600"/>
                <a:gd name="connsiteY1" fmla="*/ 0 h 573540"/>
                <a:gd name="connsiteX2" fmla="*/ 3531255 w 3657600"/>
                <a:gd name="connsiteY2" fmla="*/ 0 h 573540"/>
                <a:gd name="connsiteX3" fmla="*/ 3657600 w 3657600"/>
                <a:gd name="connsiteY3" fmla="*/ 0 h 573540"/>
                <a:gd name="connsiteX4" fmla="*/ 3657600 w 3657600"/>
                <a:gd name="connsiteY4" fmla="*/ 126345 h 573540"/>
                <a:gd name="connsiteX5" fmla="*/ 3657600 w 3657600"/>
                <a:gd name="connsiteY5" fmla="*/ 284613 h 573540"/>
                <a:gd name="connsiteX6" fmla="*/ 3657600 w 3657600"/>
                <a:gd name="connsiteY6" fmla="*/ 447195 h 573540"/>
                <a:gd name="connsiteX7" fmla="*/ 3531255 w 3657600"/>
                <a:gd name="connsiteY7" fmla="*/ 573540 h 573540"/>
                <a:gd name="connsiteX8" fmla="*/ 126345 w 3657600"/>
                <a:gd name="connsiteY8" fmla="*/ 573540 h 573540"/>
                <a:gd name="connsiteX9" fmla="*/ 0 w 3657600"/>
                <a:gd name="connsiteY9" fmla="*/ 447195 h 573540"/>
                <a:gd name="connsiteX10" fmla="*/ 0 w 3657600"/>
                <a:gd name="connsiteY10" fmla="*/ 284613 h 573540"/>
                <a:gd name="connsiteX11" fmla="*/ 0 w 3657600"/>
                <a:gd name="connsiteY11" fmla="*/ 126345 h 57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00" h="573540">
                  <a:moveTo>
                    <a:pt x="0" y="0"/>
                  </a:moveTo>
                  <a:lnTo>
                    <a:pt x="126345" y="0"/>
                  </a:lnTo>
                  <a:lnTo>
                    <a:pt x="3531255" y="0"/>
                  </a:lnTo>
                  <a:lnTo>
                    <a:pt x="3657600" y="0"/>
                  </a:lnTo>
                  <a:lnTo>
                    <a:pt x="3657600" y="126345"/>
                  </a:lnTo>
                  <a:lnTo>
                    <a:pt x="3657600" y="284613"/>
                  </a:lnTo>
                  <a:lnTo>
                    <a:pt x="3657600" y="447195"/>
                  </a:lnTo>
                  <a:cubicBezTo>
                    <a:pt x="3657600" y="516973"/>
                    <a:pt x="3601033" y="573540"/>
                    <a:pt x="3531255" y="573540"/>
                  </a:cubicBezTo>
                  <a:lnTo>
                    <a:pt x="126345" y="573540"/>
                  </a:lnTo>
                  <a:cubicBezTo>
                    <a:pt x="56567" y="573540"/>
                    <a:pt x="0" y="516973"/>
                    <a:pt x="0" y="447195"/>
                  </a:cubicBezTo>
                  <a:lnTo>
                    <a:pt x="0" y="284613"/>
                  </a:lnTo>
                  <a:lnTo>
                    <a:pt x="0" y="126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 defTabSz="914400"/>
              <a:r>
                <a:rPr lang="zh-CN" altLang="en-US" sz="1600" b="1" dirty="0">
                  <a:solidFill>
                    <a:schemeClr val="bg1"/>
                  </a:solidFill>
                </a:rPr>
                <a:t>一次判断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6244511" y="3838136"/>
              <a:ext cx="2006438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244511" y="4402633"/>
              <a:ext cx="2006438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244511" y="4965444"/>
              <a:ext cx="2006438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8174225" y="1189020"/>
            <a:ext cx="2633412" cy="4942982"/>
            <a:chOff x="6032794" y="1833328"/>
            <a:chExt cx="2404871" cy="4240681"/>
          </a:xfrm>
        </p:grpSpPr>
        <p:sp>
          <p:nvSpPr>
            <p:cNvPr id="94" name="îṡlíḓê"/>
            <p:cNvSpPr/>
            <p:nvPr/>
          </p:nvSpPr>
          <p:spPr>
            <a:xfrm>
              <a:off x="6032795" y="1833328"/>
              <a:ext cx="2404868" cy="4232293"/>
            </a:xfrm>
            <a:prstGeom prst="roundRect">
              <a:avLst>
                <a:gd name="adj" fmla="val 5758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 dirty="0">
                <a:solidFill>
                  <a:prstClr val="white"/>
                </a:solidFill>
              </a:endParaRPr>
            </a:p>
          </p:txBody>
        </p:sp>
        <p:sp>
          <p:nvSpPr>
            <p:cNvPr id="95" name="îṥľîdè"/>
            <p:cNvSpPr/>
            <p:nvPr/>
          </p:nvSpPr>
          <p:spPr>
            <a:xfrm>
              <a:off x="6032794" y="1838440"/>
              <a:ext cx="2404868" cy="836840"/>
            </a:xfrm>
            <a:custGeom>
              <a:avLst/>
              <a:gdLst>
                <a:gd name="connsiteX0" fmla="*/ 133157 w 3657600"/>
                <a:gd name="connsiteY0" fmla="*/ 0 h 1446414"/>
                <a:gd name="connsiteX1" fmla="*/ 3524443 w 3657600"/>
                <a:gd name="connsiteY1" fmla="*/ 0 h 1446414"/>
                <a:gd name="connsiteX2" fmla="*/ 3657600 w 3657600"/>
                <a:gd name="connsiteY2" fmla="*/ 133157 h 1446414"/>
                <a:gd name="connsiteX3" fmla="*/ 3657600 w 3657600"/>
                <a:gd name="connsiteY3" fmla="*/ 881158 h 1446414"/>
                <a:gd name="connsiteX4" fmla="*/ 3657600 w 3657600"/>
                <a:gd name="connsiteY4" fmla="*/ 1313257 h 1446414"/>
                <a:gd name="connsiteX5" fmla="*/ 3657600 w 3657600"/>
                <a:gd name="connsiteY5" fmla="*/ 1446414 h 1446414"/>
                <a:gd name="connsiteX6" fmla="*/ 3524443 w 3657600"/>
                <a:gd name="connsiteY6" fmla="*/ 1446414 h 1446414"/>
                <a:gd name="connsiteX7" fmla="*/ 133157 w 3657600"/>
                <a:gd name="connsiteY7" fmla="*/ 1446414 h 1446414"/>
                <a:gd name="connsiteX8" fmla="*/ 0 w 3657600"/>
                <a:gd name="connsiteY8" fmla="*/ 1446414 h 1446414"/>
                <a:gd name="connsiteX9" fmla="*/ 0 w 3657600"/>
                <a:gd name="connsiteY9" fmla="*/ 1313257 h 1446414"/>
                <a:gd name="connsiteX10" fmla="*/ 0 w 3657600"/>
                <a:gd name="connsiteY10" fmla="*/ 881158 h 1446414"/>
                <a:gd name="connsiteX11" fmla="*/ 0 w 3657600"/>
                <a:gd name="connsiteY11" fmla="*/ 133157 h 1446414"/>
                <a:gd name="connsiteX12" fmla="*/ 133157 w 3657600"/>
                <a:gd name="connsiteY12" fmla="*/ 0 h 144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1446414">
                  <a:moveTo>
                    <a:pt x="133157" y="0"/>
                  </a:moveTo>
                  <a:lnTo>
                    <a:pt x="3524443" y="0"/>
                  </a:lnTo>
                  <a:cubicBezTo>
                    <a:pt x="3597984" y="0"/>
                    <a:pt x="3657600" y="59616"/>
                    <a:pt x="3657600" y="133157"/>
                  </a:cubicBezTo>
                  <a:lnTo>
                    <a:pt x="3657600" y="881158"/>
                  </a:lnTo>
                  <a:lnTo>
                    <a:pt x="3657600" y="1313257"/>
                  </a:lnTo>
                  <a:lnTo>
                    <a:pt x="3657600" y="1446414"/>
                  </a:lnTo>
                  <a:lnTo>
                    <a:pt x="3524443" y="1446414"/>
                  </a:lnTo>
                  <a:lnTo>
                    <a:pt x="133157" y="1446414"/>
                  </a:lnTo>
                  <a:lnTo>
                    <a:pt x="0" y="1446414"/>
                  </a:lnTo>
                  <a:lnTo>
                    <a:pt x="0" y="1313257"/>
                  </a:lnTo>
                  <a:lnTo>
                    <a:pt x="0" y="881158"/>
                  </a:lnTo>
                  <a:lnTo>
                    <a:pt x="0" y="133157"/>
                  </a:lnTo>
                  <a:cubicBezTo>
                    <a:pt x="0" y="59616"/>
                    <a:pt x="59616" y="0"/>
                    <a:pt x="13315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090">
                <a:solidFill>
                  <a:schemeClr val="bg1"/>
                </a:solidFill>
              </a:endParaRPr>
            </a:p>
          </p:txBody>
        </p:sp>
        <p:sp>
          <p:nvSpPr>
            <p:cNvPr id="96" name="îślïḋê"/>
            <p:cNvSpPr/>
            <p:nvPr/>
          </p:nvSpPr>
          <p:spPr>
            <a:xfrm rot="16200000">
              <a:off x="6795649" y="1467733"/>
              <a:ext cx="879162" cy="2404868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090" b="1">
                <a:solidFill>
                  <a:prstClr val="white"/>
                </a:solidFill>
              </a:endParaRPr>
            </a:p>
          </p:txBody>
        </p:sp>
        <p:sp>
          <p:nvSpPr>
            <p:cNvPr id="97" name="iSļide"/>
            <p:cNvSpPr txBox="1"/>
            <p:nvPr/>
          </p:nvSpPr>
          <p:spPr>
            <a:xfrm>
              <a:off x="6034081" y="2061422"/>
              <a:ext cx="1424133" cy="390876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94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dirty="0"/>
                <a:t>If-</a:t>
              </a:r>
              <a:r>
                <a:rPr lang="en-US" altLang="zh-CN" sz="2000" dirty="0" err="1"/>
                <a:t>elif</a:t>
              </a:r>
              <a:r>
                <a:rPr lang="en-US" altLang="zh-CN" sz="2000" dirty="0"/>
                <a:t>-else</a:t>
              </a:r>
            </a:p>
          </p:txBody>
        </p:sp>
        <p:sp>
          <p:nvSpPr>
            <p:cNvPr id="98" name="i$1ïḋé"/>
            <p:cNvSpPr txBox="1"/>
            <p:nvPr/>
          </p:nvSpPr>
          <p:spPr>
            <a:xfrm>
              <a:off x="7346711" y="2501002"/>
              <a:ext cx="1090954" cy="33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94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r"/>
              <a:r>
                <a:rPr lang="zh-CN" altLang="en-US" dirty="0"/>
                <a:t>多个条件</a:t>
              </a:r>
              <a:endParaRPr lang="en-US" dirty="0"/>
            </a:p>
          </p:txBody>
        </p:sp>
        <p:sp>
          <p:nvSpPr>
            <p:cNvPr id="99" name="ïśľíďe"/>
            <p:cNvSpPr/>
            <p:nvPr/>
          </p:nvSpPr>
          <p:spPr>
            <a:xfrm>
              <a:off x="6032795" y="5742181"/>
              <a:ext cx="2404868" cy="331828"/>
            </a:xfrm>
            <a:custGeom>
              <a:avLst/>
              <a:gdLst>
                <a:gd name="connsiteX0" fmla="*/ 0 w 3657600"/>
                <a:gd name="connsiteY0" fmla="*/ 0 h 573540"/>
                <a:gd name="connsiteX1" fmla="*/ 126345 w 3657600"/>
                <a:gd name="connsiteY1" fmla="*/ 0 h 573540"/>
                <a:gd name="connsiteX2" fmla="*/ 3531255 w 3657600"/>
                <a:gd name="connsiteY2" fmla="*/ 0 h 573540"/>
                <a:gd name="connsiteX3" fmla="*/ 3657600 w 3657600"/>
                <a:gd name="connsiteY3" fmla="*/ 0 h 573540"/>
                <a:gd name="connsiteX4" fmla="*/ 3657600 w 3657600"/>
                <a:gd name="connsiteY4" fmla="*/ 126345 h 573540"/>
                <a:gd name="connsiteX5" fmla="*/ 3657600 w 3657600"/>
                <a:gd name="connsiteY5" fmla="*/ 284613 h 573540"/>
                <a:gd name="connsiteX6" fmla="*/ 3657600 w 3657600"/>
                <a:gd name="connsiteY6" fmla="*/ 447195 h 573540"/>
                <a:gd name="connsiteX7" fmla="*/ 3531255 w 3657600"/>
                <a:gd name="connsiteY7" fmla="*/ 573540 h 573540"/>
                <a:gd name="connsiteX8" fmla="*/ 126345 w 3657600"/>
                <a:gd name="connsiteY8" fmla="*/ 573540 h 573540"/>
                <a:gd name="connsiteX9" fmla="*/ 0 w 3657600"/>
                <a:gd name="connsiteY9" fmla="*/ 447195 h 573540"/>
                <a:gd name="connsiteX10" fmla="*/ 0 w 3657600"/>
                <a:gd name="connsiteY10" fmla="*/ 284613 h 573540"/>
                <a:gd name="connsiteX11" fmla="*/ 0 w 3657600"/>
                <a:gd name="connsiteY11" fmla="*/ 126345 h 57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00" h="573540">
                  <a:moveTo>
                    <a:pt x="0" y="0"/>
                  </a:moveTo>
                  <a:lnTo>
                    <a:pt x="126345" y="0"/>
                  </a:lnTo>
                  <a:lnTo>
                    <a:pt x="3531255" y="0"/>
                  </a:lnTo>
                  <a:lnTo>
                    <a:pt x="3657600" y="0"/>
                  </a:lnTo>
                  <a:lnTo>
                    <a:pt x="3657600" y="126345"/>
                  </a:lnTo>
                  <a:lnTo>
                    <a:pt x="3657600" y="284613"/>
                  </a:lnTo>
                  <a:lnTo>
                    <a:pt x="3657600" y="447195"/>
                  </a:lnTo>
                  <a:cubicBezTo>
                    <a:pt x="3657600" y="516973"/>
                    <a:pt x="3601033" y="573540"/>
                    <a:pt x="3531255" y="573540"/>
                  </a:cubicBezTo>
                  <a:lnTo>
                    <a:pt x="126345" y="573540"/>
                  </a:lnTo>
                  <a:cubicBezTo>
                    <a:pt x="56567" y="573540"/>
                    <a:pt x="0" y="516973"/>
                    <a:pt x="0" y="447195"/>
                  </a:cubicBezTo>
                  <a:lnTo>
                    <a:pt x="0" y="284613"/>
                  </a:lnTo>
                  <a:lnTo>
                    <a:pt x="0" y="1263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 defTabSz="914400"/>
              <a:r>
                <a:rPr lang="zh-CN" altLang="en-US" sz="1600" b="1" dirty="0">
                  <a:solidFill>
                    <a:schemeClr val="bg1"/>
                  </a:solidFill>
                </a:rPr>
                <a:t>多次判断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>
            <a:xfrm>
              <a:off x="6244511" y="3838136"/>
              <a:ext cx="2006438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6244511" y="4402633"/>
              <a:ext cx="2006438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6244511" y="4965444"/>
              <a:ext cx="2006438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矩形 106"/>
          <p:cNvSpPr/>
          <p:nvPr/>
        </p:nvSpPr>
        <p:spPr>
          <a:xfrm>
            <a:off x="1021319" y="2560556"/>
            <a:ext cx="2502903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num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input(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你觉得现在小明想的数字是什么：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num1 = </a:t>
            </a:r>
            <a:r>
              <a:rPr lang="en-US" altLang="zh-CN" sz="14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num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== num1:  </a:t>
            </a:r>
            <a:r>
              <a:rPr lang="en-US" altLang="zh-CN" sz="1400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</a:t>
            </a:r>
            <a:r>
              <a:rPr lang="zh-CN" altLang="en-US" sz="1400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判断</a:t>
            </a:r>
            <a:r>
              <a:rPr lang="zh-CN" altLang="en-US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print(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恭喜你猜对了，看来你们是好基友心有灵犀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print(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很遗憾，你居然不知道你基友心中所想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9881269" y="106751"/>
            <a:ext cx="1993557" cy="461665"/>
            <a:chOff x="1956469" y="955249"/>
            <a:chExt cx="1993557" cy="461665"/>
          </a:xfrm>
        </p:grpSpPr>
        <p:sp>
          <p:nvSpPr>
            <p:cNvPr id="109" name="multiple-connector-points_14951"/>
            <p:cNvSpPr>
              <a:spLocks noChangeAspect="1"/>
            </p:cNvSpPr>
            <p:nvPr/>
          </p:nvSpPr>
          <p:spPr bwMode="auto">
            <a:xfrm>
              <a:off x="3569680" y="1002132"/>
              <a:ext cx="380346" cy="365014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  <a:gd name="T58" fmla="*/ 472622 w 604011"/>
                <a:gd name="T59" fmla="*/ 472622 w 604011"/>
                <a:gd name="T60" fmla="*/ 472622 w 604011"/>
                <a:gd name="T61" fmla="*/ 472622 w 604011"/>
                <a:gd name="T62" fmla="*/ 472622 w 604011"/>
                <a:gd name="T63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6" h="842">
                  <a:moveTo>
                    <a:pt x="758" y="362"/>
                  </a:moveTo>
                  <a:lnTo>
                    <a:pt x="758" y="400"/>
                  </a:lnTo>
                  <a:lnTo>
                    <a:pt x="674" y="400"/>
                  </a:lnTo>
                  <a:cubicBezTo>
                    <a:pt x="684" y="393"/>
                    <a:pt x="693" y="384"/>
                    <a:pt x="701" y="375"/>
                  </a:cubicBezTo>
                  <a:cubicBezTo>
                    <a:pt x="740" y="330"/>
                    <a:pt x="749" y="274"/>
                    <a:pt x="751" y="239"/>
                  </a:cubicBezTo>
                  <a:lnTo>
                    <a:pt x="817" y="239"/>
                  </a:lnTo>
                  <a:cubicBezTo>
                    <a:pt x="834" y="239"/>
                    <a:pt x="848" y="225"/>
                    <a:pt x="848" y="208"/>
                  </a:cubicBezTo>
                  <a:lnTo>
                    <a:pt x="848" y="31"/>
                  </a:lnTo>
                  <a:cubicBezTo>
                    <a:pt x="848" y="14"/>
                    <a:pt x="834" y="0"/>
                    <a:pt x="817" y="0"/>
                  </a:cubicBezTo>
                  <a:lnTo>
                    <a:pt x="641" y="0"/>
                  </a:lnTo>
                  <a:cubicBezTo>
                    <a:pt x="623" y="0"/>
                    <a:pt x="609" y="14"/>
                    <a:pt x="609" y="31"/>
                  </a:cubicBezTo>
                  <a:lnTo>
                    <a:pt x="609" y="208"/>
                  </a:lnTo>
                  <a:cubicBezTo>
                    <a:pt x="609" y="225"/>
                    <a:pt x="623" y="239"/>
                    <a:pt x="641" y="239"/>
                  </a:cubicBezTo>
                  <a:lnTo>
                    <a:pt x="709" y="239"/>
                  </a:lnTo>
                  <a:cubicBezTo>
                    <a:pt x="708" y="268"/>
                    <a:pt x="700" y="313"/>
                    <a:pt x="670" y="348"/>
                  </a:cubicBezTo>
                  <a:cubicBezTo>
                    <a:pt x="644" y="377"/>
                    <a:pt x="607" y="394"/>
                    <a:pt x="558" y="399"/>
                  </a:cubicBezTo>
                  <a:lnTo>
                    <a:pt x="558" y="333"/>
                  </a:lnTo>
                  <a:cubicBezTo>
                    <a:pt x="558" y="316"/>
                    <a:pt x="544" y="302"/>
                    <a:pt x="526" y="302"/>
                  </a:cubicBezTo>
                  <a:lnTo>
                    <a:pt x="350" y="302"/>
                  </a:lnTo>
                  <a:cubicBezTo>
                    <a:pt x="333" y="302"/>
                    <a:pt x="319" y="316"/>
                    <a:pt x="319" y="333"/>
                  </a:cubicBezTo>
                  <a:lnTo>
                    <a:pt x="319" y="400"/>
                  </a:lnTo>
                  <a:lnTo>
                    <a:pt x="118" y="400"/>
                  </a:lnTo>
                  <a:lnTo>
                    <a:pt x="118" y="362"/>
                  </a:lnTo>
                  <a:lnTo>
                    <a:pt x="0" y="362"/>
                  </a:lnTo>
                  <a:lnTo>
                    <a:pt x="0" y="480"/>
                  </a:lnTo>
                  <a:lnTo>
                    <a:pt x="118" y="480"/>
                  </a:lnTo>
                  <a:lnTo>
                    <a:pt x="118" y="442"/>
                  </a:lnTo>
                  <a:lnTo>
                    <a:pt x="216" y="442"/>
                  </a:lnTo>
                  <a:cubicBezTo>
                    <a:pt x="156" y="488"/>
                    <a:pt x="136" y="562"/>
                    <a:pt x="130" y="603"/>
                  </a:cubicBezTo>
                  <a:lnTo>
                    <a:pt x="59" y="603"/>
                  </a:lnTo>
                  <a:cubicBezTo>
                    <a:pt x="42" y="603"/>
                    <a:pt x="28" y="617"/>
                    <a:pt x="28" y="634"/>
                  </a:cubicBezTo>
                  <a:lnTo>
                    <a:pt x="28" y="811"/>
                  </a:lnTo>
                  <a:cubicBezTo>
                    <a:pt x="28" y="828"/>
                    <a:pt x="42" y="842"/>
                    <a:pt x="59" y="842"/>
                  </a:cubicBezTo>
                  <a:lnTo>
                    <a:pt x="236" y="842"/>
                  </a:lnTo>
                  <a:cubicBezTo>
                    <a:pt x="253" y="842"/>
                    <a:pt x="267" y="828"/>
                    <a:pt x="267" y="811"/>
                  </a:cubicBezTo>
                  <a:lnTo>
                    <a:pt x="267" y="634"/>
                  </a:lnTo>
                  <a:cubicBezTo>
                    <a:pt x="267" y="617"/>
                    <a:pt x="253" y="603"/>
                    <a:pt x="236" y="603"/>
                  </a:cubicBezTo>
                  <a:lnTo>
                    <a:pt x="171" y="603"/>
                  </a:lnTo>
                  <a:cubicBezTo>
                    <a:pt x="180" y="553"/>
                    <a:pt x="210" y="459"/>
                    <a:pt x="319" y="444"/>
                  </a:cubicBezTo>
                  <a:lnTo>
                    <a:pt x="319" y="509"/>
                  </a:lnTo>
                  <a:cubicBezTo>
                    <a:pt x="319" y="527"/>
                    <a:pt x="333" y="541"/>
                    <a:pt x="350" y="541"/>
                  </a:cubicBezTo>
                  <a:lnTo>
                    <a:pt x="526" y="541"/>
                  </a:lnTo>
                  <a:cubicBezTo>
                    <a:pt x="544" y="541"/>
                    <a:pt x="558" y="527"/>
                    <a:pt x="558" y="509"/>
                  </a:cubicBezTo>
                  <a:lnTo>
                    <a:pt x="558" y="442"/>
                  </a:lnTo>
                  <a:lnTo>
                    <a:pt x="758" y="442"/>
                  </a:lnTo>
                  <a:lnTo>
                    <a:pt x="758" y="480"/>
                  </a:lnTo>
                  <a:lnTo>
                    <a:pt x="876" y="480"/>
                  </a:lnTo>
                  <a:lnTo>
                    <a:pt x="876" y="362"/>
                  </a:lnTo>
                  <a:lnTo>
                    <a:pt x="758" y="362"/>
                  </a:lnTo>
                  <a:lnTo>
                    <a:pt x="758" y="362"/>
                  </a:lnTo>
                  <a:close/>
                  <a:moveTo>
                    <a:pt x="672" y="63"/>
                  </a:moveTo>
                  <a:lnTo>
                    <a:pt x="786" y="63"/>
                  </a:lnTo>
                  <a:lnTo>
                    <a:pt x="786" y="177"/>
                  </a:lnTo>
                  <a:lnTo>
                    <a:pt x="672" y="177"/>
                  </a:lnTo>
                  <a:lnTo>
                    <a:pt x="672" y="63"/>
                  </a:lnTo>
                  <a:close/>
                  <a:moveTo>
                    <a:pt x="204" y="780"/>
                  </a:moveTo>
                  <a:lnTo>
                    <a:pt x="90" y="780"/>
                  </a:lnTo>
                  <a:lnTo>
                    <a:pt x="90" y="665"/>
                  </a:lnTo>
                  <a:lnTo>
                    <a:pt x="204" y="665"/>
                  </a:lnTo>
                  <a:lnTo>
                    <a:pt x="204" y="780"/>
                  </a:lnTo>
                  <a:close/>
                  <a:moveTo>
                    <a:pt x="495" y="478"/>
                  </a:moveTo>
                  <a:lnTo>
                    <a:pt x="381" y="478"/>
                  </a:lnTo>
                  <a:lnTo>
                    <a:pt x="381" y="364"/>
                  </a:lnTo>
                  <a:lnTo>
                    <a:pt x="495" y="364"/>
                  </a:lnTo>
                  <a:lnTo>
                    <a:pt x="495" y="4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0" name="文本框 109"/>
            <p:cNvSpPr txBox="1"/>
            <p:nvPr/>
          </p:nvSpPr>
          <p:spPr>
            <a:xfrm>
              <a:off x="1956469" y="955249"/>
              <a:ext cx="16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ea"/>
                  <a:ea typeface="+mj-ea"/>
                </a:rPr>
                <a:t>if-else</a:t>
              </a:r>
              <a:r>
                <a:rPr lang="zh-CN" altLang="en-US" sz="2400" dirty="0">
                  <a:latin typeface="+mj-ea"/>
                  <a:ea typeface="+mj-ea"/>
                </a:rPr>
                <a:t>语句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8211287" y="2645155"/>
            <a:ext cx="2559288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100" dirty="0">
                <a:solidFill>
                  <a:srgbClr val="2F9C0A"/>
                </a:solidFill>
                <a:latin typeface="Consolas" panose="020B0609020204030204" pitchFamily="49" charset="0"/>
              </a:rPr>
              <a:t>请出拳：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))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computer </a:t>
            </a:r>
            <a:r>
              <a:rPr lang="en-US" altLang="zh-CN" sz="11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100" dirty="0" err="1">
                <a:solidFill>
                  <a:srgbClr val="9C0F0F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randint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C92C2C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100" dirty="0">
                <a:solidFill>
                  <a:srgbClr val="C92C2C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 b="1" dirty="0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100" dirty="0">
                <a:solidFill>
                  <a:srgbClr val="2F9C0A"/>
                </a:solidFill>
                <a:latin typeface="Consolas" panose="020B0609020204030204" pitchFamily="49" charset="0"/>
              </a:rPr>
              <a:t>电脑出拳：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100" dirty="0" err="1">
                <a:solidFill>
                  <a:srgbClr val="2F9C0A"/>
                </a:solidFill>
                <a:latin typeface="Consolas" panose="020B0609020204030204" pitchFamily="49" charset="0"/>
              </a:rPr>
              <a:t>d'</a:t>
            </a:r>
            <a:r>
              <a:rPr lang="en-US" altLang="zh-CN" sz="1100" dirty="0" err="1">
                <a:solidFill>
                  <a:srgbClr val="A67F59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computer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A67F59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100" dirty="0">
                <a:solidFill>
                  <a:srgbClr val="C92C2C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 b="1" dirty="0">
                <a:solidFill>
                  <a:srgbClr val="1990B8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100" dirty="0">
                <a:solidFill>
                  <a:srgbClr val="2F9C0A"/>
                </a:solidFill>
                <a:latin typeface="Consolas" panose="020B0609020204030204" pitchFamily="49" charset="0"/>
              </a:rPr>
              <a:t>输入错误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A67F59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C92C2C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A67F59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computer </a:t>
            </a:r>
            <a:r>
              <a:rPr lang="en-US" altLang="zh-CN" sz="1100" dirty="0">
                <a:solidFill>
                  <a:srgbClr val="A67F59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C92C2C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 b="1" dirty="0">
                <a:solidFill>
                  <a:srgbClr val="1990B8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100" dirty="0">
                <a:solidFill>
                  <a:srgbClr val="2F9C0A"/>
                </a:solidFill>
                <a:latin typeface="Consolas" panose="020B0609020204030204" pitchFamily="49" charset="0"/>
              </a:rPr>
              <a:t>厉害了，居然赢了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A67F59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C92C2C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A67F59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computer </a:t>
            </a:r>
            <a:r>
              <a:rPr lang="en-US" altLang="zh-CN" sz="1100" dirty="0">
                <a:solidFill>
                  <a:srgbClr val="A67F59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C92C2C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 b="1" dirty="0">
                <a:solidFill>
                  <a:srgbClr val="1990B8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100" dirty="0">
                <a:solidFill>
                  <a:srgbClr val="2F9C0A"/>
                </a:solidFill>
                <a:latin typeface="Consolas" panose="020B0609020204030204" pitchFamily="49" charset="0"/>
              </a:rPr>
              <a:t>厉害了，居然赢了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A67F59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C92C2C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A67F59"/>
                </a:solidFill>
                <a:latin typeface="Consolas" panose="020B0609020204030204" pitchFamily="49" charset="0"/>
              </a:rPr>
              <a:t>and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computer </a:t>
            </a:r>
            <a:r>
              <a:rPr lang="en-US" altLang="zh-CN" sz="1100" dirty="0">
                <a:solidFill>
                  <a:srgbClr val="A67F59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C92C2C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 b="1" dirty="0">
                <a:solidFill>
                  <a:srgbClr val="1990B8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100" dirty="0">
                <a:solidFill>
                  <a:srgbClr val="2F9C0A"/>
                </a:solidFill>
                <a:latin typeface="Consolas" panose="020B0609020204030204" pitchFamily="49" charset="0"/>
              </a:rPr>
              <a:t>厉害了，居然赢了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inp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A67F59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computer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 b="1" dirty="0">
                <a:solidFill>
                  <a:srgbClr val="1990B8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100" dirty="0">
                <a:solidFill>
                  <a:srgbClr val="2F9C0A"/>
                </a:solidFill>
                <a:latin typeface="Consolas" panose="020B0609020204030204" pitchFamily="49" charset="0"/>
              </a:rPr>
              <a:t>不错，居然平手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b="1" dirty="0">
                <a:solidFill>
                  <a:srgbClr val="7030A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b="1" dirty="0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100" dirty="0">
                <a:solidFill>
                  <a:srgbClr val="2F9C0A"/>
                </a:solidFill>
                <a:latin typeface="Consolas" panose="020B0609020204030204" pitchFamily="49" charset="0"/>
              </a:rPr>
              <a:t>哈哈，输了吧！</a:t>
            </a:r>
            <a:r>
              <a:rPr lang="en-US" altLang="zh-CN" sz="1100" dirty="0">
                <a:solidFill>
                  <a:srgbClr val="2F9C0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100" dirty="0">
                <a:solidFill>
                  <a:srgbClr val="9C0F0F"/>
                </a:solidFill>
                <a:latin typeface="Consolas" panose="020B0609020204030204" pitchFamily="49" charset="0"/>
              </a:rPr>
              <a:t>)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881269" y="106751"/>
            <a:ext cx="1993557" cy="461665"/>
            <a:chOff x="1956469" y="955249"/>
            <a:chExt cx="1993557" cy="461665"/>
          </a:xfrm>
        </p:grpSpPr>
        <p:sp>
          <p:nvSpPr>
            <p:cNvPr id="7" name="multiple-connector-points_14951"/>
            <p:cNvSpPr>
              <a:spLocks noChangeAspect="1"/>
            </p:cNvSpPr>
            <p:nvPr/>
          </p:nvSpPr>
          <p:spPr bwMode="auto">
            <a:xfrm>
              <a:off x="3569680" y="1002132"/>
              <a:ext cx="380346" cy="365014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  <a:gd name="T58" fmla="*/ 472622 w 604011"/>
                <a:gd name="T59" fmla="*/ 472622 w 604011"/>
                <a:gd name="T60" fmla="*/ 472622 w 604011"/>
                <a:gd name="T61" fmla="*/ 472622 w 604011"/>
                <a:gd name="T62" fmla="*/ 472622 w 604011"/>
                <a:gd name="T63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6" h="842">
                  <a:moveTo>
                    <a:pt x="758" y="362"/>
                  </a:moveTo>
                  <a:lnTo>
                    <a:pt x="758" y="400"/>
                  </a:lnTo>
                  <a:lnTo>
                    <a:pt x="674" y="400"/>
                  </a:lnTo>
                  <a:cubicBezTo>
                    <a:pt x="684" y="393"/>
                    <a:pt x="693" y="384"/>
                    <a:pt x="701" y="375"/>
                  </a:cubicBezTo>
                  <a:cubicBezTo>
                    <a:pt x="740" y="330"/>
                    <a:pt x="749" y="274"/>
                    <a:pt x="751" y="239"/>
                  </a:cubicBezTo>
                  <a:lnTo>
                    <a:pt x="817" y="239"/>
                  </a:lnTo>
                  <a:cubicBezTo>
                    <a:pt x="834" y="239"/>
                    <a:pt x="848" y="225"/>
                    <a:pt x="848" y="208"/>
                  </a:cubicBezTo>
                  <a:lnTo>
                    <a:pt x="848" y="31"/>
                  </a:lnTo>
                  <a:cubicBezTo>
                    <a:pt x="848" y="14"/>
                    <a:pt x="834" y="0"/>
                    <a:pt x="817" y="0"/>
                  </a:cubicBezTo>
                  <a:lnTo>
                    <a:pt x="641" y="0"/>
                  </a:lnTo>
                  <a:cubicBezTo>
                    <a:pt x="623" y="0"/>
                    <a:pt x="609" y="14"/>
                    <a:pt x="609" y="31"/>
                  </a:cubicBezTo>
                  <a:lnTo>
                    <a:pt x="609" y="208"/>
                  </a:lnTo>
                  <a:cubicBezTo>
                    <a:pt x="609" y="225"/>
                    <a:pt x="623" y="239"/>
                    <a:pt x="641" y="239"/>
                  </a:cubicBezTo>
                  <a:lnTo>
                    <a:pt x="709" y="239"/>
                  </a:lnTo>
                  <a:cubicBezTo>
                    <a:pt x="708" y="268"/>
                    <a:pt x="700" y="313"/>
                    <a:pt x="670" y="348"/>
                  </a:cubicBezTo>
                  <a:cubicBezTo>
                    <a:pt x="644" y="377"/>
                    <a:pt x="607" y="394"/>
                    <a:pt x="558" y="399"/>
                  </a:cubicBezTo>
                  <a:lnTo>
                    <a:pt x="558" y="333"/>
                  </a:lnTo>
                  <a:cubicBezTo>
                    <a:pt x="558" y="316"/>
                    <a:pt x="544" y="302"/>
                    <a:pt x="526" y="302"/>
                  </a:cubicBezTo>
                  <a:lnTo>
                    <a:pt x="350" y="302"/>
                  </a:lnTo>
                  <a:cubicBezTo>
                    <a:pt x="333" y="302"/>
                    <a:pt x="319" y="316"/>
                    <a:pt x="319" y="333"/>
                  </a:cubicBezTo>
                  <a:lnTo>
                    <a:pt x="319" y="400"/>
                  </a:lnTo>
                  <a:lnTo>
                    <a:pt x="118" y="400"/>
                  </a:lnTo>
                  <a:lnTo>
                    <a:pt x="118" y="362"/>
                  </a:lnTo>
                  <a:lnTo>
                    <a:pt x="0" y="362"/>
                  </a:lnTo>
                  <a:lnTo>
                    <a:pt x="0" y="480"/>
                  </a:lnTo>
                  <a:lnTo>
                    <a:pt x="118" y="480"/>
                  </a:lnTo>
                  <a:lnTo>
                    <a:pt x="118" y="442"/>
                  </a:lnTo>
                  <a:lnTo>
                    <a:pt x="216" y="442"/>
                  </a:lnTo>
                  <a:cubicBezTo>
                    <a:pt x="156" y="488"/>
                    <a:pt x="136" y="562"/>
                    <a:pt x="130" y="603"/>
                  </a:cubicBezTo>
                  <a:lnTo>
                    <a:pt x="59" y="603"/>
                  </a:lnTo>
                  <a:cubicBezTo>
                    <a:pt x="42" y="603"/>
                    <a:pt x="28" y="617"/>
                    <a:pt x="28" y="634"/>
                  </a:cubicBezTo>
                  <a:lnTo>
                    <a:pt x="28" y="811"/>
                  </a:lnTo>
                  <a:cubicBezTo>
                    <a:pt x="28" y="828"/>
                    <a:pt x="42" y="842"/>
                    <a:pt x="59" y="842"/>
                  </a:cubicBezTo>
                  <a:lnTo>
                    <a:pt x="236" y="842"/>
                  </a:lnTo>
                  <a:cubicBezTo>
                    <a:pt x="253" y="842"/>
                    <a:pt x="267" y="828"/>
                    <a:pt x="267" y="811"/>
                  </a:cubicBezTo>
                  <a:lnTo>
                    <a:pt x="267" y="634"/>
                  </a:lnTo>
                  <a:cubicBezTo>
                    <a:pt x="267" y="617"/>
                    <a:pt x="253" y="603"/>
                    <a:pt x="236" y="603"/>
                  </a:cubicBezTo>
                  <a:lnTo>
                    <a:pt x="171" y="603"/>
                  </a:lnTo>
                  <a:cubicBezTo>
                    <a:pt x="180" y="553"/>
                    <a:pt x="210" y="459"/>
                    <a:pt x="319" y="444"/>
                  </a:cubicBezTo>
                  <a:lnTo>
                    <a:pt x="319" y="509"/>
                  </a:lnTo>
                  <a:cubicBezTo>
                    <a:pt x="319" y="527"/>
                    <a:pt x="333" y="541"/>
                    <a:pt x="350" y="541"/>
                  </a:cubicBezTo>
                  <a:lnTo>
                    <a:pt x="526" y="541"/>
                  </a:lnTo>
                  <a:cubicBezTo>
                    <a:pt x="544" y="541"/>
                    <a:pt x="558" y="527"/>
                    <a:pt x="558" y="509"/>
                  </a:cubicBezTo>
                  <a:lnTo>
                    <a:pt x="558" y="442"/>
                  </a:lnTo>
                  <a:lnTo>
                    <a:pt x="758" y="442"/>
                  </a:lnTo>
                  <a:lnTo>
                    <a:pt x="758" y="480"/>
                  </a:lnTo>
                  <a:lnTo>
                    <a:pt x="876" y="480"/>
                  </a:lnTo>
                  <a:lnTo>
                    <a:pt x="876" y="362"/>
                  </a:lnTo>
                  <a:lnTo>
                    <a:pt x="758" y="362"/>
                  </a:lnTo>
                  <a:lnTo>
                    <a:pt x="758" y="362"/>
                  </a:lnTo>
                  <a:close/>
                  <a:moveTo>
                    <a:pt x="672" y="63"/>
                  </a:moveTo>
                  <a:lnTo>
                    <a:pt x="786" y="63"/>
                  </a:lnTo>
                  <a:lnTo>
                    <a:pt x="786" y="177"/>
                  </a:lnTo>
                  <a:lnTo>
                    <a:pt x="672" y="177"/>
                  </a:lnTo>
                  <a:lnTo>
                    <a:pt x="672" y="63"/>
                  </a:lnTo>
                  <a:close/>
                  <a:moveTo>
                    <a:pt x="204" y="780"/>
                  </a:moveTo>
                  <a:lnTo>
                    <a:pt x="90" y="780"/>
                  </a:lnTo>
                  <a:lnTo>
                    <a:pt x="90" y="665"/>
                  </a:lnTo>
                  <a:lnTo>
                    <a:pt x="204" y="665"/>
                  </a:lnTo>
                  <a:lnTo>
                    <a:pt x="204" y="780"/>
                  </a:lnTo>
                  <a:close/>
                  <a:moveTo>
                    <a:pt x="495" y="478"/>
                  </a:moveTo>
                  <a:lnTo>
                    <a:pt x="381" y="478"/>
                  </a:lnTo>
                  <a:lnTo>
                    <a:pt x="381" y="364"/>
                  </a:lnTo>
                  <a:lnTo>
                    <a:pt x="495" y="364"/>
                  </a:lnTo>
                  <a:lnTo>
                    <a:pt x="495" y="4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" name="文本框 2"/>
            <p:cNvSpPr txBox="1"/>
            <p:nvPr/>
          </p:nvSpPr>
          <p:spPr>
            <a:xfrm>
              <a:off x="1956469" y="955249"/>
              <a:ext cx="16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ea"/>
                  <a:ea typeface="+mj-ea"/>
                </a:rPr>
                <a:t>if-else</a:t>
              </a:r>
              <a:r>
                <a:rPr lang="zh-CN" altLang="en-US" sz="2400" dirty="0">
                  <a:latin typeface="+mj-ea"/>
                  <a:ea typeface="+mj-ea"/>
                </a:rPr>
                <a:t>语句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72735" y="957509"/>
            <a:ext cx="4028071" cy="5202767"/>
            <a:chOff x="6032794" y="1833328"/>
            <a:chExt cx="2404871" cy="4240681"/>
          </a:xfrm>
        </p:grpSpPr>
        <p:sp>
          <p:nvSpPr>
            <p:cNvPr id="29" name="îṡlíḓê"/>
            <p:cNvSpPr/>
            <p:nvPr/>
          </p:nvSpPr>
          <p:spPr>
            <a:xfrm>
              <a:off x="6032795" y="1833328"/>
              <a:ext cx="2404868" cy="4232293"/>
            </a:xfrm>
            <a:prstGeom prst="roundRect">
              <a:avLst>
                <a:gd name="adj" fmla="val 5758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 dirty="0">
                <a:solidFill>
                  <a:prstClr val="white"/>
                </a:solidFill>
              </a:endParaRPr>
            </a:p>
          </p:txBody>
        </p:sp>
        <p:sp>
          <p:nvSpPr>
            <p:cNvPr id="30" name="îṥľîdè"/>
            <p:cNvSpPr/>
            <p:nvPr/>
          </p:nvSpPr>
          <p:spPr>
            <a:xfrm>
              <a:off x="6032794" y="1838440"/>
              <a:ext cx="2404868" cy="836840"/>
            </a:xfrm>
            <a:custGeom>
              <a:avLst/>
              <a:gdLst>
                <a:gd name="connsiteX0" fmla="*/ 133157 w 3657600"/>
                <a:gd name="connsiteY0" fmla="*/ 0 h 1446414"/>
                <a:gd name="connsiteX1" fmla="*/ 3524443 w 3657600"/>
                <a:gd name="connsiteY1" fmla="*/ 0 h 1446414"/>
                <a:gd name="connsiteX2" fmla="*/ 3657600 w 3657600"/>
                <a:gd name="connsiteY2" fmla="*/ 133157 h 1446414"/>
                <a:gd name="connsiteX3" fmla="*/ 3657600 w 3657600"/>
                <a:gd name="connsiteY3" fmla="*/ 881158 h 1446414"/>
                <a:gd name="connsiteX4" fmla="*/ 3657600 w 3657600"/>
                <a:gd name="connsiteY4" fmla="*/ 1313257 h 1446414"/>
                <a:gd name="connsiteX5" fmla="*/ 3657600 w 3657600"/>
                <a:gd name="connsiteY5" fmla="*/ 1446414 h 1446414"/>
                <a:gd name="connsiteX6" fmla="*/ 3524443 w 3657600"/>
                <a:gd name="connsiteY6" fmla="*/ 1446414 h 1446414"/>
                <a:gd name="connsiteX7" fmla="*/ 133157 w 3657600"/>
                <a:gd name="connsiteY7" fmla="*/ 1446414 h 1446414"/>
                <a:gd name="connsiteX8" fmla="*/ 0 w 3657600"/>
                <a:gd name="connsiteY8" fmla="*/ 1446414 h 1446414"/>
                <a:gd name="connsiteX9" fmla="*/ 0 w 3657600"/>
                <a:gd name="connsiteY9" fmla="*/ 1313257 h 1446414"/>
                <a:gd name="connsiteX10" fmla="*/ 0 w 3657600"/>
                <a:gd name="connsiteY10" fmla="*/ 881158 h 1446414"/>
                <a:gd name="connsiteX11" fmla="*/ 0 w 3657600"/>
                <a:gd name="connsiteY11" fmla="*/ 133157 h 1446414"/>
                <a:gd name="connsiteX12" fmla="*/ 133157 w 3657600"/>
                <a:gd name="connsiteY12" fmla="*/ 0 h 144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1446414">
                  <a:moveTo>
                    <a:pt x="133157" y="0"/>
                  </a:moveTo>
                  <a:lnTo>
                    <a:pt x="3524443" y="0"/>
                  </a:lnTo>
                  <a:cubicBezTo>
                    <a:pt x="3597984" y="0"/>
                    <a:pt x="3657600" y="59616"/>
                    <a:pt x="3657600" y="133157"/>
                  </a:cubicBezTo>
                  <a:lnTo>
                    <a:pt x="3657600" y="881158"/>
                  </a:lnTo>
                  <a:lnTo>
                    <a:pt x="3657600" y="1313257"/>
                  </a:lnTo>
                  <a:lnTo>
                    <a:pt x="3657600" y="1446414"/>
                  </a:lnTo>
                  <a:lnTo>
                    <a:pt x="3524443" y="1446414"/>
                  </a:lnTo>
                  <a:lnTo>
                    <a:pt x="133157" y="1446414"/>
                  </a:lnTo>
                  <a:lnTo>
                    <a:pt x="0" y="1446414"/>
                  </a:lnTo>
                  <a:lnTo>
                    <a:pt x="0" y="1313257"/>
                  </a:lnTo>
                  <a:lnTo>
                    <a:pt x="0" y="881158"/>
                  </a:lnTo>
                  <a:lnTo>
                    <a:pt x="0" y="133157"/>
                  </a:lnTo>
                  <a:cubicBezTo>
                    <a:pt x="0" y="59616"/>
                    <a:pt x="59616" y="0"/>
                    <a:pt x="13315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090">
                <a:solidFill>
                  <a:schemeClr val="bg1"/>
                </a:solidFill>
              </a:endParaRPr>
            </a:p>
          </p:txBody>
        </p:sp>
        <p:sp>
          <p:nvSpPr>
            <p:cNvPr id="31" name="îślïḋê"/>
            <p:cNvSpPr/>
            <p:nvPr/>
          </p:nvSpPr>
          <p:spPr>
            <a:xfrm rot="16200000">
              <a:off x="6795649" y="1467733"/>
              <a:ext cx="879162" cy="2404868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090" b="1">
                <a:solidFill>
                  <a:prstClr val="white"/>
                </a:solidFill>
              </a:endParaRPr>
            </a:p>
          </p:txBody>
        </p:sp>
        <p:sp>
          <p:nvSpPr>
            <p:cNvPr id="32" name="iSļide"/>
            <p:cNvSpPr txBox="1"/>
            <p:nvPr/>
          </p:nvSpPr>
          <p:spPr>
            <a:xfrm>
              <a:off x="6034081" y="2061422"/>
              <a:ext cx="1424133" cy="390876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94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dirty="0"/>
                <a:t>If-else</a:t>
              </a:r>
            </a:p>
          </p:txBody>
        </p:sp>
        <p:sp>
          <p:nvSpPr>
            <p:cNvPr id="33" name="i$1ïḋé"/>
            <p:cNvSpPr txBox="1"/>
            <p:nvPr/>
          </p:nvSpPr>
          <p:spPr>
            <a:xfrm>
              <a:off x="7346711" y="2501002"/>
              <a:ext cx="1090954" cy="33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94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r"/>
              <a:r>
                <a:rPr lang="zh-CN" altLang="en-US" dirty="0"/>
                <a:t>嵌套</a:t>
              </a:r>
              <a:endParaRPr lang="en-US" dirty="0"/>
            </a:p>
          </p:txBody>
        </p:sp>
        <p:sp>
          <p:nvSpPr>
            <p:cNvPr id="34" name="ïśľíďe"/>
            <p:cNvSpPr/>
            <p:nvPr/>
          </p:nvSpPr>
          <p:spPr>
            <a:xfrm>
              <a:off x="6032795" y="5742181"/>
              <a:ext cx="2404868" cy="331828"/>
            </a:xfrm>
            <a:custGeom>
              <a:avLst/>
              <a:gdLst>
                <a:gd name="connsiteX0" fmla="*/ 0 w 3657600"/>
                <a:gd name="connsiteY0" fmla="*/ 0 h 573540"/>
                <a:gd name="connsiteX1" fmla="*/ 126345 w 3657600"/>
                <a:gd name="connsiteY1" fmla="*/ 0 h 573540"/>
                <a:gd name="connsiteX2" fmla="*/ 3531255 w 3657600"/>
                <a:gd name="connsiteY2" fmla="*/ 0 h 573540"/>
                <a:gd name="connsiteX3" fmla="*/ 3657600 w 3657600"/>
                <a:gd name="connsiteY3" fmla="*/ 0 h 573540"/>
                <a:gd name="connsiteX4" fmla="*/ 3657600 w 3657600"/>
                <a:gd name="connsiteY4" fmla="*/ 126345 h 573540"/>
                <a:gd name="connsiteX5" fmla="*/ 3657600 w 3657600"/>
                <a:gd name="connsiteY5" fmla="*/ 284613 h 573540"/>
                <a:gd name="connsiteX6" fmla="*/ 3657600 w 3657600"/>
                <a:gd name="connsiteY6" fmla="*/ 447195 h 573540"/>
                <a:gd name="connsiteX7" fmla="*/ 3531255 w 3657600"/>
                <a:gd name="connsiteY7" fmla="*/ 573540 h 573540"/>
                <a:gd name="connsiteX8" fmla="*/ 126345 w 3657600"/>
                <a:gd name="connsiteY8" fmla="*/ 573540 h 573540"/>
                <a:gd name="connsiteX9" fmla="*/ 0 w 3657600"/>
                <a:gd name="connsiteY9" fmla="*/ 447195 h 573540"/>
                <a:gd name="connsiteX10" fmla="*/ 0 w 3657600"/>
                <a:gd name="connsiteY10" fmla="*/ 284613 h 573540"/>
                <a:gd name="connsiteX11" fmla="*/ 0 w 3657600"/>
                <a:gd name="connsiteY11" fmla="*/ 126345 h 57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00" h="573540">
                  <a:moveTo>
                    <a:pt x="0" y="0"/>
                  </a:moveTo>
                  <a:lnTo>
                    <a:pt x="126345" y="0"/>
                  </a:lnTo>
                  <a:lnTo>
                    <a:pt x="3531255" y="0"/>
                  </a:lnTo>
                  <a:lnTo>
                    <a:pt x="3657600" y="0"/>
                  </a:lnTo>
                  <a:lnTo>
                    <a:pt x="3657600" y="126345"/>
                  </a:lnTo>
                  <a:lnTo>
                    <a:pt x="3657600" y="284613"/>
                  </a:lnTo>
                  <a:lnTo>
                    <a:pt x="3657600" y="447195"/>
                  </a:lnTo>
                  <a:cubicBezTo>
                    <a:pt x="3657600" y="516973"/>
                    <a:pt x="3601033" y="573540"/>
                    <a:pt x="3531255" y="573540"/>
                  </a:cubicBezTo>
                  <a:lnTo>
                    <a:pt x="126345" y="573540"/>
                  </a:lnTo>
                  <a:cubicBezTo>
                    <a:pt x="56567" y="573540"/>
                    <a:pt x="0" y="516973"/>
                    <a:pt x="0" y="447195"/>
                  </a:cubicBezTo>
                  <a:lnTo>
                    <a:pt x="0" y="284613"/>
                  </a:lnTo>
                  <a:lnTo>
                    <a:pt x="0" y="126345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 defTabSz="914400"/>
              <a:r>
                <a:rPr lang="zh-CN" altLang="en-US" sz="1600" b="1" dirty="0">
                  <a:solidFill>
                    <a:schemeClr val="bg1"/>
                  </a:solidFill>
                </a:rPr>
                <a:t>内外多层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244511" y="3838136"/>
              <a:ext cx="2006438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44511" y="4402633"/>
              <a:ext cx="2006438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244511" y="4965444"/>
              <a:ext cx="2006438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/>
          <p:cNvSpPr/>
          <p:nvPr/>
        </p:nvSpPr>
        <p:spPr>
          <a:xfrm>
            <a:off x="837248" y="2429401"/>
            <a:ext cx="3922083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条件</a:t>
            </a:r>
            <a:r>
              <a:rPr lang="en-US" altLang="zh-CN" sz="12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条件</a:t>
            </a:r>
            <a:r>
              <a:rPr lang="en-US" altLang="zh-CN" sz="12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en-US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        </a:t>
            </a:r>
            <a:endParaRPr lang="en-US" altLang="zh-CN" sz="120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lang="en-US" altLang="zh-CN" sz="12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满足条件</a:t>
            </a:r>
            <a:r>
              <a:rPr lang="en-US" altLang="zh-CN" sz="12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1'</a:t>
            </a:r>
            <a:r>
              <a:rPr lang="zh-CN" altLang="en-US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，同时满足条件</a:t>
            </a:r>
            <a:r>
              <a:rPr lang="en-US" altLang="zh-CN" sz="12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else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lang="en-US" altLang="zh-CN" sz="12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满足条件</a:t>
            </a:r>
            <a:r>
              <a:rPr lang="en-US" altLang="zh-CN" sz="12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1'</a:t>
            </a:r>
            <a:r>
              <a:rPr lang="zh-CN" altLang="en-US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，但是不满足条件</a:t>
            </a:r>
            <a:r>
              <a:rPr lang="en-US" altLang="zh-CN" sz="12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elif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条件</a:t>
            </a:r>
            <a:r>
              <a:rPr lang="en-US" altLang="zh-CN" sz="12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条件</a:t>
            </a:r>
            <a:r>
              <a:rPr lang="en-US" altLang="zh-CN" sz="12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4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lang="en-US" altLang="zh-CN" sz="12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满足条件</a:t>
            </a:r>
            <a:r>
              <a:rPr lang="en-US" altLang="zh-CN" sz="12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3'</a:t>
            </a:r>
            <a:r>
              <a:rPr lang="zh-CN" altLang="en-US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，同时满足条件</a:t>
            </a:r>
            <a:r>
              <a:rPr lang="en-US" altLang="zh-CN" sz="12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altLang="zh-CN" sz="1200" dirty="0">
                <a:latin typeface="Arial Unicode MS" panose="020B0604020202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2458" y="4566643"/>
            <a:ext cx="4199325" cy="75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外层的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if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判断，也可以是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if-else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内层的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if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判断，也可以是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if-else</a:t>
            </a:r>
          </a:p>
          <a:p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根据实际开发的情况进行选择</a:t>
            </a:r>
            <a:endParaRPr lang="zh-CN" altLang="en-US" sz="1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7180452" y="957509"/>
            <a:ext cx="4276080" cy="5174350"/>
            <a:chOff x="6207032" y="1124855"/>
            <a:chExt cx="2435134" cy="4286405"/>
          </a:xfrm>
        </p:grpSpPr>
        <p:sp>
          <p:nvSpPr>
            <p:cNvPr id="52" name="îŝlîḋè"/>
            <p:cNvSpPr/>
            <p:nvPr/>
          </p:nvSpPr>
          <p:spPr>
            <a:xfrm>
              <a:off x="6208316" y="1178967"/>
              <a:ext cx="2404868" cy="4232293"/>
            </a:xfrm>
            <a:prstGeom prst="roundRect">
              <a:avLst>
                <a:gd name="adj" fmla="val 5758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solidFill>
                  <a:prstClr val="white"/>
                </a:solidFill>
              </a:endParaRPr>
            </a:p>
          </p:txBody>
        </p:sp>
        <p:sp>
          <p:nvSpPr>
            <p:cNvPr id="53" name="íŝļídê"/>
            <p:cNvSpPr/>
            <p:nvPr/>
          </p:nvSpPr>
          <p:spPr>
            <a:xfrm>
              <a:off x="6207032" y="1124855"/>
              <a:ext cx="2404868" cy="836840"/>
            </a:xfrm>
            <a:custGeom>
              <a:avLst/>
              <a:gdLst>
                <a:gd name="connsiteX0" fmla="*/ 133157 w 3657600"/>
                <a:gd name="connsiteY0" fmla="*/ 0 h 1446414"/>
                <a:gd name="connsiteX1" fmla="*/ 3524443 w 3657600"/>
                <a:gd name="connsiteY1" fmla="*/ 0 h 1446414"/>
                <a:gd name="connsiteX2" fmla="*/ 3657600 w 3657600"/>
                <a:gd name="connsiteY2" fmla="*/ 133157 h 1446414"/>
                <a:gd name="connsiteX3" fmla="*/ 3657600 w 3657600"/>
                <a:gd name="connsiteY3" fmla="*/ 881158 h 1446414"/>
                <a:gd name="connsiteX4" fmla="*/ 3657600 w 3657600"/>
                <a:gd name="connsiteY4" fmla="*/ 1313257 h 1446414"/>
                <a:gd name="connsiteX5" fmla="*/ 3657600 w 3657600"/>
                <a:gd name="connsiteY5" fmla="*/ 1446414 h 1446414"/>
                <a:gd name="connsiteX6" fmla="*/ 3524443 w 3657600"/>
                <a:gd name="connsiteY6" fmla="*/ 1446414 h 1446414"/>
                <a:gd name="connsiteX7" fmla="*/ 133157 w 3657600"/>
                <a:gd name="connsiteY7" fmla="*/ 1446414 h 1446414"/>
                <a:gd name="connsiteX8" fmla="*/ 0 w 3657600"/>
                <a:gd name="connsiteY8" fmla="*/ 1446414 h 1446414"/>
                <a:gd name="connsiteX9" fmla="*/ 0 w 3657600"/>
                <a:gd name="connsiteY9" fmla="*/ 1313257 h 1446414"/>
                <a:gd name="connsiteX10" fmla="*/ 0 w 3657600"/>
                <a:gd name="connsiteY10" fmla="*/ 881158 h 1446414"/>
                <a:gd name="connsiteX11" fmla="*/ 0 w 3657600"/>
                <a:gd name="connsiteY11" fmla="*/ 133157 h 1446414"/>
                <a:gd name="connsiteX12" fmla="*/ 133157 w 3657600"/>
                <a:gd name="connsiteY12" fmla="*/ 0 h 144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1446414">
                  <a:moveTo>
                    <a:pt x="133157" y="0"/>
                  </a:moveTo>
                  <a:lnTo>
                    <a:pt x="3524443" y="0"/>
                  </a:lnTo>
                  <a:cubicBezTo>
                    <a:pt x="3597984" y="0"/>
                    <a:pt x="3657600" y="59616"/>
                    <a:pt x="3657600" y="133157"/>
                  </a:cubicBezTo>
                  <a:lnTo>
                    <a:pt x="3657600" y="881158"/>
                  </a:lnTo>
                  <a:lnTo>
                    <a:pt x="3657600" y="1313257"/>
                  </a:lnTo>
                  <a:lnTo>
                    <a:pt x="3657600" y="1446414"/>
                  </a:lnTo>
                  <a:lnTo>
                    <a:pt x="3524443" y="1446414"/>
                  </a:lnTo>
                  <a:lnTo>
                    <a:pt x="133157" y="1446414"/>
                  </a:lnTo>
                  <a:lnTo>
                    <a:pt x="0" y="1446414"/>
                  </a:lnTo>
                  <a:lnTo>
                    <a:pt x="0" y="1313257"/>
                  </a:lnTo>
                  <a:lnTo>
                    <a:pt x="0" y="881158"/>
                  </a:lnTo>
                  <a:lnTo>
                    <a:pt x="0" y="133157"/>
                  </a:lnTo>
                  <a:cubicBezTo>
                    <a:pt x="0" y="59616"/>
                    <a:pt x="59616" y="0"/>
                    <a:pt x="13315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090">
                <a:solidFill>
                  <a:schemeClr val="bg1"/>
                </a:solidFill>
              </a:endParaRPr>
            </a:p>
          </p:txBody>
        </p:sp>
        <p:sp>
          <p:nvSpPr>
            <p:cNvPr id="54" name="íṩľidé"/>
            <p:cNvSpPr/>
            <p:nvPr/>
          </p:nvSpPr>
          <p:spPr>
            <a:xfrm rot="16200000">
              <a:off x="6969885" y="759260"/>
              <a:ext cx="879162" cy="2404868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090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iSļïḑê"/>
            <p:cNvSpPr txBox="1"/>
            <p:nvPr/>
          </p:nvSpPr>
          <p:spPr>
            <a:xfrm>
              <a:off x="6208316" y="1352949"/>
              <a:ext cx="1424133" cy="390876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94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lvl="0">
                <a:defRPr/>
              </a:pPr>
              <a:r>
                <a:rPr lang="zh-CN" altLang="en-US" sz="2000" dirty="0"/>
                <a:t>嵌套案例</a:t>
              </a:r>
              <a:endParaRPr lang="en-US" altLang="zh-CN" sz="2000" dirty="0"/>
            </a:p>
          </p:txBody>
        </p:sp>
        <p:sp>
          <p:nvSpPr>
            <p:cNvPr id="56" name="îṩļîḑé"/>
            <p:cNvSpPr txBox="1"/>
            <p:nvPr/>
          </p:nvSpPr>
          <p:spPr>
            <a:xfrm>
              <a:off x="7551212" y="1815122"/>
              <a:ext cx="1090954" cy="32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94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r"/>
              <a:r>
                <a:rPr lang="zh-CN" altLang="en-US" dirty="0"/>
                <a:t>整除</a:t>
              </a:r>
              <a:endParaRPr lang="en-US" dirty="0"/>
            </a:p>
          </p:txBody>
        </p:sp>
        <p:sp>
          <p:nvSpPr>
            <p:cNvPr id="57" name="ïṣḻiḑè"/>
            <p:cNvSpPr/>
            <p:nvPr/>
          </p:nvSpPr>
          <p:spPr>
            <a:xfrm>
              <a:off x="6208316" y="5079432"/>
              <a:ext cx="2404868" cy="331828"/>
            </a:xfrm>
            <a:custGeom>
              <a:avLst/>
              <a:gdLst>
                <a:gd name="connsiteX0" fmla="*/ 0 w 3657600"/>
                <a:gd name="connsiteY0" fmla="*/ 0 h 573540"/>
                <a:gd name="connsiteX1" fmla="*/ 126345 w 3657600"/>
                <a:gd name="connsiteY1" fmla="*/ 0 h 573540"/>
                <a:gd name="connsiteX2" fmla="*/ 3531255 w 3657600"/>
                <a:gd name="connsiteY2" fmla="*/ 0 h 573540"/>
                <a:gd name="connsiteX3" fmla="*/ 3657600 w 3657600"/>
                <a:gd name="connsiteY3" fmla="*/ 0 h 573540"/>
                <a:gd name="connsiteX4" fmla="*/ 3657600 w 3657600"/>
                <a:gd name="connsiteY4" fmla="*/ 126345 h 573540"/>
                <a:gd name="connsiteX5" fmla="*/ 3657600 w 3657600"/>
                <a:gd name="connsiteY5" fmla="*/ 284613 h 573540"/>
                <a:gd name="connsiteX6" fmla="*/ 3657600 w 3657600"/>
                <a:gd name="connsiteY6" fmla="*/ 447195 h 573540"/>
                <a:gd name="connsiteX7" fmla="*/ 3531255 w 3657600"/>
                <a:gd name="connsiteY7" fmla="*/ 573540 h 573540"/>
                <a:gd name="connsiteX8" fmla="*/ 126345 w 3657600"/>
                <a:gd name="connsiteY8" fmla="*/ 573540 h 573540"/>
                <a:gd name="connsiteX9" fmla="*/ 0 w 3657600"/>
                <a:gd name="connsiteY9" fmla="*/ 447195 h 573540"/>
                <a:gd name="connsiteX10" fmla="*/ 0 w 3657600"/>
                <a:gd name="connsiteY10" fmla="*/ 284613 h 573540"/>
                <a:gd name="connsiteX11" fmla="*/ 0 w 3657600"/>
                <a:gd name="connsiteY11" fmla="*/ 126345 h 57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00" h="573540">
                  <a:moveTo>
                    <a:pt x="0" y="0"/>
                  </a:moveTo>
                  <a:lnTo>
                    <a:pt x="126345" y="0"/>
                  </a:lnTo>
                  <a:lnTo>
                    <a:pt x="3531255" y="0"/>
                  </a:lnTo>
                  <a:lnTo>
                    <a:pt x="3657600" y="0"/>
                  </a:lnTo>
                  <a:lnTo>
                    <a:pt x="3657600" y="126345"/>
                  </a:lnTo>
                  <a:lnTo>
                    <a:pt x="3657600" y="284613"/>
                  </a:lnTo>
                  <a:lnTo>
                    <a:pt x="3657600" y="447195"/>
                  </a:lnTo>
                  <a:cubicBezTo>
                    <a:pt x="3657600" y="516973"/>
                    <a:pt x="3601033" y="573540"/>
                    <a:pt x="3531255" y="573540"/>
                  </a:cubicBezTo>
                  <a:lnTo>
                    <a:pt x="126345" y="573540"/>
                  </a:lnTo>
                  <a:cubicBezTo>
                    <a:pt x="56567" y="573540"/>
                    <a:pt x="0" y="516973"/>
                    <a:pt x="0" y="447195"/>
                  </a:cubicBezTo>
                  <a:lnTo>
                    <a:pt x="0" y="284613"/>
                  </a:lnTo>
                  <a:lnTo>
                    <a:pt x="0" y="126345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 defTabSz="914400">
                <a:lnSpc>
                  <a:spcPct val="11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整除问题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7314560" y="2563634"/>
            <a:ext cx="4007865" cy="289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num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(input(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输入一个数字：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num%</a:t>
            </a:r>
            <a:r>
              <a:rPr lang="en-US" altLang="zh-CN" sz="14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num%</a:t>
            </a:r>
            <a:r>
              <a:rPr lang="en-US" altLang="zh-CN" sz="14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你输入的数字可以整除 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en-US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3'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你输入的数字可以整除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2,</a:t>
            </a:r>
            <a:r>
              <a:rPr lang="zh-CN" altLang="en-US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但不能整除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3'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num%</a:t>
            </a:r>
            <a:r>
              <a:rPr lang="en-US" altLang="zh-CN" sz="14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F5871F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你输入的数字可以整除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lang="zh-CN" altLang="en-US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，但是不能整除 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2'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你输入的数字不能整除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lang="zh-CN" altLang="en-US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和</a:t>
            </a:r>
            <a:r>
              <a:rPr lang="en-US" altLang="zh-CN" sz="14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3'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altLang="zh-CN" sz="1400" dirty="0">
                <a:latin typeface="Arial Unicode MS" panose="020B0604020202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grpSp>
        <p:nvGrpSpPr>
          <p:cNvPr id="25" name="add6d224-3e89-4091-aa49-998b4a9ce29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214550" y="1422891"/>
            <a:ext cx="1540171" cy="4261711"/>
            <a:chOff x="5456238" y="1656556"/>
            <a:chExt cx="1281113" cy="3544888"/>
          </a:xfrm>
        </p:grpSpPr>
        <p:sp>
          <p:nvSpPr>
            <p:cNvPr id="26" name="îŝlïḍè"/>
            <p:cNvSpPr/>
            <p:nvPr/>
          </p:nvSpPr>
          <p:spPr bwMode="auto">
            <a:xfrm>
              <a:off x="6657976" y="3259930"/>
              <a:ext cx="79375" cy="233363"/>
            </a:xfrm>
            <a:custGeom>
              <a:avLst/>
              <a:gdLst>
                <a:gd name="T0" fmla="*/ 24 w 24"/>
                <a:gd name="T1" fmla="*/ 59 h 71"/>
                <a:gd name="T2" fmla="*/ 12 w 24"/>
                <a:gd name="T3" fmla="*/ 71 h 71"/>
                <a:gd name="T4" fmla="*/ 12 w 24"/>
                <a:gd name="T5" fmla="*/ 71 h 71"/>
                <a:gd name="T6" fmla="*/ 0 w 24"/>
                <a:gd name="T7" fmla="*/ 59 h 71"/>
                <a:gd name="T8" fmla="*/ 0 w 24"/>
                <a:gd name="T9" fmla="*/ 11 h 71"/>
                <a:gd name="T10" fmla="*/ 12 w 24"/>
                <a:gd name="T11" fmla="*/ 0 h 71"/>
                <a:gd name="T12" fmla="*/ 12 w 24"/>
                <a:gd name="T13" fmla="*/ 0 h 71"/>
                <a:gd name="T14" fmla="*/ 24 w 24"/>
                <a:gd name="T15" fmla="*/ 11 h 71"/>
                <a:gd name="T16" fmla="*/ 24 w 24"/>
                <a:gd name="T17" fmla="*/ 5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1">
                  <a:moveTo>
                    <a:pt x="24" y="59"/>
                  </a:moveTo>
                  <a:cubicBezTo>
                    <a:pt x="24" y="65"/>
                    <a:pt x="19" y="71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6" y="71"/>
                    <a:pt x="0" y="65"/>
                    <a:pt x="0" y="5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9" y="0"/>
                    <a:pt x="24" y="5"/>
                    <a:pt x="24" y="11"/>
                  </a:cubicBezTo>
                  <a:lnTo>
                    <a:pt x="24" y="5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s1iḍe"/>
            <p:cNvSpPr/>
            <p:nvPr/>
          </p:nvSpPr>
          <p:spPr bwMode="auto">
            <a:xfrm>
              <a:off x="5456238" y="2832893"/>
              <a:ext cx="1230313" cy="1189038"/>
            </a:xfrm>
            <a:custGeom>
              <a:avLst/>
              <a:gdLst>
                <a:gd name="T0" fmla="*/ 373 w 373"/>
                <a:gd name="T1" fmla="*/ 287 h 361"/>
                <a:gd name="T2" fmla="*/ 299 w 373"/>
                <a:gd name="T3" fmla="*/ 361 h 361"/>
                <a:gd name="T4" fmla="*/ 74 w 373"/>
                <a:gd name="T5" fmla="*/ 361 h 361"/>
                <a:gd name="T6" fmla="*/ 0 w 373"/>
                <a:gd name="T7" fmla="*/ 287 h 361"/>
                <a:gd name="T8" fmla="*/ 0 w 373"/>
                <a:gd name="T9" fmla="*/ 74 h 361"/>
                <a:gd name="T10" fmla="*/ 74 w 373"/>
                <a:gd name="T11" fmla="*/ 0 h 361"/>
                <a:gd name="T12" fmla="*/ 299 w 373"/>
                <a:gd name="T13" fmla="*/ 0 h 361"/>
                <a:gd name="T14" fmla="*/ 373 w 373"/>
                <a:gd name="T15" fmla="*/ 74 h 361"/>
                <a:gd name="T16" fmla="*/ 373 w 373"/>
                <a:gd name="T17" fmla="*/ 2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61">
                  <a:moveTo>
                    <a:pt x="373" y="287"/>
                  </a:moveTo>
                  <a:cubicBezTo>
                    <a:pt x="373" y="328"/>
                    <a:pt x="340" y="361"/>
                    <a:pt x="299" y="361"/>
                  </a:cubicBezTo>
                  <a:cubicBezTo>
                    <a:pt x="74" y="361"/>
                    <a:pt x="74" y="361"/>
                    <a:pt x="74" y="361"/>
                  </a:cubicBezTo>
                  <a:cubicBezTo>
                    <a:pt x="33" y="361"/>
                    <a:pt x="0" y="328"/>
                    <a:pt x="0" y="28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40" y="0"/>
                    <a:pt x="373" y="33"/>
                    <a:pt x="373" y="74"/>
                  </a:cubicBezTo>
                  <a:lnTo>
                    <a:pt x="373" y="28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1iḍe"/>
            <p:cNvSpPr/>
            <p:nvPr/>
          </p:nvSpPr>
          <p:spPr bwMode="auto">
            <a:xfrm>
              <a:off x="5549428" y="2925761"/>
              <a:ext cx="1028700" cy="1030288"/>
            </a:xfrm>
            <a:custGeom>
              <a:avLst/>
              <a:gdLst>
                <a:gd name="T0" fmla="*/ 312 w 312"/>
                <a:gd name="T1" fmla="*/ 239 h 313"/>
                <a:gd name="T2" fmla="*/ 238 w 312"/>
                <a:gd name="T3" fmla="*/ 313 h 313"/>
                <a:gd name="T4" fmla="*/ 73 w 312"/>
                <a:gd name="T5" fmla="*/ 313 h 313"/>
                <a:gd name="T6" fmla="*/ 0 w 312"/>
                <a:gd name="T7" fmla="*/ 239 h 313"/>
                <a:gd name="T8" fmla="*/ 0 w 312"/>
                <a:gd name="T9" fmla="*/ 74 h 313"/>
                <a:gd name="T10" fmla="*/ 73 w 312"/>
                <a:gd name="T11" fmla="*/ 0 h 313"/>
                <a:gd name="T12" fmla="*/ 238 w 312"/>
                <a:gd name="T13" fmla="*/ 0 h 313"/>
                <a:gd name="T14" fmla="*/ 312 w 312"/>
                <a:gd name="T15" fmla="*/ 74 h 313"/>
                <a:gd name="T16" fmla="*/ 312 w 312"/>
                <a:gd name="T17" fmla="*/ 23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13">
                  <a:moveTo>
                    <a:pt x="312" y="239"/>
                  </a:moveTo>
                  <a:cubicBezTo>
                    <a:pt x="312" y="280"/>
                    <a:pt x="279" y="313"/>
                    <a:pt x="238" y="313"/>
                  </a:cubicBezTo>
                  <a:cubicBezTo>
                    <a:pt x="73" y="313"/>
                    <a:pt x="73" y="313"/>
                    <a:pt x="73" y="313"/>
                  </a:cubicBezTo>
                  <a:cubicBezTo>
                    <a:pt x="33" y="313"/>
                    <a:pt x="0" y="280"/>
                    <a:pt x="0" y="23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79" y="0"/>
                    <a:pt x="312" y="33"/>
                    <a:pt x="312" y="74"/>
                  </a:cubicBezTo>
                  <a:lnTo>
                    <a:pt x="312" y="239"/>
                  </a:lnTo>
                  <a:close/>
                </a:path>
              </a:pathLst>
            </a:custGeom>
            <a:solidFill>
              <a:srgbClr val="7786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重点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ïṩḻïdê"/>
            <p:cNvSpPr/>
            <p:nvPr/>
          </p:nvSpPr>
          <p:spPr bwMode="auto">
            <a:xfrm>
              <a:off x="5673726" y="4021931"/>
              <a:ext cx="804863" cy="1179513"/>
            </a:xfrm>
            <a:custGeom>
              <a:avLst/>
              <a:gdLst>
                <a:gd name="T0" fmla="*/ 222 w 244"/>
                <a:gd name="T1" fmla="*/ 58 h 358"/>
                <a:gd name="T2" fmla="*/ 244 w 244"/>
                <a:gd name="T3" fmla="*/ 0 h 358"/>
                <a:gd name="T4" fmla="*/ 122 w 244"/>
                <a:gd name="T5" fmla="*/ 0 h 358"/>
                <a:gd name="T6" fmla="*/ 0 w 244"/>
                <a:gd name="T7" fmla="*/ 0 h 358"/>
                <a:gd name="T8" fmla="*/ 23 w 244"/>
                <a:gd name="T9" fmla="*/ 58 h 358"/>
                <a:gd name="T10" fmla="*/ 23 w 244"/>
                <a:gd name="T11" fmla="*/ 328 h 358"/>
                <a:gd name="T12" fmla="*/ 69 w 244"/>
                <a:gd name="T13" fmla="*/ 358 h 358"/>
                <a:gd name="T14" fmla="*/ 122 w 244"/>
                <a:gd name="T15" fmla="*/ 358 h 358"/>
                <a:gd name="T16" fmla="*/ 176 w 244"/>
                <a:gd name="T17" fmla="*/ 358 h 358"/>
                <a:gd name="T18" fmla="*/ 222 w 244"/>
                <a:gd name="T19" fmla="*/ 328 h 358"/>
                <a:gd name="T20" fmla="*/ 222 w 244"/>
                <a:gd name="T21" fmla="*/ 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358">
                  <a:moveTo>
                    <a:pt x="222" y="58"/>
                  </a:moveTo>
                  <a:cubicBezTo>
                    <a:pt x="224" y="27"/>
                    <a:pt x="244" y="0"/>
                    <a:pt x="244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" y="27"/>
                    <a:pt x="23" y="58"/>
                  </a:cubicBezTo>
                  <a:cubicBezTo>
                    <a:pt x="26" y="90"/>
                    <a:pt x="23" y="328"/>
                    <a:pt x="23" y="328"/>
                  </a:cubicBezTo>
                  <a:cubicBezTo>
                    <a:pt x="23" y="328"/>
                    <a:pt x="20" y="358"/>
                    <a:pt x="69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76" y="358"/>
                    <a:pt x="176" y="358"/>
                    <a:pt x="176" y="358"/>
                  </a:cubicBezTo>
                  <a:cubicBezTo>
                    <a:pt x="224" y="358"/>
                    <a:pt x="222" y="328"/>
                    <a:pt x="222" y="328"/>
                  </a:cubicBezTo>
                  <a:cubicBezTo>
                    <a:pt x="222" y="328"/>
                    <a:pt x="219" y="90"/>
                    <a:pt x="222" y="58"/>
                  </a:cubicBez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ṥľïḋe"/>
            <p:cNvSpPr/>
            <p:nvPr/>
          </p:nvSpPr>
          <p:spPr bwMode="auto">
            <a:xfrm>
              <a:off x="5667376" y="1656556"/>
              <a:ext cx="808038" cy="1176338"/>
            </a:xfrm>
            <a:custGeom>
              <a:avLst/>
              <a:gdLst>
                <a:gd name="T0" fmla="*/ 23 w 245"/>
                <a:gd name="T1" fmla="*/ 299 h 357"/>
                <a:gd name="T2" fmla="*/ 0 w 245"/>
                <a:gd name="T3" fmla="*/ 357 h 357"/>
                <a:gd name="T4" fmla="*/ 123 w 245"/>
                <a:gd name="T5" fmla="*/ 357 h 357"/>
                <a:gd name="T6" fmla="*/ 245 w 245"/>
                <a:gd name="T7" fmla="*/ 357 h 357"/>
                <a:gd name="T8" fmla="*/ 222 w 245"/>
                <a:gd name="T9" fmla="*/ 299 h 357"/>
                <a:gd name="T10" fmla="*/ 222 w 245"/>
                <a:gd name="T11" fmla="*/ 29 h 357"/>
                <a:gd name="T12" fmla="*/ 176 w 245"/>
                <a:gd name="T13" fmla="*/ 0 h 357"/>
                <a:gd name="T14" fmla="*/ 123 w 245"/>
                <a:gd name="T15" fmla="*/ 0 h 357"/>
                <a:gd name="T16" fmla="*/ 69 w 245"/>
                <a:gd name="T17" fmla="*/ 0 h 357"/>
                <a:gd name="T18" fmla="*/ 23 w 245"/>
                <a:gd name="T19" fmla="*/ 29 h 357"/>
                <a:gd name="T20" fmla="*/ 23 w 245"/>
                <a:gd name="T21" fmla="*/ 29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5" h="357">
                  <a:moveTo>
                    <a:pt x="23" y="299"/>
                  </a:moveTo>
                  <a:cubicBezTo>
                    <a:pt x="21" y="331"/>
                    <a:pt x="0" y="357"/>
                    <a:pt x="0" y="357"/>
                  </a:cubicBezTo>
                  <a:cubicBezTo>
                    <a:pt x="123" y="357"/>
                    <a:pt x="123" y="357"/>
                    <a:pt x="123" y="357"/>
                  </a:cubicBezTo>
                  <a:cubicBezTo>
                    <a:pt x="245" y="357"/>
                    <a:pt x="245" y="357"/>
                    <a:pt x="245" y="357"/>
                  </a:cubicBezTo>
                  <a:cubicBezTo>
                    <a:pt x="245" y="357"/>
                    <a:pt x="225" y="331"/>
                    <a:pt x="222" y="299"/>
                  </a:cubicBezTo>
                  <a:cubicBezTo>
                    <a:pt x="219" y="267"/>
                    <a:pt x="222" y="29"/>
                    <a:pt x="222" y="29"/>
                  </a:cubicBezTo>
                  <a:cubicBezTo>
                    <a:pt x="222" y="29"/>
                    <a:pt x="225" y="0"/>
                    <a:pt x="17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21" y="0"/>
                    <a:pt x="23" y="29"/>
                    <a:pt x="23" y="29"/>
                  </a:cubicBezTo>
                  <a:cubicBezTo>
                    <a:pt x="23" y="29"/>
                    <a:pt x="26" y="267"/>
                    <a:pt x="23" y="299"/>
                  </a:cubicBez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ṡliḓe"/>
            <p:cNvSpPr/>
            <p:nvPr/>
          </p:nvSpPr>
          <p:spPr bwMode="auto">
            <a:xfrm>
              <a:off x="6213476" y="3669506"/>
              <a:ext cx="90488" cy="220663"/>
            </a:xfrm>
            <a:custGeom>
              <a:avLst/>
              <a:gdLst>
                <a:gd name="T0" fmla="*/ 27 w 27"/>
                <a:gd name="T1" fmla="*/ 54 h 67"/>
                <a:gd name="T2" fmla="*/ 13 w 27"/>
                <a:gd name="T3" fmla="*/ 67 h 67"/>
                <a:gd name="T4" fmla="*/ 13 w 27"/>
                <a:gd name="T5" fmla="*/ 67 h 67"/>
                <a:gd name="T6" fmla="*/ 0 w 27"/>
                <a:gd name="T7" fmla="*/ 54 h 67"/>
                <a:gd name="T8" fmla="*/ 0 w 27"/>
                <a:gd name="T9" fmla="*/ 14 h 67"/>
                <a:gd name="T10" fmla="*/ 13 w 27"/>
                <a:gd name="T11" fmla="*/ 0 h 67"/>
                <a:gd name="T12" fmla="*/ 13 w 27"/>
                <a:gd name="T13" fmla="*/ 0 h 67"/>
                <a:gd name="T14" fmla="*/ 27 w 27"/>
                <a:gd name="T15" fmla="*/ 14 h 67"/>
                <a:gd name="T16" fmla="*/ 27 w 27"/>
                <a:gd name="T17" fmla="*/ 5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7">
                  <a:moveTo>
                    <a:pt x="27" y="54"/>
                  </a:moveTo>
                  <a:cubicBezTo>
                    <a:pt x="27" y="61"/>
                    <a:pt x="21" y="67"/>
                    <a:pt x="13" y="67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6" y="67"/>
                    <a:pt x="0" y="61"/>
                    <a:pt x="0" y="5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7" y="6"/>
                    <a:pt x="27" y="14"/>
                  </a:cubicBezTo>
                  <a:lnTo>
                    <a:pt x="27" y="54"/>
                  </a:lnTo>
                  <a:close/>
                </a:path>
              </a:pathLst>
            </a:custGeom>
            <a:solidFill>
              <a:srgbClr val="FAD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ṧlîďé"/>
            <p:cNvSpPr/>
            <p:nvPr/>
          </p:nvSpPr>
          <p:spPr bwMode="auto">
            <a:xfrm>
              <a:off x="6092826" y="3725068"/>
              <a:ext cx="88900" cy="165100"/>
            </a:xfrm>
            <a:custGeom>
              <a:avLst/>
              <a:gdLst>
                <a:gd name="T0" fmla="*/ 27 w 27"/>
                <a:gd name="T1" fmla="*/ 38 h 50"/>
                <a:gd name="T2" fmla="*/ 13 w 27"/>
                <a:gd name="T3" fmla="*/ 50 h 50"/>
                <a:gd name="T4" fmla="*/ 13 w 27"/>
                <a:gd name="T5" fmla="*/ 50 h 50"/>
                <a:gd name="T6" fmla="*/ 0 w 27"/>
                <a:gd name="T7" fmla="*/ 38 h 50"/>
                <a:gd name="T8" fmla="*/ 0 w 27"/>
                <a:gd name="T9" fmla="*/ 12 h 50"/>
                <a:gd name="T10" fmla="*/ 13 w 27"/>
                <a:gd name="T11" fmla="*/ 0 h 50"/>
                <a:gd name="T12" fmla="*/ 13 w 27"/>
                <a:gd name="T13" fmla="*/ 0 h 50"/>
                <a:gd name="T14" fmla="*/ 27 w 27"/>
                <a:gd name="T15" fmla="*/ 12 h 50"/>
                <a:gd name="T16" fmla="*/ 27 w 27"/>
                <a:gd name="T1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0">
                  <a:moveTo>
                    <a:pt x="27" y="38"/>
                  </a:moveTo>
                  <a:cubicBezTo>
                    <a:pt x="27" y="44"/>
                    <a:pt x="22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3" y="50"/>
                    <a:pt x="0" y="44"/>
                    <a:pt x="0" y="3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7" y="7"/>
                    <a:pt x="27" y="12"/>
                  </a:cubicBezTo>
                  <a:lnTo>
                    <a:pt x="27" y="38"/>
                  </a:lnTo>
                  <a:close/>
                </a:path>
              </a:pathLst>
            </a:custGeom>
            <a:solidFill>
              <a:srgbClr val="DDE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şḷíḋê"/>
            <p:cNvSpPr/>
            <p:nvPr/>
          </p:nvSpPr>
          <p:spPr bwMode="auto">
            <a:xfrm>
              <a:off x="6338888" y="3610768"/>
              <a:ext cx="85725" cy="279400"/>
            </a:xfrm>
            <a:custGeom>
              <a:avLst/>
              <a:gdLst>
                <a:gd name="T0" fmla="*/ 26 w 26"/>
                <a:gd name="T1" fmla="*/ 71 h 85"/>
                <a:gd name="T2" fmla="*/ 13 w 26"/>
                <a:gd name="T3" fmla="*/ 85 h 85"/>
                <a:gd name="T4" fmla="*/ 13 w 26"/>
                <a:gd name="T5" fmla="*/ 85 h 85"/>
                <a:gd name="T6" fmla="*/ 0 w 26"/>
                <a:gd name="T7" fmla="*/ 71 h 85"/>
                <a:gd name="T8" fmla="*/ 0 w 26"/>
                <a:gd name="T9" fmla="*/ 15 h 85"/>
                <a:gd name="T10" fmla="*/ 13 w 26"/>
                <a:gd name="T11" fmla="*/ 0 h 85"/>
                <a:gd name="T12" fmla="*/ 13 w 26"/>
                <a:gd name="T13" fmla="*/ 0 h 85"/>
                <a:gd name="T14" fmla="*/ 26 w 26"/>
                <a:gd name="T15" fmla="*/ 15 h 85"/>
                <a:gd name="T16" fmla="*/ 26 w 26"/>
                <a:gd name="T17" fmla="*/ 7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5">
                  <a:moveTo>
                    <a:pt x="26" y="71"/>
                  </a:moveTo>
                  <a:cubicBezTo>
                    <a:pt x="26" y="79"/>
                    <a:pt x="20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6" y="85"/>
                    <a:pt x="0" y="79"/>
                    <a:pt x="0" y="7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0" y="0"/>
                    <a:pt x="26" y="7"/>
                    <a:pt x="26" y="15"/>
                  </a:cubicBezTo>
                  <a:lnTo>
                    <a:pt x="26" y="71"/>
                  </a:lnTo>
                  <a:close/>
                </a:path>
              </a:pathLst>
            </a:custGeom>
            <a:solidFill>
              <a:srgbClr val="F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śḻïḍè"/>
            <p:cNvSpPr/>
            <p:nvPr/>
          </p:nvSpPr>
          <p:spPr bwMode="auto">
            <a:xfrm>
              <a:off x="5710238" y="3004343"/>
              <a:ext cx="128588" cy="101600"/>
            </a:xfrm>
            <a:prstGeom prst="rect">
              <a:avLst/>
            </a:prstGeom>
            <a:solidFill>
              <a:srgbClr val="B1C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ṡlïḑe"/>
            <p:cNvSpPr/>
            <p:nvPr/>
          </p:nvSpPr>
          <p:spPr bwMode="auto">
            <a:xfrm>
              <a:off x="5861051" y="3004343"/>
              <a:ext cx="128588" cy="101600"/>
            </a:xfrm>
            <a:prstGeom prst="rect">
              <a:avLst/>
            </a:prstGeom>
            <a:solidFill>
              <a:srgbClr val="B1C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ṥļiḑè"/>
            <p:cNvSpPr/>
            <p:nvPr/>
          </p:nvSpPr>
          <p:spPr bwMode="auto">
            <a:xfrm>
              <a:off x="6013451" y="3004343"/>
              <a:ext cx="128588" cy="101600"/>
            </a:xfrm>
            <a:prstGeom prst="rect">
              <a:avLst/>
            </a:prstGeom>
            <a:solidFill>
              <a:srgbClr val="B1C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ṥḻïďé"/>
            <p:cNvSpPr/>
            <p:nvPr/>
          </p:nvSpPr>
          <p:spPr bwMode="auto">
            <a:xfrm>
              <a:off x="6164263" y="3004343"/>
              <a:ext cx="125413" cy="101600"/>
            </a:xfrm>
            <a:prstGeom prst="rect">
              <a:avLst/>
            </a:prstGeom>
            <a:solidFill>
              <a:srgbClr val="B1C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ṡļíde"/>
            <p:cNvSpPr/>
            <p:nvPr/>
          </p:nvSpPr>
          <p:spPr bwMode="auto">
            <a:xfrm>
              <a:off x="6316663" y="3004343"/>
              <a:ext cx="125413" cy="101600"/>
            </a:xfrm>
            <a:prstGeom prst="rect">
              <a:avLst/>
            </a:prstGeom>
            <a:solidFill>
              <a:srgbClr val="B1C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Slîḋê"/>
            <p:cNvSpPr/>
            <p:nvPr/>
          </p:nvSpPr>
          <p:spPr bwMode="auto">
            <a:xfrm>
              <a:off x="5686426" y="3764756"/>
              <a:ext cx="85725" cy="857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131659" y="3021013"/>
            <a:ext cx="1885453" cy="679450"/>
            <a:chOff x="4344624" y="3409950"/>
            <a:chExt cx="1886257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344624" y="3409950"/>
              <a:ext cx="188625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While</a:t>
              </a:r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循环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979080" y="22017"/>
            <a:ext cx="1869989" cy="461665"/>
            <a:chOff x="2080037" y="912882"/>
            <a:chExt cx="1869989" cy="461665"/>
          </a:xfrm>
        </p:grpSpPr>
        <p:sp>
          <p:nvSpPr>
            <p:cNvPr id="9" name="multiple-connector-points_14951"/>
            <p:cNvSpPr>
              <a:spLocks noChangeAspect="1"/>
            </p:cNvSpPr>
            <p:nvPr/>
          </p:nvSpPr>
          <p:spPr bwMode="auto">
            <a:xfrm>
              <a:off x="3569680" y="994730"/>
              <a:ext cx="380346" cy="379817"/>
            </a:xfrm>
            <a:custGeom>
              <a:avLst/>
              <a:gdLst>
                <a:gd name="connsiteX0" fmla="*/ 113399 w 608697"/>
                <a:gd name="connsiteY0" fmla="*/ 462557 h 607851"/>
                <a:gd name="connsiteX1" fmla="*/ 330105 w 608697"/>
                <a:gd name="connsiteY1" fmla="*/ 462557 h 607851"/>
                <a:gd name="connsiteX2" fmla="*/ 224848 w 608697"/>
                <a:gd name="connsiteY2" fmla="*/ 538979 h 607851"/>
                <a:gd name="connsiteX3" fmla="*/ 113399 w 608697"/>
                <a:gd name="connsiteY3" fmla="*/ 462557 h 607851"/>
                <a:gd name="connsiteX4" fmla="*/ 418665 w 608697"/>
                <a:gd name="connsiteY4" fmla="*/ 417183 h 607851"/>
                <a:gd name="connsiteX5" fmla="*/ 378446 w 608697"/>
                <a:gd name="connsiteY5" fmla="*/ 540800 h 607851"/>
                <a:gd name="connsiteX6" fmla="*/ 243239 w 608697"/>
                <a:gd name="connsiteY6" fmla="*/ 544452 h 607851"/>
                <a:gd name="connsiteX7" fmla="*/ 418665 w 608697"/>
                <a:gd name="connsiteY7" fmla="*/ 417183 h 607851"/>
                <a:gd name="connsiteX8" fmla="*/ 463491 w 608697"/>
                <a:gd name="connsiteY8" fmla="*/ 328482 h 607851"/>
                <a:gd name="connsiteX9" fmla="*/ 503696 w 608697"/>
                <a:gd name="connsiteY9" fmla="*/ 452075 h 607851"/>
                <a:gd name="connsiteX10" fmla="*/ 396507 w 608697"/>
                <a:gd name="connsiteY10" fmla="*/ 534321 h 607851"/>
                <a:gd name="connsiteX11" fmla="*/ 463491 w 608697"/>
                <a:gd name="connsiteY11" fmla="*/ 328482 h 607851"/>
                <a:gd name="connsiteX12" fmla="*/ 56382 w 608697"/>
                <a:gd name="connsiteY12" fmla="*/ 320226 h 607851"/>
                <a:gd name="connsiteX13" fmla="*/ 231808 w 608697"/>
                <a:gd name="connsiteY13" fmla="*/ 447456 h 607851"/>
                <a:gd name="connsiteX14" fmla="*/ 101675 w 608697"/>
                <a:gd name="connsiteY14" fmla="*/ 447456 h 607851"/>
                <a:gd name="connsiteX15" fmla="*/ 56382 w 608697"/>
                <a:gd name="connsiteY15" fmla="*/ 320226 h 607851"/>
                <a:gd name="connsiteX16" fmla="*/ 447526 w 608697"/>
                <a:gd name="connsiteY16" fmla="*/ 230396 h 607851"/>
                <a:gd name="connsiteX17" fmla="*/ 552810 w 608697"/>
                <a:gd name="connsiteY17" fmla="*/ 306756 h 607851"/>
                <a:gd name="connsiteX18" fmla="*/ 514484 w 608697"/>
                <a:gd name="connsiteY18" fmla="*/ 436306 h 607851"/>
                <a:gd name="connsiteX19" fmla="*/ 447526 w 608697"/>
                <a:gd name="connsiteY19" fmla="*/ 230396 h 607851"/>
                <a:gd name="connsiteX20" fmla="*/ 94214 w 608697"/>
                <a:gd name="connsiteY20" fmla="*/ 171545 h 607851"/>
                <a:gd name="connsiteX21" fmla="*/ 161172 w 608697"/>
                <a:gd name="connsiteY21" fmla="*/ 377455 h 607851"/>
                <a:gd name="connsiteX22" fmla="*/ 55888 w 608697"/>
                <a:gd name="connsiteY22" fmla="*/ 301095 h 607851"/>
                <a:gd name="connsiteX23" fmla="*/ 94214 w 608697"/>
                <a:gd name="connsiteY23" fmla="*/ 171545 h 607851"/>
                <a:gd name="connsiteX24" fmla="*/ 376960 w 608697"/>
                <a:gd name="connsiteY24" fmla="*/ 160395 h 607851"/>
                <a:gd name="connsiteX25" fmla="*/ 507041 w 608697"/>
                <a:gd name="connsiteY25" fmla="*/ 160395 h 607851"/>
                <a:gd name="connsiteX26" fmla="*/ 552315 w 608697"/>
                <a:gd name="connsiteY26" fmla="*/ 287625 h 607851"/>
                <a:gd name="connsiteX27" fmla="*/ 376960 w 608697"/>
                <a:gd name="connsiteY27" fmla="*/ 160395 h 607851"/>
                <a:gd name="connsiteX28" fmla="*/ 212260 w 608697"/>
                <a:gd name="connsiteY28" fmla="*/ 73529 h 607851"/>
                <a:gd name="connsiteX29" fmla="*/ 145233 w 608697"/>
                <a:gd name="connsiteY29" fmla="*/ 279298 h 607851"/>
                <a:gd name="connsiteX30" fmla="*/ 105001 w 608697"/>
                <a:gd name="connsiteY30" fmla="*/ 155747 h 607851"/>
                <a:gd name="connsiteX31" fmla="*/ 212260 w 608697"/>
                <a:gd name="connsiteY31" fmla="*/ 73529 h 607851"/>
                <a:gd name="connsiteX32" fmla="*/ 383849 w 608697"/>
                <a:gd name="connsiteY32" fmla="*/ 68801 h 607851"/>
                <a:gd name="connsiteX33" fmla="*/ 495298 w 608697"/>
                <a:gd name="connsiteY33" fmla="*/ 145223 h 607851"/>
                <a:gd name="connsiteX34" fmla="*/ 278592 w 608697"/>
                <a:gd name="connsiteY34" fmla="*/ 145223 h 607851"/>
                <a:gd name="connsiteX35" fmla="*/ 383849 w 608697"/>
                <a:gd name="connsiteY35" fmla="*/ 68801 h 607851"/>
                <a:gd name="connsiteX36" fmla="*/ 297630 w 608697"/>
                <a:gd name="connsiteY36" fmla="*/ 55890 h 607851"/>
                <a:gd name="connsiteX37" fmla="*/ 365458 w 608697"/>
                <a:gd name="connsiteY37" fmla="*/ 63394 h 607851"/>
                <a:gd name="connsiteX38" fmla="*/ 190103 w 608697"/>
                <a:gd name="connsiteY38" fmla="*/ 190597 h 607851"/>
                <a:gd name="connsiteX39" fmla="*/ 230306 w 608697"/>
                <a:gd name="connsiteY39" fmla="*/ 67043 h 607851"/>
                <a:gd name="connsiteX40" fmla="*/ 297630 w 608697"/>
                <a:gd name="connsiteY40" fmla="*/ 55890 h 607851"/>
                <a:gd name="connsiteX41" fmla="*/ 304349 w 608697"/>
                <a:gd name="connsiteY41" fmla="*/ 24806 h 607851"/>
                <a:gd name="connsiteX42" fmla="*/ 106746 w 608697"/>
                <a:gd name="connsiteY42" fmla="*/ 106597 h 607851"/>
                <a:gd name="connsiteX43" fmla="*/ 24840 w 608697"/>
                <a:gd name="connsiteY43" fmla="*/ 303926 h 607851"/>
                <a:gd name="connsiteX44" fmla="*/ 106746 w 608697"/>
                <a:gd name="connsiteY44" fmla="*/ 501254 h 607851"/>
                <a:gd name="connsiteX45" fmla="*/ 304349 w 608697"/>
                <a:gd name="connsiteY45" fmla="*/ 583045 h 607851"/>
                <a:gd name="connsiteX46" fmla="*/ 501951 w 608697"/>
                <a:gd name="connsiteY46" fmla="*/ 501254 h 607851"/>
                <a:gd name="connsiteX47" fmla="*/ 583857 w 608697"/>
                <a:gd name="connsiteY47" fmla="*/ 303926 h 607851"/>
                <a:gd name="connsiteX48" fmla="*/ 501951 w 608697"/>
                <a:gd name="connsiteY48" fmla="*/ 106597 h 607851"/>
                <a:gd name="connsiteX49" fmla="*/ 304349 w 608697"/>
                <a:gd name="connsiteY49" fmla="*/ 24806 h 607851"/>
                <a:gd name="connsiteX50" fmla="*/ 304349 w 608697"/>
                <a:gd name="connsiteY50" fmla="*/ 0 h 607851"/>
                <a:gd name="connsiteX51" fmla="*/ 608697 w 608697"/>
                <a:gd name="connsiteY51" fmla="*/ 303926 h 607851"/>
                <a:gd name="connsiteX52" fmla="*/ 304349 w 608697"/>
                <a:gd name="connsiteY52" fmla="*/ 607851 h 607851"/>
                <a:gd name="connsiteX53" fmla="*/ 0 w 608697"/>
                <a:gd name="connsiteY53" fmla="*/ 303926 h 607851"/>
                <a:gd name="connsiteX54" fmla="*/ 304349 w 6086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97" h="607851">
                  <a:moveTo>
                    <a:pt x="113399" y="462557"/>
                  </a:moveTo>
                  <a:lnTo>
                    <a:pt x="330105" y="462557"/>
                  </a:lnTo>
                  <a:cubicBezTo>
                    <a:pt x="295044" y="488031"/>
                    <a:pt x="259983" y="513505"/>
                    <a:pt x="224848" y="538979"/>
                  </a:cubicBezTo>
                  <a:cubicBezTo>
                    <a:pt x="181358" y="524305"/>
                    <a:pt x="142716" y="497863"/>
                    <a:pt x="113399" y="462557"/>
                  </a:cubicBezTo>
                  <a:close/>
                  <a:moveTo>
                    <a:pt x="418665" y="417183"/>
                  </a:moveTo>
                  <a:cubicBezTo>
                    <a:pt x="405234" y="458389"/>
                    <a:pt x="391803" y="499595"/>
                    <a:pt x="378446" y="540800"/>
                  </a:cubicBezTo>
                  <a:cubicBezTo>
                    <a:pt x="334571" y="554436"/>
                    <a:pt x="287786" y="555703"/>
                    <a:pt x="243239" y="544452"/>
                  </a:cubicBezTo>
                  <a:cubicBezTo>
                    <a:pt x="301665" y="501979"/>
                    <a:pt x="360165" y="459581"/>
                    <a:pt x="418665" y="417183"/>
                  </a:cubicBezTo>
                  <a:close/>
                  <a:moveTo>
                    <a:pt x="463491" y="328482"/>
                  </a:moveTo>
                  <a:cubicBezTo>
                    <a:pt x="476918" y="369680"/>
                    <a:pt x="490270" y="410877"/>
                    <a:pt x="503696" y="452075"/>
                  </a:cubicBezTo>
                  <a:cubicBezTo>
                    <a:pt x="476246" y="488877"/>
                    <a:pt x="439174" y="517335"/>
                    <a:pt x="396507" y="534321"/>
                  </a:cubicBezTo>
                  <a:cubicBezTo>
                    <a:pt x="418810" y="465708"/>
                    <a:pt x="441188" y="397095"/>
                    <a:pt x="463491" y="328482"/>
                  </a:cubicBezTo>
                  <a:close/>
                  <a:moveTo>
                    <a:pt x="56382" y="320226"/>
                  </a:moveTo>
                  <a:cubicBezTo>
                    <a:pt x="114882" y="362611"/>
                    <a:pt x="173383" y="404996"/>
                    <a:pt x="231808" y="447456"/>
                  </a:cubicBezTo>
                  <a:lnTo>
                    <a:pt x="101675" y="447456"/>
                  </a:lnTo>
                  <a:cubicBezTo>
                    <a:pt x="75111" y="409987"/>
                    <a:pt x="59441" y="365963"/>
                    <a:pt x="56382" y="320226"/>
                  </a:cubicBezTo>
                  <a:close/>
                  <a:moveTo>
                    <a:pt x="447526" y="230396"/>
                  </a:moveTo>
                  <a:cubicBezTo>
                    <a:pt x="482646" y="255874"/>
                    <a:pt x="517691" y="281352"/>
                    <a:pt x="552810" y="306756"/>
                  </a:cubicBezTo>
                  <a:cubicBezTo>
                    <a:pt x="552214" y="352646"/>
                    <a:pt x="539016" y="397493"/>
                    <a:pt x="514484" y="436306"/>
                  </a:cubicBezTo>
                  <a:cubicBezTo>
                    <a:pt x="492190" y="367694"/>
                    <a:pt x="469895" y="299008"/>
                    <a:pt x="447526" y="230396"/>
                  </a:cubicBezTo>
                  <a:close/>
                  <a:moveTo>
                    <a:pt x="94214" y="171545"/>
                  </a:moveTo>
                  <a:cubicBezTo>
                    <a:pt x="116508" y="240157"/>
                    <a:pt x="138803" y="308843"/>
                    <a:pt x="161172" y="377455"/>
                  </a:cubicBezTo>
                  <a:cubicBezTo>
                    <a:pt x="126053" y="351977"/>
                    <a:pt x="91008" y="326499"/>
                    <a:pt x="55888" y="301095"/>
                  </a:cubicBezTo>
                  <a:cubicBezTo>
                    <a:pt x="56410" y="255205"/>
                    <a:pt x="69682" y="210358"/>
                    <a:pt x="94214" y="171545"/>
                  </a:cubicBezTo>
                  <a:close/>
                  <a:moveTo>
                    <a:pt x="376960" y="160395"/>
                  </a:moveTo>
                  <a:lnTo>
                    <a:pt x="507041" y="160395"/>
                  </a:lnTo>
                  <a:cubicBezTo>
                    <a:pt x="533594" y="197864"/>
                    <a:pt x="549257" y="241888"/>
                    <a:pt x="552315" y="287625"/>
                  </a:cubicBezTo>
                  <a:cubicBezTo>
                    <a:pt x="493839" y="245240"/>
                    <a:pt x="435362" y="202855"/>
                    <a:pt x="376960" y="160395"/>
                  </a:cubicBezTo>
                  <a:close/>
                  <a:moveTo>
                    <a:pt x="212260" y="73529"/>
                  </a:moveTo>
                  <a:cubicBezTo>
                    <a:pt x="189942" y="142119"/>
                    <a:pt x="167550" y="210708"/>
                    <a:pt x="145233" y="279298"/>
                  </a:cubicBezTo>
                  <a:cubicBezTo>
                    <a:pt x="131797" y="238114"/>
                    <a:pt x="118436" y="196931"/>
                    <a:pt x="105001" y="155747"/>
                  </a:cubicBezTo>
                  <a:cubicBezTo>
                    <a:pt x="132469" y="118958"/>
                    <a:pt x="169566" y="90509"/>
                    <a:pt x="212260" y="73529"/>
                  </a:cubicBezTo>
                  <a:close/>
                  <a:moveTo>
                    <a:pt x="383849" y="68801"/>
                  </a:moveTo>
                  <a:cubicBezTo>
                    <a:pt x="427340" y="83475"/>
                    <a:pt x="465981" y="109917"/>
                    <a:pt x="495298" y="145223"/>
                  </a:cubicBezTo>
                  <a:lnTo>
                    <a:pt x="278592" y="145223"/>
                  </a:lnTo>
                  <a:cubicBezTo>
                    <a:pt x="313653" y="119749"/>
                    <a:pt x="348714" y="94275"/>
                    <a:pt x="383849" y="68801"/>
                  </a:cubicBezTo>
                  <a:close/>
                  <a:moveTo>
                    <a:pt x="297630" y="55890"/>
                  </a:moveTo>
                  <a:cubicBezTo>
                    <a:pt x="320370" y="55276"/>
                    <a:pt x="343194" y="57771"/>
                    <a:pt x="365458" y="63394"/>
                  </a:cubicBezTo>
                  <a:cubicBezTo>
                    <a:pt x="307056" y="105844"/>
                    <a:pt x="248580" y="148221"/>
                    <a:pt x="190103" y="190597"/>
                  </a:cubicBezTo>
                  <a:cubicBezTo>
                    <a:pt x="203529" y="149412"/>
                    <a:pt x="216955" y="108228"/>
                    <a:pt x="230306" y="67043"/>
                  </a:cubicBezTo>
                  <a:cubicBezTo>
                    <a:pt x="252234" y="60229"/>
                    <a:pt x="274890" y="56505"/>
                    <a:pt x="297630" y="55890"/>
                  </a:cubicBezTo>
                  <a:close/>
                  <a:moveTo>
                    <a:pt x="304349" y="24806"/>
                  </a:moveTo>
                  <a:cubicBezTo>
                    <a:pt x="229679" y="24806"/>
                    <a:pt x="159485" y="53857"/>
                    <a:pt x="106746" y="106597"/>
                  </a:cubicBezTo>
                  <a:cubicBezTo>
                    <a:pt x="53932" y="159263"/>
                    <a:pt x="24840" y="229359"/>
                    <a:pt x="24840" y="303926"/>
                  </a:cubicBezTo>
                  <a:cubicBezTo>
                    <a:pt x="24840" y="378492"/>
                    <a:pt x="53932" y="448588"/>
                    <a:pt x="106746" y="501254"/>
                  </a:cubicBezTo>
                  <a:cubicBezTo>
                    <a:pt x="159485" y="553994"/>
                    <a:pt x="229679" y="583045"/>
                    <a:pt x="304349" y="583045"/>
                  </a:cubicBezTo>
                  <a:cubicBezTo>
                    <a:pt x="379018" y="583045"/>
                    <a:pt x="449213" y="553994"/>
                    <a:pt x="501951" y="501254"/>
                  </a:cubicBezTo>
                  <a:cubicBezTo>
                    <a:pt x="554765" y="448588"/>
                    <a:pt x="583857" y="378492"/>
                    <a:pt x="583857" y="303926"/>
                  </a:cubicBezTo>
                  <a:cubicBezTo>
                    <a:pt x="583857" y="229359"/>
                    <a:pt x="554765" y="159263"/>
                    <a:pt x="501951" y="106597"/>
                  </a:cubicBezTo>
                  <a:cubicBezTo>
                    <a:pt x="449213" y="53857"/>
                    <a:pt x="379018" y="24806"/>
                    <a:pt x="304349" y="24806"/>
                  </a:cubicBezTo>
                  <a:close/>
                  <a:moveTo>
                    <a:pt x="304349" y="0"/>
                  </a:moveTo>
                  <a:cubicBezTo>
                    <a:pt x="472412" y="0"/>
                    <a:pt x="608697" y="136096"/>
                    <a:pt x="608697" y="303926"/>
                  </a:cubicBezTo>
                  <a:cubicBezTo>
                    <a:pt x="608697" y="471755"/>
                    <a:pt x="472412" y="607851"/>
                    <a:pt x="304349" y="607851"/>
                  </a:cubicBezTo>
                  <a:cubicBezTo>
                    <a:pt x="136286" y="607851"/>
                    <a:pt x="0" y="471755"/>
                    <a:pt x="0" y="303926"/>
                  </a:cubicBezTo>
                  <a:cubicBezTo>
                    <a:pt x="0" y="136096"/>
                    <a:pt x="136286" y="0"/>
                    <a:pt x="304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2"/>
            <p:cNvSpPr txBox="1"/>
            <p:nvPr/>
          </p:nvSpPr>
          <p:spPr>
            <a:xfrm>
              <a:off x="2080037" y="912882"/>
              <a:ext cx="1571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latin typeface="+mj-ea"/>
                  <a:ea typeface="+mj-ea"/>
                </a:rPr>
                <a:t>while</a:t>
              </a:r>
              <a:r>
                <a:rPr lang="zh-CN" altLang="en-US" sz="2400" dirty="0">
                  <a:latin typeface="+mj-ea"/>
                  <a:ea typeface="+mj-ea"/>
                </a:rPr>
                <a:t>循环</a:t>
              </a:r>
            </a:p>
          </p:txBody>
        </p:sp>
      </p:grpSp>
      <p:sp>
        <p:nvSpPr>
          <p:cNvPr id="13" name="iślíḍe"/>
          <p:cNvSpPr/>
          <p:nvPr/>
        </p:nvSpPr>
        <p:spPr bwMode="auto">
          <a:xfrm>
            <a:off x="4881000" y="5428857"/>
            <a:ext cx="2344513" cy="408016"/>
          </a:xfrm>
          <a:prstGeom prst="roundRect">
            <a:avLst>
              <a:gd name="adj" fmla="val 50000"/>
            </a:avLst>
          </a:prstGeom>
          <a:solidFill>
            <a:srgbClr val="BFCE6A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while</a:t>
            </a:r>
            <a:r>
              <a:rPr lang="zh-CN" altLang="en-US" dirty="0">
                <a:solidFill>
                  <a:schemeClr val="bg1"/>
                </a:solidFill>
              </a:rPr>
              <a:t>循环</a:t>
            </a:r>
          </a:p>
        </p:txBody>
      </p:sp>
      <p:grpSp>
        <p:nvGrpSpPr>
          <p:cNvPr id="14" name="ïśḻiḋê"/>
          <p:cNvGrpSpPr/>
          <p:nvPr/>
        </p:nvGrpSpPr>
        <p:grpSpPr>
          <a:xfrm>
            <a:off x="299612" y="1181005"/>
            <a:ext cx="4502217" cy="4848342"/>
            <a:chOff x="687278" y="2398652"/>
            <a:chExt cx="3524773" cy="1607047"/>
          </a:xfrm>
        </p:grpSpPr>
        <p:sp>
          <p:nvSpPr>
            <p:cNvPr id="27" name="îSļiḓe"/>
            <p:cNvSpPr/>
            <p:nvPr/>
          </p:nvSpPr>
          <p:spPr>
            <a:xfrm>
              <a:off x="687278" y="2840457"/>
              <a:ext cx="3524773" cy="11652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100" dirty="0"/>
            </a:p>
          </p:txBody>
        </p:sp>
        <p:sp>
          <p:nvSpPr>
            <p:cNvPr id="28" name="íṡḷiḑè"/>
            <p:cNvSpPr txBox="1"/>
            <p:nvPr/>
          </p:nvSpPr>
          <p:spPr bwMode="auto">
            <a:xfrm>
              <a:off x="687279" y="2398652"/>
              <a:ext cx="3427887" cy="441805"/>
            </a:xfrm>
            <a:prstGeom prst="rect">
              <a:avLst/>
            </a:prstGeom>
            <a:solidFill>
              <a:srgbClr val="BFCE6A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>
                  <a:solidFill>
                    <a:schemeClr val="bg1"/>
                  </a:solidFill>
                </a:rPr>
                <a:t>刚才的猜拳游戏每次运行只能猜一次，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r>
                <a:rPr lang="zh-CN" altLang="en-US" sz="2000" b="1" dirty="0">
                  <a:solidFill>
                    <a:schemeClr val="bg1"/>
                  </a:solidFill>
                </a:rPr>
                <a:t>那怎么运行一次可以一直玩呢？</a:t>
              </a:r>
              <a:endParaRPr lang="en-US" altLang="zh-CN" sz="2000" b="1" dirty="0">
                <a:solidFill>
                  <a:schemeClr val="bg1"/>
                </a:solidFill>
              </a:endParaRPr>
            </a:p>
            <a:p>
              <a:endParaRPr lang="en-US" altLang="zh-CN" sz="2000" i="1" dirty="0">
                <a:solidFill>
                  <a:srgbClr val="7030A0"/>
                </a:solidFill>
              </a:endParaRPr>
            </a:p>
            <a:p>
              <a:r>
                <a:rPr lang="zh-CN" altLang="en-US" sz="2000" i="1" dirty="0">
                  <a:solidFill>
                    <a:srgbClr val="7030A0"/>
                  </a:solidFill>
                </a:rPr>
                <a:t>那么就要用到循环</a:t>
              </a:r>
              <a:endParaRPr lang="zh-CN" altLang="en-US" sz="2000" b="1" i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îšľîḓê"/>
          <p:cNvSpPr txBox="1"/>
          <p:nvPr/>
        </p:nvSpPr>
        <p:spPr bwMode="auto">
          <a:xfrm>
            <a:off x="7812663" y="5411933"/>
            <a:ext cx="3763438" cy="441805"/>
          </a:xfrm>
          <a:prstGeom prst="rect">
            <a:avLst/>
          </a:prstGeom>
          <a:solidFill>
            <a:srgbClr val="F5871F"/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defRPr sz="2000" b="1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zh-CN" altLang="en-US" dirty="0"/>
              <a:t>猜拳游戏改进</a:t>
            </a:r>
            <a:endParaRPr lang="en-US" altLang="zh-CN" dirty="0"/>
          </a:p>
        </p:txBody>
      </p:sp>
      <p:cxnSp>
        <p:nvCxnSpPr>
          <p:cNvPr id="23" name="肘形连接符 22"/>
          <p:cNvCxnSpPr>
            <a:endCxn id="13" idx="3"/>
          </p:cNvCxnSpPr>
          <p:nvPr/>
        </p:nvCxnSpPr>
        <p:spPr>
          <a:xfrm rot="10800000" flipV="1">
            <a:off x="7225514" y="1383321"/>
            <a:ext cx="587149" cy="4249543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13" idx="3"/>
          </p:cNvCxnSpPr>
          <p:nvPr/>
        </p:nvCxnSpPr>
        <p:spPr>
          <a:xfrm rot="10800000" flipV="1">
            <a:off x="7225514" y="2673473"/>
            <a:ext cx="587149" cy="2959392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endCxn id="13" idx="3"/>
          </p:cNvCxnSpPr>
          <p:nvPr/>
        </p:nvCxnSpPr>
        <p:spPr>
          <a:xfrm rot="10800000" flipV="1">
            <a:off x="7225514" y="3963623"/>
            <a:ext cx="587149" cy="1669241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1"/>
            <a:endCxn id="13" idx="3"/>
          </p:cNvCxnSpPr>
          <p:nvPr/>
        </p:nvCxnSpPr>
        <p:spPr>
          <a:xfrm rot="10800000" flipV="1">
            <a:off x="7225513" y="5632835"/>
            <a:ext cx="587150" cy="29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headEnd type="none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Rectangle 2"/>
          <p:cNvSpPr>
            <a:spLocks noChangeArrowheads="1"/>
          </p:cNvSpPr>
          <p:nvPr/>
        </p:nvSpPr>
        <p:spPr bwMode="auto">
          <a:xfrm>
            <a:off x="7811925" y="1176854"/>
            <a:ext cx="3764176" cy="4139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random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导入生成随机数模块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8E908C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True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inp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(input(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请出拳：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))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#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电脑随机出拳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computer =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random.randint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print(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电脑出拳：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d'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%computer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if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inp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&gt;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输入错误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elif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inp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computer ==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厉害了，居然赢了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elif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inp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computer ==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厉害了，居然赢了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elif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inp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computer ==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厉害了，居然赢了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elif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inp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== computer: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不错，居然平手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else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哈哈，输了吧！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1"/>
          <p:cNvSpPr>
            <a:spLocks noChangeArrowheads="1"/>
          </p:cNvSpPr>
          <p:nvPr/>
        </p:nvSpPr>
        <p:spPr bwMode="auto">
          <a:xfrm>
            <a:off x="299614" y="4925827"/>
            <a:ext cx="4378463" cy="907941"/>
          </a:xfrm>
          <a:prstGeom prst="rect">
            <a:avLst/>
          </a:prstGeom>
          <a:solidFill>
            <a:srgbClr val="BFCE6A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条件：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满足条件时，执行语句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满足条件时，执行语句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满足条件时，执行语句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99614" y="2939562"/>
            <a:ext cx="18646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循环格式：</a:t>
            </a: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86034" y="3414503"/>
            <a:ext cx="4399132" cy="120032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CN" sz="1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altLang="en-US" sz="15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满足</a:t>
            </a:r>
            <a:r>
              <a:rPr kumimoji="0" lang="en-US" altLang="zh-CN" sz="15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en-US" sz="15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小于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altLang="en-US" sz="15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进入循环</a:t>
            </a:r>
            <a:b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BFCE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kumimoji="0" lang="zh-CN" altLang="en-US" sz="1500" i="0" u="none" strike="noStrike" cap="none" normalizeH="0" baseline="0" dirty="0">
                <a:ln>
                  <a:noFill/>
                </a:ln>
                <a:solidFill>
                  <a:srgbClr val="BFCE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BFCE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kumimoji="0" lang="zh-CN" altLang="en-US" sz="1500" i="0" u="none" strike="noStrike" cap="none" normalizeH="0" baseline="0" dirty="0">
                <a:ln>
                  <a:noFill/>
                </a:ln>
                <a:solidFill>
                  <a:srgbClr val="BFCE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次循环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BFCE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0" lang="en-US" altLang="zh-CN" sz="1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BFCE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kumimoji="0" lang="en-US" altLang="zh-CN" sz="1500" i="0" u="none" strike="noStrike" cap="none" normalizeH="0" baseline="0" dirty="0" err="1">
                <a:ln>
                  <a:noFill/>
                </a:ln>
                <a:solidFill>
                  <a:srgbClr val="BFCE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BFCE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=%d’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0" lang="en-US" altLang="zh-CN" sz="1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altLang="en-US" sz="15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循环时一直打印上述两句</a:t>
            </a:r>
            <a:b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zh-CN" sz="15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altLang="en-US" sz="15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每次循环</a:t>
            </a:r>
            <a:r>
              <a:rPr kumimoji="0" lang="en-US" altLang="zh-CN" sz="150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zh-CN" altLang="en-US" sz="15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值加</a:t>
            </a:r>
            <a:r>
              <a:rPr kumimoji="0" lang="en-US" altLang="zh-CN" sz="15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9" name="8c9634ca-5747-4e20-a3aa-a8c6ea10371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661423" y="2070932"/>
            <a:ext cx="2797979" cy="3182841"/>
            <a:chOff x="4286251" y="1660526"/>
            <a:chExt cx="3589337" cy="4083050"/>
          </a:xfrm>
        </p:grpSpPr>
        <p:sp>
          <p:nvSpPr>
            <p:cNvPr id="70" name="îšḻíďè"/>
            <p:cNvSpPr/>
            <p:nvPr/>
          </p:nvSpPr>
          <p:spPr bwMode="auto">
            <a:xfrm>
              <a:off x="6629401" y="2620963"/>
              <a:ext cx="446088" cy="2005013"/>
            </a:xfrm>
            <a:custGeom>
              <a:avLst/>
              <a:gdLst>
                <a:gd name="T0" fmla="*/ 58 w 60"/>
                <a:gd name="T1" fmla="*/ 271 h 271"/>
                <a:gd name="T2" fmla="*/ 57 w 60"/>
                <a:gd name="T3" fmla="*/ 270 h 271"/>
                <a:gd name="T4" fmla="*/ 1 w 60"/>
                <a:gd name="T5" fmla="*/ 240 h 271"/>
                <a:gd name="T6" fmla="*/ 0 w 60"/>
                <a:gd name="T7" fmla="*/ 238 h 271"/>
                <a:gd name="T8" fmla="*/ 0 w 60"/>
                <a:gd name="T9" fmla="*/ 2 h 271"/>
                <a:gd name="T10" fmla="*/ 1 w 60"/>
                <a:gd name="T11" fmla="*/ 1 h 271"/>
                <a:gd name="T12" fmla="*/ 3 w 60"/>
                <a:gd name="T13" fmla="*/ 1 h 271"/>
                <a:gd name="T14" fmla="*/ 59 w 60"/>
                <a:gd name="T15" fmla="*/ 31 h 271"/>
                <a:gd name="T16" fmla="*/ 60 w 60"/>
                <a:gd name="T17" fmla="*/ 33 h 271"/>
                <a:gd name="T18" fmla="*/ 60 w 60"/>
                <a:gd name="T19" fmla="*/ 269 h 271"/>
                <a:gd name="T20" fmla="*/ 59 w 60"/>
                <a:gd name="T21" fmla="*/ 270 h 271"/>
                <a:gd name="T22" fmla="*/ 58 w 60"/>
                <a:gd name="T23" fmla="*/ 271 h 271"/>
                <a:gd name="T24" fmla="*/ 3 w 60"/>
                <a:gd name="T25" fmla="*/ 237 h 271"/>
                <a:gd name="T26" fmla="*/ 56 w 60"/>
                <a:gd name="T27" fmla="*/ 266 h 271"/>
                <a:gd name="T28" fmla="*/ 57 w 60"/>
                <a:gd name="T29" fmla="*/ 34 h 271"/>
                <a:gd name="T30" fmla="*/ 4 w 60"/>
                <a:gd name="T31" fmla="*/ 5 h 271"/>
                <a:gd name="T32" fmla="*/ 3 w 60"/>
                <a:gd name="T33" fmla="*/ 23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271">
                  <a:moveTo>
                    <a:pt x="58" y="271"/>
                  </a:moveTo>
                  <a:cubicBezTo>
                    <a:pt x="58" y="271"/>
                    <a:pt x="58" y="271"/>
                    <a:pt x="57" y="270"/>
                  </a:cubicBezTo>
                  <a:cubicBezTo>
                    <a:pt x="1" y="240"/>
                    <a:pt x="1" y="240"/>
                    <a:pt x="1" y="240"/>
                  </a:cubicBezTo>
                  <a:cubicBezTo>
                    <a:pt x="0" y="239"/>
                    <a:pt x="0" y="239"/>
                    <a:pt x="0" y="2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0" y="32"/>
                    <a:pt x="60" y="32"/>
                    <a:pt x="60" y="33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60" y="270"/>
                    <a:pt x="60" y="270"/>
                    <a:pt x="59" y="270"/>
                  </a:cubicBezTo>
                  <a:cubicBezTo>
                    <a:pt x="59" y="271"/>
                    <a:pt x="58" y="271"/>
                    <a:pt x="58" y="271"/>
                  </a:cubicBezTo>
                  <a:close/>
                  <a:moveTo>
                    <a:pt x="3" y="237"/>
                  </a:moveTo>
                  <a:cubicBezTo>
                    <a:pt x="56" y="266"/>
                    <a:pt x="56" y="266"/>
                    <a:pt x="56" y="266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3" y="237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šḻíďé"/>
            <p:cNvSpPr/>
            <p:nvPr/>
          </p:nvSpPr>
          <p:spPr bwMode="auto">
            <a:xfrm>
              <a:off x="5562601" y="4367213"/>
              <a:ext cx="1512888" cy="406400"/>
            </a:xfrm>
            <a:custGeom>
              <a:avLst/>
              <a:gdLst>
                <a:gd name="T0" fmla="*/ 58 w 204"/>
                <a:gd name="T1" fmla="*/ 55 h 55"/>
                <a:gd name="T2" fmla="*/ 57 w 204"/>
                <a:gd name="T3" fmla="*/ 55 h 55"/>
                <a:gd name="T4" fmla="*/ 1 w 204"/>
                <a:gd name="T5" fmla="*/ 24 h 55"/>
                <a:gd name="T6" fmla="*/ 0 w 204"/>
                <a:gd name="T7" fmla="*/ 22 h 55"/>
                <a:gd name="T8" fmla="*/ 1 w 204"/>
                <a:gd name="T9" fmla="*/ 21 h 55"/>
                <a:gd name="T10" fmla="*/ 146 w 204"/>
                <a:gd name="T11" fmla="*/ 1 h 55"/>
                <a:gd name="T12" fmla="*/ 147 w 204"/>
                <a:gd name="T13" fmla="*/ 1 h 55"/>
                <a:gd name="T14" fmla="*/ 203 w 204"/>
                <a:gd name="T15" fmla="*/ 31 h 55"/>
                <a:gd name="T16" fmla="*/ 204 w 204"/>
                <a:gd name="T17" fmla="*/ 33 h 55"/>
                <a:gd name="T18" fmla="*/ 202 w 204"/>
                <a:gd name="T19" fmla="*/ 35 h 55"/>
                <a:gd name="T20" fmla="*/ 58 w 204"/>
                <a:gd name="T21" fmla="*/ 55 h 55"/>
                <a:gd name="T22" fmla="*/ 58 w 204"/>
                <a:gd name="T23" fmla="*/ 55 h 55"/>
                <a:gd name="T24" fmla="*/ 7 w 204"/>
                <a:gd name="T25" fmla="*/ 23 h 55"/>
                <a:gd name="T26" fmla="*/ 58 w 204"/>
                <a:gd name="T27" fmla="*/ 51 h 55"/>
                <a:gd name="T28" fmla="*/ 197 w 204"/>
                <a:gd name="T29" fmla="*/ 32 h 55"/>
                <a:gd name="T30" fmla="*/ 145 w 204"/>
                <a:gd name="T31" fmla="*/ 4 h 55"/>
                <a:gd name="T32" fmla="*/ 7 w 204"/>
                <a:gd name="T33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55">
                  <a:moveTo>
                    <a:pt x="58" y="55"/>
                  </a:moveTo>
                  <a:cubicBezTo>
                    <a:pt x="58" y="55"/>
                    <a:pt x="57" y="55"/>
                    <a:pt x="57" y="5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46" y="1"/>
                    <a:pt x="146" y="1"/>
                    <a:pt x="146" y="1"/>
                  </a:cubicBezTo>
                  <a:cubicBezTo>
                    <a:pt x="146" y="0"/>
                    <a:pt x="146" y="1"/>
                    <a:pt x="147" y="1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4" y="32"/>
                    <a:pt x="204" y="32"/>
                    <a:pt x="204" y="33"/>
                  </a:cubicBezTo>
                  <a:cubicBezTo>
                    <a:pt x="204" y="34"/>
                    <a:pt x="203" y="35"/>
                    <a:pt x="202" y="3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8" y="55"/>
                    <a:pt x="58" y="55"/>
                    <a:pt x="58" y="55"/>
                  </a:cubicBezTo>
                  <a:close/>
                  <a:moveTo>
                    <a:pt x="7" y="23"/>
                  </a:moveTo>
                  <a:cubicBezTo>
                    <a:pt x="58" y="51"/>
                    <a:pt x="58" y="51"/>
                    <a:pt x="58" y="5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45" y="4"/>
                    <a:pt x="145" y="4"/>
                    <a:pt x="145" y="4"/>
                  </a:cubicBezTo>
                  <a:lnTo>
                    <a:pt x="7" y="23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ślíďè"/>
            <p:cNvSpPr/>
            <p:nvPr/>
          </p:nvSpPr>
          <p:spPr bwMode="auto">
            <a:xfrm>
              <a:off x="4760913" y="4344988"/>
              <a:ext cx="452438" cy="1398588"/>
            </a:xfrm>
            <a:custGeom>
              <a:avLst/>
              <a:gdLst>
                <a:gd name="T0" fmla="*/ 59 w 61"/>
                <a:gd name="T1" fmla="*/ 189 h 189"/>
                <a:gd name="T2" fmla="*/ 58 w 61"/>
                <a:gd name="T3" fmla="*/ 188 h 189"/>
                <a:gd name="T4" fmla="*/ 1 w 61"/>
                <a:gd name="T5" fmla="*/ 158 h 189"/>
                <a:gd name="T6" fmla="*/ 0 w 61"/>
                <a:gd name="T7" fmla="*/ 156 h 189"/>
                <a:gd name="T8" fmla="*/ 1 w 61"/>
                <a:gd name="T9" fmla="*/ 13 h 189"/>
                <a:gd name="T10" fmla="*/ 2 w 61"/>
                <a:gd name="T11" fmla="*/ 11 h 189"/>
                <a:gd name="T12" fmla="*/ 59 w 61"/>
                <a:gd name="T13" fmla="*/ 0 h 189"/>
                <a:gd name="T14" fmla="*/ 60 w 61"/>
                <a:gd name="T15" fmla="*/ 0 h 189"/>
                <a:gd name="T16" fmla="*/ 61 w 61"/>
                <a:gd name="T17" fmla="*/ 2 h 189"/>
                <a:gd name="T18" fmla="*/ 60 w 61"/>
                <a:gd name="T19" fmla="*/ 187 h 189"/>
                <a:gd name="T20" fmla="*/ 59 w 61"/>
                <a:gd name="T21" fmla="*/ 188 h 189"/>
                <a:gd name="T22" fmla="*/ 59 w 61"/>
                <a:gd name="T23" fmla="*/ 189 h 189"/>
                <a:gd name="T24" fmla="*/ 4 w 61"/>
                <a:gd name="T25" fmla="*/ 155 h 189"/>
                <a:gd name="T26" fmla="*/ 57 w 61"/>
                <a:gd name="T27" fmla="*/ 184 h 189"/>
                <a:gd name="T28" fmla="*/ 57 w 61"/>
                <a:gd name="T29" fmla="*/ 4 h 189"/>
                <a:gd name="T30" fmla="*/ 4 w 61"/>
                <a:gd name="T31" fmla="*/ 14 h 189"/>
                <a:gd name="T32" fmla="*/ 4 w 61"/>
                <a:gd name="T33" fmla="*/ 15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189">
                  <a:moveTo>
                    <a:pt x="59" y="189"/>
                  </a:moveTo>
                  <a:cubicBezTo>
                    <a:pt x="58" y="189"/>
                    <a:pt x="58" y="189"/>
                    <a:pt x="58" y="18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1" y="157"/>
                    <a:pt x="0" y="157"/>
                    <a:pt x="0" y="15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2"/>
                    <a:pt x="2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0" y="0"/>
                    <a:pt x="60" y="0"/>
                  </a:cubicBezTo>
                  <a:cubicBezTo>
                    <a:pt x="60" y="1"/>
                    <a:pt x="61" y="1"/>
                    <a:pt x="61" y="2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8"/>
                    <a:pt x="59" y="188"/>
                  </a:cubicBezTo>
                  <a:cubicBezTo>
                    <a:pt x="59" y="189"/>
                    <a:pt x="59" y="189"/>
                    <a:pt x="59" y="189"/>
                  </a:cubicBezTo>
                  <a:close/>
                  <a:moveTo>
                    <a:pt x="4" y="155"/>
                  </a:moveTo>
                  <a:cubicBezTo>
                    <a:pt x="57" y="184"/>
                    <a:pt x="57" y="184"/>
                    <a:pt x="57" y="18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155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ṩ1íḑé"/>
            <p:cNvSpPr/>
            <p:nvPr/>
          </p:nvSpPr>
          <p:spPr bwMode="auto">
            <a:xfrm>
              <a:off x="4286251" y="3213101"/>
              <a:ext cx="1350963" cy="1309688"/>
            </a:xfrm>
            <a:custGeom>
              <a:avLst/>
              <a:gdLst>
                <a:gd name="T0" fmla="*/ 58 w 182"/>
                <a:gd name="T1" fmla="*/ 177 h 177"/>
                <a:gd name="T2" fmla="*/ 57 w 182"/>
                <a:gd name="T3" fmla="*/ 177 h 177"/>
                <a:gd name="T4" fmla="*/ 1 w 182"/>
                <a:gd name="T5" fmla="*/ 146 h 177"/>
                <a:gd name="T6" fmla="*/ 0 w 182"/>
                <a:gd name="T7" fmla="*/ 145 h 177"/>
                <a:gd name="T8" fmla="*/ 0 w 182"/>
                <a:gd name="T9" fmla="*/ 144 h 177"/>
                <a:gd name="T10" fmla="*/ 122 w 182"/>
                <a:gd name="T11" fmla="*/ 1 h 177"/>
                <a:gd name="T12" fmla="*/ 124 w 182"/>
                <a:gd name="T13" fmla="*/ 0 h 177"/>
                <a:gd name="T14" fmla="*/ 181 w 182"/>
                <a:gd name="T15" fmla="*/ 31 h 177"/>
                <a:gd name="T16" fmla="*/ 182 w 182"/>
                <a:gd name="T17" fmla="*/ 32 h 177"/>
                <a:gd name="T18" fmla="*/ 181 w 182"/>
                <a:gd name="T19" fmla="*/ 34 h 177"/>
                <a:gd name="T20" fmla="*/ 59 w 182"/>
                <a:gd name="T21" fmla="*/ 177 h 177"/>
                <a:gd name="T22" fmla="*/ 58 w 182"/>
                <a:gd name="T23" fmla="*/ 177 h 177"/>
                <a:gd name="T24" fmla="*/ 4 w 182"/>
                <a:gd name="T25" fmla="*/ 144 h 177"/>
                <a:gd name="T26" fmla="*/ 58 w 182"/>
                <a:gd name="T27" fmla="*/ 173 h 177"/>
                <a:gd name="T28" fmla="*/ 177 w 182"/>
                <a:gd name="T29" fmla="*/ 33 h 177"/>
                <a:gd name="T30" fmla="*/ 124 w 182"/>
                <a:gd name="T31" fmla="*/ 4 h 177"/>
                <a:gd name="T32" fmla="*/ 4 w 182"/>
                <a:gd name="T33" fmla="*/ 14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177">
                  <a:moveTo>
                    <a:pt x="58" y="177"/>
                  </a:moveTo>
                  <a:cubicBezTo>
                    <a:pt x="58" y="177"/>
                    <a:pt x="58" y="177"/>
                    <a:pt x="57" y="177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6"/>
                    <a:pt x="0" y="146"/>
                    <a:pt x="0" y="145"/>
                  </a:cubicBezTo>
                  <a:cubicBezTo>
                    <a:pt x="0" y="145"/>
                    <a:pt x="0" y="144"/>
                    <a:pt x="0" y="144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3" y="0"/>
                    <a:pt x="124" y="0"/>
                    <a:pt x="124" y="0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1" y="31"/>
                    <a:pt x="182" y="32"/>
                    <a:pt x="182" y="32"/>
                  </a:cubicBezTo>
                  <a:cubicBezTo>
                    <a:pt x="182" y="33"/>
                    <a:pt x="182" y="33"/>
                    <a:pt x="181" y="34"/>
                  </a:cubicBezTo>
                  <a:cubicBezTo>
                    <a:pt x="59" y="177"/>
                    <a:pt x="59" y="177"/>
                    <a:pt x="59" y="177"/>
                  </a:cubicBezTo>
                  <a:cubicBezTo>
                    <a:pt x="59" y="177"/>
                    <a:pt x="59" y="177"/>
                    <a:pt x="58" y="177"/>
                  </a:cubicBezTo>
                  <a:close/>
                  <a:moveTo>
                    <a:pt x="4" y="144"/>
                  </a:moveTo>
                  <a:cubicBezTo>
                    <a:pt x="58" y="173"/>
                    <a:pt x="58" y="173"/>
                    <a:pt x="58" y="173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24" y="4"/>
                    <a:pt x="124" y="4"/>
                    <a:pt x="124" y="4"/>
                  </a:cubicBezTo>
                  <a:lnTo>
                    <a:pt x="4" y="144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S1ïḍê"/>
            <p:cNvSpPr/>
            <p:nvPr/>
          </p:nvSpPr>
          <p:spPr bwMode="auto">
            <a:xfrm>
              <a:off x="4768851" y="2030413"/>
              <a:ext cx="452438" cy="1109663"/>
            </a:xfrm>
            <a:custGeom>
              <a:avLst/>
              <a:gdLst>
                <a:gd name="T0" fmla="*/ 59 w 61"/>
                <a:gd name="T1" fmla="*/ 150 h 150"/>
                <a:gd name="T2" fmla="*/ 58 w 61"/>
                <a:gd name="T3" fmla="*/ 150 h 150"/>
                <a:gd name="T4" fmla="*/ 1 w 61"/>
                <a:gd name="T5" fmla="*/ 119 h 150"/>
                <a:gd name="T6" fmla="*/ 0 w 61"/>
                <a:gd name="T7" fmla="*/ 117 h 150"/>
                <a:gd name="T8" fmla="*/ 1 w 61"/>
                <a:gd name="T9" fmla="*/ 2 h 150"/>
                <a:gd name="T10" fmla="*/ 2 w 61"/>
                <a:gd name="T11" fmla="*/ 0 h 150"/>
                <a:gd name="T12" fmla="*/ 3 w 61"/>
                <a:gd name="T13" fmla="*/ 0 h 150"/>
                <a:gd name="T14" fmla="*/ 60 w 61"/>
                <a:gd name="T15" fmla="*/ 31 h 150"/>
                <a:gd name="T16" fmla="*/ 61 w 61"/>
                <a:gd name="T17" fmla="*/ 33 h 150"/>
                <a:gd name="T18" fmla="*/ 60 w 61"/>
                <a:gd name="T19" fmla="*/ 148 h 150"/>
                <a:gd name="T20" fmla="*/ 60 w 61"/>
                <a:gd name="T21" fmla="*/ 150 h 150"/>
                <a:gd name="T22" fmla="*/ 59 w 61"/>
                <a:gd name="T23" fmla="*/ 150 h 150"/>
                <a:gd name="T24" fmla="*/ 4 w 61"/>
                <a:gd name="T25" fmla="*/ 116 h 150"/>
                <a:gd name="T26" fmla="*/ 57 w 61"/>
                <a:gd name="T27" fmla="*/ 145 h 150"/>
                <a:gd name="T28" fmla="*/ 57 w 61"/>
                <a:gd name="T29" fmla="*/ 34 h 150"/>
                <a:gd name="T30" fmla="*/ 4 w 61"/>
                <a:gd name="T31" fmla="*/ 5 h 150"/>
                <a:gd name="T32" fmla="*/ 4 w 61"/>
                <a:gd name="T33" fmla="*/ 11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150">
                  <a:moveTo>
                    <a:pt x="59" y="150"/>
                  </a:moveTo>
                  <a:cubicBezTo>
                    <a:pt x="58" y="150"/>
                    <a:pt x="58" y="150"/>
                    <a:pt x="58" y="15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19"/>
                    <a:pt x="0" y="118"/>
                    <a:pt x="0" y="11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1" y="32"/>
                    <a:pt x="61" y="33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0" y="149"/>
                    <a:pt x="60" y="149"/>
                    <a:pt x="60" y="150"/>
                  </a:cubicBezTo>
                  <a:cubicBezTo>
                    <a:pt x="59" y="150"/>
                    <a:pt x="59" y="150"/>
                    <a:pt x="59" y="150"/>
                  </a:cubicBezTo>
                  <a:close/>
                  <a:moveTo>
                    <a:pt x="4" y="116"/>
                  </a:moveTo>
                  <a:cubicBezTo>
                    <a:pt x="57" y="145"/>
                    <a:pt x="57" y="145"/>
                    <a:pt x="57" y="145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116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ṥļîďê"/>
            <p:cNvSpPr/>
            <p:nvPr/>
          </p:nvSpPr>
          <p:spPr bwMode="auto">
            <a:xfrm>
              <a:off x="4776788" y="1660526"/>
              <a:ext cx="3098800" cy="620713"/>
            </a:xfrm>
            <a:custGeom>
              <a:avLst/>
              <a:gdLst>
                <a:gd name="T0" fmla="*/ 58 w 418"/>
                <a:gd name="T1" fmla="*/ 84 h 84"/>
                <a:gd name="T2" fmla="*/ 57 w 418"/>
                <a:gd name="T3" fmla="*/ 84 h 84"/>
                <a:gd name="T4" fmla="*/ 1 w 418"/>
                <a:gd name="T5" fmla="*/ 53 h 84"/>
                <a:gd name="T6" fmla="*/ 0 w 418"/>
                <a:gd name="T7" fmla="*/ 52 h 84"/>
                <a:gd name="T8" fmla="*/ 1 w 418"/>
                <a:gd name="T9" fmla="*/ 50 h 84"/>
                <a:gd name="T10" fmla="*/ 359 w 418"/>
                <a:gd name="T11" fmla="*/ 0 h 84"/>
                <a:gd name="T12" fmla="*/ 360 w 418"/>
                <a:gd name="T13" fmla="*/ 0 h 84"/>
                <a:gd name="T14" fmla="*/ 417 w 418"/>
                <a:gd name="T15" fmla="*/ 31 h 84"/>
                <a:gd name="T16" fmla="*/ 418 w 418"/>
                <a:gd name="T17" fmla="*/ 33 h 84"/>
                <a:gd name="T18" fmla="*/ 416 w 418"/>
                <a:gd name="T19" fmla="*/ 34 h 84"/>
                <a:gd name="T20" fmla="*/ 58 w 418"/>
                <a:gd name="T21" fmla="*/ 84 h 84"/>
                <a:gd name="T22" fmla="*/ 58 w 418"/>
                <a:gd name="T23" fmla="*/ 84 h 84"/>
                <a:gd name="T24" fmla="*/ 7 w 418"/>
                <a:gd name="T25" fmla="*/ 53 h 84"/>
                <a:gd name="T26" fmla="*/ 58 w 418"/>
                <a:gd name="T27" fmla="*/ 81 h 84"/>
                <a:gd name="T28" fmla="*/ 411 w 418"/>
                <a:gd name="T29" fmla="*/ 31 h 84"/>
                <a:gd name="T30" fmla="*/ 359 w 418"/>
                <a:gd name="T31" fmla="*/ 3 h 84"/>
                <a:gd name="T32" fmla="*/ 7 w 418"/>
                <a:gd name="T33" fmla="*/ 5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8" h="84">
                  <a:moveTo>
                    <a:pt x="58" y="84"/>
                  </a:moveTo>
                  <a:cubicBezTo>
                    <a:pt x="58" y="84"/>
                    <a:pt x="57" y="84"/>
                    <a:pt x="57" y="8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2"/>
                    <a:pt x="0" y="52"/>
                  </a:cubicBezTo>
                  <a:cubicBezTo>
                    <a:pt x="0" y="51"/>
                    <a:pt x="0" y="50"/>
                    <a:pt x="1" y="5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417" y="31"/>
                    <a:pt x="417" y="31"/>
                    <a:pt x="417" y="31"/>
                  </a:cubicBezTo>
                  <a:cubicBezTo>
                    <a:pt x="417" y="31"/>
                    <a:pt x="418" y="32"/>
                    <a:pt x="418" y="33"/>
                  </a:cubicBezTo>
                  <a:cubicBezTo>
                    <a:pt x="417" y="33"/>
                    <a:pt x="417" y="34"/>
                    <a:pt x="416" y="3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8" y="84"/>
                    <a:pt x="58" y="84"/>
                    <a:pt x="58" y="84"/>
                  </a:cubicBezTo>
                  <a:close/>
                  <a:moveTo>
                    <a:pt x="7" y="53"/>
                  </a:moveTo>
                  <a:cubicBezTo>
                    <a:pt x="58" y="81"/>
                    <a:pt x="58" y="81"/>
                    <a:pt x="58" y="81"/>
                  </a:cubicBezTo>
                  <a:cubicBezTo>
                    <a:pt x="411" y="31"/>
                    <a:pt x="411" y="31"/>
                    <a:pt x="411" y="31"/>
                  </a:cubicBezTo>
                  <a:cubicBezTo>
                    <a:pt x="359" y="3"/>
                    <a:pt x="359" y="3"/>
                    <a:pt x="359" y="3"/>
                  </a:cubicBezTo>
                  <a:lnTo>
                    <a:pt x="7" y="53"/>
                  </a:lnTo>
                  <a:close/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ṣliḑê"/>
            <p:cNvSpPr/>
            <p:nvPr/>
          </p:nvSpPr>
          <p:spPr bwMode="auto">
            <a:xfrm>
              <a:off x="4716463" y="1897063"/>
              <a:ext cx="3159125" cy="3830638"/>
            </a:xfrm>
            <a:custGeom>
              <a:avLst/>
              <a:gdLst>
                <a:gd name="T0" fmla="*/ 1990 w 1990"/>
                <a:gd name="T1" fmla="*/ 0 h 2413"/>
                <a:gd name="T2" fmla="*/ 1976 w 1990"/>
                <a:gd name="T3" fmla="*/ 2176 h 2413"/>
                <a:gd name="T4" fmla="*/ 304 w 1990"/>
                <a:gd name="T5" fmla="*/ 2413 h 2413"/>
                <a:gd name="T6" fmla="*/ 304 w 1990"/>
                <a:gd name="T7" fmla="*/ 1603 h 2413"/>
                <a:gd name="T8" fmla="*/ 0 w 1990"/>
                <a:gd name="T9" fmla="*/ 1645 h 2413"/>
                <a:gd name="T10" fmla="*/ 570 w 1990"/>
                <a:gd name="T11" fmla="*/ 983 h 2413"/>
                <a:gd name="T12" fmla="*/ 1126 w 1990"/>
                <a:gd name="T13" fmla="*/ 1491 h 2413"/>
                <a:gd name="T14" fmla="*/ 804 w 1990"/>
                <a:gd name="T15" fmla="*/ 1533 h 2413"/>
                <a:gd name="T16" fmla="*/ 804 w 1990"/>
                <a:gd name="T17" fmla="*/ 1803 h 2413"/>
                <a:gd name="T18" fmla="*/ 1476 w 1990"/>
                <a:gd name="T19" fmla="*/ 1710 h 2413"/>
                <a:gd name="T20" fmla="*/ 1481 w 1990"/>
                <a:gd name="T21" fmla="*/ 610 h 2413"/>
                <a:gd name="T22" fmla="*/ 309 w 1990"/>
                <a:gd name="T23" fmla="*/ 773 h 2413"/>
                <a:gd name="T24" fmla="*/ 309 w 1990"/>
                <a:gd name="T25" fmla="*/ 237 h 2413"/>
                <a:gd name="T26" fmla="*/ 1990 w 1990"/>
                <a:gd name="T27" fmla="*/ 0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90" h="2413">
                  <a:moveTo>
                    <a:pt x="1990" y="0"/>
                  </a:moveTo>
                  <a:lnTo>
                    <a:pt x="1976" y="2176"/>
                  </a:lnTo>
                  <a:lnTo>
                    <a:pt x="304" y="2413"/>
                  </a:lnTo>
                  <a:lnTo>
                    <a:pt x="304" y="1603"/>
                  </a:lnTo>
                  <a:lnTo>
                    <a:pt x="0" y="1645"/>
                  </a:lnTo>
                  <a:lnTo>
                    <a:pt x="570" y="983"/>
                  </a:lnTo>
                  <a:lnTo>
                    <a:pt x="1126" y="1491"/>
                  </a:lnTo>
                  <a:lnTo>
                    <a:pt x="804" y="1533"/>
                  </a:lnTo>
                  <a:lnTo>
                    <a:pt x="804" y="1803"/>
                  </a:lnTo>
                  <a:lnTo>
                    <a:pt x="1476" y="1710"/>
                  </a:lnTo>
                  <a:lnTo>
                    <a:pt x="1481" y="610"/>
                  </a:lnTo>
                  <a:lnTo>
                    <a:pt x="309" y="773"/>
                  </a:lnTo>
                  <a:lnTo>
                    <a:pt x="309" y="237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8DC63F"/>
            </a:solidFill>
            <a:ln w="28575" cap="flat">
              <a:solidFill>
                <a:srgbClr val="8DC63F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ṣḷíďê"/>
            <p:cNvSpPr/>
            <p:nvPr/>
          </p:nvSpPr>
          <p:spPr bwMode="auto">
            <a:xfrm>
              <a:off x="4976813" y="3627438"/>
              <a:ext cx="569913" cy="747713"/>
            </a:xfrm>
            <a:custGeom>
              <a:avLst/>
              <a:gdLst>
                <a:gd name="T0" fmla="*/ 0 w 359"/>
                <a:gd name="T1" fmla="*/ 471 h 471"/>
                <a:gd name="T2" fmla="*/ 322 w 359"/>
                <a:gd name="T3" fmla="*/ 433 h 471"/>
                <a:gd name="T4" fmla="*/ 196 w 359"/>
                <a:gd name="T5" fmla="*/ 359 h 471"/>
                <a:gd name="T6" fmla="*/ 359 w 359"/>
                <a:gd name="T7" fmla="*/ 0 h 471"/>
                <a:gd name="T8" fmla="*/ 0 w 359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471">
                  <a:moveTo>
                    <a:pt x="0" y="471"/>
                  </a:moveTo>
                  <a:lnTo>
                    <a:pt x="322" y="433"/>
                  </a:lnTo>
                  <a:lnTo>
                    <a:pt x="196" y="359"/>
                  </a:lnTo>
                  <a:lnTo>
                    <a:pt x="359" y="0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ŝľîďê"/>
            <p:cNvSpPr/>
            <p:nvPr/>
          </p:nvSpPr>
          <p:spPr bwMode="auto">
            <a:xfrm>
              <a:off x="7253288" y="2022476"/>
              <a:ext cx="496888" cy="1065213"/>
            </a:xfrm>
            <a:custGeom>
              <a:avLst/>
              <a:gdLst>
                <a:gd name="T0" fmla="*/ 0 w 313"/>
                <a:gd name="T1" fmla="*/ 42 h 671"/>
                <a:gd name="T2" fmla="*/ 224 w 313"/>
                <a:gd name="T3" fmla="*/ 112 h 671"/>
                <a:gd name="T4" fmla="*/ 313 w 313"/>
                <a:gd name="T5" fmla="*/ 671 h 671"/>
                <a:gd name="T6" fmla="*/ 313 w 313"/>
                <a:gd name="T7" fmla="*/ 0 h 671"/>
                <a:gd name="T8" fmla="*/ 0 w 313"/>
                <a:gd name="T9" fmla="*/ 42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671">
                  <a:moveTo>
                    <a:pt x="0" y="42"/>
                  </a:moveTo>
                  <a:lnTo>
                    <a:pt x="224" y="112"/>
                  </a:lnTo>
                  <a:lnTo>
                    <a:pt x="313" y="671"/>
                  </a:lnTo>
                  <a:lnTo>
                    <a:pt x="313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等腰三角形 36"/>
          <p:cNvSpPr/>
          <p:nvPr/>
        </p:nvSpPr>
        <p:spPr>
          <a:xfrm rot="20272872">
            <a:off x="-607171" y="-694198"/>
            <a:ext cx="9450340" cy="3307881"/>
          </a:xfrm>
          <a:prstGeom prst="triangle">
            <a:avLst>
              <a:gd name="adj" fmla="val 1457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36561" y="760427"/>
            <a:ext cx="81966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1*9= 9	2*9=18	3*9=27	4*9=36	5*9=45	6*9=54	7*9=63	8*9=72	9*9=81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1*8= 8	2*8=16	3*8=24	4*8=32	5*8=40	6*8=48	7*8=56	8*8=64	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1*7= 7	2*7=14	3*7=21	4*7=28	5*7=35	6*7=42	7*7=49	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1*6= 6	2*6=12	3*6=18	4*6=24	5*6=30	6*6=36	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1*5= 5	2*5=10	3*5=15	4*5=20	5*5=25	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1*4= 4	2*4= 8	3*4=12	4*4=16	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1*3= 3	2*3= 6	3*3= 9	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1*2= 2	2*2= 4	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1*1= 1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ïš1îdê"/>
          <p:cNvSpPr/>
          <p:nvPr/>
        </p:nvSpPr>
        <p:spPr bwMode="auto">
          <a:xfrm>
            <a:off x="5286788" y="2503011"/>
            <a:ext cx="2266612" cy="401788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While</a:t>
            </a:r>
            <a:r>
              <a:rPr lang="zh-CN" altLang="en-US" sz="1600" b="1" dirty="0">
                <a:solidFill>
                  <a:schemeClr val="bg1"/>
                </a:solidFill>
              </a:rPr>
              <a:t>循环嵌套格式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10" name="i$ļiďé"/>
          <p:cNvSpPr/>
          <p:nvPr/>
        </p:nvSpPr>
        <p:spPr bwMode="auto">
          <a:xfrm>
            <a:off x="9415644" y="1431234"/>
            <a:ext cx="2266612" cy="4172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打印三角形</a:t>
            </a:r>
          </a:p>
        </p:txBody>
      </p:sp>
      <p:sp>
        <p:nvSpPr>
          <p:cNvPr id="7" name="ïśľïḓé"/>
          <p:cNvSpPr/>
          <p:nvPr/>
        </p:nvSpPr>
        <p:spPr bwMode="auto">
          <a:xfrm rot="557518">
            <a:off x="3519147" y="2795933"/>
            <a:ext cx="809391" cy="887726"/>
          </a:xfrm>
          <a:custGeom>
            <a:avLst/>
            <a:gdLst>
              <a:gd name="T0" fmla="*/ 3880 w 4987"/>
              <a:gd name="T1" fmla="*/ 336 h 5478"/>
              <a:gd name="T2" fmla="*/ 2772 w 4987"/>
              <a:gd name="T3" fmla="*/ 0 h 5478"/>
              <a:gd name="T4" fmla="*/ 2946 w 4987"/>
              <a:gd name="T5" fmla="*/ 748 h 5478"/>
              <a:gd name="T6" fmla="*/ 742 w 4987"/>
              <a:gd name="T7" fmla="*/ 2455 h 5478"/>
              <a:gd name="T8" fmla="*/ 243 w 4987"/>
              <a:gd name="T9" fmla="*/ 5478 h 5478"/>
              <a:gd name="T10" fmla="*/ 969 w 4987"/>
              <a:gd name="T11" fmla="*/ 5309 h 5478"/>
              <a:gd name="T12" fmla="*/ 3116 w 4987"/>
              <a:gd name="T13" fmla="*/ 1477 h 5478"/>
              <a:gd name="T14" fmla="*/ 3297 w 4987"/>
              <a:gd name="T15" fmla="*/ 2255 h 5478"/>
              <a:gd name="T16" fmla="*/ 4142 w 4987"/>
              <a:gd name="T17" fmla="*/ 1463 h 5478"/>
              <a:gd name="T18" fmla="*/ 4987 w 4987"/>
              <a:gd name="T19" fmla="*/ 672 h 5478"/>
              <a:gd name="T20" fmla="*/ 3880 w 4987"/>
              <a:gd name="T21" fmla="*/ 336 h 5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7" h="5478">
                <a:moveTo>
                  <a:pt x="3880" y="336"/>
                </a:moveTo>
                <a:lnTo>
                  <a:pt x="2772" y="0"/>
                </a:lnTo>
                <a:lnTo>
                  <a:pt x="2946" y="748"/>
                </a:lnTo>
                <a:cubicBezTo>
                  <a:pt x="2030" y="1033"/>
                  <a:pt x="1255" y="1631"/>
                  <a:pt x="742" y="2455"/>
                </a:cubicBezTo>
                <a:cubicBezTo>
                  <a:pt x="177" y="3363"/>
                  <a:pt x="0" y="4437"/>
                  <a:pt x="243" y="5478"/>
                </a:cubicBezTo>
                <a:lnTo>
                  <a:pt x="969" y="5309"/>
                </a:lnTo>
                <a:cubicBezTo>
                  <a:pt x="584" y="3657"/>
                  <a:pt x="1536" y="2000"/>
                  <a:pt x="3116" y="1477"/>
                </a:cubicBezTo>
                <a:lnTo>
                  <a:pt x="3297" y="2255"/>
                </a:lnTo>
                <a:lnTo>
                  <a:pt x="4142" y="1463"/>
                </a:lnTo>
                <a:lnTo>
                  <a:pt x="4987" y="672"/>
                </a:lnTo>
                <a:lnTo>
                  <a:pt x="3880" y="33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ïṣļiḋe"/>
          <p:cNvSpPr/>
          <p:nvPr/>
        </p:nvSpPr>
        <p:spPr bwMode="auto">
          <a:xfrm rot="1044842">
            <a:off x="7668253" y="1488071"/>
            <a:ext cx="809391" cy="887726"/>
          </a:xfrm>
          <a:custGeom>
            <a:avLst/>
            <a:gdLst>
              <a:gd name="T0" fmla="*/ 3880 w 4987"/>
              <a:gd name="T1" fmla="*/ 336 h 5478"/>
              <a:gd name="T2" fmla="*/ 2772 w 4987"/>
              <a:gd name="T3" fmla="*/ 0 h 5478"/>
              <a:gd name="T4" fmla="*/ 2946 w 4987"/>
              <a:gd name="T5" fmla="*/ 748 h 5478"/>
              <a:gd name="T6" fmla="*/ 742 w 4987"/>
              <a:gd name="T7" fmla="*/ 2455 h 5478"/>
              <a:gd name="T8" fmla="*/ 243 w 4987"/>
              <a:gd name="T9" fmla="*/ 5478 h 5478"/>
              <a:gd name="T10" fmla="*/ 969 w 4987"/>
              <a:gd name="T11" fmla="*/ 5309 h 5478"/>
              <a:gd name="T12" fmla="*/ 3116 w 4987"/>
              <a:gd name="T13" fmla="*/ 1477 h 5478"/>
              <a:gd name="T14" fmla="*/ 3297 w 4987"/>
              <a:gd name="T15" fmla="*/ 2255 h 5478"/>
              <a:gd name="T16" fmla="*/ 4142 w 4987"/>
              <a:gd name="T17" fmla="*/ 1463 h 5478"/>
              <a:gd name="T18" fmla="*/ 4987 w 4987"/>
              <a:gd name="T19" fmla="*/ 672 h 5478"/>
              <a:gd name="T20" fmla="*/ 3880 w 4987"/>
              <a:gd name="T21" fmla="*/ 336 h 5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87" h="5478">
                <a:moveTo>
                  <a:pt x="3880" y="336"/>
                </a:moveTo>
                <a:lnTo>
                  <a:pt x="2772" y="0"/>
                </a:lnTo>
                <a:lnTo>
                  <a:pt x="2946" y="748"/>
                </a:lnTo>
                <a:cubicBezTo>
                  <a:pt x="2030" y="1033"/>
                  <a:pt x="1255" y="1631"/>
                  <a:pt x="742" y="2455"/>
                </a:cubicBezTo>
                <a:cubicBezTo>
                  <a:pt x="177" y="3363"/>
                  <a:pt x="0" y="4437"/>
                  <a:pt x="243" y="5478"/>
                </a:cubicBezTo>
                <a:lnTo>
                  <a:pt x="969" y="5309"/>
                </a:lnTo>
                <a:cubicBezTo>
                  <a:pt x="584" y="3657"/>
                  <a:pt x="1536" y="2000"/>
                  <a:pt x="3116" y="1477"/>
                </a:cubicBezTo>
                <a:lnTo>
                  <a:pt x="3297" y="2255"/>
                </a:lnTo>
                <a:lnTo>
                  <a:pt x="4142" y="1463"/>
                </a:lnTo>
                <a:lnTo>
                  <a:pt x="4987" y="672"/>
                </a:lnTo>
                <a:lnTo>
                  <a:pt x="3880" y="33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9054747" y="1912990"/>
            <a:ext cx="2795583" cy="1769715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&lt;=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5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j=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while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j &lt;=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'*'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,end=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 "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j +=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print(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'\n'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+=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1339584" y="4033956"/>
            <a:ext cx="3347208" cy="220060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&gt;=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j 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while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j &lt;= 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'%d*%d=%2d\t'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%(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j,i,i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*j),end=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''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j +=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-=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print()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ïš1îdê"/>
          <p:cNvSpPr/>
          <p:nvPr/>
        </p:nvSpPr>
        <p:spPr bwMode="auto">
          <a:xfrm>
            <a:off x="2071135" y="3599600"/>
            <a:ext cx="2266612" cy="401788"/>
          </a:xfrm>
          <a:prstGeom prst="roundRect">
            <a:avLst>
              <a:gd name="adj" fmla="val 50000"/>
            </a:avLst>
          </a:prstGeom>
          <a:solidFill>
            <a:srgbClr val="F5871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九九乘法表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5052026" y="4152589"/>
            <a:ext cx="2783291" cy="155427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条件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条件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成立时执行语句   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条件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成立时执行语句   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条件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成立时执行语句   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while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条件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条件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成立时执行语句       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条件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成立时执行语句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3" name="8c9634ca-5747-4e20-a3aa-a8c6ea10371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46569" y="3733185"/>
            <a:ext cx="3003761" cy="2548549"/>
            <a:chOff x="4286251" y="1660526"/>
            <a:chExt cx="3589337" cy="4083050"/>
          </a:xfrm>
          <a:solidFill>
            <a:srgbClr val="C8103D"/>
          </a:solidFill>
        </p:grpSpPr>
        <p:sp>
          <p:nvSpPr>
            <p:cNvPr id="44" name="išḻíḑè"/>
            <p:cNvSpPr/>
            <p:nvPr/>
          </p:nvSpPr>
          <p:spPr bwMode="auto">
            <a:xfrm>
              <a:off x="6629401" y="2620963"/>
              <a:ext cx="446088" cy="2005013"/>
            </a:xfrm>
            <a:custGeom>
              <a:avLst/>
              <a:gdLst>
                <a:gd name="T0" fmla="*/ 58 w 60"/>
                <a:gd name="T1" fmla="*/ 271 h 271"/>
                <a:gd name="T2" fmla="*/ 57 w 60"/>
                <a:gd name="T3" fmla="*/ 270 h 271"/>
                <a:gd name="T4" fmla="*/ 1 w 60"/>
                <a:gd name="T5" fmla="*/ 240 h 271"/>
                <a:gd name="T6" fmla="*/ 0 w 60"/>
                <a:gd name="T7" fmla="*/ 238 h 271"/>
                <a:gd name="T8" fmla="*/ 0 w 60"/>
                <a:gd name="T9" fmla="*/ 2 h 271"/>
                <a:gd name="T10" fmla="*/ 1 w 60"/>
                <a:gd name="T11" fmla="*/ 1 h 271"/>
                <a:gd name="T12" fmla="*/ 3 w 60"/>
                <a:gd name="T13" fmla="*/ 1 h 271"/>
                <a:gd name="T14" fmla="*/ 59 w 60"/>
                <a:gd name="T15" fmla="*/ 31 h 271"/>
                <a:gd name="T16" fmla="*/ 60 w 60"/>
                <a:gd name="T17" fmla="*/ 33 h 271"/>
                <a:gd name="T18" fmla="*/ 60 w 60"/>
                <a:gd name="T19" fmla="*/ 269 h 271"/>
                <a:gd name="T20" fmla="*/ 59 w 60"/>
                <a:gd name="T21" fmla="*/ 270 h 271"/>
                <a:gd name="T22" fmla="*/ 58 w 60"/>
                <a:gd name="T23" fmla="*/ 271 h 271"/>
                <a:gd name="T24" fmla="*/ 3 w 60"/>
                <a:gd name="T25" fmla="*/ 237 h 271"/>
                <a:gd name="T26" fmla="*/ 56 w 60"/>
                <a:gd name="T27" fmla="*/ 266 h 271"/>
                <a:gd name="T28" fmla="*/ 57 w 60"/>
                <a:gd name="T29" fmla="*/ 34 h 271"/>
                <a:gd name="T30" fmla="*/ 4 w 60"/>
                <a:gd name="T31" fmla="*/ 5 h 271"/>
                <a:gd name="T32" fmla="*/ 3 w 60"/>
                <a:gd name="T33" fmla="*/ 23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271">
                  <a:moveTo>
                    <a:pt x="58" y="271"/>
                  </a:moveTo>
                  <a:cubicBezTo>
                    <a:pt x="58" y="271"/>
                    <a:pt x="58" y="271"/>
                    <a:pt x="57" y="270"/>
                  </a:cubicBezTo>
                  <a:cubicBezTo>
                    <a:pt x="1" y="240"/>
                    <a:pt x="1" y="240"/>
                    <a:pt x="1" y="240"/>
                  </a:cubicBezTo>
                  <a:cubicBezTo>
                    <a:pt x="0" y="239"/>
                    <a:pt x="0" y="239"/>
                    <a:pt x="0" y="2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0" y="32"/>
                    <a:pt x="60" y="32"/>
                    <a:pt x="60" y="33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60" y="270"/>
                    <a:pt x="60" y="270"/>
                    <a:pt x="59" y="270"/>
                  </a:cubicBezTo>
                  <a:cubicBezTo>
                    <a:pt x="59" y="271"/>
                    <a:pt x="58" y="271"/>
                    <a:pt x="58" y="271"/>
                  </a:cubicBezTo>
                  <a:close/>
                  <a:moveTo>
                    <a:pt x="3" y="237"/>
                  </a:moveTo>
                  <a:cubicBezTo>
                    <a:pt x="56" y="266"/>
                    <a:pt x="56" y="266"/>
                    <a:pt x="56" y="266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3" y="237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ṧ1íḓè"/>
            <p:cNvSpPr/>
            <p:nvPr/>
          </p:nvSpPr>
          <p:spPr bwMode="auto">
            <a:xfrm>
              <a:off x="5562601" y="4367213"/>
              <a:ext cx="1512888" cy="406400"/>
            </a:xfrm>
            <a:custGeom>
              <a:avLst/>
              <a:gdLst>
                <a:gd name="T0" fmla="*/ 58 w 204"/>
                <a:gd name="T1" fmla="*/ 55 h 55"/>
                <a:gd name="T2" fmla="*/ 57 w 204"/>
                <a:gd name="T3" fmla="*/ 55 h 55"/>
                <a:gd name="T4" fmla="*/ 1 w 204"/>
                <a:gd name="T5" fmla="*/ 24 h 55"/>
                <a:gd name="T6" fmla="*/ 0 w 204"/>
                <a:gd name="T7" fmla="*/ 22 h 55"/>
                <a:gd name="T8" fmla="*/ 1 w 204"/>
                <a:gd name="T9" fmla="*/ 21 h 55"/>
                <a:gd name="T10" fmla="*/ 146 w 204"/>
                <a:gd name="T11" fmla="*/ 1 h 55"/>
                <a:gd name="T12" fmla="*/ 147 w 204"/>
                <a:gd name="T13" fmla="*/ 1 h 55"/>
                <a:gd name="T14" fmla="*/ 203 w 204"/>
                <a:gd name="T15" fmla="*/ 31 h 55"/>
                <a:gd name="T16" fmla="*/ 204 w 204"/>
                <a:gd name="T17" fmla="*/ 33 h 55"/>
                <a:gd name="T18" fmla="*/ 202 w 204"/>
                <a:gd name="T19" fmla="*/ 35 h 55"/>
                <a:gd name="T20" fmla="*/ 58 w 204"/>
                <a:gd name="T21" fmla="*/ 55 h 55"/>
                <a:gd name="T22" fmla="*/ 58 w 204"/>
                <a:gd name="T23" fmla="*/ 55 h 55"/>
                <a:gd name="T24" fmla="*/ 7 w 204"/>
                <a:gd name="T25" fmla="*/ 23 h 55"/>
                <a:gd name="T26" fmla="*/ 58 w 204"/>
                <a:gd name="T27" fmla="*/ 51 h 55"/>
                <a:gd name="T28" fmla="*/ 197 w 204"/>
                <a:gd name="T29" fmla="*/ 32 h 55"/>
                <a:gd name="T30" fmla="*/ 145 w 204"/>
                <a:gd name="T31" fmla="*/ 4 h 55"/>
                <a:gd name="T32" fmla="*/ 7 w 204"/>
                <a:gd name="T33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55">
                  <a:moveTo>
                    <a:pt x="58" y="55"/>
                  </a:moveTo>
                  <a:cubicBezTo>
                    <a:pt x="58" y="55"/>
                    <a:pt x="57" y="55"/>
                    <a:pt x="57" y="5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46" y="1"/>
                    <a:pt x="146" y="1"/>
                    <a:pt x="146" y="1"/>
                  </a:cubicBezTo>
                  <a:cubicBezTo>
                    <a:pt x="146" y="0"/>
                    <a:pt x="146" y="1"/>
                    <a:pt x="147" y="1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4" y="32"/>
                    <a:pt x="204" y="32"/>
                    <a:pt x="204" y="33"/>
                  </a:cubicBezTo>
                  <a:cubicBezTo>
                    <a:pt x="204" y="34"/>
                    <a:pt x="203" y="35"/>
                    <a:pt x="202" y="3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8" y="55"/>
                    <a:pt x="58" y="55"/>
                    <a:pt x="58" y="55"/>
                  </a:cubicBezTo>
                  <a:close/>
                  <a:moveTo>
                    <a:pt x="7" y="23"/>
                  </a:moveTo>
                  <a:cubicBezTo>
                    <a:pt x="58" y="51"/>
                    <a:pt x="58" y="51"/>
                    <a:pt x="58" y="5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45" y="4"/>
                    <a:pt x="145" y="4"/>
                    <a:pt x="145" y="4"/>
                  </a:cubicBezTo>
                  <a:lnTo>
                    <a:pt x="7" y="23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$ľíḋè"/>
            <p:cNvSpPr/>
            <p:nvPr/>
          </p:nvSpPr>
          <p:spPr bwMode="auto">
            <a:xfrm>
              <a:off x="4760913" y="4344988"/>
              <a:ext cx="452438" cy="1398588"/>
            </a:xfrm>
            <a:custGeom>
              <a:avLst/>
              <a:gdLst>
                <a:gd name="T0" fmla="*/ 59 w 61"/>
                <a:gd name="T1" fmla="*/ 189 h 189"/>
                <a:gd name="T2" fmla="*/ 58 w 61"/>
                <a:gd name="T3" fmla="*/ 188 h 189"/>
                <a:gd name="T4" fmla="*/ 1 w 61"/>
                <a:gd name="T5" fmla="*/ 158 h 189"/>
                <a:gd name="T6" fmla="*/ 0 w 61"/>
                <a:gd name="T7" fmla="*/ 156 h 189"/>
                <a:gd name="T8" fmla="*/ 1 w 61"/>
                <a:gd name="T9" fmla="*/ 13 h 189"/>
                <a:gd name="T10" fmla="*/ 2 w 61"/>
                <a:gd name="T11" fmla="*/ 11 h 189"/>
                <a:gd name="T12" fmla="*/ 59 w 61"/>
                <a:gd name="T13" fmla="*/ 0 h 189"/>
                <a:gd name="T14" fmla="*/ 60 w 61"/>
                <a:gd name="T15" fmla="*/ 0 h 189"/>
                <a:gd name="T16" fmla="*/ 61 w 61"/>
                <a:gd name="T17" fmla="*/ 2 h 189"/>
                <a:gd name="T18" fmla="*/ 60 w 61"/>
                <a:gd name="T19" fmla="*/ 187 h 189"/>
                <a:gd name="T20" fmla="*/ 59 w 61"/>
                <a:gd name="T21" fmla="*/ 188 h 189"/>
                <a:gd name="T22" fmla="*/ 59 w 61"/>
                <a:gd name="T23" fmla="*/ 189 h 189"/>
                <a:gd name="T24" fmla="*/ 4 w 61"/>
                <a:gd name="T25" fmla="*/ 155 h 189"/>
                <a:gd name="T26" fmla="*/ 57 w 61"/>
                <a:gd name="T27" fmla="*/ 184 h 189"/>
                <a:gd name="T28" fmla="*/ 57 w 61"/>
                <a:gd name="T29" fmla="*/ 4 h 189"/>
                <a:gd name="T30" fmla="*/ 4 w 61"/>
                <a:gd name="T31" fmla="*/ 14 h 189"/>
                <a:gd name="T32" fmla="*/ 4 w 61"/>
                <a:gd name="T33" fmla="*/ 15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189">
                  <a:moveTo>
                    <a:pt x="59" y="189"/>
                  </a:moveTo>
                  <a:cubicBezTo>
                    <a:pt x="58" y="189"/>
                    <a:pt x="58" y="189"/>
                    <a:pt x="58" y="18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1" y="157"/>
                    <a:pt x="0" y="157"/>
                    <a:pt x="0" y="15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2"/>
                    <a:pt x="2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0" y="0"/>
                    <a:pt x="60" y="0"/>
                  </a:cubicBezTo>
                  <a:cubicBezTo>
                    <a:pt x="60" y="1"/>
                    <a:pt x="61" y="1"/>
                    <a:pt x="61" y="2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8"/>
                    <a:pt x="59" y="188"/>
                  </a:cubicBezTo>
                  <a:cubicBezTo>
                    <a:pt x="59" y="189"/>
                    <a:pt x="59" y="189"/>
                    <a:pt x="59" y="189"/>
                  </a:cubicBezTo>
                  <a:close/>
                  <a:moveTo>
                    <a:pt x="4" y="155"/>
                  </a:moveTo>
                  <a:cubicBezTo>
                    <a:pt x="57" y="184"/>
                    <a:pt x="57" y="184"/>
                    <a:pt x="57" y="18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155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ṧḻiďê"/>
            <p:cNvSpPr/>
            <p:nvPr/>
          </p:nvSpPr>
          <p:spPr bwMode="auto">
            <a:xfrm>
              <a:off x="4286251" y="3213101"/>
              <a:ext cx="1350963" cy="1309688"/>
            </a:xfrm>
            <a:custGeom>
              <a:avLst/>
              <a:gdLst>
                <a:gd name="T0" fmla="*/ 58 w 182"/>
                <a:gd name="T1" fmla="*/ 177 h 177"/>
                <a:gd name="T2" fmla="*/ 57 w 182"/>
                <a:gd name="T3" fmla="*/ 177 h 177"/>
                <a:gd name="T4" fmla="*/ 1 w 182"/>
                <a:gd name="T5" fmla="*/ 146 h 177"/>
                <a:gd name="T6" fmla="*/ 0 w 182"/>
                <a:gd name="T7" fmla="*/ 145 h 177"/>
                <a:gd name="T8" fmla="*/ 0 w 182"/>
                <a:gd name="T9" fmla="*/ 144 h 177"/>
                <a:gd name="T10" fmla="*/ 122 w 182"/>
                <a:gd name="T11" fmla="*/ 1 h 177"/>
                <a:gd name="T12" fmla="*/ 124 w 182"/>
                <a:gd name="T13" fmla="*/ 0 h 177"/>
                <a:gd name="T14" fmla="*/ 181 w 182"/>
                <a:gd name="T15" fmla="*/ 31 h 177"/>
                <a:gd name="T16" fmla="*/ 182 w 182"/>
                <a:gd name="T17" fmla="*/ 32 h 177"/>
                <a:gd name="T18" fmla="*/ 181 w 182"/>
                <a:gd name="T19" fmla="*/ 34 h 177"/>
                <a:gd name="T20" fmla="*/ 59 w 182"/>
                <a:gd name="T21" fmla="*/ 177 h 177"/>
                <a:gd name="T22" fmla="*/ 58 w 182"/>
                <a:gd name="T23" fmla="*/ 177 h 177"/>
                <a:gd name="T24" fmla="*/ 4 w 182"/>
                <a:gd name="T25" fmla="*/ 144 h 177"/>
                <a:gd name="T26" fmla="*/ 58 w 182"/>
                <a:gd name="T27" fmla="*/ 173 h 177"/>
                <a:gd name="T28" fmla="*/ 177 w 182"/>
                <a:gd name="T29" fmla="*/ 33 h 177"/>
                <a:gd name="T30" fmla="*/ 124 w 182"/>
                <a:gd name="T31" fmla="*/ 4 h 177"/>
                <a:gd name="T32" fmla="*/ 4 w 182"/>
                <a:gd name="T33" fmla="*/ 14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177">
                  <a:moveTo>
                    <a:pt x="58" y="177"/>
                  </a:moveTo>
                  <a:cubicBezTo>
                    <a:pt x="58" y="177"/>
                    <a:pt x="58" y="177"/>
                    <a:pt x="57" y="177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6"/>
                    <a:pt x="0" y="146"/>
                    <a:pt x="0" y="145"/>
                  </a:cubicBezTo>
                  <a:cubicBezTo>
                    <a:pt x="0" y="145"/>
                    <a:pt x="0" y="144"/>
                    <a:pt x="0" y="144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3" y="0"/>
                    <a:pt x="124" y="0"/>
                    <a:pt x="124" y="0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1" y="31"/>
                    <a:pt x="182" y="32"/>
                    <a:pt x="182" y="32"/>
                  </a:cubicBezTo>
                  <a:cubicBezTo>
                    <a:pt x="182" y="33"/>
                    <a:pt x="182" y="33"/>
                    <a:pt x="181" y="34"/>
                  </a:cubicBezTo>
                  <a:cubicBezTo>
                    <a:pt x="59" y="177"/>
                    <a:pt x="59" y="177"/>
                    <a:pt x="59" y="177"/>
                  </a:cubicBezTo>
                  <a:cubicBezTo>
                    <a:pt x="59" y="177"/>
                    <a:pt x="59" y="177"/>
                    <a:pt x="58" y="177"/>
                  </a:cubicBezTo>
                  <a:close/>
                  <a:moveTo>
                    <a:pt x="4" y="144"/>
                  </a:moveTo>
                  <a:cubicBezTo>
                    <a:pt x="58" y="173"/>
                    <a:pt x="58" y="173"/>
                    <a:pt x="58" y="173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24" y="4"/>
                    <a:pt x="124" y="4"/>
                    <a:pt x="124" y="4"/>
                  </a:cubicBezTo>
                  <a:lnTo>
                    <a:pt x="4" y="144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$ľïďe"/>
            <p:cNvSpPr/>
            <p:nvPr/>
          </p:nvSpPr>
          <p:spPr bwMode="auto">
            <a:xfrm>
              <a:off x="4768851" y="2030413"/>
              <a:ext cx="452438" cy="1109663"/>
            </a:xfrm>
            <a:custGeom>
              <a:avLst/>
              <a:gdLst>
                <a:gd name="T0" fmla="*/ 59 w 61"/>
                <a:gd name="T1" fmla="*/ 150 h 150"/>
                <a:gd name="T2" fmla="*/ 58 w 61"/>
                <a:gd name="T3" fmla="*/ 150 h 150"/>
                <a:gd name="T4" fmla="*/ 1 w 61"/>
                <a:gd name="T5" fmla="*/ 119 h 150"/>
                <a:gd name="T6" fmla="*/ 0 w 61"/>
                <a:gd name="T7" fmla="*/ 117 h 150"/>
                <a:gd name="T8" fmla="*/ 1 w 61"/>
                <a:gd name="T9" fmla="*/ 2 h 150"/>
                <a:gd name="T10" fmla="*/ 2 w 61"/>
                <a:gd name="T11" fmla="*/ 0 h 150"/>
                <a:gd name="T12" fmla="*/ 3 w 61"/>
                <a:gd name="T13" fmla="*/ 0 h 150"/>
                <a:gd name="T14" fmla="*/ 60 w 61"/>
                <a:gd name="T15" fmla="*/ 31 h 150"/>
                <a:gd name="T16" fmla="*/ 61 w 61"/>
                <a:gd name="T17" fmla="*/ 33 h 150"/>
                <a:gd name="T18" fmla="*/ 60 w 61"/>
                <a:gd name="T19" fmla="*/ 148 h 150"/>
                <a:gd name="T20" fmla="*/ 60 w 61"/>
                <a:gd name="T21" fmla="*/ 150 h 150"/>
                <a:gd name="T22" fmla="*/ 59 w 61"/>
                <a:gd name="T23" fmla="*/ 150 h 150"/>
                <a:gd name="T24" fmla="*/ 4 w 61"/>
                <a:gd name="T25" fmla="*/ 116 h 150"/>
                <a:gd name="T26" fmla="*/ 57 w 61"/>
                <a:gd name="T27" fmla="*/ 145 h 150"/>
                <a:gd name="T28" fmla="*/ 57 w 61"/>
                <a:gd name="T29" fmla="*/ 34 h 150"/>
                <a:gd name="T30" fmla="*/ 4 w 61"/>
                <a:gd name="T31" fmla="*/ 5 h 150"/>
                <a:gd name="T32" fmla="*/ 4 w 61"/>
                <a:gd name="T33" fmla="*/ 11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150">
                  <a:moveTo>
                    <a:pt x="59" y="150"/>
                  </a:moveTo>
                  <a:cubicBezTo>
                    <a:pt x="58" y="150"/>
                    <a:pt x="58" y="150"/>
                    <a:pt x="58" y="15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19"/>
                    <a:pt x="0" y="118"/>
                    <a:pt x="0" y="11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1" y="32"/>
                    <a:pt x="61" y="33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0" y="149"/>
                    <a:pt x="60" y="149"/>
                    <a:pt x="60" y="150"/>
                  </a:cubicBezTo>
                  <a:cubicBezTo>
                    <a:pt x="59" y="150"/>
                    <a:pt x="59" y="150"/>
                    <a:pt x="59" y="150"/>
                  </a:cubicBezTo>
                  <a:close/>
                  <a:moveTo>
                    <a:pt x="4" y="116"/>
                  </a:moveTo>
                  <a:cubicBezTo>
                    <a:pt x="57" y="145"/>
                    <a:pt x="57" y="145"/>
                    <a:pt x="57" y="145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116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ṡḷíďè"/>
            <p:cNvSpPr/>
            <p:nvPr/>
          </p:nvSpPr>
          <p:spPr bwMode="auto">
            <a:xfrm>
              <a:off x="4776788" y="1660526"/>
              <a:ext cx="3098800" cy="620713"/>
            </a:xfrm>
            <a:custGeom>
              <a:avLst/>
              <a:gdLst>
                <a:gd name="T0" fmla="*/ 58 w 418"/>
                <a:gd name="T1" fmla="*/ 84 h 84"/>
                <a:gd name="T2" fmla="*/ 57 w 418"/>
                <a:gd name="T3" fmla="*/ 84 h 84"/>
                <a:gd name="T4" fmla="*/ 1 w 418"/>
                <a:gd name="T5" fmla="*/ 53 h 84"/>
                <a:gd name="T6" fmla="*/ 0 w 418"/>
                <a:gd name="T7" fmla="*/ 52 h 84"/>
                <a:gd name="T8" fmla="*/ 1 w 418"/>
                <a:gd name="T9" fmla="*/ 50 h 84"/>
                <a:gd name="T10" fmla="*/ 359 w 418"/>
                <a:gd name="T11" fmla="*/ 0 h 84"/>
                <a:gd name="T12" fmla="*/ 360 w 418"/>
                <a:gd name="T13" fmla="*/ 0 h 84"/>
                <a:gd name="T14" fmla="*/ 417 w 418"/>
                <a:gd name="T15" fmla="*/ 31 h 84"/>
                <a:gd name="T16" fmla="*/ 418 w 418"/>
                <a:gd name="T17" fmla="*/ 33 h 84"/>
                <a:gd name="T18" fmla="*/ 416 w 418"/>
                <a:gd name="T19" fmla="*/ 34 h 84"/>
                <a:gd name="T20" fmla="*/ 58 w 418"/>
                <a:gd name="T21" fmla="*/ 84 h 84"/>
                <a:gd name="T22" fmla="*/ 58 w 418"/>
                <a:gd name="T23" fmla="*/ 84 h 84"/>
                <a:gd name="T24" fmla="*/ 7 w 418"/>
                <a:gd name="T25" fmla="*/ 53 h 84"/>
                <a:gd name="T26" fmla="*/ 58 w 418"/>
                <a:gd name="T27" fmla="*/ 81 h 84"/>
                <a:gd name="T28" fmla="*/ 411 w 418"/>
                <a:gd name="T29" fmla="*/ 31 h 84"/>
                <a:gd name="T30" fmla="*/ 359 w 418"/>
                <a:gd name="T31" fmla="*/ 3 h 84"/>
                <a:gd name="T32" fmla="*/ 7 w 418"/>
                <a:gd name="T33" fmla="*/ 5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8" h="84">
                  <a:moveTo>
                    <a:pt x="58" y="84"/>
                  </a:moveTo>
                  <a:cubicBezTo>
                    <a:pt x="58" y="84"/>
                    <a:pt x="57" y="84"/>
                    <a:pt x="57" y="8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2"/>
                    <a:pt x="0" y="52"/>
                  </a:cubicBezTo>
                  <a:cubicBezTo>
                    <a:pt x="0" y="51"/>
                    <a:pt x="0" y="50"/>
                    <a:pt x="1" y="5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417" y="31"/>
                    <a:pt x="417" y="31"/>
                    <a:pt x="417" y="31"/>
                  </a:cubicBezTo>
                  <a:cubicBezTo>
                    <a:pt x="417" y="31"/>
                    <a:pt x="418" y="32"/>
                    <a:pt x="418" y="33"/>
                  </a:cubicBezTo>
                  <a:cubicBezTo>
                    <a:pt x="417" y="33"/>
                    <a:pt x="417" y="34"/>
                    <a:pt x="416" y="3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8" y="84"/>
                    <a:pt x="58" y="84"/>
                    <a:pt x="58" y="84"/>
                  </a:cubicBezTo>
                  <a:close/>
                  <a:moveTo>
                    <a:pt x="7" y="53"/>
                  </a:moveTo>
                  <a:cubicBezTo>
                    <a:pt x="58" y="81"/>
                    <a:pt x="58" y="81"/>
                    <a:pt x="58" y="81"/>
                  </a:cubicBezTo>
                  <a:cubicBezTo>
                    <a:pt x="411" y="31"/>
                    <a:pt x="411" y="31"/>
                    <a:pt x="411" y="31"/>
                  </a:cubicBezTo>
                  <a:cubicBezTo>
                    <a:pt x="359" y="3"/>
                    <a:pt x="359" y="3"/>
                    <a:pt x="359" y="3"/>
                  </a:cubicBezTo>
                  <a:lnTo>
                    <a:pt x="7" y="53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ṡḷîďè"/>
            <p:cNvSpPr/>
            <p:nvPr/>
          </p:nvSpPr>
          <p:spPr bwMode="auto">
            <a:xfrm>
              <a:off x="4716463" y="1897063"/>
              <a:ext cx="3159125" cy="3830638"/>
            </a:xfrm>
            <a:custGeom>
              <a:avLst/>
              <a:gdLst>
                <a:gd name="T0" fmla="*/ 1990 w 1990"/>
                <a:gd name="T1" fmla="*/ 0 h 2413"/>
                <a:gd name="T2" fmla="*/ 1976 w 1990"/>
                <a:gd name="T3" fmla="*/ 2176 h 2413"/>
                <a:gd name="T4" fmla="*/ 304 w 1990"/>
                <a:gd name="T5" fmla="*/ 2413 h 2413"/>
                <a:gd name="T6" fmla="*/ 304 w 1990"/>
                <a:gd name="T7" fmla="*/ 1603 h 2413"/>
                <a:gd name="T8" fmla="*/ 0 w 1990"/>
                <a:gd name="T9" fmla="*/ 1645 h 2413"/>
                <a:gd name="T10" fmla="*/ 570 w 1990"/>
                <a:gd name="T11" fmla="*/ 983 h 2413"/>
                <a:gd name="T12" fmla="*/ 1126 w 1990"/>
                <a:gd name="T13" fmla="*/ 1491 h 2413"/>
                <a:gd name="T14" fmla="*/ 804 w 1990"/>
                <a:gd name="T15" fmla="*/ 1533 h 2413"/>
                <a:gd name="T16" fmla="*/ 804 w 1990"/>
                <a:gd name="T17" fmla="*/ 1803 h 2413"/>
                <a:gd name="T18" fmla="*/ 1476 w 1990"/>
                <a:gd name="T19" fmla="*/ 1710 h 2413"/>
                <a:gd name="T20" fmla="*/ 1481 w 1990"/>
                <a:gd name="T21" fmla="*/ 610 h 2413"/>
                <a:gd name="T22" fmla="*/ 309 w 1990"/>
                <a:gd name="T23" fmla="*/ 773 h 2413"/>
                <a:gd name="T24" fmla="*/ 309 w 1990"/>
                <a:gd name="T25" fmla="*/ 237 h 2413"/>
                <a:gd name="T26" fmla="*/ 1990 w 1990"/>
                <a:gd name="T27" fmla="*/ 0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90" h="2413">
                  <a:moveTo>
                    <a:pt x="1990" y="0"/>
                  </a:moveTo>
                  <a:lnTo>
                    <a:pt x="1976" y="2176"/>
                  </a:lnTo>
                  <a:lnTo>
                    <a:pt x="304" y="2413"/>
                  </a:lnTo>
                  <a:lnTo>
                    <a:pt x="304" y="1603"/>
                  </a:lnTo>
                  <a:lnTo>
                    <a:pt x="0" y="1645"/>
                  </a:lnTo>
                  <a:lnTo>
                    <a:pt x="570" y="983"/>
                  </a:lnTo>
                  <a:lnTo>
                    <a:pt x="1126" y="1491"/>
                  </a:lnTo>
                  <a:lnTo>
                    <a:pt x="804" y="1533"/>
                  </a:lnTo>
                  <a:lnTo>
                    <a:pt x="804" y="1803"/>
                  </a:lnTo>
                  <a:lnTo>
                    <a:pt x="1476" y="1710"/>
                  </a:lnTo>
                  <a:lnTo>
                    <a:pt x="1481" y="610"/>
                  </a:lnTo>
                  <a:lnTo>
                    <a:pt x="309" y="773"/>
                  </a:lnTo>
                  <a:lnTo>
                    <a:pt x="309" y="237"/>
                  </a:lnTo>
                  <a:lnTo>
                    <a:pt x="1990" y="0"/>
                  </a:lnTo>
                  <a:close/>
                </a:path>
              </a:pathLst>
            </a:custGeom>
            <a:grpFill/>
            <a:ln w="28575" cap="flat">
              <a:solidFill>
                <a:srgbClr val="C8103D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šľïḑé"/>
            <p:cNvSpPr/>
            <p:nvPr/>
          </p:nvSpPr>
          <p:spPr bwMode="auto">
            <a:xfrm>
              <a:off x="4976813" y="3627438"/>
              <a:ext cx="569913" cy="747713"/>
            </a:xfrm>
            <a:custGeom>
              <a:avLst/>
              <a:gdLst>
                <a:gd name="T0" fmla="*/ 0 w 359"/>
                <a:gd name="T1" fmla="*/ 471 h 471"/>
                <a:gd name="T2" fmla="*/ 322 w 359"/>
                <a:gd name="T3" fmla="*/ 433 h 471"/>
                <a:gd name="T4" fmla="*/ 196 w 359"/>
                <a:gd name="T5" fmla="*/ 359 h 471"/>
                <a:gd name="T6" fmla="*/ 359 w 359"/>
                <a:gd name="T7" fmla="*/ 0 h 471"/>
                <a:gd name="T8" fmla="*/ 0 w 359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471">
                  <a:moveTo>
                    <a:pt x="0" y="471"/>
                  </a:moveTo>
                  <a:lnTo>
                    <a:pt x="322" y="433"/>
                  </a:lnTo>
                  <a:lnTo>
                    <a:pt x="196" y="359"/>
                  </a:lnTo>
                  <a:lnTo>
                    <a:pt x="359" y="0"/>
                  </a:lnTo>
                  <a:lnTo>
                    <a:pt x="0" y="471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ṧlîďe"/>
            <p:cNvSpPr/>
            <p:nvPr/>
          </p:nvSpPr>
          <p:spPr bwMode="auto">
            <a:xfrm>
              <a:off x="7253288" y="2022476"/>
              <a:ext cx="496888" cy="1065213"/>
            </a:xfrm>
            <a:custGeom>
              <a:avLst/>
              <a:gdLst>
                <a:gd name="T0" fmla="*/ 0 w 313"/>
                <a:gd name="T1" fmla="*/ 42 h 671"/>
                <a:gd name="T2" fmla="*/ 224 w 313"/>
                <a:gd name="T3" fmla="*/ 112 h 671"/>
                <a:gd name="T4" fmla="*/ 313 w 313"/>
                <a:gd name="T5" fmla="*/ 671 h 671"/>
                <a:gd name="T6" fmla="*/ 313 w 313"/>
                <a:gd name="T7" fmla="*/ 0 h 671"/>
                <a:gd name="T8" fmla="*/ 0 w 313"/>
                <a:gd name="T9" fmla="*/ 42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671">
                  <a:moveTo>
                    <a:pt x="0" y="42"/>
                  </a:moveTo>
                  <a:lnTo>
                    <a:pt x="224" y="112"/>
                  </a:lnTo>
                  <a:lnTo>
                    <a:pt x="313" y="671"/>
                  </a:lnTo>
                  <a:lnTo>
                    <a:pt x="313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0004837" y="106751"/>
            <a:ext cx="1869989" cy="461665"/>
            <a:chOff x="2080037" y="955249"/>
            <a:chExt cx="1869989" cy="461665"/>
          </a:xfrm>
        </p:grpSpPr>
        <p:sp>
          <p:nvSpPr>
            <p:cNvPr id="54" name="multiple-connector-points_14951"/>
            <p:cNvSpPr>
              <a:spLocks noChangeAspect="1"/>
            </p:cNvSpPr>
            <p:nvPr/>
          </p:nvSpPr>
          <p:spPr bwMode="auto">
            <a:xfrm>
              <a:off x="3569680" y="994730"/>
              <a:ext cx="380346" cy="379817"/>
            </a:xfrm>
            <a:custGeom>
              <a:avLst/>
              <a:gdLst>
                <a:gd name="connsiteX0" fmla="*/ 113399 w 608697"/>
                <a:gd name="connsiteY0" fmla="*/ 462557 h 607851"/>
                <a:gd name="connsiteX1" fmla="*/ 330105 w 608697"/>
                <a:gd name="connsiteY1" fmla="*/ 462557 h 607851"/>
                <a:gd name="connsiteX2" fmla="*/ 224848 w 608697"/>
                <a:gd name="connsiteY2" fmla="*/ 538979 h 607851"/>
                <a:gd name="connsiteX3" fmla="*/ 113399 w 608697"/>
                <a:gd name="connsiteY3" fmla="*/ 462557 h 607851"/>
                <a:gd name="connsiteX4" fmla="*/ 418665 w 608697"/>
                <a:gd name="connsiteY4" fmla="*/ 417183 h 607851"/>
                <a:gd name="connsiteX5" fmla="*/ 378446 w 608697"/>
                <a:gd name="connsiteY5" fmla="*/ 540800 h 607851"/>
                <a:gd name="connsiteX6" fmla="*/ 243239 w 608697"/>
                <a:gd name="connsiteY6" fmla="*/ 544452 h 607851"/>
                <a:gd name="connsiteX7" fmla="*/ 418665 w 608697"/>
                <a:gd name="connsiteY7" fmla="*/ 417183 h 607851"/>
                <a:gd name="connsiteX8" fmla="*/ 463491 w 608697"/>
                <a:gd name="connsiteY8" fmla="*/ 328482 h 607851"/>
                <a:gd name="connsiteX9" fmla="*/ 503696 w 608697"/>
                <a:gd name="connsiteY9" fmla="*/ 452075 h 607851"/>
                <a:gd name="connsiteX10" fmla="*/ 396507 w 608697"/>
                <a:gd name="connsiteY10" fmla="*/ 534321 h 607851"/>
                <a:gd name="connsiteX11" fmla="*/ 463491 w 608697"/>
                <a:gd name="connsiteY11" fmla="*/ 328482 h 607851"/>
                <a:gd name="connsiteX12" fmla="*/ 56382 w 608697"/>
                <a:gd name="connsiteY12" fmla="*/ 320226 h 607851"/>
                <a:gd name="connsiteX13" fmla="*/ 231808 w 608697"/>
                <a:gd name="connsiteY13" fmla="*/ 447456 h 607851"/>
                <a:gd name="connsiteX14" fmla="*/ 101675 w 608697"/>
                <a:gd name="connsiteY14" fmla="*/ 447456 h 607851"/>
                <a:gd name="connsiteX15" fmla="*/ 56382 w 608697"/>
                <a:gd name="connsiteY15" fmla="*/ 320226 h 607851"/>
                <a:gd name="connsiteX16" fmla="*/ 447526 w 608697"/>
                <a:gd name="connsiteY16" fmla="*/ 230396 h 607851"/>
                <a:gd name="connsiteX17" fmla="*/ 552810 w 608697"/>
                <a:gd name="connsiteY17" fmla="*/ 306756 h 607851"/>
                <a:gd name="connsiteX18" fmla="*/ 514484 w 608697"/>
                <a:gd name="connsiteY18" fmla="*/ 436306 h 607851"/>
                <a:gd name="connsiteX19" fmla="*/ 447526 w 608697"/>
                <a:gd name="connsiteY19" fmla="*/ 230396 h 607851"/>
                <a:gd name="connsiteX20" fmla="*/ 94214 w 608697"/>
                <a:gd name="connsiteY20" fmla="*/ 171545 h 607851"/>
                <a:gd name="connsiteX21" fmla="*/ 161172 w 608697"/>
                <a:gd name="connsiteY21" fmla="*/ 377455 h 607851"/>
                <a:gd name="connsiteX22" fmla="*/ 55888 w 608697"/>
                <a:gd name="connsiteY22" fmla="*/ 301095 h 607851"/>
                <a:gd name="connsiteX23" fmla="*/ 94214 w 608697"/>
                <a:gd name="connsiteY23" fmla="*/ 171545 h 607851"/>
                <a:gd name="connsiteX24" fmla="*/ 376960 w 608697"/>
                <a:gd name="connsiteY24" fmla="*/ 160395 h 607851"/>
                <a:gd name="connsiteX25" fmla="*/ 507041 w 608697"/>
                <a:gd name="connsiteY25" fmla="*/ 160395 h 607851"/>
                <a:gd name="connsiteX26" fmla="*/ 552315 w 608697"/>
                <a:gd name="connsiteY26" fmla="*/ 287625 h 607851"/>
                <a:gd name="connsiteX27" fmla="*/ 376960 w 608697"/>
                <a:gd name="connsiteY27" fmla="*/ 160395 h 607851"/>
                <a:gd name="connsiteX28" fmla="*/ 212260 w 608697"/>
                <a:gd name="connsiteY28" fmla="*/ 73529 h 607851"/>
                <a:gd name="connsiteX29" fmla="*/ 145233 w 608697"/>
                <a:gd name="connsiteY29" fmla="*/ 279298 h 607851"/>
                <a:gd name="connsiteX30" fmla="*/ 105001 w 608697"/>
                <a:gd name="connsiteY30" fmla="*/ 155747 h 607851"/>
                <a:gd name="connsiteX31" fmla="*/ 212260 w 608697"/>
                <a:gd name="connsiteY31" fmla="*/ 73529 h 607851"/>
                <a:gd name="connsiteX32" fmla="*/ 383849 w 608697"/>
                <a:gd name="connsiteY32" fmla="*/ 68801 h 607851"/>
                <a:gd name="connsiteX33" fmla="*/ 495298 w 608697"/>
                <a:gd name="connsiteY33" fmla="*/ 145223 h 607851"/>
                <a:gd name="connsiteX34" fmla="*/ 278592 w 608697"/>
                <a:gd name="connsiteY34" fmla="*/ 145223 h 607851"/>
                <a:gd name="connsiteX35" fmla="*/ 383849 w 608697"/>
                <a:gd name="connsiteY35" fmla="*/ 68801 h 607851"/>
                <a:gd name="connsiteX36" fmla="*/ 297630 w 608697"/>
                <a:gd name="connsiteY36" fmla="*/ 55890 h 607851"/>
                <a:gd name="connsiteX37" fmla="*/ 365458 w 608697"/>
                <a:gd name="connsiteY37" fmla="*/ 63394 h 607851"/>
                <a:gd name="connsiteX38" fmla="*/ 190103 w 608697"/>
                <a:gd name="connsiteY38" fmla="*/ 190597 h 607851"/>
                <a:gd name="connsiteX39" fmla="*/ 230306 w 608697"/>
                <a:gd name="connsiteY39" fmla="*/ 67043 h 607851"/>
                <a:gd name="connsiteX40" fmla="*/ 297630 w 608697"/>
                <a:gd name="connsiteY40" fmla="*/ 55890 h 607851"/>
                <a:gd name="connsiteX41" fmla="*/ 304349 w 608697"/>
                <a:gd name="connsiteY41" fmla="*/ 24806 h 607851"/>
                <a:gd name="connsiteX42" fmla="*/ 106746 w 608697"/>
                <a:gd name="connsiteY42" fmla="*/ 106597 h 607851"/>
                <a:gd name="connsiteX43" fmla="*/ 24840 w 608697"/>
                <a:gd name="connsiteY43" fmla="*/ 303926 h 607851"/>
                <a:gd name="connsiteX44" fmla="*/ 106746 w 608697"/>
                <a:gd name="connsiteY44" fmla="*/ 501254 h 607851"/>
                <a:gd name="connsiteX45" fmla="*/ 304349 w 608697"/>
                <a:gd name="connsiteY45" fmla="*/ 583045 h 607851"/>
                <a:gd name="connsiteX46" fmla="*/ 501951 w 608697"/>
                <a:gd name="connsiteY46" fmla="*/ 501254 h 607851"/>
                <a:gd name="connsiteX47" fmla="*/ 583857 w 608697"/>
                <a:gd name="connsiteY47" fmla="*/ 303926 h 607851"/>
                <a:gd name="connsiteX48" fmla="*/ 501951 w 608697"/>
                <a:gd name="connsiteY48" fmla="*/ 106597 h 607851"/>
                <a:gd name="connsiteX49" fmla="*/ 304349 w 608697"/>
                <a:gd name="connsiteY49" fmla="*/ 24806 h 607851"/>
                <a:gd name="connsiteX50" fmla="*/ 304349 w 608697"/>
                <a:gd name="connsiteY50" fmla="*/ 0 h 607851"/>
                <a:gd name="connsiteX51" fmla="*/ 608697 w 608697"/>
                <a:gd name="connsiteY51" fmla="*/ 303926 h 607851"/>
                <a:gd name="connsiteX52" fmla="*/ 304349 w 608697"/>
                <a:gd name="connsiteY52" fmla="*/ 607851 h 607851"/>
                <a:gd name="connsiteX53" fmla="*/ 0 w 608697"/>
                <a:gd name="connsiteY53" fmla="*/ 303926 h 607851"/>
                <a:gd name="connsiteX54" fmla="*/ 304349 w 6086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97" h="607851">
                  <a:moveTo>
                    <a:pt x="113399" y="462557"/>
                  </a:moveTo>
                  <a:lnTo>
                    <a:pt x="330105" y="462557"/>
                  </a:lnTo>
                  <a:cubicBezTo>
                    <a:pt x="295044" y="488031"/>
                    <a:pt x="259983" y="513505"/>
                    <a:pt x="224848" y="538979"/>
                  </a:cubicBezTo>
                  <a:cubicBezTo>
                    <a:pt x="181358" y="524305"/>
                    <a:pt x="142716" y="497863"/>
                    <a:pt x="113399" y="462557"/>
                  </a:cubicBezTo>
                  <a:close/>
                  <a:moveTo>
                    <a:pt x="418665" y="417183"/>
                  </a:moveTo>
                  <a:cubicBezTo>
                    <a:pt x="405234" y="458389"/>
                    <a:pt x="391803" y="499595"/>
                    <a:pt x="378446" y="540800"/>
                  </a:cubicBezTo>
                  <a:cubicBezTo>
                    <a:pt x="334571" y="554436"/>
                    <a:pt x="287786" y="555703"/>
                    <a:pt x="243239" y="544452"/>
                  </a:cubicBezTo>
                  <a:cubicBezTo>
                    <a:pt x="301665" y="501979"/>
                    <a:pt x="360165" y="459581"/>
                    <a:pt x="418665" y="417183"/>
                  </a:cubicBezTo>
                  <a:close/>
                  <a:moveTo>
                    <a:pt x="463491" y="328482"/>
                  </a:moveTo>
                  <a:cubicBezTo>
                    <a:pt x="476918" y="369680"/>
                    <a:pt x="490270" y="410877"/>
                    <a:pt x="503696" y="452075"/>
                  </a:cubicBezTo>
                  <a:cubicBezTo>
                    <a:pt x="476246" y="488877"/>
                    <a:pt x="439174" y="517335"/>
                    <a:pt x="396507" y="534321"/>
                  </a:cubicBezTo>
                  <a:cubicBezTo>
                    <a:pt x="418810" y="465708"/>
                    <a:pt x="441188" y="397095"/>
                    <a:pt x="463491" y="328482"/>
                  </a:cubicBezTo>
                  <a:close/>
                  <a:moveTo>
                    <a:pt x="56382" y="320226"/>
                  </a:moveTo>
                  <a:cubicBezTo>
                    <a:pt x="114882" y="362611"/>
                    <a:pt x="173383" y="404996"/>
                    <a:pt x="231808" y="447456"/>
                  </a:cubicBezTo>
                  <a:lnTo>
                    <a:pt x="101675" y="447456"/>
                  </a:lnTo>
                  <a:cubicBezTo>
                    <a:pt x="75111" y="409987"/>
                    <a:pt x="59441" y="365963"/>
                    <a:pt x="56382" y="320226"/>
                  </a:cubicBezTo>
                  <a:close/>
                  <a:moveTo>
                    <a:pt x="447526" y="230396"/>
                  </a:moveTo>
                  <a:cubicBezTo>
                    <a:pt x="482646" y="255874"/>
                    <a:pt x="517691" y="281352"/>
                    <a:pt x="552810" y="306756"/>
                  </a:cubicBezTo>
                  <a:cubicBezTo>
                    <a:pt x="552214" y="352646"/>
                    <a:pt x="539016" y="397493"/>
                    <a:pt x="514484" y="436306"/>
                  </a:cubicBezTo>
                  <a:cubicBezTo>
                    <a:pt x="492190" y="367694"/>
                    <a:pt x="469895" y="299008"/>
                    <a:pt x="447526" y="230396"/>
                  </a:cubicBezTo>
                  <a:close/>
                  <a:moveTo>
                    <a:pt x="94214" y="171545"/>
                  </a:moveTo>
                  <a:cubicBezTo>
                    <a:pt x="116508" y="240157"/>
                    <a:pt x="138803" y="308843"/>
                    <a:pt x="161172" y="377455"/>
                  </a:cubicBezTo>
                  <a:cubicBezTo>
                    <a:pt x="126053" y="351977"/>
                    <a:pt x="91008" y="326499"/>
                    <a:pt x="55888" y="301095"/>
                  </a:cubicBezTo>
                  <a:cubicBezTo>
                    <a:pt x="56410" y="255205"/>
                    <a:pt x="69682" y="210358"/>
                    <a:pt x="94214" y="171545"/>
                  </a:cubicBezTo>
                  <a:close/>
                  <a:moveTo>
                    <a:pt x="376960" y="160395"/>
                  </a:moveTo>
                  <a:lnTo>
                    <a:pt x="507041" y="160395"/>
                  </a:lnTo>
                  <a:cubicBezTo>
                    <a:pt x="533594" y="197864"/>
                    <a:pt x="549257" y="241888"/>
                    <a:pt x="552315" y="287625"/>
                  </a:cubicBezTo>
                  <a:cubicBezTo>
                    <a:pt x="493839" y="245240"/>
                    <a:pt x="435362" y="202855"/>
                    <a:pt x="376960" y="160395"/>
                  </a:cubicBezTo>
                  <a:close/>
                  <a:moveTo>
                    <a:pt x="212260" y="73529"/>
                  </a:moveTo>
                  <a:cubicBezTo>
                    <a:pt x="189942" y="142119"/>
                    <a:pt x="167550" y="210708"/>
                    <a:pt x="145233" y="279298"/>
                  </a:cubicBezTo>
                  <a:cubicBezTo>
                    <a:pt x="131797" y="238114"/>
                    <a:pt x="118436" y="196931"/>
                    <a:pt x="105001" y="155747"/>
                  </a:cubicBezTo>
                  <a:cubicBezTo>
                    <a:pt x="132469" y="118958"/>
                    <a:pt x="169566" y="90509"/>
                    <a:pt x="212260" y="73529"/>
                  </a:cubicBezTo>
                  <a:close/>
                  <a:moveTo>
                    <a:pt x="383849" y="68801"/>
                  </a:moveTo>
                  <a:cubicBezTo>
                    <a:pt x="427340" y="83475"/>
                    <a:pt x="465981" y="109917"/>
                    <a:pt x="495298" y="145223"/>
                  </a:cubicBezTo>
                  <a:lnTo>
                    <a:pt x="278592" y="145223"/>
                  </a:lnTo>
                  <a:cubicBezTo>
                    <a:pt x="313653" y="119749"/>
                    <a:pt x="348714" y="94275"/>
                    <a:pt x="383849" y="68801"/>
                  </a:cubicBezTo>
                  <a:close/>
                  <a:moveTo>
                    <a:pt x="297630" y="55890"/>
                  </a:moveTo>
                  <a:cubicBezTo>
                    <a:pt x="320370" y="55276"/>
                    <a:pt x="343194" y="57771"/>
                    <a:pt x="365458" y="63394"/>
                  </a:cubicBezTo>
                  <a:cubicBezTo>
                    <a:pt x="307056" y="105844"/>
                    <a:pt x="248580" y="148221"/>
                    <a:pt x="190103" y="190597"/>
                  </a:cubicBezTo>
                  <a:cubicBezTo>
                    <a:pt x="203529" y="149412"/>
                    <a:pt x="216955" y="108228"/>
                    <a:pt x="230306" y="67043"/>
                  </a:cubicBezTo>
                  <a:cubicBezTo>
                    <a:pt x="252234" y="60229"/>
                    <a:pt x="274890" y="56505"/>
                    <a:pt x="297630" y="55890"/>
                  </a:cubicBezTo>
                  <a:close/>
                  <a:moveTo>
                    <a:pt x="304349" y="24806"/>
                  </a:moveTo>
                  <a:cubicBezTo>
                    <a:pt x="229679" y="24806"/>
                    <a:pt x="159485" y="53857"/>
                    <a:pt x="106746" y="106597"/>
                  </a:cubicBezTo>
                  <a:cubicBezTo>
                    <a:pt x="53932" y="159263"/>
                    <a:pt x="24840" y="229359"/>
                    <a:pt x="24840" y="303926"/>
                  </a:cubicBezTo>
                  <a:cubicBezTo>
                    <a:pt x="24840" y="378492"/>
                    <a:pt x="53932" y="448588"/>
                    <a:pt x="106746" y="501254"/>
                  </a:cubicBezTo>
                  <a:cubicBezTo>
                    <a:pt x="159485" y="553994"/>
                    <a:pt x="229679" y="583045"/>
                    <a:pt x="304349" y="583045"/>
                  </a:cubicBezTo>
                  <a:cubicBezTo>
                    <a:pt x="379018" y="583045"/>
                    <a:pt x="449213" y="553994"/>
                    <a:pt x="501951" y="501254"/>
                  </a:cubicBezTo>
                  <a:cubicBezTo>
                    <a:pt x="554765" y="448588"/>
                    <a:pt x="583857" y="378492"/>
                    <a:pt x="583857" y="303926"/>
                  </a:cubicBezTo>
                  <a:cubicBezTo>
                    <a:pt x="583857" y="229359"/>
                    <a:pt x="554765" y="159263"/>
                    <a:pt x="501951" y="106597"/>
                  </a:cubicBezTo>
                  <a:cubicBezTo>
                    <a:pt x="449213" y="53857"/>
                    <a:pt x="379018" y="24806"/>
                    <a:pt x="304349" y="24806"/>
                  </a:cubicBezTo>
                  <a:close/>
                  <a:moveTo>
                    <a:pt x="304349" y="0"/>
                  </a:moveTo>
                  <a:cubicBezTo>
                    <a:pt x="472412" y="0"/>
                    <a:pt x="608697" y="136096"/>
                    <a:pt x="608697" y="303926"/>
                  </a:cubicBezTo>
                  <a:cubicBezTo>
                    <a:pt x="608697" y="471755"/>
                    <a:pt x="472412" y="607851"/>
                    <a:pt x="304349" y="607851"/>
                  </a:cubicBezTo>
                  <a:cubicBezTo>
                    <a:pt x="136286" y="607851"/>
                    <a:pt x="0" y="471755"/>
                    <a:pt x="0" y="303926"/>
                  </a:cubicBezTo>
                  <a:cubicBezTo>
                    <a:pt x="0" y="136096"/>
                    <a:pt x="136286" y="0"/>
                    <a:pt x="304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文本框 2"/>
            <p:cNvSpPr txBox="1"/>
            <p:nvPr/>
          </p:nvSpPr>
          <p:spPr>
            <a:xfrm>
              <a:off x="2080037" y="955249"/>
              <a:ext cx="1571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latin typeface="+mj-ea"/>
                  <a:ea typeface="+mj-ea"/>
                </a:rPr>
                <a:t>while</a:t>
              </a:r>
              <a:r>
                <a:rPr lang="zh-CN" altLang="en-US" sz="2400" dirty="0">
                  <a:latin typeface="+mj-ea"/>
                  <a:ea typeface="+mj-ea"/>
                </a:rPr>
                <a:t>循环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350599" y="3021013"/>
            <a:ext cx="1447576" cy="679450"/>
            <a:chOff x="4563657" y="3409950"/>
            <a:chExt cx="1448193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563657" y="3409950"/>
              <a:ext cx="144819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for</a:t>
              </a:r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循环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e4efafc8-a25c-40e5-a9e9-4eba311d4a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673100" y="1162419"/>
            <a:ext cx="10847388" cy="4975197"/>
            <a:chOff x="673100" y="1162419"/>
            <a:chExt cx="10847388" cy="4975197"/>
          </a:xfrm>
        </p:grpSpPr>
        <p:grpSp>
          <p:nvGrpSpPr>
            <p:cNvPr id="349" name="íSḷiḓê"/>
            <p:cNvGrpSpPr/>
            <p:nvPr/>
          </p:nvGrpSpPr>
          <p:grpSpPr>
            <a:xfrm>
              <a:off x="786000" y="1988993"/>
              <a:ext cx="3954462" cy="2186567"/>
              <a:chOff x="503602" y="2132856"/>
              <a:chExt cx="5859098" cy="3239723"/>
            </a:xfrm>
          </p:grpSpPr>
          <p:grpSp>
            <p:nvGrpSpPr>
              <p:cNvPr id="377" name="íş1iďe"/>
              <p:cNvGrpSpPr/>
              <p:nvPr/>
            </p:nvGrpSpPr>
            <p:grpSpPr>
              <a:xfrm>
                <a:off x="503602" y="5249660"/>
                <a:ext cx="5859098" cy="122919"/>
                <a:chOff x="-1348120" y="5777968"/>
                <a:chExt cx="9361040" cy="187524"/>
              </a:xfrm>
            </p:grpSpPr>
            <p:sp>
              <p:nvSpPr>
                <p:cNvPr id="384" name="íš1idè"/>
                <p:cNvSpPr/>
                <p:nvPr/>
              </p:nvSpPr>
              <p:spPr>
                <a:xfrm flipV="1">
                  <a:off x="-1348120" y="5928916"/>
                  <a:ext cx="9361040" cy="36576"/>
                </a:xfrm>
                <a:prstGeom prst="trapezoid">
                  <a:avLst>
                    <a:gd name="adj" fmla="val 814192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90"/>
                </a:p>
              </p:txBody>
            </p:sp>
            <p:sp>
              <p:nvSpPr>
                <p:cNvPr id="385" name="ïṥḻïḑè"/>
                <p:cNvSpPr/>
                <p:nvPr/>
              </p:nvSpPr>
              <p:spPr>
                <a:xfrm>
                  <a:off x="-1348120" y="5777968"/>
                  <a:ext cx="9361040" cy="15109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90"/>
                </a:p>
              </p:txBody>
            </p:sp>
          </p:grpSp>
          <p:grpSp>
            <p:nvGrpSpPr>
              <p:cNvPr id="378" name="išḻïḍê"/>
              <p:cNvGrpSpPr/>
              <p:nvPr/>
            </p:nvGrpSpPr>
            <p:grpSpPr>
              <a:xfrm>
                <a:off x="1002671" y="2132856"/>
                <a:ext cx="4860960" cy="3080807"/>
                <a:chOff x="-375492" y="1139528"/>
                <a:chExt cx="7415785" cy="4700016"/>
              </a:xfrm>
            </p:grpSpPr>
            <p:grpSp>
              <p:nvGrpSpPr>
                <p:cNvPr id="379" name="iŝḻîďê"/>
                <p:cNvGrpSpPr/>
                <p:nvPr/>
              </p:nvGrpSpPr>
              <p:grpSpPr>
                <a:xfrm>
                  <a:off x="-375492" y="1139528"/>
                  <a:ext cx="7415785" cy="4700016"/>
                  <a:chOff x="-375492" y="1139528"/>
                  <a:chExt cx="7415785" cy="4700016"/>
                </a:xfrm>
              </p:grpSpPr>
              <p:sp>
                <p:nvSpPr>
                  <p:cNvPr id="381" name="îṧliďê"/>
                  <p:cNvSpPr/>
                  <p:nvPr/>
                </p:nvSpPr>
                <p:spPr>
                  <a:xfrm>
                    <a:off x="-375492" y="1139528"/>
                    <a:ext cx="7415784" cy="4700016"/>
                  </a:xfrm>
                  <a:custGeom>
                    <a:avLst/>
                    <a:gdLst>
                      <a:gd name="connsiteX0" fmla="*/ 224028 w 7415784"/>
                      <a:gd name="connsiteY0" fmla="*/ 269748 h 4700016"/>
                      <a:gd name="connsiteX1" fmla="*/ 224028 w 7415784"/>
                      <a:gd name="connsiteY1" fmla="*/ 4430268 h 4700016"/>
                      <a:gd name="connsiteX2" fmla="*/ 7191756 w 7415784"/>
                      <a:gd name="connsiteY2" fmla="*/ 4430268 h 4700016"/>
                      <a:gd name="connsiteX3" fmla="*/ 7191756 w 7415784"/>
                      <a:gd name="connsiteY3" fmla="*/ 269748 h 4700016"/>
                      <a:gd name="connsiteX4" fmla="*/ 266867 w 7415784"/>
                      <a:gd name="connsiteY4" fmla="*/ 0 h 4700016"/>
                      <a:gd name="connsiteX5" fmla="*/ 7148917 w 7415784"/>
                      <a:gd name="connsiteY5" fmla="*/ 0 h 4700016"/>
                      <a:gd name="connsiteX6" fmla="*/ 7415784 w 7415784"/>
                      <a:gd name="connsiteY6" fmla="*/ 266867 h 4700016"/>
                      <a:gd name="connsiteX7" fmla="*/ 7415784 w 7415784"/>
                      <a:gd name="connsiteY7" fmla="*/ 4433149 h 4700016"/>
                      <a:gd name="connsiteX8" fmla="*/ 7148917 w 7415784"/>
                      <a:gd name="connsiteY8" fmla="*/ 4700016 h 4700016"/>
                      <a:gd name="connsiteX9" fmla="*/ 266867 w 7415784"/>
                      <a:gd name="connsiteY9" fmla="*/ 4700016 h 4700016"/>
                      <a:gd name="connsiteX10" fmla="*/ 0 w 7415784"/>
                      <a:gd name="connsiteY10" fmla="*/ 4433149 h 4700016"/>
                      <a:gd name="connsiteX11" fmla="*/ 0 w 7415784"/>
                      <a:gd name="connsiteY11" fmla="*/ 266867 h 4700016"/>
                      <a:gd name="connsiteX12" fmla="*/ 266867 w 7415784"/>
                      <a:gd name="connsiteY12" fmla="*/ 0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15784" h="4700016">
                        <a:moveTo>
                          <a:pt x="224028" y="269748"/>
                        </a:moveTo>
                        <a:lnTo>
                          <a:pt x="224028" y="4430268"/>
                        </a:lnTo>
                        <a:lnTo>
                          <a:pt x="7191756" y="4430268"/>
                        </a:lnTo>
                        <a:lnTo>
                          <a:pt x="7191756" y="269748"/>
                        </a:lnTo>
                        <a:close/>
                        <a:moveTo>
                          <a:pt x="266867" y="0"/>
                        </a:moveTo>
                        <a:lnTo>
                          <a:pt x="7148917" y="0"/>
                        </a:lnTo>
                        <a:cubicBezTo>
                          <a:pt x="7296304" y="0"/>
                          <a:pt x="7415784" y="119480"/>
                          <a:pt x="7415784" y="266867"/>
                        </a:cubicBezTo>
                        <a:lnTo>
                          <a:pt x="7415784" y="4433149"/>
                        </a:lnTo>
                        <a:cubicBezTo>
                          <a:pt x="7415784" y="4580536"/>
                          <a:pt x="7296304" y="4700016"/>
                          <a:pt x="7148917" y="4700016"/>
                        </a:cubicBezTo>
                        <a:lnTo>
                          <a:pt x="266867" y="4700016"/>
                        </a:lnTo>
                        <a:cubicBezTo>
                          <a:pt x="119480" y="4700016"/>
                          <a:pt x="0" y="4580536"/>
                          <a:pt x="0" y="4433149"/>
                        </a:cubicBezTo>
                        <a:lnTo>
                          <a:pt x="0" y="266867"/>
                        </a:lnTo>
                        <a:cubicBezTo>
                          <a:pt x="0" y="119480"/>
                          <a:pt x="119480" y="0"/>
                          <a:pt x="266867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090"/>
                  </a:p>
                </p:txBody>
              </p:sp>
              <p:sp>
                <p:nvSpPr>
                  <p:cNvPr id="382" name="ïşḻíḓê"/>
                  <p:cNvSpPr/>
                  <p:nvPr/>
                </p:nvSpPr>
                <p:spPr>
                  <a:xfrm>
                    <a:off x="-358011" y="1160080"/>
                    <a:ext cx="7380820" cy="4658913"/>
                  </a:xfrm>
                  <a:custGeom>
                    <a:avLst/>
                    <a:gdLst>
                      <a:gd name="connsiteX0" fmla="*/ 252028 w 7380820"/>
                      <a:gd name="connsiteY0" fmla="*/ 295230 h 4658912"/>
                      <a:gd name="connsiteX1" fmla="*/ 252028 w 7380820"/>
                      <a:gd name="connsiteY1" fmla="*/ 4363682 h 4658912"/>
                      <a:gd name="connsiteX2" fmla="*/ 7128792 w 7380820"/>
                      <a:gd name="connsiteY2" fmla="*/ 4363682 h 4658912"/>
                      <a:gd name="connsiteX3" fmla="*/ 7128792 w 7380820"/>
                      <a:gd name="connsiteY3" fmla="*/ 295230 h 4658912"/>
                      <a:gd name="connsiteX4" fmla="*/ 264533 w 7380820"/>
                      <a:gd name="connsiteY4" fmla="*/ 0 h 4658912"/>
                      <a:gd name="connsiteX5" fmla="*/ 7116287 w 7380820"/>
                      <a:gd name="connsiteY5" fmla="*/ 0 h 4658912"/>
                      <a:gd name="connsiteX6" fmla="*/ 7380820 w 7380820"/>
                      <a:gd name="connsiteY6" fmla="*/ 264533 h 4658912"/>
                      <a:gd name="connsiteX7" fmla="*/ 7380820 w 7380820"/>
                      <a:gd name="connsiteY7" fmla="*/ 4394379 h 4658912"/>
                      <a:gd name="connsiteX8" fmla="*/ 7116287 w 7380820"/>
                      <a:gd name="connsiteY8" fmla="*/ 4658912 h 4658912"/>
                      <a:gd name="connsiteX9" fmla="*/ 264533 w 7380820"/>
                      <a:gd name="connsiteY9" fmla="*/ 4658912 h 4658912"/>
                      <a:gd name="connsiteX10" fmla="*/ 0 w 7380820"/>
                      <a:gd name="connsiteY10" fmla="*/ 4394379 h 4658912"/>
                      <a:gd name="connsiteX11" fmla="*/ 0 w 7380820"/>
                      <a:gd name="connsiteY11" fmla="*/ 264533 h 4658912"/>
                      <a:gd name="connsiteX12" fmla="*/ 264533 w 7380820"/>
                      <a:gd name="connsiteY12" fmla="*/ 0 h 4658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380820" h="4658912">
                        <a:moveTo>
                          <a:pt x="252028" y="295230"/>
                        </a:moveTo>
                        <a:lnTo>
                          <a:pt x="252028" y="4363682"/>
                        </a:lnTo>
                        <a:lnTo>
                          <a:pt x="7128792" y="4363682"/>
                        </a:lnTo>
                        <a:lnTo>
                          <a:pt x="7128792" y="295230"/>
                        </a:lnTo>
                        <a:close/>
                        <a:moveTo>
                          <a:pt x="264533" y="0"/>
                        </a:moveTo>
                        <a:lnTo>
                          <a:pt x="7116287" y="0"/>
                        </a:lnTo>
                        <a:cubicBezTo>
                          <a:pt x="7262385" y="0"/>
                          <a:pt x="7380820" y="118435"/>
                          <a:pt x="7380820" y="264533"/>
                        </a:cubicBezTo>
                        <a:lnTo>
                          <a:pt x="7380820" y="4394379"/>
                        </a:lnTo>
                        <a:cubicBezTo>
                          <a:pt x="7380820" y="4540477"/>
                          <a:pt x="7262385" y="4658912"/>
                          <a:pt x="7116287" y="4658912"/>
                        </a:cubicBezTo>
                        <a:lnTo>
                          <a:pt x="264533" y="4658912"/>
                        </a:lnTo>
                        <a:cubicBezTo>
                          <a:pt x="118435" y="4658912"/>
                          <a:pt x="0" y="4540477"/>
                          <a:pt x="0" y="4394379"/>
                        </a:cubicBezTo>
                        <a:lnTo>
                          <a:pt x="0" y="264533"/>
                        </a:lnTo>
                        <a:cubicBezTo>
                          <a:pt x="0" y="118435"/>
                          <a:pt x="118435" y="0"/>
                          <a:pt x="26453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090" dirty="0"/>
                  </a:p>
                </p:txBody>
              </p:sp>
              <p:sp>
                <p:nvSpPr>
                  <p:cNvPr id="383" name="íṣḷïḑe" hidden="1"/>
                  <p:cNvSpPr/>
                  <p:nvPr/>
                </p:nvSpPr>
                <p:spPr>
                  <a:xfrm>
                    <a:off x="4509683" y="1139528"/>
                    <a:ext cx="2530610" cy="4700016"/>
                  </a:xfrm>
                  <a:custGeom>
                    <a:avLst/>
                    <a:gdLst>
                      <a:gd name="connsiteX0" fmla="*/ 0 w 2530610"/>
                      <a:gd name="connsiteY0" fmla="*/ 0 h 4700016"/>
                      <a:gd name="connsiteX1" fmla="*/ 2263743 w 2530610"/>
                      <a:gd name="connsiteY1" fmla="*/ 0 h 4700016"/>
                      <a:gd name="connsiteX2" fmla="*/ 2530610 w 2530610"/>
                      <a:gd name="connsiteY2" fmla="*/ 266867 h 4700016"/>
                      <a:gd name="connsiteX3" fmla="*/ 2530610 w 2530610"/>
                      <a:gd name="connsiteY3" fmla="*/ 4433149 h 4700016"/>
                      <a:gd name="connsiteX4" fmla="*/ 2263743 w 2530610"/>
                      <a:gd name="connsiteY4" fmla="*/ 4700016 h 4700016"/>
                      <a:gd name="connsiteX5" fmla="*/ 1961175 w 2530610"/>
                      <a:gd name="connsiteY5" fmla="*/ 4700016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30610" h="4700016">
                        <a:moveTo>
                          <a:pt x="0" y="0"/>
                        </a:moveTo>
                        <a:lnTo>
                          <a:pt x="2263743" y="0"/>
                        </a:lnTo>
                        <a:cubicBezTo>
                          <a:pt x="2411130" y="0"/>
                          <a:pt x="2530610" y="119480"/>
                          <a:pt x="2530610" y="266867"/>
                        </a:cubicBezTo>
                        <a:lnTo>
                          <a:pt x="2530610" y="4433149"/>
                        </a:lnTo>
                        <a:cubicBezTo>
                          <a:pt x="2530610" y="4580536"/>
                          <a:pt x="2411130" y="4700016"/>
                          <a:pt x="2263743" y="4700016"/>
                        </a:cubicBezTo>
                        <a:lnTo>
                          <a:pt x="1961175" y="470001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090" dirty="0"/>
                  </a:p>
                </p:txBody>
              </p:sp>
            </p:grpSp>
            <p:sp>
              <p:nvSpPr>
                <p:cNvPr id="380" name="ïsľîde"/>
                <p:cNvSpPr/>
                <p:nvPr/>
              </p:nvSpPr>
              <p:spPr>
                <a:xfrm>
                  <a:off x="3260392" y="1241052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17000">
                      <a:schemeClr val="tx1"/>
                    </a:gs>
                    <a:gs pos="34000">
                      <a:srgbClr val="000000">
                        <a:lumMod val="84000"/>
                        <a:lumOff val="16000"/>
                      </a:srgb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90"/>
                </a:p>
              </p:txBody>
            </p:sp>
          </p:grpSp>
        </p:grpSp>
        <p:sp>
          <p:nvSpPr>
            <p:cNvPr id="350" name="îṩlidé"/>
            <p:cNvSpPr/>
            <p:nvPr/>
          </p:nvSpPr>
          <p:spPr bwMode="auto">
            <a:xfrm>
              <a:off x="786000" y="4265474"/>
              <a:ext cx="3954462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51" name="íSḻíḓê"/>
            <p:cNvSpPr txBox="1"/>
            <p:nvPr/>
          </p:nvSpPr>
          <p:spPr bwMode="auto">
            <a:xfrm>
              <a:off x="673100" y="4375008"/>
              <a:ext cx="418521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7030A0"/>
                  </a:solidFill>
                </a:rPr>
                <a:t>for</a:t>
              </a:r>
              <a:r>
                <a:rPr lang="zh-CN" altLang="en-US" sz="2000" b="1" dirty="0">
                  <a:solidFill>
                    <a:srgbClr val="7030A0"/>
                  </a:solidFill>
                </a:rPr>
                <a:t>循环</a:t>
              </a:r>
              <a:endParaRPr lang="en-US" altLang="zh-CN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352" name="iṧliḓè"/>
            <p:cNvSpPr/>
            <p:nvPr/>
          </p:nvSpPr>
          <p:spPr bwMode="auto">
            <a:xfrm>
              <a:off x="673100" y="4816814"/>
              <a:ext cx="4722684" cy="453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1" dirty="0">
                  <a:solidFill>
                    <a:srgbClr val="C8103D"/>
                  </a:solidFill>
                </a:rPr>
                <a:t>for</a:t>
              </a:r>
              <a:r>
                <a:rPr lang="zh-CN" altLang="en-US" sz="1400" b="1" dirty="0">
                  <a:solidFill>
                    <a:srgbClr val="C8103D"/>
                  </a:solidFill>
                </a:rPr>
                <a:t>跟</a:t>
              </a:r>
              <a:r>
                <a:rPr lang="en-US" altLang="zh-CN" sz="1400" b="1" dirty="0">
                  <a:solidFill>
                    <a:srgbClr val="C8103D"/>
                  </a:solidFill>
                </a:rPr>
                <a:t>while</a:t>
              </a:r>
              <a:r>
                <a:rPr lang="zh-CN" altLang="en-US" sz="1400" b="1" dirty="0">
                  <a:solidFill>
                    <a:srgbClr val="C8103D"/>
                  </a:solidFill>
                </a:rPr>
                <a:t>循环一样也可以完成循环。</a:t>
              </a:r>
              <a:endParaRPr lang="en-US" altLang="zh-CN" sz="1400" b="1" dirty="0">
                <a:solidFill>
                  <a:srgbClr val="C8103D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50" dirty="0"/>
                <a:t>在</a:t>
              </a:r>
              <a:r>
                <a:rPr lang="en-US" altLang="zh-CN" sz="1050" dirty="0"/>
                <a:t>Python</a:t>
              </a:r>
              <a:r>
                <a:rPr lang="zh-CN" altLang="en-US" sz="1050" dirty="0"/>
                <a:t>中</a:t>
              </a:r>
              <a:r>
                <a:rPr lang="en-US" altLang="zh-CN" sz="1050" dirty="0"/>
                <a:t>for</a:t>
              </a:r>
              <a:r>
                <a:rPr lang="zh-CN" altLang="en-US" sz="1050" dirty="0"/>
                <a:t>循环可以遍历任何序列的项目，如一个列表或者一个字符串等。</a:t>
              </a:r>
              <a:endParaRPr lang="en-US" altLang="zh-CN" sz="1050" dirty="0"/>
            </a:p>
          </p:txBody>
        </p:sp>
        <p:sp>
          <p:nvSpPr>
            <p:cNvPr id="353" name="îSḻïdé"/>
            <p:cNvSpPr/>
            <p:nvPr/>
          </p:nvSpPr>
          <p:spPr>
            <a:xfrm flipH="1">
              <a:off x="5064000" y="1162419"/>
              <a:ext cx="750094" cy="4975197"/>
            </a:xfrm>
            <a:prstGeom prst="rightBrace">
              <a:avLst>
                <a:gd name="adj1" fmla="val 52800"/>
                <a:gd name="adj2" fmla="val 50000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grpSp>
          <p:nvGrpSpPr>
            <p:cNvPr id="354" name="î$ľîde"/>
            <p:cNvGrpSpPr/>
            <p:nvPr/>
          </p:nvGrpSpPr>
          <p:grpSpPr>
            <a:xfrm>
              <a:off x="6109699" y="1314000"/>
              <a:ext cx="5410789" cy="1002736"/>
              <a:chOff x="6109699" y="1158819"/>
              <a:chExt cx="5410789" cy="1002736"/>
            </a:xfrm>
          </p:grpSpPr>
          <p:sp>
            <p:nvSpPr>
              <p:cNvPr id="375" name="ïsļiďé"/>
              <p:cNvSpPr txBox="1"/>
              <p:nvPr/>
            </p:nvSpPr>
            <p:spPr bwMode="auto">
              <a:xfrm>
                <a:off x="7191818" y="1158819"/>
                <a:ext cx="432867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for</a:t>
                </a:r>
                <a:r>
                  <a:rPr lang="zh-CN" altLang="en-US" sz="2000" b="1" dirty="0"/>
                  <a:t>循环格式</a:t>
                </a:r>
                <a:r>
                  <a:rPr lang="en-US" altLang="zh-CN" sz="2000" b="1" dirty="0"/>
                  <a:t>:</a:t>
                </a:r>
              </a:p>
            </p:txBody>
          </p:sp>
          <p:grpSp>
            <p:nvGrpSpPr>
              <p:cNvPr id="372" name="ï$ļïďè"/>
              <p:cNvGrpSpPr/>
              <p:nvPr/>
            </p:nvGrpSpPr>
            <p:grpSpPr>
              <a:xfrm>
                <a:off x="6109699" y="1260829"/>
                <a:ext cx="899312" cy="900726"/>
                <a:chOff x="5646344" y="3213462"/>
                <a:chExt cx="899312" cy="900726"/>
              </a:xfrm>
            </p:grpSpPr>
            <p:sp>
              <p:nvSpPr>
                <p:cNvPr id="373" name="ï$ļïḑè"/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374" name="iṥľíḍè"/>
                <p:cNvSpPr/>
                <p:nvPr/>
              </p:nvSpPr>
              <p:spPr>
                <a:xfrm>
                  <a:off x="5822184" y="3390389"/>
                  <a:ext cx="547632" cy="546870"/>
                </a:xfrm>
                <a:custGeom>
                  <a:avLst/>
                  <a:gdLst>
                    <a:gd name="connsiteX0" fmla="*/ 113399 w 608697"/>
                    <a:gd name="connsiteY0" fmla="*/ 462557 h 607851"/>
                    <a:gd name="connsiteX1" fmla="*/ 330105 w 608697"/>
                    <a:gd name="connsiteY1" fmla="*/ 462557 h 607851"/>
                    <a:gd name="connsiteX2" fmla="*/ 224848 w 608697"/>
                    <a:gd name="connsiteY2" fmla="*/ 538979 h 607851"/>
                    <a:gd name="connsiteX3" fmla="*/ 113399 w 608697"/>
                    <a:gd name="connsiteY3" fmla="*/ 462557 h 607851"/>
                    <a:gd name="connsiteX4" fmla="*/ 418665 w 608697"/>
                    <a:gd name="connsiteY4" fmla="*/ 417183 h 607851"/>
                    <a:gd name="connsiteX5" fmla="*/ 378446 w 608697"/>
                    <a:gd name="connsiteY5" fmla="*/ 540800 h 607851"/>
                    <a:gd name="connsiteX6" fmla="*/ 243239 w 608697"/>
                    <a:gd name="connsiteY6" fmla="*/ 544452 h 607851"/>
                    <a:gd name="connsiteX7" fmla="*/ 418665 w 608697"/>
                    <a:gd name="connsiteY7" fmla="*/ 417183 h 607851"/>
                    <a:gd name="connsiteX8" fmla="*/ 463491 w 608697"/>
                    <a:gd name="connsiteY8" fmla="*/ 328482 h 607851"/>
                    <a:gd name="connsiteX9" fmla="*/ 503696 w 608697"/>
                    <a:gd name="connsiteY9" fmla="*/ 452075 h 607851"/>
                    <a:gd name="connsiteX10" fmla="*/ 396507 w 608697"/>
                    <a:gd name="connsiteY10" fmla="*/ 534321 h 607851"/>
                    <a:gd name="connsiteX11" fmla="*/ 463491 w 608697"/>
                    <a:gd name="connsiteY11" fmla="*/ 328482 h 607851"/>
                    <a:gd name="connsiteX12" fmla="*/ 56382 w 608697"/>
                    <a:gd name="connsiteY12" fmla="*/ 320226 h 607851"/>
                    <a:gd name="connsiteX13" fmla="*/ 231808 w 608697"/>
                    <a:gd name="connsiteY13" fmla="*/ 447456 h 607851"/>
                    <a:gd name="connsiteX14" fmla="*/ 101675 w 608697"/>
                    <a:gd name="connsiteY14" fmla="*/ 447456 h 607851"/>
                    <a:gd name="connsiteX15" fmla="*/ 56382 w 608697"/>
                    <a:gd name="connsiteY15" fmla="*/ 320226 h 607851"/>
                    <a:gd name="connsiteX16" fmla="*/ 447526 w 608697"/>
                    <a:gd name="connsiteY16" fmla="*/ 230396 h 607851"/>
                    <a:gd name="connsiteX17" fmla="*/ 552810 w 608697"/>
                    <a:gd name="connsiteY17" fmla="*/ 306756 h 607851"/>
                    <a:gd name="connsiteX18" fmla="*/ 514484 w 608697"/>
                    <a:gd name="connsiteY18" fmla="*/ 436306 h 607851"/>
                    <a:gd name="connsiteX19" fmla="*/ 447526 w 608697"/>
                    <a:gd name="connsiteY19" fmla="*/ 230396 h 607851"/>
                    <a:gd name="connsiteX20" fmla="*/ 94214 w 608697"/>
                    <a:gd name="connsiteY20" fmla="*/ 171545 h 607851"/>
                    <a:gd name="connsiteX21" fmla="*/ 161172 w 608697"/>
                    <a:gd name="connsiteY21" fmla="*/ 377455 h 607851"/>
                    <a:gd name="connsiteX22" fmla="*/ 55888 w 608697"/>
                    <a:gd name="connsiteY22" fmla="*/ 301095 h 607851"/>
                    <a:gd name="connsiteX23" fmla="*/ 94214 w 608697"/>
                    <a:gd name="connsiteY23" fmla="*/ 171545 h 607851"/>
                    <a:gd name="connsiteX24" fmla="*/ 376960 w 608697"/>
                    <a:gd name="connsiteY24" fmla="*/ 160395 h 607851"/>
                    <a:gd name="connsiteX25" fmla="*/ 507041 w 608697"/>
                    <a:gd name="connsiteY25" fmla="*/ 160395 h 607851"/>
                    <a:gd name="connsiteX26" fmla="*/ 552315 w 608697"/>
                    <a:gd name="connsiteY26" fmla="*/ 287625 h 607851"/>
                    <a:gd name="connsiteX27" fmla="*/ 376960 w 608697"/>
                    <a:gd name="connsiteY27" fmla="*/ 160395 h 607851"/>
                    <a:gd name="connsiteX28" fmla="*/ 212260 w 608697"/>
                    <a:gd name="connsiteY28" fmla="*/ 73529 h 607851"/>
                    <a:gd name="connsiteX29" fmla="*/ 145233 w 608697"/>
                    <a:gd name="connsiteY29" fmla="*/ 279298 h 607851"/>
                    <a:gd name="connsiteX30" fmla="*/ 105001 w 608697"/>
                    <a:gd name="connsiteY30" fmla="*/ 155747 h 607851"/>
                    <a:gd name="connsiteX31" fmla="*/ 212260 w 608697"/>
                    <a:gd name="connsiteY31" fmla="*/ 73529 h 607851"/>
                    <a:gd name="connsiteX32" fmla="*/ 383849 w 608697"/>
                    <a:gd name="connsiteY32" fmla="*/ 68801 h 607851"/>
                    <a:gd name="connsiteX33" fmla="*/ 495298 w 608697"/>
                    <a:gd name="connsiteY33" fmla="*/ 145223 h 607851"/>
                    <a:gd name="connsiteX34" fmla="*/ 278592 w 608697"/>
                    <a:gd name="connsiteY34" fmla="*/ 145223 h 607851"/>
                    <a:gd name="connsiteX35" fmla="*/ 383849 w 608697"/>
                    <a:gd name="connsiteY35" fmla="*/ 68801 h 607851"/>
                    <a:gd name="connsiteX36" fmla="*/ 297630 w 608697"/>
                    <a:gd name="connsiteY36" fmla="*/ 55890 h 607851"/>
                    <a:gd name="connsiteX37" fmla="*/ 365458 w 608697"/>
                    <a:gd name="connsiteY37" fmla="*/ 63394 h 607851"/>
                    <a:gd name="connsiteX38" fmla="*/ 190103 w 608697"/>
                    <a:gd name="connsiteY38" fmla="*/ 190597 h 607851"/>
                    <a:gd name="connsiteX39" fmla="*/ 230306 w 608697"/>
                    <a:gd name="connsiteY39" fmla="*/ 67043 h 607851"/>
                    <a:gd name="connsiteX40" fmla="*/ 297630 w 608697"/>
                    <a:gd name="connsiteY40" fmla="*/ 55890 h 607851"/>
                    <a:gd name="connsiteX41" fmla="*/ 304349 w 608697"/>
                    <a:gd name="connsiteY41" fmla="*/ 24806 h 607851"/>
                    <a:gd name="connsiteX42" fmla="*/ 106746 w 608697"/>
                    <a:gd name="connsiteY42" fmla="*/ 106597 h 607851"/>
                    <a:gd name="connsiteX43" fmla="*/ 24840 w 608697"/>
                    <a:gd name="connsiteY43" fmla="*/ 303926 h 607851"/>
                    <a:gd name="connsiteX44" fmla="*/ 106746 w 608697"/>
                    <a:gd name="connsiteY44" fmla="*/ 501254 h 607851"/>
                    <a:gd name="connsiteX45" fmla="*/ 304349 w 608697"/>
                    <a:gd name="connsiteY45" fmla="*/ 583045 h 607851"/>
                    <a:gd name="connsiteX46" fmla="*/ 501951 w 608697"/>
                    <a:gd name="connsiteY46" fmla="*/ 501254 h 607851"/>
                    <a:gd name="connsiteX47" fmla="*/ 583857 w 608697"/>
                    <a:gd name="connsiteY47" fmla="*/ 303926 h 607851"/>
                    <a:gd name="connsiteX48" fmla="*/ 501951 w 608697"/>
                    <a:gd name="connsiteY48" fmla="*/ 106597 h 607851"/>
                    <a:gd name="connsiteX49" fmla="*/ 304349 w 608697"/>
                    <a:gd name="connsiteY49" fmla="*/ 24806 h 607851"/>
                    <a:gd name="connsiteX50" fmla="*/ 304349 w 608697"/>
                    <a:gd name="connsiteY50" fmla="*/ 0 h 607851"/>
                    <a:gd name="connsiteX51" fmla="*/ 608697 w 608697"/>
                    <a:gd name="connsiteY51" fmla="*/ 303926 h 607851"/>
                    <a:gd name="connsiteX52" fmla="*/ 304349 w 608697"/>
                    <a:gd name="connsiteY52" fmla="*/ 607851 h 607851"/>
                    <a:gd name="connsiteX53" fmla="*/ 0 w 608697"/>
                    <a:gd name="connsiteY53" fmla="*/ 303926 h 607851"/>
                    <a:gd name="connsiteX54" fmla="*/ 304349 w 608697"/>
                    <a:gd name="connsiteY54" fmla="*/ 0 h 607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608697" h="607851">
                      <a:moveTo>
                        <a:pt x="113399" y="462557"/>
                      </a:moveTo>
                      <a:lnTo>
                        <a:pt x="330105" y="462557"/>
                      </a:lnTo>
                      <a:cubicBezTo>
                        <a:pt x="295044" y="488031"/>
                        <a:pt x="259983" y="513505"/>
                        <a:pt x="224848" y="538979"/>
                      </a:cubicBezTo>
                      <a:cubicBezTo>
                        <a:pt x="181358" y="524305"/>
                        <a:pt x="142716" y="497863"/>
                        <a:pt x="113399" y="462557"/>
                      </a:cubicBezTo>
                      <a:close/>
                      <a:moveTo>
                        <a:pt x="418665" y="417183"/>
                      </a:moveTo>
                      <a:cubicBezTo>
                        <a:pt x="405234" y="458389"/>
                        <a:pt x="391803" y="499595"/>
                        <a:pt x="378446" y="540800"/>
                      </a:cubicBezTo>
                      <a:cubicBezTo>
                        <a:pt x="334571" y="554436"/>
                        <a:pt x="287786" y="555703"/>
                        <a:pt x="243239" y="544452"/>
                      </a:cubicBezTo>
                      <a:cubicBezTo>
                        <a:pt x="301665" y="501979"/>
                        <a:pt x="360165" y="459581"/>
                        <a:pt x="418665" y="417183"/>
                      </a:cubicBezTo>
                      <a:close/>
                      <a:moveTo>
                        <a:pt x="463491" y="328482"/>
                      </a:moveTo>
                      <a:cubicBezTo>
                        <a:pt x="476918" y="369680"/>
                        <a:pt x="490270" y="410877"/>
                        <a:pt x="503696" y="452075"/>
                      </a:cubicBezTo>
                      <a:cubicBezTo>
                        <a:pt x="476246" y="488877"/>
                        <a:pt x="439174" y="517335"/>
                        <a:pt x="396507" y="534321"/>
                      </a:cubicBezTo>
                      <a:cubicBezTo>
                        <a:pt x="418810" y="465708"/>
                        <a:pt x="441188" y="397095"/>
                        <a:pt x="463491" y="328482"/>
                      </a:cubicBezTo>
                      <a:close/>
                      <a:moveTo>
                        <a:pt x="56382" y="320226"/>
                      </a:moveTo>
                      <a:cubicBezTo>
                        <a:pt x="114882" y="362611"/>
                        <a:pt x="173383" y="404996"/>
                        <a:pt x="231808" y="447456"/>
                      </a:cubicBezTo>
                      <a:lnTo>
                        <a:pt x="101675" y="447456"/>
                      </a:lnTo>
                      <a:cubicBezTo>
                        <a:pt x="75111" y="409987"/>
                        <a:pt x="59441" y="365963"/>
                        <a:pt x="56382" y="320226"/>
                      </a:cubicBezTo>
                      <a:close/>
                      <a:moveTo>
                        <a:pt x="447526" y="230396"/>
                      </a:moveTo>
                      <a:cubicBezTo>
                        <a:pt x="482646" y="255874"/>
                        <a:pt x="517691" y="281352"/>
                        <a:pt x="552810" y="306756"/>
                      </a:cubicBezTo>
                      <a:cubicBezTo>
                        <a:pt x="552214" y="352646"/>
                        <a:pt x="539016" y="397493"/>
                        <a:pt x="514484" y="436306"/>
                      </a:cubicBezTo>
                      <a:cubicBezTo>
                        <a:pt x="492190" y="367694"/>
                        <a:pt x="469895" y="299008"/>
                        <a:pt x="447526" y="230396"/>
                      </a:cubicBezTo>
                      <a:close/>
                      <a:moveTo>
                        <a:pt x="94214" y="171545"/>
                      </a:moveTo>
                      <a:cubicBezTo>
                        <a:pt x="116508" y="240157"/>
                        <a:pt x="138803" y="308843"/>
                        <a:pt x="161172" y="377455"/>
                      </a:cubicBezTo>
                      <a:cubicBezTo>
                        <a:pt x="126053" y="351977"/>
                        <a:pt x="91008" y="326499"/>
                        <a:pt x="55888" y="301095"/>
                      </a:cubicBezTo>
                      <a:cubicBezTo>
                        <a:pt x="56410" y="255205"/>
                        <a:pt x="69682" y="210358"/>
                        <a:pt x="94214" y="171545"/>
                      </a:cubicBezTo>
                      <a:close/>
                      <a:moveTo>
                        <a:pt x="376960" y="160395"/>
                      </a:moveTo>
                      <a:lnTo>
                        <a:pt x="507041" y="160395"/>
                      </a:lnTo>
                      <a:cubicBezTo>
                        <a:pt x="533594" y="197864"/>
                        <a:pt x="549257" y="241888"/>
                        <a:pt x="552315" y="287625"/>
                      </a:cubicBezTo>
                      <a:cubicBezTo>
                        <a:pt x="493839" y="245240"/>
                        <a:pt x="435362" y="202855"/>
                        <a:pt x="376960" y="160395"/>
                      </a:cubicBezTo>
                      <a:close/>
                      <a:moveTo>
                        <a:pt x="212260" y="73529"/>
                      </a:moveTo>
                      <a:cubicBezTo>
                        <a:pt x="189942" y="142119"/>
                        <a:pt x="167550" y="210708"/>
                        <a:pt x="145233" y="279298"/>
                      </a:cubicBezTo>
                      <a:cubicBezTo>
                        <a:pt x="131797" y="238114"/>
                        <a:pt x="118436" y="196931"/>
                        <a:pt x="105001" y="155747"/>
                      </a:cubicBezTo>
                      <a:cubicBezTo>
                        <a:pt x="132469" y="118958"/>
                        <a:pt x="169566" y="90509"/>
                        <a:pt x="212260" y="73529"/>
                      </a:cubicBezTo>
                      <a:close/>
                      <a:moveTo>
                        <a:pt x="383849" y="68801"/>
                      </a:moveTo>
                      <a:cubicBezTo>
                        <a:pt x="427340" y="83475"/>
                        <a:pt x="465981" y="109917"/>
                        <a:pt x="495298" y="145223"/>
                      </a:cubicBezTo>
                      <a:lnTo>
                        <a:pt x="278592" y="145223"/>
                      </a:lnTo>
                      <a:cubicBezTo>
                        <a:pt x="313653" y="119749"/>
                        <a:pt x="348714" y="94275"/>
                        <a:pt x="383849" y="68801"/>
                      </a:cubicBezTo>
                      <a:close/>
                      <a:moveTo>
                        <a:pt x="297630" y="55890"/>
                      </a:moveTo>
                      <a:cubicBezTo>
                        <a:pt x="320370" y="55276"/>
                        <a:pt x="343194" y="57771"/>
                        <a:pt x="365458" y="63394"/>
                      </a:cubicBezTo>
                      <a:cubicBezTo>
                        <a:pt x="307056" y="105844"/>
                        <a:pt x="248580" y="148221"/>
                        <a:pt x="190103" y="190597"/>
                      </a:cubicBezTo>
                      <a:cubicBezTo>
                        <a:pt x="203529" y="149412"/>
                        <a:pt x="216955" y="108228"/>
                        <a:pt x="230306" y="67043"/>
                      </a:cubicBezTo>
                      <a:cubicBezTo>
                        <a:pt x="252234" y="60229"/>
                        <a:pt x="274890" y="56505"/>
                        <a:pt x="297630" y="55890"/>
                      </a:cubicBezTo>
                      <a:close/>
                      <a:moveTo>
                        <a:pt x="304349" y="24806"/>
                      </a:moveTo>
                      <a:cubicBezTo>
                        <a:pt x="229679" y="24806"/>
                        <a:pt x="159485" y="53857"/>
                        <a:pt x="106746" y="106597"/>
                      </a:cubicBezTo>
                      <a:cubicBezTo>
                        <a:pt x="53932" y="159263"/>
                        <a:pt x="24840" y="229359"/>
                        <a:pt x="24840" y="303926"/>
                      </a:cubicBezTo>
                      <a:cubicBezTo>
                        <a:pt x="24840" y="378492"/>
                        <a:pt x="53932" y="448588"/>
                        <a:pt x="106746" y="501254"/>
                      </a:cubicBezTo>
                      <a:cubicBezTo>
                        <a:pt x="159485" y="553994"/>
                        <a:pt x="229679" y="583045"/>
                        <a:pt x="304349" y="583045"/>
                      </a:cubicBezTo>
                      <a:cubicBezTo>
                        <a:pt x="379018" y="583045"/>
                        <a:pt x="449213" y="553994"/>
                        <a:pt x="501951" y="501254"/>
                      </a:cubicBezTo>
                      <a:cubicBezTo>
                        <a:pt x="554765" y="448588"/>
                        <a:pt x="583857" y="378492"/>
                        <a:pt x="583857" y="303926"/>
                      </a:cubicBezTo>
                      <a:cubicBezTo>
                        <a:pt x="583857" y="229359"/>
                        <a:pt x="554765" y="159263"/>
                        <a:pt x="501951" y="106597"/>
                      </a:cubicBezTo>
                      <a:cubicBezTo>
                        <a:pt x="449213" y="53857"/>
                        <a:pt x="379018" y="24806"/>
                        <a:pt x="304349" y="24806"/>
                      </a:cubicBezTo>
                      <a:close/>
                      <a:moveTo>
                        <a:pt x="304349" y="0"/>
                      </a:moveTo>
                      <a:cubicBezTo>
                        <a:pt x="472412" y="0"/>
                        <a:pt x="608697" y="136096"/>
                        <a:pt x="608697" y="303926"/>
                      </a:cubicBezTo>
                      <a:cubicBezTo>
                        <a:pt x="608697" y="471755"/>
                        <a:pt x="472412" y="607851"/>
                        <a:pt x="304349" y="607851"/>
                      </a:cubicBezTo>
                      <a:cubicBezTo>
                        <a:pt x="136286" y="607851"/>
                        <a:pt x="0" y="471755"/>
                        <a:pt x="0" y="303926"/>
                      </a:cubicBezTo>
                      <a:cubicBezTo>
                        <a:pt x="0" y="136096"/>
                        <a:pt x="136286" y="0"/>
                        <a:pt x="3043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6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5" name="î$ḷîḍè"/>
            <p:cNvGrpSpPr/>
            <p:nvPr/>
          </p:nvGrpSpPr>
          <p:grpSpPr>
            <a:xfrm>
              <a:off x="6109699" y="3047115"/>
              <a:ext cx="5410789" cy="1002736"/>
              <a:chOff x="6109699" y="2574000"/>
              <a:chExt cx="5410789" cy="1002736"/>
            </a:xfrm>
          </p:grpSpPr>
          <p:sp>
            <p:nvSpPr>
              <p:cNvPr id="369" name="ïśļïḓé"/>
              <p:cNvSpPr txBox="1"/>
              <p:nvPr/>
            </p:nvSpPr>
            <p:spPr bwMode="auto">
              <a:xfrm>
                <a:off x="7191818" y="2574000"/>
                <a:ext cx="432867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for</a:t>
                </a:r>
                <a:r>
                  <a:rPr lang="zh-CN" altLang="en-US" sz="2000" b="1" dirty="0"/>
                  <a:t>循环示例</a:t>
                </a:r>
                <a:endParaRPr lang="en-US" altLang="zh-CN" sz="2000" b="1" dirty="0"/>
              </a:p>
            </p:txBody>
          </p:sp>
          <p:grpSp>
            <p:nvGrpSpPr>
              <p:cNvPr id="366" name="íŝ1ïḍé"/>
              <p:cNvGrpSpPr/>
              <p:nvPr/>
            </p:nvGrpSpPr>
            <p:grpSpPr>
              <a:xfrm>
                <a:off x="6109699" y="2676010"/>
                <a:ext cx="899312" cy="900726"/>
                <a:chOff x="5646344" y="3213462"/>
                <a:chExt cx="899312" cy="900726"/>
              </a:xfrm>
            </p:grpSpPr>
            <p:sp>
              <p:nvSpPr>
                <p:cNvPr id="367" name="i$liḓè"/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368" name="îṣḻïḋé"/>
                <p:cNvSpPr/>
                <p:nvPr/>
              </p:nvSpPr>
              <p:spPr>
                <a:xfrm>
                  <a:off x="5846778" y="3390009"/>
                  <a:ext cx="498443" cy="547632"/>
                </a:xfrm>
                <a:custGeom>
                  <a:avLst/>
                  <a:gdLst>
                    <a:gd name="T0" fmla="*/ 461 w 536"/>
                    <a:gd name="T1" fmla="*/ 441 h 590"/>
                    <a:gd name="T2" fmla="*/ 404 w 536"/>
                    <a:gd name="T3" fmla="*/ 467 h 590"/>
                    <a:gd name="T4" fmla="*/ 175 w 536"/>
                    <a:gd name="T5" fmla="*/ 427 h 590"/>
                    <a:gd name="T6" fmla="*/ 339 w 536"/>
                    <a:gd name="T7" fmla="*/ 337 h 590"/>
                    <a:gd name="T8" fmla="*/ 381 w 536"/>
                    <a:gd name="T9" fmla="*/ 350 h 590"/>
                    <a:gd name="T10" fmla="*/ 456 w 536"/>
                    <a:gd name="T11" fmla="*/ 275 h 590"/>
                    <a:gd name="T12" fmla="*/ 381 w 536"/>
                    <a:gd name="T13" fmla="*/ 201 h 590"/>
                    <a:gd name="T14" fmla="*/ 362 w 536"/>
                    <a:gd name="T15" fmla="*/ 203 h 590"/>
                    <a:gd name="T16" fmla="*/ 260 w 536"/>
                    <a:gd name="T17" fmla="*/ 105 h 590"/>
                    <a:gd name="T18" fmla="*/ 267 w 536"/>
                    <a:gd name="T19" fmla="*/ 75 h 590"/>
                    <a:gd name="T20" fmla="*/ 192 w 536"/>
                    <a:gd name="T21" fmla="*/ 0 h 590"/>
                    <a:gd name="T22" fmla="*/ 117 w 536"/>
                    <a:gd name="T23" fmla="*/ 75 h 590"/>
                    <a:gd name="T24" fmla="*/ 192 w 536"/>
                    <a:gd name="T25" fmla="*/ 150 h 590"/>
                    <a:gd name="T26" fmla="*/ 209 w 536"/>
                    <a:gd name="T27" fmla="*/ 148 h 590"/>
                    <a:gd name="T28" fmla="*/ 312 w 536"/>
                    <a:gd name="T29" fmla="*/ 248 h 590"/>
                    <a:gd name="T30" fmla="*/ 307 w 536"/>
                    <a:gd name="T31" fmla="*/ 275 h 590"/>
                    <a:gd name="T32" fmla="*/ 307 w 536"/>
                    <a:gd name="T33" fmla="*/ 279 h 590"/>
                    <a:gd name="T34" fmla="*/ 114 w 536"/>
                    <a:gd name="T35" fmla="*/ 385 h 590"/>
                    <a:gd name="T36" fmla="*/ 75 w 536"/>
                    <a:gd name="T37" fmla="*/ 374 h 590"/>
                    <a:gd name="T38" fmla="*/ 0 w 536"/>
                    <a:gd name="T39" fmla="*/ 449 h 590"/>
                    <a:gd name="T40" fmla="*/ 75 w 536"/>
                    <a:gd name="T41" fmla="*/ 524 h 590"/>
                    <a:gd name="T42" fmla="*/ 138 w 536"/>
                    <a:gd name="T43" fmla="*/ 489 h 590"/>
                    <a:gd name="T44" fmla="*/ 389 w 536"/>
                    <a:gd name="T45" fmla="*/ 532 h 590"/>
                    <a:gd name="T46" fmla="*/ 462 w 536"/>
                    <a:gd name="T47" fmla="*/ 590 h 590"/>
                    <a:gd name="T48" fmla="*/ 536 w 536"/>
                    <a:gd name="T49" fmla="*/ 515 h 590"/>
                    <a:gd name="T50" fmla="*/ 461 w 536"/>
                    <a:gd name="T51" fmla="*/ 441 h 590"/>
                    <a:gd name="T52" fmla="*/ 416 w 536"/>
                    <a:gd name="T53" fmla="*/ 275 h 590"/>
                    <a:gd name="T54" fmla="*/ 381 w 536"/>
                    <a:gd name="T55" fmla="*/ 310 h 590"/>
                    <a:gd name="T56" fmla="*/ 347 w 536"/>
                    <a:gd name="T57" fmla="*/ 275 h 590"/>
                    <a:gd name="T58" fmla="*/ 381 w 536"/>
                    <a:gd name="T59" fmla="*/ 241 h 590"/>
                    <a:gd name="T60" fmla="*/ 416 w 536"/>
                    <a:gd name="T61" fmla="*/ 275 h 590"/>
                    <a:gd name="T62" fmla="*/ 157 w 536"/>
                    <a:gd name="T63" fmla="*/ 75 h 590"/>
                    <a:gd name="T64" fmla="*/ 192 w 536"/>
                    <a:gd name="T65" fmla="*/ 40 h 590"/>
                    <a:gd name="T66" fmla="*/ 227 w 536"/>
                    <a:gd name="T67" fmla="*/ 75 h 590"/>
                    <a:gd name="T68" fmla="*/ 192 w 536"/>
                    <a:gd name="T69" fmla="*/ 110 h 590"/>
                    <a:gd name="T70" fmla="*/ 157 w 536"/>
                    <a:gd name="T71" fmla="*/ 75 h 590"/>
                    <a:gd name="T72" fmla="*/ 75 w 536"/>
                    <a:gd name="T73" fmla="*/ 484 h 590"/>
                    <a:gd name="T74" fmla="*/ 40 w 536"/>
                    <a:gd name="T75" fmla="*/ 449 h 590"/>
                    <a:gd name="T76" fmla="*/ 75 w 536"/>
                    <a:gd name="T77" fmla="*/ 414 h 590"/>
                    <a:gd name="T78" fmla="*/ 110 w 536"/>
                    <a:gd name="T79" fmla="*/ 449 h 590"/>
                    <a:gd name="T80" fmla="*/ 75 w 536"/>
                    <a:gd name="T81" fmla="*/ 484 h 590"/>
                    <a:gd name="T82" fmla="*/ 461 w 536"/>
                    <a:gd name="T83" fmla="*/ 550 h 590"/>
                    <a:gd name="T84" fmla="*/ 427 w 536"/>
                    <a:gd name="T85" fmla="*/ 515 h 590"/>
                    <a:gd name="T86" fmla="*/ 461 w 536"/>
                    <a:gd name="T87" fmla="*/ 481 h 590"/>
                    <a:gd name="T88" fmla="*/ 496 w 536"/>
                    <a:gd name="T89" fmla="*/ 515 h 590"/>
                    <a:gd name="T90" fmla="*/ 461 w 536"/>
                    <a:gd name="T91" fmla="*/ 550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36" h="590">
                      <a:moveTo>
                        <a:pt x="461" y="441"/>
                      </a:moveTo>
                      <a:cubicBezTo>
                        <a:pt x="439" y="441"/>
                        <a:pt x="418" y="451"/>
                        <a:pt x="404" y="467"/>
                      </a:cubicBezTo>
                      <a:lnTo>
                        <a:pt x="175" y="427"/>
                      </a:lnTo>
                      <a:lnTo>
                        <a:pt x="339" y="337"/>
                      </a:lnTo>
                      <a:cubicBezTo>
                        <a:pt x="351" y="346"/>
                        <a:pt x="366" y="350"/>
                        <a:pt x="381" y="350"/>
                      </a:cubicBezTo>
                      <a:cubicBezTo>
                        <a:pt x="423" y="350"/>
                        <a:pt x="456" y="317"/>
                        <a:pt x="456" y="275"/>
                      </a:cubicBezTo>
                      <a:cubicBezTo>
                        <a:pt x="456" y="234"/>
                        <a:pt x="423" y="201"/>
                        <a:pt x="381" y="201"/>
                      </a:cubicBezTo>
                      <a:cubicBezTo>
                        <a:pt x="375" y="201"/>
                        <a:pt x="368" y="202"/>
                        <a:pt x="362" y="203"/>
                      </a:cubicBezTo>
                      <a:lnTo>
                        <a:pt x="260" y="105"/>
                      </a:lnTo>
                      <a:cubicBezTo>
                        <a:pt x="264" y="96"/>
                        <a:pt x="267" y="86"/>
                        <a:pt x="267" y="75"/>
                      </a:cubicBezTo>
                      <a:cubicBezTo>
                        <a:pt x="267" y="34"/>
                        <a:pt x="233" y="0"/>
                        <a:pt x="192" y="0"/>
                      </a:cubicBezTo>
                      <a:cubicBezTo>
                        <a:pt x="150" y="0"/>
                        <a:pt x="117" y="34"/>
                        <a:pt x="117" y="75"/>
                      </a:cubicBezTo>
                      <a:cubicBezTo>
                        <a:pt x="117" y="116"/>
                        <a:pt x="150" y="150"/>
                        <a:pt x="192" y="150"/>
                      </a:cubicBezTo>
                      <a:cubicBezTo>
                        <a:pt x="198" y="150"/>
                        <a:pt x="203" y="149"/>
                        <a:pt x="209" y="148"/>
                      </a:cubicBezTo>
                      <a:lnTo>
                        <a:pt x="312" y="248"/>
                      </a:lnTo>
                      <a:cubicBezTo>
                        <a:pt x="308" y="256"/>
                        <a:pt x="307" y="266"/>
                        <a:pt x="307" y="275"/>
                      </a:cubicBezTo>
                      <a:cubicBezTo>
                        <a:pt x="307" y="277"/>
                        <a:pt x="307" y="278"/>
                        <a:pt x="307" y="279"/>
                      </a:cubicBezTo>
                      <a:lnTo>
                        <a:pt x="114" y="385"/>
                      </a:lnTo>
                      <a:cubicBezTo>
                        <a:pt x="102" y="378"/>
                        <a:pt x="89" y="374"/>
                        <a:pt x="75" y="374"/>
                      </a:cubicBezTo>
                      <a:cubicBezTo>
                        <a:pt x="34" y="374"/>
                        <a:pt x="0" y="407"/>
                        <a:pt x="0" y="449"/>
                      </a:cubicBezTo>
                      <a:cubicBezTo>
                        <a:pt x="0" y="490"/>
                        <a:pt x="34" y="524"/>
                        <a:pt x="75" y="524"/>
                      </a:cubicBezTo>
                      <a:cubicBezTo>
                        <a:pt x="101" y="524"/>
                        <a:pt x="125" y="510"/>
                        <a:pt x="138" y="489"/>
                      </a:cubicBezTo>
                      <a:lnTo>
                        <a:pt x="389" y="532"/>
                      </a:lnTo>
                      <a:cubicBezTo>
                        <a:pt x="396" y="565"/>
                        <a:pt x="426" y="590"/>
                        <a:pt x="462" y="590"/>
                      </a:cubicBezTo>
                      <a:cubicBezTo>
                        <a:pt x="503" y="590"/>
                        <a:pt x="536" y="557"/>
                        <a:pt x="536" y="515"/>
                      </a:cubicBezTo>
                      <a:cubicBezTo>
                        <a:pt x="536" y="474"/>
                        <a:pt x="503" y="441"/>
                        <a:pt x="461" y="441"/>
                      </a:cubicBezTo>
                      <a:close/>
                      <a:moveTo>
                        <a:pt x="416" y="275"/>
                      </a:moveTo>
                      <a:cubicBezTo>
                        <a:pt x="416" y="295"/>
                        <a:pt x="401" y="310"/>
                        <a:pt x="381" y="310"/>
                      </a:cubicBezTo>
                      <a:cubicBezTo>
                        <a:pt x="362" y="310"/>
                        <a:pt x="347" y="295"/>
                        <a:pt x="347" y="275"/>
                      </a:cubicBezTo>
                      <a:cubicBezTo>
                        <a:pt x="347" y="256"/>
                        <a:pt x="362" y="241"/>
                        <a:pt x="381" y="241"/>
                      </a:cubicBezTo>
                      <a:cubicBezTo>
                        <a:pt x="401" y="241"/>
                        <a:pt x="416" y="256"/>
                        <a:pt x="416" y="275"/>
                      </a:cubicBezTo>
                      <a:close/>
                      <a:moveTo>
                        <a:pt x="157" y="75"/>
                      </a:moveTo>
                      <a:cubicBezTo>
                        <a:pt x="157" y="56"/>
                        <a:pt x="172" y="40"/>
                        <a:pt x="192" y="40"/>
                      </a:cubicBezTo>
                      <a:cubicBezTo>
                        <a:pt x="211" y="40"/>
                        <a:pt x="227" y="56"/>
                        <a:pt x="227" y="75"/>
                      </a:cubicBezTo>
                      <a:cubicBezTo>
                        <a:pt x="227" y="94"/>
                        <a:pt x="211" y="110"/>
                        <a:pt x="192" y="110"/>
                      </a:cubicBezTo>
                      <a:cubicBezTo>
                        <a:pt x="172" y="110"/>
                        <a:pt x="157" y="94"/>
                        <a:pt x="157" y="75"/>
                      </a:cubicBezTo>
                      <a:close/>
                      <a:moveTo>
                        <a:pt x="75" y="484"/>
                      </a:moveTo>
                      <a:cubicBezTo>
                        <a:pt x="56" y="484"/>
                        <a:pt x="40" y="468"/>
                        <a:pt x="40" y="449"/>
                      </a:cubicBezTo>
                      <a:cubicBezTo>
                        <a:pt x="40" y="430"/>
                        <a:pt x="56" y="414"/>
                        <a:pt x="75" y="414"/>
                      </a:cubicBezTo>
                      <a:cubicBezTo>
                        <a:pt x="94" y="414"/>
                        <a:pt x="110" y="430"/>
                        <a:pt x="110" y="449"/>
                      </a:cubicBezTo>
                      <a:cubicBezTo>
                        <a:pt x="110" y="468"/>
                        <a:pt x="94" y="484"/>
                        <a:pt x="75" y="484"/>
                      </a:cubicBezTo>
                      <a:close/>
                      <a:moveTo>
                        <a:pt x="461" y="550"/>
                      </a:moveTo>
                      <a:cubicBezTo>
                        <a:pt x="442" y="550"/>
                        <a:pt x="427" y="535"/>
                        <a:pt x="427" y="515"/>
                      </a:cubicBezTo>
                      <a:cubicBezTo>
                        <a:pt x="427" y="496"/>
                        <a:pt x="442" y="481"/>
                        <a:pt x="461" y="481"/>
                      </a:cubicBezTo>
                      <a:cubicBezTo>
                        <a:pt x="481" y="481"/>
                        <a:pt x="496" y="496"/>
                        <a:pt x="496" y="515"/>
                      </a:cubicBezTo>
                      <a:cubicBezTo>
                        <a:pt x="496" y="535"/>
                        <a:pt x="481" y="550"/>
                        <a:pt x="461" y="5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6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56" name="íṧḷïḍê"/>
            <p:cNvGrpSpPr/>
            <p:nvPr/>
          </p:nvGrpSpPr>
          <p:grpSpPr>
            <a:xfrm>
              <a:off x="6109699" y="4780229"/>
              <a:ext cx="5410789" cy="1002736"/>
              <a:chOff x="6109699" y="4816813"/>
              <a:chExt cx="5410789" cy="1002736"/>
            </a:xfrm>
          </p:grpSpPr>
          <p:sp>
            <p:nvSpPr>
              <p:cNvPr id="363" name="ïṣļíḓé"/>
              <p:cNvSpPr txBox="1"/>
              <p:nvPr/>
            </p:nvSpPr>
            <p:spPr bwMode="auto">
              <a:xfrm>
                <a:off x="7191818" y="4816813"/>
                <a:ext cx="432867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for</a:t>
                </a:r>
                <a:r>
                  <a:rPr lang="zh-CN" altLang="en-US" sz="2000" b="1" dirty="0"/>
                  <a:t>循环遍历列表</a:t>
                </a:r>
                <a:endParaRPr lang="en-US" altLang="zh-CN" sz="2000" b="1" dirty="0"/>
              </a:p>
            </p:txBody>
          </p:sp>
          <p:grpSp>
            <p:nvGrpSpPr>
              <p:cNvPr id="360" name="iśḻîďê"/>
              <p:cNvGrpSpPr/>
              <p:nvPr/>
            </p:nvGrpSpPr>
            <p:grpSpPr>
              <a:xfrm>
                <a:off x="6109699" y="4918823"/>
                <a:ext cx="899312" cy="900726"/>
                <a:chOff x="5646344" y="3213462"/>
                <a:chExt cx="899312" cy="900726"/>
              </a:xfrm>
            </p:grpSpPr>
            <p:sp>
              <p:nvSpPr>
                <p:cNvPr id="361" name="iṧḷîḋè"/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custGeom>
                  <a:avLst/>
                  <a:gdLst>
                    <a:gd name="T0" fmla="*/ 1066 w 1272"/>
                    <a:gd name="T1" fmla="*/ 168 h 1274"/>
                    <a:gd name="T2" fmla="*/ 1132 w 1272"/>
                    <a:gd name="T3" fmla="*/ 238 h 1274"/>
                    <a:gd name="T4" fmla="*/ 1186 w 1272"/>
                    <a:gd name="T5" fmla="*/ 316 h 1274"/>
                    <a:gd name="T6" fmla="*/ 1226 w 1272"/>
                    <a:gd name="T7" fmla="*/ 398 h 1274"/>
                    <a:gd name="T8" fmla="*/ 1254 w 1272"/>
                    <a:gd name="T9" fmla="*/ 486 h 1274"/>
                    <a:gd name="T10" fmla="*/ 1270 w 1272"/>
                    <a:gd name="T11" fmla="*/ 576 h 1274"/>
                    <a:gd name="T12" fmla="*/ 1272 w 1272"/>
                    <a:gd name="T13" fmla="*/ 668 h 1274"/>
                    <a:gd name="T14" fmla="*/ 1260 w 1272"/>
                    <a:gd name="T15" fmla="*/ 760 h 1274"/>
                    <a:gd name="T16" fmla="*/ 1236 w 1272"/>
                    <a:gd name="T17" fmla="*/ 850 h 1274"/>
                    <a:gd name="T18" fmla="*/ 1198 w 1272"/>
                    <a:gd name="T19" fmla="*/ 936 h 1274"/>
                    <a:gd name="T20" fmla="*/ 1146 w 1272"/>
                    <a:gd name="T21" fmla="*/ 1016 h 1274"/>
                    <a:gd name="T22" fmla="*/ 1106 w 1272"/>
                    <a:gd name="T23" fmla="*/ 1068 h 1274"/>
                    <a:gd name="T24" fmla="*/ 1036 w 1272"/>
                    <a:gd name="T25" fmla="*/ 1134 h 1274"/>
                    <a:gd name="T26" fmla="*/ 958 w 1272"/>
                    <a:gd name="T27" fmla="*/ 1186 h 1274"/>
                    <a:gd name="T28" fmla="*/ 874 w 1272"/>
                    <a:gd name="T29" fmla="*/ 1228 h 1274"/>
                    <a:gd name="T30" fmla="*/ 786 w 1272"/>
                    <a:gd name="T31" fmla="*/ 1256 h 1274"/>
                    <a:gd name="T32" fmla="*/ 696 w 1272"/>
                    <a:gd name="T33" fmla="*/ 1272 h 1274"/>
                    <a:gd name="T34" fmla="*/ 604 w 1272"/>
                    <a:gd name="T35" fmla="*/ 1274 h 1274"/>
                    <a:gd name="T36" fmla="*/ 514 w 1272"/>
                    <a:gd name="T37" fmla="*/ 1262 h 1274"/>
                    <a:gd name="T38" fmla="*/ 424 w 1272"/>
                    <a:gd name="T39" fmla="*/ 1238 h 1274"/>
                    <a:gd name="T40" fmla="*/ 338 w 1272"/>
                    <a:gd name="T41" fmla="*/ 1200 h 1274"/>
                    <a:gd name="T42" fmla="*/ 256 w 1272"/>
                    <a:gd name="T43" fmla="*/ 1148 h 1274"/>
                    <a:gd name="T44" fmla="*/ 206 w 1272"/>
                    <a:gd name="T45" fmla="*/ 1106 h 1274"/>
                    <a:gd name="T46" fmla="*/ 140 w 1272"/>
                    <a:gd name="T47" fmla="*/ 1036 h 1274"/>
                    <a:gd name="T48" fmla="*/ 86 w 1272"/>
                    <a:gd name="T49" fmla="*/ 958 h 1274"/>
                    <a:gd name="T50" fmla="*/ 46 w 1272"/>
                    <a:gd name="T51" fmla="*/ 876 h 1274"/>
                    <a:gd name="T52" fmla="*/ 18 w 1272"/>
                    <a:gd name="T53" fmla="*/ 788 h 1274"/>
                    <a:gd name="T54" fmla="*/ 2 w 1272"/>
                    <a:gd name="T55" fmla="*/ 698 h 1274"/>
                    <a:gd name="T56" fmla="*/ 0 w 1272"/>
                    <a:gd name="T57" fmla="*/ 606 h 1274"/>
                    <a:gd name="T58" fmla="*/ 10 w 1272"/>
                    <a:gd name="T59" fmla="*/ 514 h 1274"/>
                    <a:gd name="T60" fmla="*/ 36 w 1272"/>
                    <a:gd name="T61" fmla="*/ 426 h 1274"/>
                    <a:gd name="T62" fmla="*/ 74 w 1272"/>
                    <a:gd name="T63" fmla="*/ 338 h 1274"/>
                    <a:gd name="T64" fmla="*/ 124 w 1272"/>
                    <a:gd name="T65" fmla="*/ 258 h 1274"/>
                    <a:gd name="T66" fmla="*/ 166 w 1272"/>
                    <a:gd name="T67" fmla="*/ 208 h 1274"/>
                    <a:gd name="T68" fmla="*/ 236 w 1272"/>
                    <a:gd name="T69" fmla="*/ 142 h 1274"/>
                    <a:gd name="T70" fmla="*/ 314 w 1272"/>
                    <a:gd name="T71" fmla="*/ 88 h 1274"/>
                    <a:gd name="T72" fmla="*/ 398 w 1272"/>
                    <a:gd name="T73" fmla="*/ 46 h 1274"/>
                    <a:gd name="T74" fmla="*/ 486 w 1272"/>
                    <a:gd name="T75" fmla="*/ 18 h 1274"/>
                    <a:gd name="T76" fmla="*/ 576 w 1272"/>
                    <a:gd name="T77" fmla="*/ 4 h 1274"/>
                    <a:gd name="T78" fmla="*/ 668 w 1272"/>
                    <a:gd name="T79" fmla="*/ 2 h 1274"/>
                    <a:gd name="T80" fmla="*/ 758 w 1272"/>
                    <a:gd name="T81" fmla="*/ 12 h 1274"/>
                    <a:gd name="T82" fmla="*/ 848 w 1272"/>
                    <a:gd name="T83" fmla="*/ 36 h 1274"/>
                    <a:gd name="T84" fmla="*/ 934 w 1272"/>
                    <a:gd name="T85" fmla="*/ 74 h 1274"/>
                    <a:gd name="T86" fmla="*/ 1016 w 1272"/>
                    <a:gd name="T87" fmla="*/ 126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272" h="1274">
                      <a:moveTo>
                        <a:pt x="1042" y="146"/>
                      </a:moveTo>
                      <a:lnTo>
                        <a:pt x="1042" y="146"/>
                      </a:lnTo>
                      <a:lnTo>
                        <a:pt x="1066" y="168"/>
                      </a:lnTo>
                      <a:lnTo>
                        <a:pt x="1090" y="190"/>
                      </a:lnTo>
                      <a:lnTo>
                        <a:pt x="1112" y="214"/>
                      </a:lnTo>
                      <a:lnTo>
                        <a:pt x="1132" y="238"/>
                      </a:lnTo>
                      <a:lnTo>
                        <a:pt x="1152" y="264"/>
                      </a:lnTo>
                      <a:lnTo>
                        <a:pt x="1170" y="290"/>
                      </a:lnTo>
                      <a:lnTo>
                        <a:pt x="1186" y="316"/>
                      </a:lnTo>
                      <a:lnTo>
                        <a:pt x="1200" y="342"/>
                      </a:lnTo>
                      <a:lnTo>
                        <a:pt x="1214" y="370"/>
                      </a:lnTo>
                      <a:lnTo>
                        <a:pt x="1226" y="398"/>
                      </a:lnTo>
                      <a:lnTo>
                        <a:pt x="1238" y="428"/>
                      </a:lnTo>
                      <a:lnTo>
                        <a:pt x="1246" y="456"/>
                      </a:lnTo>
                      <a:lnTo>
                        <a:pt x="1254" y="486"/>
                      </a:lnTo>
                      <a:lnTo>
                        <a:pt x="1260" y="516"/>
                      </a:lnTo>
                      <a:lnTo>
                        <a:pt x="1266" y="546"/>
                      </a:lnTo>
                      <a:lnTo>
                        <a:pt x="1270" y="576"/>
                      </a:lnTo>
                      <a:lnTo>
                        <a:pt x="1272" y="608"/>
                      </a:lnTo>
                      <a:lnTo>
                        <a:pt x="1272" y="638"/>
                      </a:lnTo>
                      <a:lnTo>
                        <a:pt x="1272" y="668"/>
                      </a:lnTo>
                      <a:lnTo>
                        <a:pt x="1270" y="700"/>
                      </a:lnTo>
                      <a:lnTo>
                        <a:pt x="1266" y="730"/>
                      </a:lnTo>
                      <a:lnTo>
                        <a:pt x="1260" y="760"/>
                      </a:lnTo>
                      <a:lnTo>
                        <a:pt x="1254" y="790"/>
                      </a:lnTo>
                      <a:lnTo>
                        <a:pt x="1246" y="820"/>
                      </a:lnTo>
                      <a:lnTo>
                        <a:pt x="1236" y="850"/>
                      </a:lnTo>
                      <a:lnTo>
                        <a:pt x="1226" y="878"/>
                      </a:lnTo>
                      <a:lnTo>
                        <a:pt x="1212" y="908"/>
                      </a:lnTo>
                      <a:lnTo>
                        <a:pt x="1198" y="936"/>
                      </a:lnTo>
                      <a:lnTo>
                        <a:pt x="1182" y="964"/>
                      </a:lnTo>
                      <a:lnTo>
                        <a:pt x="1166" y="990"/>
                      </a:lnTo>
                      <a:lnTo>
                        <a:pt x="1146" y="1016"/>
                      </a:lnTo>
                      <a:lnTo>
                        <a:pt x="1126" y="1042"/>
                      </a:lnTo>
                      <a:lnTo>
                        <a:pt x="1126" y="1042"/>
                      </a:lnTo>
                      <a:lnTo>
                        <a:pt x="1106" y="1068"/>
                      </a:lnTo>
                      <a:lnTo>
                        <a:pt x="1082" y="1090"/>
                      </a:lnTo>
                      <a:lnTo>
                        <a:pt x="1060" y="1112"/>
                      </a:lnTo>
                      <a:lnTo>
                        <a:pt x="1036" y="1134"/>
                      </a:lnTo>
                      <a:lnTo>
                        <a:pt x="1010" y="1152"/>
                      </a:lnTo>
                      <a:lnTo>
                        <a:pt x="984" y="1170"/>
                      </a:lnTo>
                      <a:lnTo>
                        <a:pt x="958" y="1186"/>
                      </a:lnTo>
                      <a:lnTo>
                        <a:pt x="930" y="1202"/>
                      </a:lnTo>
                      <a:lnTo>
                        <a:pt x="902" y="1216"/>
                      </a:lnTo>
                      <a:lnTo>
                        <a:pt x="874" y="1228"/>
                      </a:lnTo>
                      <a:lnTo>
                        <a:pt x="846" y="1238"/>
                      </a:lnTo>
                      <a:lnTo>
                        <a:pt x="816" y="1248"/>
                      </a:lnTo>
                      <a:lnTo>
                        <a:pt x="786" y="1256"/>
                      </a:lnTo>
                      <a:lnTo>
                        <a:pt x="756" y="1262"/>
                      </a:lnTo>
                      <a:lnTo>
                        <a:pt x="726" y="1268"/>
                      </a:lnTo>
                      <a:lnTo>
                        <a:pt x="696" y="1272"/>
                      </a:lnTo>
                      <a:lnTo>
                        <a:pt x="666" y="1274"/>
                      </a:lnTo>
                      <a:lnTo>
                        <a:pt x="636" y="1274"/>
                      </a:lnTo>
                      <a:lnTo>
                        <a:pt x="604" y="1274"/>
                      </a:lnTo>
                      <a:lnTo>
                        <a:pt x="574" y="1270"/>
                      </a:lnTo>
                      <a:lnTo>
                        <a:pt x="544" y="1268"/>
                      </a:lnTo>
                      <a:lnTo>
                        <a:pt x="514" y="1262"/>
                      </a:lnTo>
                      <a:lnTo>
                        <a:pt x="484" y="1256"/>
                      </a:lnTo>
                      <a:lnTo>
                        <a:pt x="454" y="1248"/>
                      </a:lnTo>
                      <a:lnTo>
                        <a:pt x="424" y="1238"/>
                      </a:lnTo>
                      <a:lnTo>
                        <a:pt x="394" y="1226"/>
                      </a:lnTo>
                      <a:lnTo>
                        <a:pt x="366" y="1214"/>
                      </a:lnTo>
                      <a:lnTo>
                        <a:pt x="338" y="1200"/>
                      </a:lnTo>
                      <a:lnTo>
                        <a:pt x="310" y="1184"/>
                      </a:lnTo>
                      <a:lnTo>
                        <a:pt x="282" y="1166"/>
                      </a:lnTo>
                      <a:lnTo>
                        <a:pt x="256" y="1148"/>
                      </a:lnTo>
                      <a:lnTo>
                        <a:pt x="230" y="1128"/>
                      </a:lnTo>
                      <a:lnTo>
                        <a:pt x="230" y="1128"/>
                      </a:lnTo>
                      <a:lnTo>
                        <a:pt x="206" y="1106"/>
                      </a:lnTo>
                      <a:lnTo>
                        <a:pt x="182" y="1084"/>
                      </a:lnTo>
                      <a:lnTo>
                        <a:pt x="160" y="1060"/>
                      </a:lnTo>
                      <a:lnTo>
                        <a:pt x="140" y="1036"/>
                      </a:lnTo>
                      <a:lnTo>
                        <a:pt x="120" y="1012"/>
                      </a:lnTo>
                      <a:lnTo>
                        <a:pt x="102" y="986"/>
                      </a:lnTo>
                      <a:lnTo>
                        <a:pt x="86" y="958"/>
                      </a:lnTo>
                      <a:lnTo>
                        <a:pt x="72" y="932"/>
                      </a:lnTo>
                      <a:lnTo>
                        <a:pt x="58" y="904"/>
                      </a:lnTo>
                      <a:lnTo>
                        <a:pt x="46" y="876"/>
                      </a:lnTo>
                      <a:lnTo>
                        <a:pt x="34" y="846"/>
                      </a:lnTo>
                      <a:lnTo>
                        <a:pt x="26" y="818"/>
                      </a:lnTo>
                      <a:lnTo>
                        <a:pt x="18" y="788"/>
                      </a:lnTo>
                      <a:lnTo>
                        <a:pt x="10" y="758"/>
                      </a:lnTo>
                      <a:lnTo>
                        <a:pt x="6" y="728"/>
                      </a:lnTo>
                      <a:lnTo>
                        <a:pt x="2" y="698"/>
                      </a:lnTo>
                      <a:lnTo>
                        <a:pt x="0" y="668"/>
                      </a:lnTo>
                      <a:lnTo>
                        <a:pt x="0" y="636"/>
                      </a:lnTo>
                      <a:lnTo>
                        <a:pt x="0" y="606"/>
                      </a:lnTo>
                      <a:lnTo>
                        <a:pt x="2" y="576"/>
                      </a:lnTo>
                      <a:lnTo>
                        <a:pt x="6" y="544"/>
                      </a:lnTo>
                      <a:lnTo>
                        <a:pt x="10" y="514"/>
                      </a:lnTo>
                      <a:lnTo>
                        <a:pt x="18" y="484"/>
                      </a:lnTo>
                      <a:lnTo>
                        <a:pt x="26" y="454"/>
                      </a:lnTo>
                      <a:lnTo>
                        <a:pt x="36" y="426"/>
                      </a:lnTo>
                      <a:lnTo>
                        <a:pt x="46" y="396"/>
                      </a:lnTo>
                      <a:lnTo>
                        <a:pt x="60" y="368"/>
                      </a:lnTo>
                      <a:lnTo>
                        <a:pt x="74" y="338"/>
                      </a:lnTo>
                      <a:lnTo>
                        <a:pt x="88" y="312"/>
                      </a:lnTo>
                      <a:lnTo>
                        <a:pt x="106" y="284"/>
                      </a:lnTo>
                      <a:lnTo>
                        <a:pt x="124" y="258"/>
                      </a:lnTo>
                      <a:lnTo>
                        <a:pt x="146" y="232"/>
                      </a:lnTo>
                      <a:lnTo>
                        <a:pt x="146" y="232"/>
                      </a:lnTo>
                      <a:lnTo>
                        <a:pt x="166" y="208"/>
                      </a:lnTo>
                      <a:lnTo>
                        <a:pt x="190" y="184"/>
                      </a:lnTo>
                      <a:lnTo>
                        <a:pt x="212" y="162"/>
                      </a:lnTo>
                      <a:lnTo>
                        <a:pt x="236" y="142"/>
                      </a:lnTo>
                      <a:lnTo>
                        <a:pt x="262" y="122"/>
                      </a:lnTo>
                      <a:lnTo>
                        <a:pt x="288" y="104"/>
                      </a:lnTo>
                      <a:lnTo>
                        <a:pt x="314" y="88"/>
                      </a:lnTo>
                      <a:lnTo>
                        <a:pt x="342" y="72"/>
                      </a:lnTo>
                      <a:lnTo>
                        <a:pt x="370" y="58"/>
                      </a:lnTo>
                      <a:lnTo>
                        <a:pt x="398" y="46"/>
                      </a:lnTo>
                      <a:lnTo>
                        <a:pt x="426" y="36"/>
                      </a:lnTo>
                      <a:lnTo>
                        <a:pt x="456" y="26"/>
                      </a:lnTo>
                      <a:lnTo>
                        <a:pt x="486" y="18"/>
                      </a:lnTo>
                      <a:lnTo>
                        <a:pt x="516" y="12"/>
                      </a:lnTo>
                      <a:lnTo>
                        <a:pt x="546" y="8"/>
                      </a:lnTo>
                      <a:lnTo>
                        <a:pt x="576" y="4"/>
                      </a:lnTo>
                      <a:lnTo>
                        <a:pt x="606" y="2"/>
                      </a:lnTo>
                      <a:lnTo>
                        <a:pt x="636" y="0"/>
                      </a:lnTo>
                      <a:lnTo>
                        <a:pt x="668" y="2"/>
                      </a:lnTo>
                      <a:lnTo>
                        <a:pt x="698" y="4"/>
                      </a:lnTo>
                      <a:lnTo>
                        <a:pt x="728" y="8"/>
                      </a:lnTo>
                      <a:lnTo>
                        <a:pt x="758" y="12"/>
                      </a:lnTo>
                      <a:lnTo>
                        <a:pt x="788" y="18"/>
                      </a:lnTo>
                      <a:lnTo>
                        <a:pt x="818" y="28"/>
                      </a:lnTo>
                      <a:lnTo>
                        <a:pt x="848" y="36"/>
                      </a:lnTo>
                      <a:lnTo>
                        <a:pt x="878" y="48"/>
                      </a:lnTo>
                      <a:lnTo>
                        <a:pt x="906" y="60"/>
                      </a:lnTo>
                      <a:lnTo>
                        <a:pt x="934" y="74"/>
                      </a:lnTo>
                      <a:lnTo>
                        <a:pt x="962" y="90"/>
                      </a:lnTo>
                      <a:lnTo>
                        <a:pt x="990" y="108"/>
                      </a:lnTo>
                      <a:lnTo>
                        <a:pt x="1016" y="126"/>
                      </a:lnTo>
                      <a:lnTo>
                        <a:pt x="1042" y="146"/>
                      </a:lnTo>
                      <a:lnTo>
                        <a:pt x="1042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id-ID"/>
                </a:p>
              </p:txBody>
            </p:sp>
            <p:sp>
              <p:nvSpPr>
                <p:cNvPr id="362" name="ïSḻîďè"/>
                <p:cNvSpPr/>
                <p:nvPr/>
              </p:nvSpPr>
              <p:spPr>
                <a:xfrm>
                  <a:off x="5822184" y="3390691"/>
                  <a:ext cx="547632" cy="546267"/>
                </a:xfrm>
                <a:custGeom>
                  <a:avLst/>
                  <a:gdLst>
                    <a:gd name="connsiteX0" fmla="*/ 338818 w 602799"/>
                    <a:gd name="connsiteY0" fmla="*/ 310850 h 601297"/>
                    <a:gd name="connsiteX1" fmla="*/ 344811 w 602799"/>
                    <a:gd name="connsiteY1" fmla="*/ 324650 h 601297"/>
                    <a:gd name="connsiteX2" fmla="*/ 325757 w 602799"/>
                    <a:gd name="connsiteY2" fmla="*/ 343663 h 601297"/>
                    <a:gd name="connsiteX3" fmla="*/ 311928 w 602799"/>
                    <a:gd name="connsiteY3" fmla="*/ 337683 h 601297"/>
                    <a:gd name="connsiteX4" fmla="*/ 328677 w 602799"/>
                    <a:gd name="connsiteY4" fmla="*/ 327410 h 601297"/>
                    <a:gd name="connsiteX5" fmla="*/ 338818 w 602799"/>
                    <a:gd name="connsiteY5" fmla="*/ 310850 h 601297"/>
                    <a:gd name="connsiteX6" fmla="*/ 325724 w 602799"/>
                    <a:gd name="connsiteY6" fmla="*/ 231675 h 601297"/>
                    <a:gd name="connsiteX7" fmla="*/ 418835 w 602799"/>
                    <a:gd name="connsiteY7" fmla="*/ 324645 h 601297"/>
                    <a:gd name="connsiteX8" fmla="*/ 325724 w 602799"/>
                    <a:gd name="connsiteY8" fmla="*/ 417615 h 601297"/>
                    <a:gd name="connsiteX9" fmla="*/ 232613 w 602799"/>
                    <a:gd name="connsiteY9" fmla="*/ 324645 h 601297"/>
                    <a:gd name="connsiteX10" fmla="*/ 236915 w 602799"/>
                    <a:gd name="connsiteY10" fmla="*/ 296877 h 601297"/>
                    <a:gd name="connsiteX11" fmla="*/ 271025 w 602799"/>
                    <a:gd name="connsiteY11" fmla="*/ 330628 h 601297"/>
                    <a:gd name="connsiteX12" fmla="*/ 325724 w 602799"/>
                    <a:gd name="connsiteY12" fmla="*/ 379568 h 601297"/>
                    <a:gd name="connsiteX13" fmla="*/ 380577 w 602799"/>
                    <a:gd name="connsiteY13" fmla="*/ 324645 h 601297"/>
                    <a:gd name="connsiteX14" fmla="*/ 332024 w 602799"/>
                    <a:gd name="connsiteY14" fmla="*/ 270182 h 601297"/>
                    <a:gd name="connsiteX15" fmla="*/ 298067 w 602799"/>
                    <a:gd name="connsiteY15" fmla="*/ 235817 h 601297"/>
                    <a:gd name="connsiteX16" fmla="*/ 325724 w 602799"/>
                    <a:gd name="connsiteY16" fmla="*/ 231675 h 601297"/>
                    <a:gd name="connsiteX17" fmla="*/ 325760 w 602799"/>
                    <a:gd name="connsiteY17" fmla="*/ 157723 h 601297"/>
                    <a:gd name="connsiteX18" fmla="*/ 492929 w 602799"/>
                    <a:gd name="connsiteY18" fmla="*/ 324646 h 601297"/>
                    <a:gd name="connsiteX19" fmla="*/ 325760 w 602799"/>
                    <a:gd name="connsiteY19" fmla="*/ 491568 h 601297"/>
                    <a:gd name="connsiteX20" fmla="*/ 158590 w 602799"/>
                    <a:gd name="connsiteY20" fmla="*/ 324646 h 601297"/>
                    <a:gd name="connsiteX21" fmla="*/ 181023 w 602799"/>
                    <a:gd name="connsiteY21" fmla="*/ 241184 h 601297"/>
                    <a:gd name="connsiteX22" fmla="*/ 209294 w 602799"/>
                    <a:gd name="connsiteY22" fmla="*/ 269414 h 601297"/>
                    <a:gd name="connsiteX23" fmla="*/ 196695 w 602799"/>
                    <a:gd name="connsiteY23" fmla="*/ 324646 h 601297"/>
                    <a:gd name="connsiteX24" fmla="*/ 325760 w 602799"/>
                    <a:gd name="connsiteY24" fmla="*/ 453520 h 601297"/>
                    <a:gd name="connsiteX25" fmla="*/ 454671 w 602799"/>
                    <a:gd name="connsiteY25" fmla="*/ 324646 h 601297"/>
                    <a:gd name="connsiteX26" fmla="*/ 325760 w 602799"/>
                    <a:gd name="connsiteY26" fmla="*/ 195925 h 601297"/>
                    <a:gd name="connsiteX27" fmla="*/ 270446 w 602799"/>
                    <a:gd name="connsiteY27" fmla="*/ 208352 h 601297"/>
                    <a:gd name="connsiteX28" fmla="*/ 242175 w 602799"/>
                    <a:gd name="connsiteY28" fmla="*/ 180123 h 601297"/>
                    <a:gd name="connsiteX29" fmla="*/ 325760 w 602799"/>
                    <a:gd name="connsiteY29" fmla="*/ 157723 h 601297"/>
                    <a:gd name="connsiteX30" fmla="*/ 111273 w 602799"/>
                    <a:gd name="connsiteY30" fmla="*/ 85181 h 601297"/>
                    <a:gd name="connsiteX31" fmla="*/ 310717 w 602799"/>
                    <a:gd name="connsiteY31" fmla="*/ 284185 h 601297"/>
                    <a:gd name="connsiteX32" fmla="*/ 310717 w 602799"/>
                    <a:gd name="connsiteY32" fmla="*/ 309502 h 601297"/>
                    <a:gd name="connsiteX33" fmla="*/ 298117 w 602799"/>
                    <a:gd name="connsiteY33" fmla="*/ 314872 h 601297"/>
                    <a:gd name="connsiteX34" fmla="*/ 285364 w 602799"/>
                    <a:gd name="connsiteY34" fmla="*/ 309655 h 601297"/>
                    <a:gd name="connsiteX35" fmla="*/ 85766 w 602799"/>
                    <a:gd name="connsiteY35" fmla="*/ 110498 h 601297"/>
                    <a:gd name="connsiteX36" fmla="*/ 90376 w 602799"/>
                    <a:gd name="connsiteY36" fmla="*/ 110498 h 601297"/>
                    <a:gd name="connsiteX37" fmla="*/ 111273 w 602799"/>
                    <a:gd name="connsiteY37" fmla="*/ 89477 h 601297"/>
                    <a:gd name="connsiteX38" fmla="*/ 325759 w 602799"/>
                    <a:gd name="connsiteY38" fmla="*/ 48064 h 601297"/>
                    <a:gd name="connsiteX39" fmla="*/ 602799 w 602799"/>
                    <a:gd name="connsiteY39" fmla="*/ 324681 h 601297"/>
                    <a:gd name="connsiteX40" fmla="*/ 325759 w 602799"/>
                    <a:gd name="connsiteY40" fmla="*/ 601297 h 601297"/>
                    <a:gd name="connsiteX41" fmla="*/ 48719 w 602799"/>
                    <a:gd name="connsiteY41" fmla="*/ 324681 h 601297"/>
                    <a:gd name="connsiteX42" fmla="*/ 101730 w 602799"/>
                    <a:gd name="connsiteY42" fmla="*/ 162055 h 601297"/>
                    <a:gd name="connsiteX43" fmla="*/ 154895 w 602799"/>
                    <a:gd name="connsiteY43" fmla="*/ 215139 h 601297"/>
                    <a:gd name="connsiteX44" fmla="*/ 122627 w 602799"/>
                    <a:gd name="connsiteY44" fmla="*/ 324681 h 601297"/>
                    <a:gd name="connsiteX45" fmla="*/ 325759 w 602799"/>
                    <a:gd name="connsiteY45" fmla="*/ 527349 h 601297"/>
                    <a:gd name="connsiteX46" fmla="*/ 528737 w 602799"/>
                    <a:gd name="connsiteY46" fmla="*/ 324681 h 601297"/>
                    <a:gd name="connsiteX47" fmla="*/ 325759 w 602799"/>
                    <a:gd name="connsiteY47" fmla="*/ 122013 h 601297"/>
                    <a:gd name="connsiteX48" fmla="*/ 216203 w 602799"/>
                    <a:gd name="connsiteY48" fmla="*/ 154077 h 601297"/>
                    <a:gd name="connsiteX49" fmla="*/ 162885 w 602799"/>
                    <a:gd name="connsiteY49" fmla="*/ 100994 h 601297"/>
                    <a:gd name="connsiteX50" fmla="*/ 325759 w 602799"/>
                    <a:gd name="connsiteY50" fmla="*/ 48064 h 601297"/>
                    <a:gd name="connsiteX51" fmla="*/ 47654 w 602799"/>
                    <a:gd name="connsiteY51" fmla="*/ 1123 h 601297"/>
                    <a:gd name="connsiteX52" fmla="*/ 82702 w 602799"/>
                    <a:gd name="connsiteY52" fmla="*/ 35649 h 601297"/>
                    <a:gd name="connsiteX53" fmla="*/ 83932 w 602799"/>
                    <a:gd name="connsiteY53" fmla="*/ 38564 h 601297"/>
                    <a:gd name="connsiteX54" fmla="*/ 83932 w 602799"/>
                    <a:gd name="connsiteY54" fmla="*/ 79074 h 601297"/>
                    <a:gd name="connsiteX55" fmla="*/ 79935 w 602799"/>
                    <a:gd name="connsiteY55" fmla="*/ 83064 h 601297"/>
                    <a:gd name="connsiteX56" fmla="*/ 39354 w 602799"/>
                    <a:gd name="connsiteY56" fmla="*/ 83064 h 601297"/>
                    <a:gd name="connsiteX57" fmla="*/ 36587 w 602799"/>
                    <a:gd name="connsiteY57" fmla="*/ 81990 h 601297"/>
                    <a:gd name="connsiteX58" fmla="*/ 1231 w 602799"/>
                    <a:gd name="connsiteY58" fmla="*/ 47004 h 601297"/>
                    <a:gd name="connsiteX59" fmla="*/ 3998 w 602799"/>
                    <a:gd name="connsiteY59" fmla="*/ 40252 h 601297"/>
                    <a:gd name="connsiteX60" fmla="*/ 15988 w 602799"/>
                    <a:gd name="connsiteY60" fmla="*/ 40252 h 601297"/>
                    <a:gd name="connsiteX61" fmla="*/ 40891 w 602799"/>
                    <a:gd name="connsiteY61" fmla="*/ 15394 h 601297"/>
                    <a:gd name="connsiteX62" fmla="*/ 40891 w 602799"/>
                    <a:gd name="connsiteY62" fmla="*/ 4039 h 601297"/>
                    <a:gd name="connsiteX63" fmla="*/ 47654 w 602799"/>
                    <a:gd name="connsiteY63" fmla="*/ 1123 h 601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602799" h="601297">
                      <a:moveTo>
                        <a:pt x="338818" y="310850"/>
                      </a:moveTo>
                      <a:cubicBezTo>
                        <a:pt x="342506" y="314377"/>
                        <a:pt x="344811" y="319283"/>
                        <a:pt x="344811" y="324650"/>
                      </a:cubicBezTo>
                      <a:cubicBezTo>
                        <a:pt x="344811" y="335230"/>
                        <a:pt x="336206" y="343663"/>
                        <a:pt x="325757" y="343663"/>
                      </a:cubicBezTo>
                      <a:cubicBezTo>
                        <a:pt x="320226" y="343663"/>
                        <a:pt x="315309" y="341363"/>
                        <a:pt x="311928" y="337683"/>
                      </a:cubicBezTo>
                      <a:cubicBezTo>
                        <a:pt x="318074" y="335690"/>
                        <a:pt x="323914" y="332163"/>
                        <a:pt x="328677" y="327410"/>
                      </a:cubicBezTo>
                      <a:cubicBezTo>
                        <a:pt x="333440" y="322657"/>
                        <a:pt x="336821" y="316983"/>
                        <a:pt x="338818" y="310850"/>
                      </a:cubicBezTo>
                      <a:close/>
                      <a:moveTo>
                        <a:pt x="325724" y="231675"/>
                      </a:moveTo>
                      <a:cubicBezTo>
                        <a:pt x="377043" y="231675"/>
                        <a:pt x="418835" y="273404"/>
                        <a:pt x="418835" y="324645"/>
                      </a:cubicBezTo>
                      <a:cubicBezTo>
                        <a:pt x="418835" y="375886"/>
                        <a:pt x="377043" y="417615"/>
                        <a:pt x="325724" y="417615"/>
                      </a:cubicBezTo>
                      <a:cubicBezTo>
                        <a:pt x="274406" y="417615"/>
                        <a:pt x="232613" y="375886"/>
                        <a:pt x="232613" y="324645"/>
                      </a:cubicBezTo>
                      <a:cubicBezTo>
                        <a:pt x="232613" y="314980"/>
                        <a:pt x="234150" y="305621"/>
                        <a:pt x="236915" y="296877"/>
                      </a:cubicBezTo>
                      <a:cubicBezTo>
                        <a:pt x="236915" y="296877"/>
                        <a:pt x="269796" y="329708"/>
                        <a:pt x="271025" y="330628"/>
                      </a:cubicBezTo>
                      <a:cubicBezTo>
                        <a:pt x="274098" y="358090"/>
                        <a:pt x="297453" y="379568"/>
                        <a:pt x="325724" y="379568"/>
                      </a:cubicBezTo>
                      <a:cubicBezTo>
                        <a:pt x="355993" y="379568"/>
                        <a:pt x="380577" y="354868"/>
                        <a:pt x="380577" y="324645"/>
                      </a:cubicBezTo>
                      <a:cubicBezTo>
                        <a:pt x="380577" y="296570"/>
                        <a:pt x="359373" y="273251"/>
                        <a:pt x="332024" y="270182"/>
                      </a:cubicBezTo>
                      <a:cubicBezTo>
                        <a:pt x="330948" y="268802"/>
                        <a:pt x="298067" y="235817"/>
                        <a:pt x="298067" y="235817"/>
                      </a:cubicBezTo>
                      <a:cubicBezTo>
                        <a:pt x="306825" y="233209"/>
                        <a:pt x="316044" y="231675"/>
                        <a:pt x="325724" y="231675"/>
                      </a:cubicBezTo>
                      <a:close/>
                      <a:moveTo>
                        <a:pt x="325760" y="157723"/>
                      </a:moveTo>
                      <a:cubicBezTo>
                        <a:pt x="417949" y="157723"/>
                        <a:pt x="492929" y="232593"/>
                        <a:pt x="492929" y="324646"/>
                      </a:cubicBezTo>
                      <a:cubicBezTo>
                        <a:pt x="492929" y="416698"/>
                        <a:pt x="417949" y="491568"/>
                        <a:pt x="325760" y="491568"/>
                      </a:cubicBezTo>
                      <a:cubicBezTo>
                        <a:pt x="233571" y="491568"/>
                        <a:pt x="158590" y="416698"/>
                        <a:pt x="158590" y="324646"/>
                      </a:cubicBezTo>
                      <a:cubicBezTo>
                        <a:pt x="158590" y="294268"/>
                        <a:pt x="166733" y="265732"/>
                        <a:pt x="181023" y="241184"/>
                      </a:cubicBezTo>
                      <a:lnTo>
                        <a:pt x="209294" y="269414"/>
                      </a:lnTo>
                      <a:cubicBezTo>
                        <a:pt x="201304" y="286137"/>
                        <a:pt x="196695" y="304854"/>
                        <a:pt x="196695" y="324646"/>
                      </a:cubicBezTo>
                      <a:cubicBezTo>
                        <a:pt x="196695" y="395680"/>
                        <a:pt x="254620" y="453520"/>
                        <a:pt x="325760" y="453520"/>
                      </a:cubicBezTo>
                      <a:cubicBezTo>
                        <a:pt x="396899" y="453520"/>
                        <a:pt x="454671" y="395680"/>
                        <a:pt x="454671" y="324646"/>
                      </a:cubicBezTo>
                      <a:cubicBezTo>
                        <a:pt x="454671" y="253611"/>
                        <a:pt x="396899" y="195925"/>
                        <a:pt x="325760" y="195925"/>
                      </a:cubicBezTo>
                      <a:cubicBezTo>
                        <a:pt x="305939" y="195925"/>
                        <a:pt x="287194" y="200374"/>
                        <a:pt x="270446" y="208352"/>
                      </a:cubicBezTo>
                      <a:lnTo>
                        <a:pt x="242175" y="180123"/>
                      </a:lnTo>
                      <a:cubicBezTo>
                        <a:pt x="266759" y="165854"/>
                        <a:pt x="295337" y="157723"/>
                        <a:pt x="325760" y="157723"/>
                      </a:cubicBezTo>
                      <a:close/>
                      <a:moveTo>
                        <a:pt x="111273" y="85181"/>
                      </a:moveTo>
                      <a:lnTo>
                        <a:pt x="310717" y="284185"/>
                      </a:lnTo>
                      <a:cubicBezTo>
                        <a:pt x="317785" y="291243"/>
                        <a:pt x="317785" y="302597"/>
                        <a:pt x="310717" y="309502"/>
                      </a:cubicBezTo>
                      <a:cubicBezTo>
                        <a:pt x="307183" y="313031"/>
                        <a:pt x="302573" y="314872"/>
                        <a:pt x="298117" y="314872"/>
                      </a:cubicBezTo>
                      <a:cubicBezTo>
                        <a:pt x="293508" y="314872"/>
                        <a:pt x="288898" y="313031"/>
                        <a:pt x="285364" y="309655"/>
                      </a:cubicBezTo>
                      <a:lnTo>
                        <a:pt x="85766" y="110498"/>
                      </a:lnTo>
                      <a:lnTo>
                        <a:pt x="90376" y="110498"/>
                      </a:lnTo>
                      <a:cubicBezTo>
                        <a:pt x="101900" y="110498"/>
                        <a:pt x="111273" y="100985"/>
                        <a:pt x="111273" y="89477"/>
                      </a:cubicBezTo>
                      <a:close/>
                      <a:moveTo>
                        <a:pt x="325759" y="48064"/>
                      </a:moveTo>
                      <a:cubicBezTo>
                        <a:pt x="478492" y="48064"/>
                        <a:pt x="602799" y="172181"/>
                        <a:pt x="602799" y="324681"/>
                      </a:cubicBezTo>
                      <a:cubicBezTo>
                        <a:pt x="602799" y="477180"/>
                        <a:pt x="478492" y="601297"/>
                        <a:pt x="325759" y="601297"/>
                      </a:cubicBezTo>
                      <a:cubicBezTo>
                        <a:pt x="173026" y="601297"/>
                        <a:pt x="48719" y="477180"/>
                        <a:pt x="48719" y="324681"/>
                      </a:cubicBezTo>
                      <a:cubicBezTo>
                        <a:pt x="48719" y="263926"/>
                        <a:pt x="68387" y="207774"/>
                        <a:pt x="101730" y="162055"/>
                      </a:cubicBezTo>
                      <a:lnTo>
                        <a:pt x="154895" y="215139"/>
                      </a:lnTo>
                      <a:cubicBezTo>
                        <a:pt x="134612" y="246743"/>
                        <a:pt x="122627" y="284331"/>
                        <a:pt x="122627" y="324681"/>
                      </a:cubicBezTo>
                      <a:cubicBezTo>
                        <a:pt x="122627" y="436524"/>
                        <a:pt x="213745" y="527349"/>
                        <a:pt x="325759" y="527349"/>
                      </a:cubicBezTo>
                      <a:cubicBezTo>
                        <a:pt x="437620" y="527349"/>
                        <a:pt x="528737" y="436524"/>
                        <a:pt x="528737" y="324681"/>
                      </a:cubicBezTo>
                      <a:cubicBezTo>
                        <a:pt x="528737" y="212837"/>
                        <a:pt x="437620" y="122013"/>
                        <a:pt x="325759" y="122013"/>
                      </a:cubicBezTo>
                      <a:cubicBezTo>
                        <a:pt x="285348" y="122013"/>
                        <a:pt x="247856" y="133826"/>
                        <a:pt x="216203" y="154077"/>
                      </a:cubicBezTo>
                      <a:lnTo>
                        <a:pt x="162885" y="100994"/>
                      </a:lnTo>
                      <a:cubicBezTo>
                        <a:pt x="208674" y="67702"/>
                        <a:pt x="264912" y="48064"/>
                        <a:pt x="325759" y="48064"/>
                      </a:cubicBezTo>
                      <a:close/>
                      <a:moveTo>
                        <a:pt x="47654" y="1123"/>
                      </a:moveTo>
                      <a:lnTo>
                        <a:pt x="82702" y="35649"/>
                      </a:lnTo>
                      <a:cubicBezTo>
                        <a:pt x="83471" y="36416"/>
                        <a:pt x="83932" y="37490"/>
                        <a:pt x="83932" y="38564"/>
                      </a:cubicBezTo>
                      <a:lnTo>
                        <a:pt x="83932" y="79074"/>
                      </a:lnTo>
                      <a:cubicBezTo>
                        <a:pt x="83932" y="81376"/>
                        <a:pt x="82088" y="83064"/>
                        <a:pt x="79935" y="83064"/>
                      </a:cubicBezTo>
                      <a:lnTo>
                        <a:pt x="39354" y="83064"/>
                      </a:lnTo>
                      <a:cubicBezTo>
                        <a:pt x="38278" y="83064"/>
                        <a:pt x="37355" y="82604"/>
                        <a:pt x="36587" y="81990"/>
                      </a:cubicBezTo>
                      <a:lnTo>
                        <a:pt x="1231" y="47004"/>
                      </a:lnTo>
                      <a:cubicBezTo>
                        <a:pt x="-1382" y="44549"/>
                        <a:pt x="463" y="40252"/>
                        <a:pt x="3998" y="40252"/>
                      </a:cubicBezTo>
                      <a:lnTo>
                        <a:pt x="15988" y="40252"/>
                      </a:lnTo>
                      <a:cubicBezTo>
                        <a:pt x="29669" y="40252"/>
                        <a:pt x="40891" y="29051"/>
                        <a:pt x="40891" y="15394"/>
                      </a:cubicBezTo>
                      <a:lnTo>
                        <a:pt x="40891" y="4039"/>
                      </a:lnTo>
                      <a:cubicBezTo>
                        <a:pt x="40891" y="509"/>
                        <a:pt x="45195" y="-1332"/>
                        <a:pt x="47654" y="112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2286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357" name="直接连接符 356"/>
            <p:cNvCxnSpPr/>
            <p:nvPr/>
          </p:nvCxnSpPr>
          <p:spPr>
            <a:xfrm>
              <a:off x="7356000" y="2715900"/>
              <a:ext cx="416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7356000" y="4468500"/>
              <a:ext cx="416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8c9634ca-5747-4e20-a3aa-a8c6ea10371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20143" y="2207449"/>
            <a:ext cx="1974867" cy="1675581"/>
            <a:chOff x="4286251" y="1660526"/>
            <a:chExt cx="3589337" cy="4083050"/>
          </a:xfrm>
          <a:solidFill>
            <a:srgbClr val="C00000"/>
          </a:solidFill>
        </p:grpSpPr>
        <p:sp>
          <p:nvSpPr>
            <p:cNvPr id="44" name="išḻíḑè"/>
            <p:cNvSpPr/>
            <p:nvPr/>
          </p:nvSpPr>
          <p:spPr bwMode="auto">
            <a:xfrm>
              <a:off x="6629401" y="2620963"/>
              <a:ext cx="446088" cy="2005013"/>
            </a:xfrm>
            <a:custGeom>
              <a:avLst/>
              <a:gdLst>
                <a:gd name="T0" fmla="*/ 58 w 60"/>
                <a:gd name="T1" fmla="*/ 271 h 271"/>
                <a:gd name="T2" fmla="*/ 57 w 60"/>
                <a:gd name="T3" fmla="*/ 270 h 271"/>
                <a:gd name="T4" fmla="*/ 1 w 60"/>
                <a:gd name="T5" fmla="*/ 240 h 271"/>
                <a:gd name="T6" fmla="*/ 0 w 60"/>
                <a:gd name="T7" fmla="*/ 238 h 271"/>
                <a:gd name="T8" fmla="*/ 0 w 60"/>
                <a:gd name="T9" fmla="*/ 2 h 271"/>
                <a:gd name="T10" fmla="*/ 1 w 60"/>
                <a:gd name="T11" fmla="*/ 1 h 271"/>
                <a:gd name="T12" fmla="*/ 3 w 60"/>
                <a:gd name="T13" fmla="*/ 1 h 271"/>
                <a:gd name="T14" fmla="*/ 59 w 60"/>
                <a:gd name="T15" fmla="*/ 31 h 271"/>
                <a:gd name="T16" fmla="*/ 60 w 60"/>
                <a:gd name="T17" fmla="*/ 33 h 271"/>
                <a:gd name="T18" fmla="*/ 60 w 60"/>
                <a:gd name="T19" fmla="*/ 269 h 271"/>
                <a:gd name="T20" fmla="*/ 59 w 60"/>
                <a:gd name="T21" fmla="*/ 270 h 271"/>
                <a:gd name="T22" fmla="*/ 58 w 60"/>
                <a:gd name="T23" fmla="*/ 271 h 271"/>
                <a:gd name="T24" fmla="*/ 3 w 60"/>
                <a:gd name="T25" fmla="*/ 237 h 271"/>
                <a:gd name="T26" fmla="*/ 56 w 60"/>
                <a:gd name="T27" fmla="*/ 266 h 271"/>
                <a:gd name="T28" fmla="*/ 57 w 60"/>
                <a:gd name="T29" fmla="*/ 34 h 271"/>
                <a:gd name="T30" fmla="*/ 4 w 60"/>
                <a:gd name="T31" fmla="*/ 5 h 271"/>
                <a:gd name="T32" fmla="*/ 3 w 60"/>
                <a:gd name="T33" fmla="*/ 23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271">
                  <a:moveTo>
                    <a:pt x="58" y="271"/>
                  </a:moveTo>
                  <a:cubicBezTo>
                    <a:pt x="58" y="271"/>
                    <a:pt x="58" y="271"/>
                    <a:pt x="57" y="270"/>
                  </a:cubicBezTo>
                  <a:cubicBezTo>
                    <a:pt x="1" y="240"/>
                    <a:pt x="1" y="240"/>
                    <a:pt x="1" y="240"/>
                  </a:cubicBezTo>
                  <a:cubicBezTo>
                    <a:pt x="0" y="239"/>
                    <a:pt x="0" y="239"/>
                    <a:pt x="0" y="2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60" y="32"/>
                    <a:pt x="60" y="32"/>
                    <a:pt x="60" y="33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60" y="270"/>
                    <a:pt x="60" y="270"/>
                    <a:pt x="59" y="270"/>
                  </a:cubicBezTo>
                  <a:cubicBezTo>
                    <a:pt x="59" y="271"/>
                    <a:pt x="58" y="271"/>
                    <a:pt x="58" y="271"/>
                  </a:cubicBezTo>
                  <a:close/>
                  <a:moveTo>
                    <a:pt x="3" y="237"/>
                  </a:moveTo>
                  <a:cubicBezTo>
                    <a:pt x="56" y="266"/>
                    <a:pt x="56" y="266"/>
                    <a:pt x="56" y="266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3" y="237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ṧ1íḓè"/>
            <p:cNvSpPr/>
            <p:nvPr/>
          </p:nvSpPr>
          <p:spPr bwMode="auto">
            <a:xfrm>
              <a:off x="5562601" y="4367213"/>
              <a:ext cx="1512888" cy="406400"/>
            </a:xfrm>
            <a:custGeom>
              <a:avLst/>
              <a:gdLst>
                <a:gd name="T0" fmla="*/ 58 w 204"/>
                <a:gd name="T1" fmla="*/ 55 h 55"/>
                <a:gd name="T2" fmla="*/ 57 w 204"/>
                <a:gd name="T3" fmla="*/ 55 h 55"/>
                <a:gd name="T4" fmla="*/ 1 w 204"/>
                <a:gd name="T5" fmla="*/ 24 h 55"/>
                <a:gd name="T6" fmla="*/ 0 w 204"/>
                <a:gd name="T7" fmla="*/ 22 h 55"/>
                <a:gd name="T8" fmla="*/ 1 w 204"/>
                <a:gd name="T9" fmla="*/ 21 h 55"/>
                <a:gd name="T10" fmla="*/ 146 w 204"/>
                <a:gd name="T11" fmla="*/ 1 h 55"/>
                <a:gd name="T12" fmla="*/ 147 w 204"/>
                <a:gd name="T13" fmla="*/ 1 h 55"/>
                <a:gd name="T14" fmla="*/ 203 w 204"/>
                <a:gd name="T15" fmla="*/ 31 h 55"/>
                <a:gd name="T16" fmla="*/ 204 w 204"/>
                <a:gd name="T17" fmla="*/ 33 h 55"/>
                <a:gd name="T18" fmla="*/ 202 w 204"/>
                <a:gd name="T19" fmla="*/ 35 h 55"/>
                <a:gd name="T20" fmla="*/ 58 w 204"/>
                <a:gd name="T21" fmla="*/ 55 h 55"/>
                <a:gd name="T22" fmla="*/ 58 w 204"/>
                <a:gd name="T23" fmla="*/ 55 h 55"/>
                <a:gd name="T24" fmla="*/ 7 w 204"/>
                <a:gd name="T25" fmla="*/ 23 h 55"/>
                <a:gd name="T26" fmla="*/ 58 w 204"/>
                <a:gd name="T27" fmla="*/ 51 h 55"/>
                <a:gd name="T28" fmla="*/ 197 w 204"/>
                <a:gd name="T29" fmla="*/ 32 h 55"/>
                <a:gd name="T30" fmla="*/ 145 w 204"/>
                <a:gd name="T31" fmla="*/ 4 h 55"/>
                <a:gd name="T32" fmla="*/ 7 w 204"/>
                <a:gd name="T33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55">
                  <a:moveTo>
                    <a:pt x="58" y="55"/>
                  </a:moveTo>
                  <a:cubicBezTo>
                    <a:pt x="58" y="55"/>
                    <a:pt x="57" y="55"/>
                    <a:pt x="57" y="5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46" y="1"/>
                    <a:pt x="146" y="1"/>
                    <a:pt x="146" y="1"/>
                  </a:cubicBezTo>
                  <a:cubicBezTo>
                    <a:pt x="146" y="0"/>
                    <a:pt x="146" y="1"/>
                    <a:pt x="147" y="1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204" y="32"/>
                    <a:pt x="204" y="32"/>
                    <a:pt x="204" y="33"/>
                  </a:cubicBezTo>
                  <a:cubicBezTo>
                    <a:pt x="204" y="34"/>
                    <a:pt x="203" y="35"/>
                    <a:pt x="202" y="3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8" y="55"/>
                    <a:pt x="58" y="55"/>
                    <a:pt x="58" y="55"/>
                  </a:cubicBezTo>
                  <a:close/>
                  <a:moveTo>
                    <a:pt x="7" y="23"/>
                  </a:moveTo>
                  <a:cubicBezTo>
                    <a:pt x="58" y="51"/>
                    <a:pt x="58" y="51"/>
                    <a:pt x="58" y="5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45" y="4"/>
                    <a:pt x="145" y="4"/>
                    <a:pt x="145" y="4"/>
                  </a:cubicBezTo>
                  <a:lnTo>
                    <a:pt x="7" y="23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$ľíḋè"/>
            <p:cNvSpPr/>
            <p:nvPr/>
          </p:nvSpPr>
          <p:spPr bwMode="auto">
            <a:xfrm>
              <a:off x="4760913" y="4344988"/>
              <a:ext cx="452438" cy="1398588"/>
            </a:xfrm>
            <a:custGeom>
              <a:avLst/>
              <a:gdLst>
                <a:gd name="T0" fmla="*/ 59 w 61"/>
                <a:gd name="T1" fmla="*/ 189 h 189"/>
                <a:gd name="T2" fmla="*/ 58 w 61"/>
                <a:gd name="T3" fmla="*/ 188 h 189"/>
                <a:gd name="T4" fmla="*/ 1 w 61"/>
                <a:gd name="T5" fmla="*/ 158 h 189"/>
                <a:gd name="T6" fmla="*/ 0 w 61"/>
                <a:gd name="T7" fmla="*/ 156 h 189"/>
                <a:gd name="T8" fmla="*/ 1 w 61"/>
                <a:gd name="T9" fmla="*/ 13 h 189"/>
                <a:gd name="T10" fmla="*/ 2 w 61"/>
                <a:gd name="T11" fmla="*/ 11 h 189"/>
                <a:gd name="T12" fmla="*/ 59 w 61"/>
                <a:gd name="T13" fmla="*/ 0 h 189"/>
                <a:gd name="T14" fmla="*/ 60 w 61"/>
                <a:gd name="T15" fmla="*/ 0 h 189"/>
                <a:gd name="T16" fmla="*/ 61 w 61"/>
                <a:gd name="T17" fmla="*/ 2 h 189"/>
                <a:gd name="T18" fmla="*/ 60 w 61"/>
                <a:gd name="T19" fmla="*/ 187 h 189"/>
                <a:gd name="T20" fmla="*/ 59 w 61"/>
                <a:gd name="T21" fmla="*/ 188 h 189"/>
                <a:gd name="T22" fmla="*/ 59 w 61"/>
                <a:gd name="T23" fmla="*/ 189 h 189"/>
                <a:gd name="T24" fmla="*/ 4 w 61"/>
                <a:gd name="T25" fmla="*/ 155 h 189"/>
                <a:gd name="T26" fmla="*/ 57 w 61"/>
                <a:gd name="T27" fmla="*/ 184 h 189"/>
                <a:gd name="T28" fmla="*/ 57 w 61"/>
                <a:gd name="T29" fmla="*/ 4 h 189"/>
                <a:gd name="T30" fmla="*/ 4 w 61"/>
                <a:gd name="T31" fmla="*/ 14 h 189"/>
                <a:gd name="T32" fmla="*/ 4 w 61"/>
                <a:gd name="T33" fmla="*/ 15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189">
                  <a:moveTo>
                    <a:pt x="59" y="189"/>
                  </a:moveTo>
                  <a:cubicBezTo>
                    <a:pt x="58" y="189"/>
                    <a:pt x="58" y="189"/>
                    <a:pt x="58" y="18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1" y="157"/>
                    <a:pt x="0" y="157"/>
                    <a:pt x="0" y="15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1" y="12"/>
                    <a:pt x="2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0" y="0"/>
                    <a:pt x="60" y="0"/>
                  </a:cubicBezTo>
                  <a:cubicBezTo>
                    <a:pt x="60" y="1"/>
                    <a:pt x="61" y="1"/>
                    <a:pt x="61" y="2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8"/>
                    <a:pt x="59" y="188"/>
                  </a:cubicBezTo>
                  <a:cubicBezTo>
                    <a:pt x="59" y="189"/>
                    <a:pt x="59" y="189"/>
                    <a:pt x="59" y="189"/>
                  </a:cubicBezTo>
                  <a:close/>
                  <a:moveTo>
                    <a:pt x="4" y="155"/>
                  </a:moveTo>
                  <a:cubicBezTo>
                    <a:pt x="57" y="184"/>
                    <a:pt x="57" y="184"/>
                    <a:pt x="57" y="18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155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ṧḻiďê"/>
            <p:cNvSpPr/>
            <p:nvPr/>
          </p:nvSpPr>
          <p:spPr bwMode="auto">
            <a:xfrm>
              <a:off x="4286251" y="3213101"/>
              <a:ext cx="1350963" cy="1309688"/>
            </a:xfrm>
            <a:custGeom>
              <a:avLst/>
              <a:gdLst>
                <a:gd name="T0" fmla="*/ 58 w 182"/>
                <a:gd name="T1" fmla="*/ 177 h 177"/>
                <a:gd name="T2" fmla="*/ 57 w 182"/>
                <a:gd name="T3" fmla="*/ 177 h 177"/>
                <a:gd name="T4" fmla="*/ 1 w 182"/>
                <a:gd name="T5" fmla="*/ 146 h 177"/>
                <a:gd name="T6" fmla="*/ 0 w 182"/>
                <a:gd name="T7" fmla="*/ 145 h 177"/>
                <a:gd name="T8" fmla="*/ 0 w 182"/>
                <a:gd name="T9" fmla="*/ 144 h 177"/>
                <a:gd name="T10" fmla="*/ 122 w 182"/>
                <a:gd name="T11" fmla="*/ 1 h 177"/>
                <a:gd name="T12" fmla="*/ 124 w 182"/>
                <a:gd name="T13" fmla="*/ 0 h 177"/>
                <a:gd name="T14" fmla="*/ 181 w 182"/>
                <a:gd name="T15" fmla="*/ 31 h 177"/>
                <a:gd name="T16" fmla="*/ 182 w 182"/>
                <a:gd name="T17" fmla="*/ 32 h 177"/>
                <a:gd name="T18" fmla="*/ 181 w 182"/>
                <a:gd name="T19" fmla="*/ 34 h 177"/>
                <a:gd name="T20" fmla="*/ 59 w 182"/>
                <a:gd name="T21" fmla="*/ 177 h 177"/>
                <a:gd name="T22" fmla="*/ 58 w 182"/>
                <a:gd name="T23" fmla="*/ 177 h 177"/>
                <a:gd name="T24" fmla="*/ 4 w 182"/>
                <a:gd name="T25" fmla="*/ 144 h 177"/>
                <a:gd name="T26" fmla="*/ 58 w 182"/>
                <a:gd name="T27" fmla="*/ 173 h 177"/>
                <a:gd name="T28" fmla="*/ 177 w 182"/>
                <a:gd name="T29" fmla="*/ 33 h 177"/>
                <a:gd name="T30" fmla="*/ 124 w 182"/>
                <a:gd name="T31" fmla="*/ 4 h 177"/>
                <a:gd name="T32" fmla="*/ 4 w 182"/>
                <a:gd name="T33" fmla="*/ 144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177">
                  <a:moveTo>
                    <a:pt x="58" y="177"/>
                  </a:moveTo>
                  <a:cubicBezTo>
                    <a:pt x="58" y="177"/>
                    <a:pt x="58" y="177"/>
                    <a:pt x="57" y="177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6"/>
                    <a:pt x="0" y="146"/>
                    <a:pt x="0" y="145"/>
                  </a:cubicBezTo>
                  <a:cubicBezTo>
                    <a:pt x="0" y="145"/>
                    <a:pt x="0" y="144"/>
                    <a:pt x="0" y="144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3" y="0"/>
                    <a:pt x="124" y="0"/>
                    <a:pt x="124" y="0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1" y="31"/>
                    <a:pt x="182" y="32"/>
                    <a:pt x="182" y="32"/>
                  </a:cubicBezTo>
                  <a:cubicBezTo>
                    <a:pt x="182" y="33"/>
                    <a:pt x="182" y="33"/>
                    <a:pt x="181" y="34"/>
                  </a:cubicBezTo>
                  <a:cubicBezTo>
                    <a:pt x="59" y="177"/>
                    <a:pt x="59" y="177"/>
                    <a:pt x="59" y="177"/>
                  </a:cubicBezTo>
                  <a:cubicBezTo>
                    <a:pt x="59" y="177"/>
                    <a:pt x="59" y="177"/>
                    <a:pt x="58" y="177"/>
                  </a:cubicBezTo>
                  <a:close/>
                  <a:moveTo>
                    <a:pt x="4" y="144"/>
                  </a:moveTo>
                  <a:cubicBezTo>
                    <a:pt x="58" y="173"/>
                    <a:pt x="58" y="173"/>
                    <a:pt x="58" y="173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24" y="4"/>
                    <a:pt x="124" y="4"/>
                    <a:pt x="124" y="4"/>
                  </a:cubicBezTo>
                  <a:lnTo>
                    <a:pt x="4" y="144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$ľïďe"/>
            <p:cNvSpPr/>
            <p:nvPr/>
          </p:nvSpPr>
          <p:spPr bwMode="auto">
            <a:xfrm>
              <a:off x="4768851" y="2030413"/>
              <a:ext cx="452438" cy="1109663"/>
            </a:xfrm>
            <a:custGeom>
              <a:avLst/>
              <a:gdLst>
                <a:gd name="T0" fmla="*/ 59 w 61"/>
                <a:gd name="T1" fmla="*/ 150 h 150"/>
                <a:gd name="T2" fmla="*/ 58 w 61"/>
                <a:gd name="T3" fmla="*/ 150 h 150"/>
                <a:gd name="T4" fmla="*/ 1 w 61"/>
                <a:gd name="T5" fmla="*/ 119 h 150"/>
                <a:gd name="T6" fmla="*/ 0 w 61"/>
                <a:gd name="T7" fmla="*/ 117 h 150"/>
                <a:gd name="T8" fmla="*/ 1 w 61"/>
                <a:gd name="T9" fmla="*/ 2 h 150"/>
                <a:gd name="T10" fmla="*/ 2 w 61"/>
                <a:gd name="T11" fmla="*/ 0 h 150"/>
                <a:gd name="T12" fmla="*/ 3 w 61"/>
                <a:gd name="T13" fmla="*/ 0 h 150"/>
                <a:gd name="T14" fmla="*/ 60 w 61"/>
                <a:gd name="T15" fmla="*/ 31 h 150"/>
                <a:gd name="T16" fmla="*/ 61 w 61"/>
                <a:gd name="T17" fmla="*/ 33 h 150"/>
                <a:gd name="T18" fmla="*/ 60 w 61"/>
                <a:gd name="T19" fmla="*/ 148 h 150"/>
                <a:gd name="T20" fmla="*/ 60 w 61"/>
                <a:gd name="T21" fmla="*/ 150 h 150"/>
                <a:gd name="T22" fmla="*/ 59 w 61"/>
                <a:gd name="T23" fmla="*/ 150 h 150"/>
                <a:gd name="T24" fmla="*/ 4 w 61"/>
                <a:gd name="T25" fmla="*/ 116 h 150"/>
                <a:gd name="T26" fmla="*/ 57 w 61"/>
                <a:gd name="T27" fmla="*/ 145 h 150"/>
                <a:gd name="T28" fmla="*/ 57 w 61"/>
                <a:gd name="T29" fmla="*/ 34 h 150"/>
                <a:gd name="T30" fmla="*/ 4 w 61"/>
                <a:gd name="T31" fmla="*/ 5 h 150"/>
                <a:gd name="T32" fmla="*/ 4 w 61"/>
                <a:gd name="T33" fmla="*/ 11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150">
                  <a:moveTo>
                    <a:pt x="59" y="150"/>
                  </a:moveTo>
                  <a:cubicBezTo>
                    <a:pt x="58" y="150"/>
                    <a:pt x="58" y="150"/>
                    <a:pt x="58" y="15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19"/>
                    <a:pt x="0" y="118"/>
                    <a:pt x="0" y="11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1" y="32"/>
                    <a:pt x="61" y="33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0" y="149"/>
                    <a:pt x="60" y="149"/>
                    <a:pt x="60" y="150"/>
                  </a:cubicBezTo>
                  <a:cubicBezTo>
                    <a:pt x="59" y="150"/>
                    <a:pt x="59" y="150"/>
                    <a:pt x="59" y="150"/>
                  </a:cubicBezTo>
                  <a:close/>
                  <a:moveTo>
                    <a:pt x="4" y="116"/>
                  </a:moveTo>
                  <a:cubicBezTo>
                    <a:pt x="57" y="145"/>
                    <a:pt x="57" y="145"/>
                    <a:pt x="57" y="145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4" y="116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ṡḷíďè"/>
            <p:cNvSpPr/>
            <p:nvPr/>
          </p:nvSpPr>
          <p:spPr bwMode="auto">
            <a:xfrm>
              <a:off x="4776788" y="1660526"/>
              <a:ext cx="3098800" cy="620713"/>
            </a:xfrm>
            <a:custGeom>
              <a:avLst/>
              <a:gdLst>
                <a:gd name="T0" fmla="*/ 58 w 418"/>
                <a:gd name="T1" fmla="*/ 84 h 84"/>
                <a:gd name="T2" fmla="*/ 57 w 418"/>
                <a:gd name="T3" fmla="*/ 84 h 84"/>
                <a:gd name="T4" fmla="*/ 1 w 418"/>
                <a:gd name="T5" fmla="*/ 53 h 84"/>
                <a:gd name="T6" fmla="*/ 0 w 418"/>
                <a:gd name="T7" fmla="*/ 52 h 84"/>
                <a:gd name="T8" fmla="*/ 1 w 418"/>
                <a:gd name="T9" fmla="*/ 50 h 84"/>
                <a:gd name="T10" fmla="*/ 359 w 418"/>
                <a:gd name="T11" fmla="*/ 0 h 84"/>
                <a:gd name="T12" fmla="*/ 360 w 418"/>
                <a:gd name="T13" fmla="*/ 0 h 84"/>
                <a:gd name="T14" fmla="*/ 417 w 418"/>
                <a:gd name="T15" fmla="*/ 31 h 84"/>
                <a:gd name="T16" fmla="*/ 418 w 418"/>
                <a:gd name="T17" fmla="*/ 33 h 84"/>
                <a:gd name="T18" fmla="*/ 416 w 418"/>
                <a:gd name="T19" fmla="*/ 34 h 84"/>
                <a:gd name="T20" fmla="*/ 58 w 418"/>
                <a:gd name="T21" fmla="*/ 84 h 84"/>
                <a:gd name="T22" fmla="*/ 58 w 418"/>
                <a:gd name="T23" fmla="*/ 84 h 84"/>
                <a:gd name="T24" fmla="*/ 7 w 418"/>
                <a:gd name="T25" fmla="*/ 53 h 84"/>
                <a:gd name="T26" fmla="*/ 58 w 418"/>
                <a:gd name="T27" fmla="*/ 81 h 84"/>
                <a:gd name="T28" fmla="*/ 411 w 418"/>
                <a:gd name="T29" fmla="*/ 31 h 84"/>
                <a:gd name="T30" fmla="*/ 359 w 418"/>
                <a:gd name="T31" fmla="*/ 3 h 84"/>
                <a:gd name="T32" fmla="*/ 7 w 418"/>
                <a:gd name="T33" fmla="*/ 5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8" h="84">
                  <a:moveTo>
                    <a:pt x="58" y="84"/>
                  </a:moveTo>
                  <a:cubicBezTo>
                    <a:pt x="58" y="84"/>
                    <a:pt x="57" y="84"/>
                    <a:pt x="57" y="84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2"/>
                    <a:pt x="0" y="52"/>
                  </a:cubicBezTo>
                  <a:cubicBezTo>
                    <a:pt x="0" y="51"/>
                    <a:pt x="0" y="50"/>
                    <a:pt x="1" y="5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417" y="31"/>
                    <a:pt x="417" y="31"/>
                    <a:pt x="417" y="31"/>
                  </a:cubicBezTo>
                  <a:cubicBezTo>
                    <a:pt x="417" y="31"/>
                    <a:pt x="418" y="32"/>
                    <a:pt x="418" y="33"/>
                  </a:cubicBezTo>
                  <a:cubicBezTo>
                    <a:pt x="417" y="33"/>
                    <a:pt x="417" y="34"/>
                    <a:pt x="416" y="34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8" y="84"/>
                    <a:pt x="58" y="84"/>
                    <a:pt x="58" y="84"/>
                  </a:cubicBezTo>
                  <a:close/>
                  <a:moveTo>
                    <a:pt x="7" y="53"/>
                  </a:moveTo>
                  <a:cubicBezTo>
                    <a:pt x="58" y="81"/>
                    <a:pt x="58" y="81"/>
                    <a:pt x="58" y="81"/>
                  </a:cubicBezTo>
                  <a:cubicBezTo>
                    <a:pt x="411" y="31"/>
                    <a:pt x="411" y="31"/>
                    <a:pt x="411" y="31"/>
                  </a:cubicBezTo>
                  <a:cubicBezTo>
                    <a:pt x="359" y="3"/>
                    <a:pt x="359" y="3"/>
                    <a:pt x="359" y="3"/>
                  </a:cubicBezTo>
                  <a:lnTo>
                    <a:pt x="7" y="53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ṡḷîďè"/>
            <p:cNvSpPr/>
            <p:nvPr/>
          </p:nvSpPr>
          <p:spPr bwMode="auto">
            <a:xfrm>
              <a:off x="4716463" y="1897063"/>
              <a:ext cx="3159125" cy="3830638"/>
            </a:xfrm>
            <a:custGeom>
              <a:avLst/>
              <a:gdLst>
                <a:gd name="T0" fmla="*/ 1990 w 1990"/>
                <a:gd name="T1" fmla="*/ 0 h 2413"/>
                <a:gd name="T2" fmla="*/ 1976 w 1990"/>
                <a:gd name="T3" fmla="*/ 2176 h 2413"/>
                <a:gd name="T4" fmla="*/ 304 w 1990"/>
                <a:gd name="T5" fmla="*/ 2413 h 2413"/>
                <a:gd name="T6" fmla="*/ 304 w 1990"/>
                <a:gd name="T7" fmla="*/ 1603 h 2413"/>
                <a:gd name="T8" fmla="*/ 0 w 1990"/>
                <a:gd name="T9" fmla="*/ 1645 h 2413"/>
                <a:gd name="T10" fmla="*/ 570 w 1990"/>
                <a:gd name="T11" fmla="*/ 983 h 2413"/>
                <a:gd name="T12" fmla="*/ 1126 w 1990"/>
                <a:gd name="T13" fmla="*/ 1491 h 2413"/>
                <a:gd name="T14" fmla="*/ 804 w 1990"/>
                <a:gd name="T15" fmla="*/ 1533 h 2413"/>
                <a:gd name="T16" fmla="*/ 804 w 1990"/>
                <a:gd name="T17" fmla="*/ 1803 h 2413"/>
                <a:gd name="T18" fmla="*/ 1476 w 1990"/>
                <a:gd name="T19" fmla="*/ 1710 h 2413"/>
                <a:gd name="T20" fmla="*/ 1481 w 1990"/>
                <a:gd name="T21" fmla="*/ 610 h 2413"/>
                <a:gd name="T22" fmla="*/ 309 w 1990"/>
                <a:gd name="T23" fmla="*/ 773 h 2413"/>
                <a:gd name="T24" fmla="*/ 309 w 1990"/>
                <a:gd name="T25" fmla="*/ 237 h 2413"/>
                <a:gd name="T26" fmla="*/ 1990 w 1990"/>
                <a:gd name="T27" fmla="*/ 0 h 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90" h="2413">
                  <a:moveTo>
                    <a:pt x="1990" y="0"/>
                  </a:moveTo>
                  <a:lnTo>
                    <a:pt x="1976" y="2176"/>
                  </a:lnTo>
                  <a:lnTo>
                    <a:pt x="304" y="2413"/>
                  </a:lnTo>
                  <a:lnTo>
                    <a:pt x="304" y="1603"/>
                  </a:lnTo>
                  <a:lnTo>
                    <a:pt x="0" y="1645"/>
                  </a:lnTo>
                  <a:lnTo>
                    <a:pt x="570" y="983"/>
                  </a:lnTo>
                  <a:lnTo>
                    <a:pt x="1126" y="1491"/>
                  </a:lnTo>
                  <a:lnTo>
                    <a:pt x="804" y="1533"/>
                  </a:lnTo>
                  <a:lnTo>
                    <a:pt x="804" y="1803"/>
                  </a:lnTo>
                  <a:lnTo>
                    <a:pt x="1476" y="1710"/>
                  </a:lnTo>
                  <a:lnTo>
                    <a:pt x="1481" y="610"/>
                  </a:lnTo>
                  <a:lnTo>
                    <a:pt x="309" y="773"/>
                  </a:lnTo>
                  <a:lnTo>
                    <a:pt x="309" y="237"/>
                  </a:lnTo>
                  <a:lnTo>
                    <a:pt x="1990" y="0"/>
                  </a:lnTo>
                  <a:close/>
                </a:path>
              </a:pathLst>
            </a:custGeom>
            <a:grpFill/>
            <a:ln w="28575" cap="flat">
              <a:solidFill>
                <a:srgbClr val="C8103D"/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šľïḑé"/>
            <p:cNvSpPr/>
            <p:nvPr/>
          </p:nvSpPr>
          <p:spPr bwMode="auto">
            <a:xfrm>
              <a:off x="4976813" y="3627438"/>
              <a:ext cx="569913" cy="747713"/>
            </a:xfrm>
            <a:custGeom>
              <a:avLst/>
              <a:gdLst>
                <a:gd name="T0" fmla="*/ 0 w 359"/>
                <a:gd name="T1" fmla="*/ 471 h 471"/>
                <a:gd name="T2" fmla="*/ 322 w 359"/>
                <a:gd name="T3" fmla="*/ 433 h 471"/>
                <a:gd name="T4" fmla="*/ 196 w 359"/>
                <a:gd name="T5" fmla="*/ 359 h 471"/>
                <a:gd name="T6" fmla="*/ 359 w 359"/>
                <a:gd name="T7" fmla="*/ 0 h 471"/>
                <a:gd name="T8" fmla="*/ 0 w 359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" h="471">
                  <a:moveTo>
                    <a:pt x="0" y="471"/>
                  </a:moveTo>
                  <a:lnTo>
                    <a:pt x="322" y="433"/>
                  </a:lnTo>
                  <a:lnTo>
                    <a:pt x="196" y="359"/>
                  </a:lnTo>
                  <a:lnTo>
                    <a:pt x="359" y="0"/>
                  </a:lnTo>
                  <a:lnTo>
                    <a:pt x="0" y="471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ṧlîďe"/>
            <p:cNvSpPr/>
            <p:nvPr/>
          </p:nvSpPr>
          <p:spPr bwMode="auto">
            <a:xfrm>
              <a:off x="7253288" y="2022476"/>
              <a:ext cx="496888" cy="1065213"/>
            </a:xfrm>
            <a:custGeom>
              <a:avLst/>
              <a:gdLst>
                <a:gd name="T0" fmla="*/ 0 w 313"/>
                <a:gd name="T1" fmla="*/ 42 h 671"/>
                <a:gd name="T2" fmla="*/ 224 w 313"/>
                <a:gd name="T3" fmla="*/ 112 h 671"/>
                <a:gd name="T4" fmla="*/ 313 w 313"/>
                <a:gd name="T5" fmla="*/ 671 h 671"/>
                <a:gd name="T6" fmla="*/ 313 w 313"/>
                <a:gd name="T7" fmla="*/ 0 h 671"/>
                <a:gd name="T8" fmla="*/ 0 w 313"/>
                <a:gd name="T9" fmla="*/ 42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671">
                  <a:moveTo>
                    <a:pt x="0" y="42"/>
                  </a:moveTo>
                  <a:lnTo>
                    <a:pt x="224" y="112"/>
                  </a:lnTo>
                  <a:lnTo>
                    <a:pt x="313" y="671"/>
                  </a:lnTo>
                  <a:lnTo>
                    <a:pt x="313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rgbClr val="C8103D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0358164" y="96056"/>
            <a:ext cx="1516662" cy="461665"/>
            <a:chOff x="2433364" y="944554"/>
            <a:chExt cx="1516662" cy="461665"/>
          </a:xfrm>
        </p:grpSpPr>
        <p:sp>
          <p:nvSpPr>
            <p:cNvPr id="54" name="multiple-connector-points_14951"/>
            <p:cNvSpPr>
              <a:spLocks noChangeAspect="1"/>
            </p:cNvSpPr>
            <p:nvPr/>
          </p:nvSpPr>
          <p:spPr bwMode="auto">
            <a:xfrm>
              <a:off x="3569680" y="994730"/>
              <a:ext cx="380346" cy="379817"/>
            </a:xfrm>
            <a:custGeom>
              <a:avLst/>
              <a:gdLst>
                <a:gd name="connsiteX0" fmla="*/ 113399 w 608697"/>
                <a:gd name="connsiteY0" fmla="*/ 462557 h 607851"/>
                <a:gd name="connsiteX1" fmla="*/ 330105 w 608697"/>
                <a:gd name="connsiteY1" fmla="*/ 462557 h 607851"/>
                <a:gd name="connsiteX2" fmla="*/ 224848 w 608697"/>
                <a:gd name="connsiteY2" fmla="*/ 538979 h 607851"/>
                <a:gd name="connsiteX3" fmla="*/ 113399 w 608697"/>
                <a:gd name="connsiteY3" fmla="*/ 462557 h 607851"/>
                <a:gd name="connsiteX4" fmla="*/ 418665 w 608697"/>
                <a:gd name="connsiteY4" fmla="*/ 417183 h 607851"/>
                <a:gd name="connsiteX5" fmla="*/ 378446 w 608697"/>
                <a:gd name="connsiteY5" fmla="*/ 540800 h 607851"/>
                <a:gd name="connsiteX6" fmla="*/ 243239 w 608697"/>
                <a:gd name="connsiteY6" fmla="*/ 544452 h 607851"/>
                <a:gd name="connsiteX7" fmla="*/ 418665 w 608697"/>
                <a:gd name="connsiteY7" fmla="*/ 417183 h 607851"/>
                <a:gd name="connsiteX8" fmla="*/ 463491 w 608697"/>
                <a:gd name="connsiteY8" fmla="*/ 328482 h 607851"/>
                <a:gd name="connsiteX9" fmla="*/ 503696 w 608697"/>
                <a:gd name="connsiteY9" fmla="*/ 452075 h 607851"/>
                <a:gd name="connsiteX10" fmla="*/ 396507 w 608697"/>
                <a:gd name="connsiteY10" fmla="*/ 534321 h 607851"/>
                <a:gd name="connsiteX11" fmla="*/ 463491 w 608697"/>
                <a:gd name="connsiteY11" fmla="*/ 328482 h 607851"/>
                <a:gd name="connsiteX12" fmla="*/ 56382 w 608697"/>
                <a:gd name="connsiteY12" fmla="*/ 320226 h 607851"/>
                <a:gd name="connsiteX13" fmla="*/ 231808 w 608697"/>
                <a:gd name="connsiteY13" fmla="*/ 447456 h 607851"/>
                <a:gd name="connsiteX14" fmla="*/ 101675 w 608697"/>
                <a:gd name="connsiteY14" fmla="*/ 447456 h 607851"/>
                <a:gd name="connsiteX15" fmla="*/ 56382 w 608697"/>
                <a:gd name="connsiteY15" fmla="*/ 320226 h 607851"/>
                <a:gd name="connsiteX16" fmla="*/ 447526 w 608697"/>
                <a:gd name="connsiteY16" fmla="*/ 230396 h 607851"/>
                <a:gd name="connsiteX17" fmla="*/ 552810 w 608697"/>
                <a:gd name="connsiteY17" fmla="*/ 306756 h 607851"/>
                <a:gd name="connsiteX18" fmla="*/ 514484 w 608697"/>
                <a:gd name="connsiteY18" fmla="*/ 436306 h 607851"/>
                <a:gd name="connsiteX19" fmla="*/ 447526 w 608697"/>
                <a:gd name="connsiteY19" fmla="*/ 230396 h 607851"/>
                <a:gd name="connsiteX20" fmla="*/ 94214 w 608697"/>
                <a:gd name="connsiteY20" fmla="*/ 171545 h 607851"/>
                <a:gd name="connsiteX21" fmla="*/ 161172 w 608697"/>
                <a:gd name="connsiteY21" fmla="*/ 377455 h 607851"/>
                <a:gd name="connsiteX22" fmla="*/ 55888 w 608697"/>
                <a:gd name="connsiteY22" fmla="*/ 301095 h 607851"/>
                <a:gd name="connsiteX23" fmla="*/ 94214 w 608697"/>
                <a:gd name="connsiteY23" fmla="*/ 171545 h 607851"/>
                <a:gd name="connsiteX24" fmla="*/ 376960 w 608697"/>
                <a:gd name="connsiteY24" fmla="*/ 160395 h 607851"/>
                <a:gd name="connsiteX25" fmla="*/ 507041 w 608697"/>
                <a:gd name="connsiteY25" fmla="*/ 160395 h 607851"/>
                <a:gd name="connsiteX26" fmla="*/ 552315 w 608697"/>
                <a:gd name="connsiteY26" fmla="*/ 287625 h 607851"/>
                <a:gd name="connsiteX27" fmla="*/ 376960 w 608697"/>
                <a:gd name="connsiteY27" fmla="*/ 160395 h 607851"/>
                <a:gd name="connsiteX28" fmla="*/ 212260 w 608697"/>
                <a:gd name="connsiteY28" fmla="*/ 73529 h 607851"/>
                <a:gd name="connsiteX29" fmla="*/ 145233 w 608697"/>
                <a:gd name="connsiteY29" fmla="*/ 279298 h 607851"/>
                <a:gd name="connsiteX30" fmla="*/ 105001 w 608697"/>
                <a:gd name="connsiteY30" fmla="*/ 155747 h 607851"/>
                <a:gd name="connsiteX31" fmla="*/ 212260 w 608697"/>
                <a:gd name="connsiteY31" fmla="*/ 73529 h 607851"/>
                <a:gd name="connsiteX32" fmla="*/ 383849 w 608697"/>
                <a:gd name="connsiteY32" fmla="*/ 68801 h 607851"/>
                <a:gd name="connsiteX33" fmla="*/ 495298 w 608697"/>
                <a:gd name="connsiteY33" fmla="*/ 145223 h 607851"/>
                <a:gd name="connsiteX34" fmla="*/ 278592 w 608697"/>
                <a:gd name="connsiteY34" fmla="*/ 145223 h 607851"/>
                <a:gd name="connsiteX35" fmla="*/ 383849 w 608697"/>
                <a:gd name="connsiteY35" fmla="*/ 68801 h 607851"/>
                <a:gd name="connsiteX36" fmla="*/ 297630 w 608697"/>
                <a:gd name="connsiteY36" fmla="*/ 55890 h 607851"/>
                <a:gd name="connsiteX37" fmla="*/ 365458 w 608697"/>
                <a:gd name="connsiteY37" fmla="*/ 63394 h 607851"/>
                <a:gd name="connsiteX38" fmla="*/ 190103 w 608697"/>
                <a:gd name="connsiteY38" fmla="*/ 190597 h 607851"/>
                <a:gd name="connsiteX39" fmla="*/ 230306 w 608697"/>
                <a:gd name="connsiteY39" fmla="*/ 67043 h 607851"/>
                <a:gd name="connsiteX40" fmla="*/ 297630 w 608697"/>
                <a:gd name="connsiteY40" fmla="*/ 55890 h 607851"/>
                <a:gd name="connsiteX41" fmla="*/ 304349 w 608697"/>
                <a:gd name="connsiteY41" fmla="*/ 24806 h 607851"/>
                <a:gd name="connsiteX42" fmla="*/ 106746 w 608697"/>
                <a:gd name="connsiteY42" fmla="*/ 106597 h 607851"/>
                <a:gd name="connsiteX43" fmla="*/ 24840 w 608697"/>
                <a:gd name="connsiteY43" fmla="*/ 303926 h 607851"/>
                <a:gd name="connsiteX44" fmla="*/ 106746 w 608697"/>
                <a:gd name="connsiteY44" fmla="*/ 501254 h 607851"/>
                <a:gd name="connsiteX45" fmla="*/ 304349 w 608697"/>
                <a:gd name="connsiteY45" fmla="*/ 583045 h 607851"/>
                <a:gd name="connsiteX46" fmla="*/ 501951 w 608697"/>
                <a:gd name="connsiteY46" fmla="*/ 501254 h 607851"/>
                <a:gd name="connsiteX47" fmla="*/ 583857 w 608697"/>
                <a:gd name="connsiteY47" fmla="*/ 303926 h 607851"/>
                <a:gd name="connsiteX48" fmla="*/ 501951 w 608697"/>
                <a:gd name="connsiteY48" fmla="*/ 106597 h 607851"/>
                <a:gd name="connsiteX49" fmla="*/ 304349 w 608697"/>
                <a:gd name="connsiteY49" fmla="*/ 24806 h 607851"/>
                <a:gd name="connsiteX50" fmla="*/ 304349 w 608697"/>
                <a:gd name="connsiteY50" fmla="*/ 0 h 607851"/>
                <a:gd name="connsiteX51" fmla="*/ 608697 w 608697"/>
                <a:gd name="connsiteY51" fmla="*/ 303926 h 607851"/>
                <a:gd name="connsiteX52" fmla="*/ 304349 w 608697"/>
                <a:gd name="connsiteY52" fmla="*/ 607851 h 607851"/>
                <a:gd name="connsiteX53" fmla="*/ 0 w 608697"/>
                <a:gd name="connsiteY53" fmla="*/ 303926 h 607851"/>
                <a:gd name="connsiteX54" fmla="*/ 304349 w 608697"/>
                <a:gd name="connsiteY54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97" h="607851">
                  <a:moveTo>
                    <a:pt x="113399" y="462557"/>
                  </a:moveTo>
                  <a:lnTo>
                    <a:pt x="330105" y="462557"/>
                  </a:lnTo>
                  <a:cubicBezTo>
                    <a:pt x="295044" y="488031"/>
                    <a:pt x="259983" y="513505"/>
                    <a:pt x="224848" y="538979"/>
                  </a:cubicBezTo>
                  <a:cubicBezTo>
                    <a:pt x="181358" y="524305"/>
                    <a:pt x="142716" y="497863"/>
                    <a:pt x="113399" y="462557"/>
                  </a:cubicBezTo>
                  <a:close/>
                  <a:moveTo>
                    <a:pt x="418665" y="417183"/>
                  </a:moveTo>
                  <a:cubicBezTo>
                    <a:pt x="405234" y="458389"/>
                    <a:pt x="391803" y="499595"/>
                    <a:pt x="378446" y="540800"/>
                  </a:cubicBezTo>
                  <a:cubicBezTo>
                    <a:pt x="334571" y="554436"/>
                    <a:pt x="287786" y="555703"/>
                    <a:pt x="243239" y="544452"/>
                  </a:cubicBezTo>
                  <a:cubicBezTo>
                    <a:pt x="301665" y="501979"/>
                    <a:pt x="360165" y="459581"/>
                    <a:pt x="418665" y="417183"/>
                  </a:cubicBezTo>
                  <a:close/>
                  <a:moveTo>
                    <a:pt x="463491" y="328482"/>
                  </a:moveTo>
                  <a:cubicBezTo>
                    <a:pt x="476918" y="369680"/>
                    <a:pt x="490270" y="410877"/>
                    <a:pt x="503696" y="452075"/>
                  </a:cubicBezTo>
                  <a:cubicBezTo>
                    <a:pt x="476246" y="488877"/>
                    <a:pt x="439174" y="517335"/>
                    <a:pt x="396507" y="534321"/>
                  </a:cubicBezTo>
                  <a:cubicBezTo>
                    <a:pt x="418810" y="465708"/>
                    <a:pt x="441188" y="397095"/>
                    <a:pt x="463491" y="328482"/>
                  </a:cubicBezTo>
                  <a:close/>
                  <a:moveTo>
                    <a:pt x="56382" y="320226"/>
                  </a:moveTo>
                  <a:cubicBezTo>
                    <a:pt x="114882" y="362611"/>
                    <a:pt x="173383" y="404996"/>
                    <a:pt x="231808" y="447456"/>
                  </a:cubicBezTo>
                  <a:lnTo>
                    <a:pt x="101675" y="447456"/>
                  </a:lnTo>
                  <a:cubicBezTo>
                    <a:pt x="75111" y="409987"/>
                    <a:pt x="59441" y="365963"/>
                    <a:pt x="56382" y="320226"/>
                  </a:cubicBezTo>
                  <a:close/>
                  <a:moveTo>
                    <a:pt x="447526" y="230396"/>
                  </a:moveTo>
                  <a:cubicBezTo>
                    <a:pt x="482646" y="255874"/>
                    <a:pt x="517691" y="281352"/>
                    <a:pt x="552810" y="306756"/>
                  </a:cubicBezTo>
                  <a:cubicBezTo>
                    <a:pt x="552214" y="352646"/>
                    <a:pt x="539016" y="397493"/>
                    <a:pt x="514484" y="436306"/>
                  </a:cubicBezTo>
                  <a:cubicBezTo>
                    <a:pt x="492190" y="367694"/>
                    <a:pt x="469895" y="299008"/>
                    <a:pt x="447526" y="230396"/>
                  </a:cubicBezTo>
                  <a:close/>
                  <a:moveTo>
                    <a:pt x="94214" y="171545"/>
                  </a:moveTo>
                  <a:cubicBezTo>
                    <a:pt x="116508" y="240157"/>
                    <a:pt x="138803" y="308843"/>
                    <a:pt x="161172" y="377455"/>
                  </a:cubicBezTo>
                  <a:cubicBezTo>
                    <a:pt x="126053" y="351977"/>
                    <a:pt x="91008" y="326499"/>
                    <a:pt x="55888" y="301095"/>
                  </a:cubicBezTo>
                  <a:cubicBezTo>
                    <a:pt x="56410" y="255205"/>
                    <a:pt x="69682" y="210358"/>
                    <a:pt x="94214" y="171545"/>
                  </a:cubicBezTo>
                  <a:close/>
                  <a:moveTo>
                    <a:pt x="376960" y="160395"/>
                  </a:moveTo>
                  <a:lnTo>
                    <a:pt x="507041" y="160395"/>
                  </a:lnTo>
                  <a:cubicBezTo>
                    <a:pt x="533594" y="197864"/>
                    <a:pt x="549257" y="241888"/>
                    <a:pt x="552315" y="287625"/>
                  </a:cubicBezTo>
                  <a:cubicBezTo>
                    <a:pt x="493839" y="245240"/>
                    <a:pt x="435362" y="202855"/>
                    <a:pt x="376960" y="160395"/>
                  </a:cubicBezTo>
                  <a:close/>
                  <a:moveTo>
                    <a:pt x="212260" y="73529"/>
                  </a:moveTo>
                  <a:cubicBezTo>
                    <a:pt x="189942" y="142119"/>
                    <a:pt x="167550" y="210708"/>
                    <a:pt x="145233" y="279298"/>
                  </a:cubicBezTo>
                  <a:cubicBezTo>
                    <a:pt x="131797" y="238114"/>
                    <a:pt x="118436" y="196931"/>
                    <a:pt x="105001" y="155747"/>
                  </a:cubicBezTo>
                  <a:cubicBezTo>
                    <a:pt x="132469" y="118958"/>
                    <a:pt x="169566" y="90509"/>
                    <a:pt x="212260" y="73529"/>
                  </a:cubicBezTo>
                  <a:close/>
                  <a:moveTo>
                    <a:pt x="383849" y="68801"/>
                  </a:moveTo>
                  <a:cubicBezTo>
                    <a:pt x="427340" y="83475"/>
                    <a:pt x="465981" y="109917"/>
                    <a:pt x="495298" y="145223"/>
                  </a:cubicBezTo>
                  <a:lnTo>
                    <a:pt x="278592" y="145223"/>
                  </a:lnTo>
                  <a:cubicBezTo>
                    <a:pt x="313653" y="119749"/>
                    <a:pt x="348714" y="94275"/>
                    <a:pt x="383849" y="68801"/>
                  </a:cubicBezTo>
                  <a:close/>
                  <a:moveTo>
                    <a:pt x="297630" y="55890"/>
                  </a:moveTo>
                  <a:cubicBezTo>
                    <a:pt x="320370" y="55276"/>
                    <a:pt x="343194" y="57771"/>
                    <a:pt x="365458" y="63394"/>
                  </a:cubicBezTo>
                  <a:cubicBezTo>
                    <a:pt x="307056" y="105844"/>
                    <a:pt x="248580" y="148221"/>
                    <a:pt x="190103" y="190597"/>
                  </a:cubicBezTo>
                  <a:cubicBezTo>
                    <a:pt x="203529" y="149412"/>
                    <a:pt x="216955" y="108228"/>
                    <a:pt x="230306" y="67043"/>
                  </a:cubicBezTo>
                  <a:cubicBezTo>
                    <a:pt x="252234" y="60229"/>
                    <a:pt x="274890" y="56505"/>
                    <a:pt x="297630" y="55890"/>
                  </a:cubicBezTo>
                  <a:close/>
                  <a:moveTo>
                    <a:pt x="304349" y="24806"/>
                  </a:moveTo>
                  <a:cubicBezTo>
                    <a:pt x="229679" y="24806"/>
                    <a:pt x="159485" y="53857"/>
                    <a:pt x="106746" y="106597"/>
                  </a:cubicBezTo>
                  <a:cubicBezTo>
                    <a:pt x="53932" y="159263"/>
                    <a:pt x="24840" y="229359"/>
                    <a:pt x="24840" y="303926"/>
                  </a:cubicBezTo>
                  <a:cubicBezTo>
                    <a:pt x="24840" y="378492"/>
                    <a:pt x="53932" y="448588"/>
                    <a:pt x="106746" y="501254"/>
                  </a:cubicBezTo>
                  <a:cubicBezTo>
                    <a:pt x="159485" y="553994"/>
                    <a:pt x="229679" y="583045"/>
                    <a:pt x="304349" y="583045"/>
                  </a:cubicBezTo>
                  <a:cubicBezTo>
                    <a:pt x="379018" y="583045"/>
                    <a:pt x="449213" y="553994"/>
                    <a:pt x="501951" y="501254"/>
                  </a:cubicBezTo>
                  <a:cubicBezTo>
                    <a:pt x="554765" y="448588"/>
                    <a:pt x="583857" y="378492"/>
                    <a:pt x="583857" y="303926"/>
                  </a:cubicBezTo>
                  <a:cubicBezTo>
                    <a:pt x="583857" y="229359"/>
                    <a:pt x="554765" y="159263"/>
                    <a:pt x="501951" y="106597"/>
                  </a:cubicBezTo>
                  <a:cubicBezTo>
                    <a:pt x="449213" y="53857"/>
                    <a:pt x="379018" y="24806"/>
                    <a:pt x="304349" y="24806"/>
                  </a:cubicBezTo>
                  <a:close/>
                  <a:moveTo>
                    <a:pt x="304349" y="0"/>
                  </a:moveTo>
                  <a:cubicBezTo>
                    <a:pt x="472412" y="0"/>
                    <a:pt x="608697" y="136096"/>
                    <a:pt x="608697" y="303926"/>
                  </a:cubicBezTo>
                  <a:cubicBezTo>
                    <a:pt x="608697" y="471755"/>
                    <a:pt x="472412" y="607851"/>
                    <a:pt x="304349" y="607851"/>
                  </a:cubicBezTo>
                  <a:cubicBezTo>
                    <a:pt x="136286" y="607851"/>
                    <a:pt x="0" y="471755"/>
                    <a:pt x="0" y="303926"/>
                  </a:cubicBezTo>
                  <a:cubicBezTo>
                    <a:pt x="0" y="136096"/>
                    <a:pt x="136286" y="0"/>
                    <a:pt x="304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文本框 2"/>
            <p:cNvSpPr txBox="1"/>
            <p:nvPr/>
          </p:nvSpPr>
          <p:spPr>
            <a:xfrm>
              <a:off x="2433364" y="944554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latin typeface="+mj-ea"/>
                  <a:ea typeface="+mj-ea"/>
                </a:rPr>
                <a:t>for</a:t>
              </a:r>
              <a:r>
                <a:rPr lang="zh-CN" altLang="en-US" sz="2400" dirty="0">
                  <a:latin typeface="+mj-ea"/>
                  <a:ea typeface="+mj-ea"/>
                </a:rPr>
                <a:t>循环</a:t>
              </a:r>
            </a:p>
          </p:txBody>
        </p:sp>
      </p:grpSp>
      <p:sp>
        <p:nvSpPr>
          <p:cNvPr id="387" name="Rectangle 2"/>
          <p:cNvSpPr>
            <a:spLocks noChangeArrowheads="1"/>
          </p:cNvSpPr>
          <p:nvPr/>
        </p:nvSpPr>
        <p:spPr bwMode="auto">
          <a:xfrm>
            <a:off x="7645422" y="1953877"/>
            <a:ext cx="3088481" cy="600164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临时变量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字符串，列表等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执行代码块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执行代码块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89" name="Rectangle 2"/>
          <p:cNvSpPr>
            <a:spLocks noChangeArrowheads="1"/>
          </p:cNvSpPr>
          <p:nvPr/>
        </p:nvSpPr>
        <p:spPr bwMode="auto">
          <a:xfrm>
            <a:off x="7645421" y="3688390"/>
            <a:ext cx="3088481" cy="600164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200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'python'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8959A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90" name="Rectangle 2"/>
          <p:cNvSpPr>
            <a:spLocks noChangeArrowheads="1"/>
          </p:cNvSpPr>
          <p:nvPr/>
        </p:nvSpPr>
        <p:spPr bwMode="auto">
          <a:xfrm>
            <a:off x="7645422" y="5240467"/>
            <a:ext cx="3088481" cy="600164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altLang="zh-CN" sz="1200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altLang="zh-CN" sz="12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'a', 'b', 'c', 'd'</a:t>
            </a:r>
            <a:r>
              <a:rPr lang="en-US" altLang="zh-CN" sz="1200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CN" sz="12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li: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391" name="直接连接符 390"/>
          <p:cNvCxnSpPr/>
          <p:nvPr/>
        </p:nvCxnSpPr>
        <p:spPr>
          <a:xfrm>
            <a:off x="7329992" y="6029570"/>
            <a:ext cx="4164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5"/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166598" y="3021013"/>
            <a:ext cx="3815596" cy="679450"/>
            <a:chOff x="3379149" y="3409950"/>
            <a:chExt cx="3817220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379149" y="3409950"/>
              <a:ext cx="381722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break</a:t>
              </a:r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continue</a:t>
              </a:r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语句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9153951" y="119998"/>
            <a:ext cx="2720875" cy="461665"/>
            <a:chOff x="1229151" y="968496"/>
            <a:chExt cx="2720875" cy="461665"/>
          </a:xfrm>
        </p:grpSpPr>
        <p:sp>
          <p:nvSpPr>
            <p:cNvPr id="12" name="multiple-connector-points_14951"/>
            <p:cNvSpPr>
              <a:spLocks noChangeAspect="1"/>
            </p:cNvSpPr>
            <p:nvPr/>
          </p:nvSpPr>
          <p:spPr bwMode="auto">
            <a:xfrm>
              <a:off x="3569680" y="994938"/>
              <a:ext cx="380346" cy="379400"/>
            </a:xfrm>
            <a:custGeom>
              <a:avLst/>
              <a:gdLst>
                <a:gd name="connsiteX0" fmla="*/ 252216 w 606607"/>
                <a:gd name="connsiteY0" fmla="*/ 196384 h 605099"/>
                <a:gd name="connsiteX1" fmla="*/ 310102 w 606607"/>
                <a:gd name="connsiteY1" fmla="*/ 210858 h 605099"/>
                <a:gd name="connsiteX2" fmla="*/ 333388 w 606607"/>
                <a:gd name="connsiteY2" fmla="*/ 242793 h 605099"/>
                <a:gd name="connsiteX3" fmla="*/ 322633 w 606607"/>
                <a:gd name="connsiteY3" fmla="*/ 280704 h 605099"/>
                <a:gd name="connsiteX4" fmla="*/ 265215 w 606607"/>
                <a:gd name="connsiteY4" fmla="*/ 292470 h 605099"/>
                <a:gd name="connsiteX5" fmla="*/ 229960 w 606607"/>
                <a:gd name="connsiteY5" fmla="*/ 299380 h 605099"/>
                <a:gd name="connsiteX6" fmla="*/ 100628 w 606607"/>
                <a:gd name="connsiteY6" fmla="*/ 445049 h 605099"/>
                <a:gd name="connsiteX7" fmla="*/ 93241 w 606607"/>
                <a:gd name="connsiteY7" fmla="*/ 466433 h 605099"/>
                <a:gd name="connsiteX8" fmla="*/ 103153 w 606607"/>
                <a:gd name="connsiteY8" fmla="*/ 486789 h 605099"/>
                <a:gd name="connsiteX9" fmla="*/ 123820 w 606607"/>
                <a:gd name="connsiteY9" fmla="*/ 505091 h 605099"/>
                <a:gd name="connsiteX10" fmla="*/ 165715 w 606607"/>
                <a:gd name="connsiteY10" fmla="*/ 502570 h 605099"/>
                <a:gd name="connsiteX11" fmla="*/ 224816 w 606607"/>
                <a:gd name="connsiteY11" fmla="*/ 435992 h 605099"/>
                <a:gd name="connsiteX12" fmla="*/ 285414 w 606607"/>
                <a:gd name="connsiteY12" fmla="*/ 432350 h 605099"/>
                <a:gd name="connsiteX13" fmla="*/ 290932 w 606607"/>
                <a:gd name="connsiteY13" fmla="*/ 437206 h 605099"/>
                <a:gd name="connsiteX14" fmla="*/ 305333 w 606607"/>
                <a:gd name="connsiteY14" fmla="*/ 466713 h 605099"/>
                <a:gd name="connsiteX15" fmla="*/ 294579 w 606607"/>
                <a:gd name="connsiteY15" fmla="*/ 497621 h 605099"/>
                <a:gd name="connsiteX16" fmla="*/ 235477 w 606607"/>
                <a:gd name="connsiteY16" fmla="*/ 564106 h 605099"/>
                <a:gd name="connsiteX17" fmla="*/ 143458 w 606607"/>
                <a:gd name="connsiteY17" fmla="*/ 605099 h 605099"/>
                <a:gd name="connsiteX18" fmla="*/ 62006 w 606607"/>
                <a:gd name="connsiteY18" fmla="*/ 574564 h 605099"/>
                <a:gd name="connsiteX19" fmla="*/ 41340 w 606607"/>
                <a:gd name="connsiteY19" fmla="*/ 556449 h 605099"/>
                <a:gd name="connsiteX20" fmla="*/ 30866 w 606607"/>
                <a:gd name="connsiteY20" fmla="*/ 383233 h 605099"/>
                <a:gd name="connsiteX21" fmla="*/ 160197 w 606607"/>
                <a:gd name="connsiteY21" fmla="*/ 237657 h 605099"/>
                <a:gd name="connsiteX22" fmla="*/ 252216 w 606607"/>
                <a:gd name="connsiteY22" fmla="*/ 196384 h 605099"/>
                <a:gd name="connsiteX23" fmla="*/ 463119 w 606607"/>
                <a:gd name="connsiteY23" fmla="*/ 0 h 605099"/>
                <a:gd name="connsiteX24" fmla="*/ 544570 w 606607"/>
                <a:gd name="connsiteY24" fmla="*/ 30814 h 605099"/>
                <a:gd name="connsiteX25" fmla="*/ 565237 w 606607"/>
                <a:gd name="connsiteY25" fmla="*/ 49115 h 605099"/>
                <a:gd name="connsiteX26" fmla="*/ 575711 w 606607"/>
                <a:gd name="connsiteY26" fmla="*/ 222418 h 605099"/>
                <a:gd name="connsiteX27" fmla="*/ 446473 w 606607"/>
                <a:gd name="connsiteY27" fmla="*/ 368175 h 605099"/>
                <a:gd name="connsiteX28" fmla="*/ 354455 w 606607"/>
                <a:gd name="connsiteY28" fmla="*/ 409633 h 605099"/>
                <a:gd name="connsiteX29" fmla="*/ 354362 w 606607"/>
                <a:gd name="connsiteY29" fmla="*/ 409633 h 605099"/>
                <a:gd name="connsiteX30" fmla="*/ 297505 w 606607"/>
                <a:gd name="connsiteY30" fmla="*/ 395533 h 605099"/>
                <a:gd name="connsiteX31" fmla="*/ 273658 w 606607"/>
                <a:gd name="connsiteY31" fmla="*/ 363039 h 605099"/>
                <a:gd name="connsiteX32" fmla="*/ 284413 w 606607"/>
                <a:gd name="connsiteY32" fmla="*/ 324289 h 605099"/>
                <a:gd name="connsiteX33" fmla="*/ 285441 w 606607"/>
                <a:gd name="connsiteY33" fmla="*/ 323168 h 605099"/>
                <a:gd name="connsiteX34" fmla="*/ 340802 w 606607"/>
                <a:gd name="connsiteY34" fmla="*/ 312897 h 605099"/>
                <a:gd name="connsiteX35" fmla="*/ 376618 w 606607"/>
                <a:gd name="connsiteY35" fmla="*/ 306268 h 605099"/>
                <a:gd name="connsiteX36" fmla="*/ 505949 w 606607"/>
                <a:gd name="connsiteY36" fmla="*/ 160604 h 605099"/>
                <a:gd name="connsiteX37" fmla="*/ 513336 w 606607"/>
                <a:gd name="connsiteY37" fmla="*/ 139128 h 605099"/>
                <a:gd name="connsiteX38" fmla="*/ 503424 w 606607"/>
                <a:gd name="connsiteY38" fmla="*/ 118772 h 605099"/>
                <a:gd name="connsiteX39" fmla="*/ 482757 w 606607"/>
                <a:gd name="connsiteY39" fmla="*/ 100471 h 605099"/>
                <a:gd name="connsiteX40" fmla="*/ 440863 w 606607"/>
                <a:gd name="connsiteY40" fmla="*/ 102992 h 605099"/>
                <a:gd name="connsiteX41" fmla="*/ 381761 w 606607"/>
                <a:gd name="connsiteY41" fmla="*/ 169661 h 605099"/>
                <a:gd name="connsiteX42" fmla="*/ 352211 w 606607"/>
                <a:gd name="connsiteY42" fmla="*/ 183947 h 605099"/>
                <a:gd name="connsiteX43" fmla="*/ 349686 w 606607"/>
                <a:gd name="connsiteY43" fmla="*/ 184041 h 605099"/>
                <a:gd name="connsiteX44" fmla="*/ 321164 w 606607"/>
                <a:gd name="connsiteY44" fmla="*/ 173209 h 605099"/>
                <a:gd name="connsiteX45" fmla="*/ 315647 w 606607"/>
                <a:gd name="connsiteY45" fmla="*/ 168354 h 605099"/>
                <a:gd name="connsiteX46" fmla="*/ 301245 w 606607"/>
                <a:gd name="connsiteY46" fmla="*/ 138848 h 605099"/>
                <a:gd name="connsiteX47" fmla="*/ 311999 w 606607"/>
                <a:gd name="connsiteY47" fmla="*/ 107847 h 605099"/>
                <a:gd name="connsiteX48" fmla="*/ 371101 w 606607"/>
                <a:gd name="connsiteY48" fmla="*/ 41271 h 605099"/>
                <a:gd name="connsiteX49" fmla="*/ 463119 w 606607"/>
                <a:gd name="connsiteY49" fmla="*/ 0 h 6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6607" h="605099">
                  <a:moveTo>
                    <a:pt x="252216" y="196384"/>
                  </a:moveTo>
                  <a:cubicBezTo>
                    <a:pt x="272416" y="196384"/>
                    <a:pt x="292428" y="201333"/>
                    <a:pt x="310102" y="210858"/>
                  </a:cubicBezTo>
                  <a:cubicBezTo>
                    <a:pt x="322446" y="217394"/>
                    <a:pt x="330956" y="229066"/>
                    <a:pt x="333388" y="242793"/>
                  </a:cubicBezTo>
                  <a:cubicBezTo>
                    <a:pt x="335819" y="256426"/>
                    <a:pt x="331891" y="270246"/>
                    <a:pt x="322633" y="280704"/>
                  </a:cubicBezTo>
                  <a:cubicBezTo>
                    <a:pt x="308045" y="297232"/>
                    <a:pt x="284105" y="301714"/>
                    <a:pt x="265215" y="292470"/>
                  </a:cubicBezTo>
                  <a:cubicBezTo>
                    <a:pt x="253713" y="286774"/>
                    <a:pt x="238563" y="289669"/>
                    <a:pt x="229960" y="299380"/>
                  </a:cubicBezTo>
                  <a:lnTo>
                    <a:pt x="100628" y="445049"/>
                  </a:lnTo>
                  <a:cubicBezTo>
                    <a:pt x="95391" y="450932"/>
                    <a:pt x="92773" y="458496"/>
                    <a:pt x="93241" y="466433"/>
                  </a:cubicBezTo>
                  <a:cubicBezTo>
                    <a:pt x="93708" y="474370"/>
                    <a:pt x="97262" y="481560"/>
                    <a:pt x="103153" y="486789"/>
                  </a:cubicBezTo>
                  <a:lnTo>
                    <a:pt x="123820" y="505091"/>
                  </a:lnTo>
                  <a:cubicBezTo>
                    <a:pt x="135603" y="515550"/>
                    <a:pt x="155335" y="514336"/>
                    <a:pt x="165715" y="502570"/>
                  </a:cubicBezTo>
                  <a:lnTo>
                    <a:pt x="224816" y="435992"/>
                  </a:lnTo>
                  <a:cubicBezTo>
                    <a:pt x="239966" y="418997"/>
                    <a:pt x="268301" y="417223"/>
                    <a:pt x="285414" y="432350"/>
                  </a:cubicBezTo>
                  <a:lnTo>
                    <a:pt x="290932" y="437206"/>
                  </a:lnTo>
                  <a:cubicBezTo>
                    <a:pt x="299442" y="444676"/>
                    <a:pt x="304679" y="455414"/>
                    <a:pt x="305333" y="466713"/>
                  </a:cubicBezTo>
                  <a:cubicBezTo>
                    <a:pt x="305988" y="478105"/>
                    <a:pt x="302247" y="489030"/>
                    <a:pt x="294579" y="497621"/>
                  </a:cubicBezTo>
                  <a:lnTo>
                    <a:pt x="235477" y="564106"/>
                  </a:lnTo>
                  <a:cubicBezTo>
                    <a:pt x="212192" y="590345"/>
                    <a:pt x="178620" y="605099"/>
                    <a:pt x="143458" y="605099"/>
                  </a:cubicBezTo>
                  <a:cubicBezTo>
                    <a:pt x="113346" y="605099"/>
                    <a:pt x="84450" y="594454"/>
                    <a:pt x="62006" y="574564"/>
                  </a:cubicBezTo>
                  <a:lnTo>
                    <a:pt x="41340" y="556449"/>
                  </a:lnTo>
                  <a:cubicBezTo>
                    <a:pt x="-9346" y="511628"/>
                    <a:pt x="-14115" y="433844"/>
                    <a:pt x="30866" y="383233"/>
                  </a:cubicBezTo>
                  <a:lnTo>
                    <a:pt x="160197" y="237657"/>
                  </a:lnTo>
                  <a:cubicBezTo>
                    <a:pt x="183483" y="211418"/>
                    <a:pt x="217055" y="196384"/>
                    <a:pt x="252216" y="196384"/>
                  </a:cubicBezTo>
                  <a:close/>
                  <a:moveTo>
                    <a:pt x="463119" y="0"/>
                  </a:moveTo>
                  <a:cubicBezTo>
                    <a:pt x="493231" y="0"/>
                    <a:pt x="522127" y="10925"/>
                    <a:pt x="544570" y="30814"/>
                  </a:cubicBezTo>
                  <a:lnTo>
                    <a:pt x="565237" y="49115"/>
                  </a:lnTo>
                  <a:cubicBezTo>
                    <a:pt x="616015" y="94028"/>
                    <a:pt x="620691" y="171809"/>
                    <a:pt x="575711" y="222418"/>
                  </a:cubicBezTo>
                  <a:lnTo>
                    <a:pt x="446473" y="368175"/>
                  </a:lnTo>
                  <a:cubicBezTo>
                    <a:pt x="423095" y="394413"/>
                    <a:pt x="389617" y="409633"/>
                    <a:pt x="354455" y="409633"/>
                  </a:cubicBezTo>
                  <a:lnTo>
                    <a:pt x="354362" y="409633"/>
                  </a:lnTo>
                  <a:cubicBezTo>
                    <a:pt x="334630" y="409633"/>
                    <a:pt x="314992" y="404591"/>
                    <a:pt x="297505" y="395533"/>
                  </a:cubicBezTo>
                  <a:cubicBezTo>
                    <a:pt x="284880" y="388904"/>
                    <a:pt x="276183" y="376952"/>
                    <a:pt x="273658" y="363039"/>
                  </a:cubicBezTo>
                  <a:cubicBezTo>
                    <a:pt x="271040" y="349033"/>
                    <a:pt x="274968" y="334934"/>
                    <a:pt x="284413" y="324289"/>
                  </a:cubicBezTo>
                  <a:lnTo>
                    <a:pt x="285441" y="323168"/>
                  </a:lnTo>
                  <a:cubicBezTo>
                    <a:pt x="298907" y="307948"/>
                    <a:pt x="322660" y="303560"/>
                    <a:pt x="340802" y="312897"/>
                  </a:cubicBezTo>
                  <a:cubicBezTo>
                    <a:pt x="352491" y="318873"/>
                    <a:pt x="367921" y="316072"/>
                    <a:pt x="376618" y="306268"/>
                  </a:cubicBezTo>
                  <a:lnTo>
                    <a:pt x="505949" y="160604"/>
                  </a:lnTo>
                  <a:cubicBezTo>
                    <a:pt x="511186" y="154721"/>
                    <a:pt x="513804" y="147065"/>
                    <a:pt x="513336" y="139128"/>
                  </a:cubicBezTo>
                  <a:cubicBezTo>
                    <a:pt x="512869" y="131284"/>
                    <a:pt x="509315" y="124001"/>
                    <a:pt x="503424" y="118772"/>
                  </a:cubicBezTo>
                  <a:lnTo>
                    <a:pt x="482757" y="100471"/>
                  </a:lnTo>
                  <a:cubicBezTo>
                    <a:pt x="470974" y="90106"/>
                    <a:pt x="451243" y="91320"/>
                    <a:pt x="440863" y="102992"/>
                  </a:cubicBezTo>
                  <a:lnTo>
                    <a:pt x="381761" y="169661"/>
                  </a:lnTo>
                  <a:cubicBezTo>
                    <a:pt x="374093" y="178158"/>
                    <a:pt x="363619" y="183294"/>
                    <a:pt x="352211" y="183947"/>
                  </a:cubicBezTo>
                  <a:lnTo>
                    <a:pt x="349686" y="184041"/>
                  </a:lnTo>
                  <a:cubicBezTo>
                    <a:pt x="339119" y="184041"/>
                    <a:pt x="329019" y="180212"/>
                    <a:pt x="321164" y="173209"/>
                  </a:cubicBezTo>
                  <a:lnTo>
                    <a:pt x="315647" y="168354"/>
                  </a:lnTo>
                  <a:cubicBezTo>
                    <a:pt x="307043" y="160697"/>
                    <a:pt x="301993" y="150239"/>
                    <a:pt x="301245" y="138848"/>
                  </a:cubicBezTo>
                  <a:cubicBezTo>
                    <a:pt x="300591" y="127456"/>
                    <a:pt x="304425" y="116438"/>
                    <a:pt x="311999" y="107847"/>
                  </a:cubicBezTo>
                  <a:lnTo>
                    <a:pt x="371101" y="41271"/>
                  </a:lnTo>
                  <a:cubicBezTo>
                    <a:pt x="394386" y="15033"/>
                    <a:pt x="427958" y="0"/>
                    <a:pt x="463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文本框 2"/>
            <p:cNvSpPr txBox="1"/>
            <p:nvPr/>
          </p:nvSpPr>
          <p:spPr>
            <a:xfrm>
              <a:off x="1229151" y="968496"/>
              <a:ext cx="2422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latin typeface="+mj-ea"/>
                  <a:ea typeface="+mj-ea"/>
                </a:rPr>
                <a:t>break/continue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3748" y="934958"/>
            <a:ext cx="4030220" cy="5218261"/>
            <a:chOff x="6032795" y="1820699"/>
            <a:chExt cx="2406154" cy="4253310"/>
          </a:xfrm>
        </p:grpSpPr>
        <p:sp>
          <p:nvSpPr>
            <p:cNvPr id="15" name="îṡlíḓê"/>
            <p:cNvSpPr/>
            <p:nvPr/>
          </p:nvSpPr>
          <p:spPr>
            <a:xfrm>
              <a:off x="6032795" y="1833328"/>
              <a:ext cx="2404868" cy="4232293"/>
            </a:xfrm>
            <a:prstGeom prst="roundRect">
              <a:avLst>
                <a:gd name="adj" fmla="val 5758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 dirty="0">
                <a:solidFill>
                  <a:prstClr val="white"/>
                </a:solidFill>
              </a:endParaRPr>
            </a:p>
          </p:txBody>
        </p:sp>
        <p:sp>
          <p:nvSpPr>
            <p:cNvPr id="16" name="îṥľîdè"/>
            <p:cNvSpPr/>
            <p:nvPr/>
          </p:nvSpPr>
          <p:spPr>
            <a:xfrm>
              <a:off x="6034081" y="1820699"/>
              <a:ext cx="2404868" cy="836840"/>
            </a:xfrm>
            <a:custGeom>
              <a:avLst/>
              <a:gdLst>
                <a:gd name="connsiteX0" fmla="*/ 133157 w 3657600"/>
                <a:gd name="connsiteY0" fmla="*/ 0 h 1446414"/>
                <a:gd name="connsiteX1" fmla="*/ 3524443 w 3657600"/>
                <a:gd name="connsiteY1" fmla="*/ 0 h 1446414"/>
                <a:gd name="connsiteX2" fmla="*/ 3657600 w 3657600"/>
                <a:gd name="connsiteY2" fmla="*/ 133157 h 1446414"/>
                <a:gd name="connsiteX3" fmla="*/ 3657600 w 3657600"/>
                <a:gd name="connsiteY3" fmla="*/ 881158 h 1446414"/>
                <a:gd name="connsiteX4" fmla="*/ 3657600 w 3657600"/>
                <a:gd name="connsiteY4" fmla="*/ 1313257 h 1446414"/>
                <a:gd name="connsiteX5" fmla="*/ 3657600 w 3657600"/>
                <a:gd name="connsiteY5" fmla="*/ 1446414 h 1446414"/>
                <a:gd name="connsiteX6" fmla="*/ 3524443 w 3657600"/>
                <a:gd name="connsiteY6" fmla="*/ 1446414 h 1446414"/>
                <a:gd name="connsiteX7" fmla="*/ 133157 w 3657600"/>
                <a:gd name="connsiteY7" fmla="*/ 1446414 h 1446414"/>
                <a:gd name="connsiteX8" fmla="*/ 0 w 3657600"/>
                <a:gd name="connsiteY8" fmla="*/ 1446414 h 1446414"/>
                <a:gd name="connsiteX9" fmla="*/ 0 w 3657600"/>
                <a:gd name="connsiteY9" fmla="*/ 1313257 h 1446414"/>
                <a:gd name="connsiteX10" fmla="*/ 0 w 3657600"/>
                <a:gd name="connsiteY10" fmla="*/ 881158 h 1446414"/>
                <a:gd name="connsiteX11" fmla="*/ 0 w 3657600"/>
                <a:gd name="connsiteY11" fmla="*/ 133157 h 1446414"/>
                <a:gd name="connsiteX12" fmla="*/ 133157 w 3657600"/>
                <a:gd name="connsiteY12" fmla="*/ 0 h 144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1446414">
                  <a:moveTo>
                    <a:pt x="133157" y="0"/>
                  </a:moveTo>
                  <a:lnTo>
                    <a:pt x="3524443" y="0"/>
                  </a:lnTo>
                  <a:cubicBezTo>
                    <a:pt x="3597984" y="0"/>
                    <a:pt x="3657600" y="59616"/>
                    <a:pt x="3657600" y="133157"/>
                  </a:cubicBezTo>
                  <a:lnTo>
                    <a:pt x="3657600" y="881158"/>
                  </a:lnTo>
                  <a:lnTo>
                    <a:pt x="3657600" y="1313257"/>
                  </a:lnTo>
                  <a:lnTo>
                    <a:pt x="3657600" y="1446414"/>
                  </a:lnTo>
                  <a:lnTo>
                    <a:pt x="3524443" y="1446414"/>
                  </a:lnTo>
                  <a:lnTo>
                    <a:pt x="133157" y="1446414"/>
                  </a:lnTo>
                  <a:lnTo>
                    <a:pt x="0" y="1446414"/>
                  </a:lnTo>
                  <a:lnTo>
                    <a:pt x="0" y="1313257"/>
                  </a:lnTo>
                  <a:lnTo>
                    <a:pt x="0" y="881158"/>
                  </a:lnTo>
                  <a:lnTo>
                    <a:pt x="0" y="133157"/>
                  </a:lnTo>
                  <a:cubicBezTo>
                    <a:pt x="0" y="59616"/>
                    <a:pt x="59616" y="0"/>
                    <a:pt x="13315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090">
                <a:solidFill>
                  <a:schemeClr val="bg1"/>
                </a:solidFill>
              </a:endParaRPr>
            </a:p>
          </p:txBody>
        </p:sp>
        <p:sp>
          <p:nvSpPr>
            <p:cNvPr id="17" name="îślïḋê"/>
            <p:cNvSpPr/>
            <p:nvPr/>
          </p:nvSpPr>
          <p:spPr>
            <a:xfrm rot="16200000">
              <a:off x="6795649" y="1467733"/>
              <a:ext cx="879162" cy="2404868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090" b="1">
                <a:solidFill>
                  <a:prstClr val="white"/>
                </a:solidFill>
              </a:endParaRPr>
            </a:p>
          </p:txBody>
        </p:sp>
        <p:sp>
          <p:nvSpPr>
            <p:cNvPr id="18" name="iSļide"/>
            <p:cNvSpPr txBox="1"/>
            <p:nvPr/>
          </p:nvSpPr>
          <p:spPr>
            <a:xfrm>
              <a:off x="6034081" y="2061422"/>
              <a:ext cx="1424133" cy="390876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94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solidFill>
                    <a:srgbClr val="7030A0"/>
                  </a:solidFill>
                </a:rPr>
                <a:t>break</a:t>
              </a:r>
              <a:r>
                <a:rPr lang="zh-CN" altLang="en-US" sz="2000" dirty="0"/>
                <a:t>退出循环</a:t>
              </a:r>
              <a:endParaRPr lang="en-US" altLang="zh-CN" sz="2000" dirty="0"/>
            </a:p>
          </p:txBody>
        </p:sp>
        <p:sp>
          <p:nvSpPr>
            <p:cNvPr id="19" name="i$1ïḋé"/>
            <p:cNvSpPr txBox="1"/>
            <p:nvPr/>
          </p:nvSpPr>
          <p:spPr>
            <a:xfrm>
              <a:off x="7329511" y="2351686"/>
              <a:ext cx="1090954" cy="426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94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r"/>
              <a:r>
                <a:rPr lang="zh-CN" altLang="en-US" sz="1400" dirty="0">
                  <a:solidFill>
                    <a:srgbClr val="7030A0"/>
                  </a:solidFill>
                </a:rPr>
                <a:t>给猜拳游戏添加功能，只要赢</a:t>
              </a:r>
              <a:r>
                <a:rPr lang="en-US" altLang="zh-CN" sz="1400" dirty="0">
                  <a:solidFill>
                    <a:srgbClr val="7030A0"/>
                  </a:solidFill>
                </a:rPr>
                <a:t>3</a:t>
              </a:r>
              <a:r>
                <a:rPr lang="zh-CN" altLang="en-US" sz="1400" dirty="0">
                  <a:solidFill>
                    <a:srgbClr val="7030A0"/>
                  </a:solidFill>
                </a:rPr>
                <a:t>次就退出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20" name="ïśľíďe"/>
            <p:cNvSpPr/>
            <p:nvPr/>
          </p:nvSpPr>
          <p:spPr>
            <a:xfrm>
              <a:off x="6032795" y="5742181"/>
              <a:ext cx="2404868" cy="331828"/>
            </a:xfrm>
            <a:custGeom>
              <a:avLst/>
              <a:gdLst>
                <a:gd name="connsiteX0" fmla="*/ 0 w 3657600"/>
                <a:gd name="connsiteY0" fmla="*/ 0 h 573540"/>
                <a:gd name="connsiteX1" fmla="*/ 126345 w 3657600"/>
                <a:gd name="connsiteY1" fmla="*/ 0 h 573540"/>
                <a:gd name="connsiteX2" fmla="*/ 3531255 w 3657600"/>
                <a:gd name="connsiteY2" fmla="*/ 0 h 573540"/>
                <a:gd name="connsiteX3" fmla="*/ 3657600 w 3657600"/>
                <a:gd name="connsiteY3" fmla="*/ 0 h 573540"/>
                <a:gd name="connsiteX4" fmla="*/ 3657600 w 3657600"/>
                <a:gd name="connsiteY4" fmla="*/ 126345 h 573540"/>
                <a:gd name="connsiteX5" fmla="*/ 3657600 w 3657600"/>
                <a:gd name="connsiteY5" fmla="*/ 284613 h 573540"/>
                <a:gd name="connsiteX6" fmla="*/ 3657600 w 3657600"/>
                <a:gd name="connsiteY6" fmla="*/ 447195 h 573540"/>
                <a:gd name="connsiteX7" fmla="*/ 3531255 w 3657600"/>
                <a:gd name="connsiteY7" fmla="*/ 573540 h 573540"/>
                <a:gd name="connsiteX8" fmla="*/ 126345 w 3657600"/>
                <a:gd name="connsiteY8" fmla="*/ 573540 h 573540"/>
                <a:gd name="connsiteX9" fmla="*/ 0 w 3657600"/>
                <a:gd name="connsiteY9" fmla="*/ 447195 h 573540"/>
                <a:gd name="connsiteX10" fmla="*/ 0 w 3657600"/>
                <a:gd name="connsiteY10" fmla="*/ 284613 h 573540"/>
                <a:gd name="connsiteX11" fmla="*/ 0 w 3657600"/>
                <a:gd name="connsiteY11" fmla="*/ 126345 h 57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00" h="573540">
                  <a:moveTo>
                    <a:pt x="0" y="0"/>
                  </a:moveTo>
                  <a:lnTo>
                    <a:pt x="126345" y="0"/>
                  </a:lnTo>
                  <a:lnTo>
                    <a:pt x="3531255" y="0"/>
                  </a:lnTo>
                  <a:lnTo>
                    <a:pt x="3657600" y="0"/>
                  </a:lnTo>
                  <a:lnTo>
                    <a:pt x="3657600" y="126345"/>
                  </a:lnTo>
                  <a:lnTo>
                    <a:pt x="3657600" y="284613"/>
                  </a:lnTo>
                  <a:lnTo>
                    <a:pt x="3657600" y="447195"/>
                  </a:lnTo>
                  <a:cubicBezTo>
                    <a:pt x="3657600" y="516973"/>
                    <a:pt x="3601033" y="573540"/>
                    <a:pt x="3531255" y="573540"/>
                  </a:cubicBezTo>
                  <a:lnTo>
                    <a:pt x="126345" y="573540"/>
                  </a:lnTo>
                  <a:cubicBezTo>
                    <a:pt x="56567" y="573540"/>
                    <a:pt x="0" y="516973"/>
                    <a:pt x="0" y="447195"/>
                  </a:cubicBezTo>
                  <a:lnTo>
                    <a:pt x="0" y="284613"/>
                  </a:lnTo>
                  <a:lnTo>
                    <a:pt x="0" y="126345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 defTabSz="914400"/>
              <a:r>
                <a:rPr lang="zh-CN" altLang="en-US" sz="1600" b="1" dirty="0">
                  <a:solidFill>
                    <a:schemeClr val="bg1"/>
                  </a:solidFill>
                </a:rPr>
                <a:t>内外多层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6244511" y="3838136"/>
              <a:ext cx="2006438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44511" y="4402633"/>
              <a:ext cx="2006438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244511" y="4965444"/>
              <a:ext cx="2006438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708045" y="5311988"/>
            <a:ext cx="41993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Python</a:t>
            </a:r>
            <a:r>
              <a:rPr lang="zh-CN" altLang="en-US" sz="1100" dirty="0"/>
              <a:t>使用</a:t>
            </a:r>
            <a:r>
              <a:rPr lang="en-US" altLang="zh-CN" sz="1100" dirty="0"/>
              <a:t>break</a:t>
            </a:r>
            <a:r>
              <a:rPr lang="zh-CN" altLang="en-US" sz="1100" dirty="0"/>
              <a:t>来结束整个循环。程序遇到</a:t>
            </a:r>
            <a:r>
              <a:rPr lang="en-US" altLang="zh-CN" sz="1100" dirty="0"/>
              <a:t>break</a:t>
            </a:r>
            <a:r>
              <a:rPr lang="zh-CN" altLang="en-US" sz="1100" dirty="0"/>
              <a:t>将跳出循环，不再执行循环里面的代码。</a:t>
            </a:r>
            <a:endParaRPr lang="zh-CN" altLang="en-US" sz="11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182798" y="952454"/>
            <a:ext cx="4225188" cy="5174350"/>
            <a:chOff x="6207032" y="1124855"/>
            <a:chExt cx="2406152" cy="4286405"/>
          </a:xfrm>
        </p:grpSpPr>
        <p:sp>
          <p:nvSpPr>
            <p:cNvPr id="27" name="îŝlîḋè"/>
            <p:cNvSpPr/>
            <p:nvPr/>
          </p:nvSpPr>
          <p:spPr>
            <a:xfrm>
              <a:off x="6208316" y="1178967"/>
              <a:ext cx="2404868" cy="4232293"/>
            </a:xfrm>
            <a:prstGeom prst="roundRect">
              <a:avLst>
                <a:gd name="adj" fmla="val 5758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0">
                <a:solidFill>
                  <a:prstClr val="white"/>
                </a:solidFill>
              </a:endParaRPr>
            </a:p>
          </p:txBody>
        </p:sp>
        <p:sp>
          <p:nvSpPr>
            <p:cNvPr id="28" name="íŝļídê"/>
            <p:cNvSpPr/>
            <p:nvPr/>
          </p:nvSpPr>
          <p:spPr>
            <a:xfrm>
              <a:off x="6207032" y="1124855"/>
              <a:ext cx="2404868" cy="836840"/>
            </a:xfrm>
            <a:custGeom>
              <a:avLst/>
              <a:gdLst>
                <a:gd name="connsiteX0" fmla="*/ 133157 w 3657600"/>
                <a:gd name="connsiteY0" fmla="*/ 0 h 1446414"/>
                <a:gd name="connsiteX1" fmla="*/ 3524443 w 3657600"/>
                <a:gd name="connsiteY1" fmla="*/ 0 h 1446414"/>
                <a:gd name="connsiteX2" fmla="*/ 3657600 w 3657600"/>
                <a:gd name="connsiteY2" fmla="*/ 133157 h 1446414"/>
                <a:gd name="connsiteX3" fmla="*/ 3657600 w 3657600"/>
                <a:gd name="connsiteY3" fmla="*/ 881158 h 1446414"/>
                <a:gd name="connsiteX4" fmla="*/ 3657600 w 3657600"/>
                <a:gd name="connsiteY4" fmla="*/ 1313257 h 1446414"/>
                <a:gd name="connsiteX5" fmla="*/ 3657600 w 3657600"/>
                <a:gd name="connsiteY5" fmla="*/ 1446414 h 1446414"/>
                <a:gd name="connsiteX6" fmla="*/ 3524443 w 3657600"/>
                <a:gd name="connsiteY6" fmla="*/ 1446414 h 1446414"/>
                <a:gd name="connsiteX7" fmla="*/ 133157 w 3657600"/>
                <a:gd name="connsiteY7" fmla="*/ 1446414 h 1446414"/>
                <a:gd name="connsiteX8" fmla="*/ 0 w 3657600"/>
                <a:gd name="connsiteY8" fmla="*/ 1446414 h 1446414"/>
                <a:gd name="connsiteX9" fmla="*/ 0 w 3657600"/>
                <a:gd name="connsiteY9" fmla="*/ 1313257 h 1446414"/>
                <a:gd name="connsiteX10" fmla="*/ 0 w 3657600"/>
                <a:gd name="connsiteY10" fmla="*/ 881158 h 1446414"/>
                <a:gd name="connsiteX11" fmla="*/ 0 w 3657600"/>
                <a:gd name="connsiteY11" fmla="*/ 133157 h 1446414"/>
                <a:gd name="connsiteX12" fmla="*/ 133157 w 3657600"/>
                <a:gd name="connsiteY12" fmla="*/ 0 h 144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1446414">
                  <a:moveTo>
                    <a:pt x="133157" y="0"/>
                  </a:moveTo>
                  <a:lnTo>
                    <a:pt x="3524443" y="0"/>
                  </a:lnTo>
                  <a:cubicBezTo>
                    <a:pt x="3597984" y="0"/>
                    <a:pt x="3657600" y="59616"/>
                    <a:pt x="3657600" y="133157"/>
                  </a:cubicBezTo>
                  <a:lnTo>
                    <a:pt x="3657600" y="881158"/>
                  </a:lnTo>
                  <a:lnTo>
                    <a:pt x="3657600" y="1313257"/>
                  </a:lnTo>
                  <a:lnTo>
                    <a:pt x="3657600" y="1446414"/>
                  </a:lnTo>
                  <a:lnTo>
                    <a:pt x="3524443" y="1446414"/>
                  </a:lnTo>
                  <a:lnTo>
                    <a:pt x="133157" y="1446414"/>
                  </a:lnTo>
                  <a:lnTo>
                    <a:pt x="0" y="1446414"/>
                  </a:lnTo>
                  <a:lnTo>
                    <a:pt x="0" y="1313257"/>
                  </a:lnTo>
                  <a:lnTo>
                    <a:pt x="0" y="881158"/>
                  </a:lnTo>
                  <a:lnTo>
                    <a:pt x="0" y="133157"/>
                  </a:lnTo>
                  <a:cubicBezTo>
                    <a:pt x="0" y="59616"/>
                    <a:pt x="59616" y="0"/>
                    <a:pt x="13315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090">
                <a:solidFill>
                  <a:schemeClr val="bg1"/>
                </a:solidFill>
              </a:endParaRPr>
            </a:p>
          </p:txBody>
        </p:sp>
        <p:sp>
          <p:nvSpPr>
            <p:cNvPr id="29" name="íṩľidé"/>
            <p:cNvSpPr/>
            <p:nvPr/>
          </p:nvSpPr>
          <p:spPr>
            <a:xfrm rot="16200000">
              <a:off x="6969885" y="759260"/>
              <a:ext cx="879162" cy="2404868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09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iSļïḑê"/>
            <p:cNvSpPr txBox="1"/>
            <p:nvPr/>
          </p:nvSpPr>
          <p:spPr>
            <a:xfrm>
              <a:off x="6208316" y="1352949"/>
              <a:ext cx="1424133" cy="390876"/>
            </a:xfrm>
            <a:prstGeom prst="rect">
              <a:avLst/>
            </a:prstGeom>
            <a:noFill/>
          </p:spPr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94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altLang="zh-CN" sz="2000" dirty="0">
                  <a:solidFill>
                    <a:srgbClr val="7030A0"/>
                  </a:solidFill>
                </a:rPr>
                <a:t>continue</a:t>
              </a:r>
              <a:r>
                <a:rPr lang="zh-CN" altLang="en-US" sz="2000" dirty="0"/>
                <a:t>跳过本次循环</a:t>
              </a:r>
            </a:p>
          </p:txBody>
        </p:sp>
        <p:sp>
          <p:nvSpPr>
            <p:cNvPr id="31" name="îṩļîḑé"/>
            <p:cNvSpPr txBox="1"/>
            <p:nvPr/>
          </p:nvSpPr>
          <p:spPr>
            <a:xfrm>
              <a:off x="7209077" y="1743993"/>
              <a:ext cx="1316292" cy="322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94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 algn="r"/>
              <a:r>
                <a:rPr lang="zh-CN" altLang="en-US" dirty="0">
                  <a:solidFill>
                    <a:srgbClr val="7030A0"/>
                  </a:solidFill>
                </a:rPr>
                <a:t>继续下一次循环</a:t>
              </a:r>
            </a:p>
          </p:txBody>
        </p:sp>
        <p:sp>
          <p:nvSpPr>
            <p:cNvPr id="32" name="ïṣḻiḑè"/>
            <p:cNvSpPr/>
            <p:nvPr/>
          </p:nvSpPr>
          <p:spPr>
            <a:xfrm>
              <a:off x="6208316" y="5079432"/>
              <a:ext cx="2404868" cy="331828"/>
            </a:xfrm>
            <a:custGeom>
              <a:avLst/>
              <a:gdLst>
                <a:gd name="connsiteX0" fmla="*/ 0 w 3657600"/>
                <a:gd name="connsiteY0" fmla="*/ 0 h 573540"/>
                <a:gd name="connsiteX1" fmla="*/ 126345 w 3657600"/>
                <a:gd name="connsiteY1" fmla="*/ 0 h 573540"/>
                <a:gd name="connsiteX2" fmla="*/ 3531255 w 3657600"/>
                <a:gd name="connsiteY2" fmla="*/ 0 h 573540"/>
                <a:gd name="connsiteX3" fmla="*/ 3657600 w 3657600"/>
                <a:gd name="connsiteY3" fmla="*/ 0 h 573540"/>
                <a:gd name="connsiteX4" fmla="*/ 3657600 w 3657600"/>
                <a:gd name="connsiteY4" fmla="*/ 126345 h 573540"/>
                <a:gd name="connsiteX5" fmla="*/ 3657600 w 3657600"/>
                <a:gd name="connsiteY5" fmla="*/ 284613 h 573540"/>
                <a:gd name="connsiteX6" fmla="*/ 3657600 w 3657600"/>
                <a:gd name="connsiteY6" fmla="*/ 447195 h 573540"/>
                <a:gd name="connsiteX7" fmla="*/ 3531255 w 3657600"/>
                <a:gd name="connsiteY7" fmla="*/ 573540 h 573540"/>
                <a:gd name="connsiteX8" fmla="*/ 126345 w 3657600"/>
                <a:gd name="connsiteY8" fmla="*/ 573540 h 573540"/>
                <a:gd name="connsiteX9" fmla="*/ 0 w 3657600"/>
                <a:gd name="connsiteY9" fmla="*/ 447195 h 573540"/>
                <a:gd name="connsiteX10" fmla="*/ 0 w 3657600"/>
                <a:gd name="connsiteY10" fmla="*/ 284613 h 573540"/>
                <a:gd name="connsiteX11" fmla="*/ 0 w 3657600"/>
                <a:gd name="connsiteY11" fmla="*/ 126345 h 57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00" h="573540">
                  <a:moveTo>
                    <a:pt x="0" y="0"/>
                  </a:moveTo>
                  <a:lnTo>
                    <a:pt x="126345" y="0"/>
                  </a:lnTo>
                  <a:lnTo>
                    <a:pt x="3531255" y="0"/>
                  </a:lnTo>
                  <a:lnTo>
                    <a:pt x="3657600" y="0"/>
                  </a:lnTo>
                  <a:lnTo>
                    <a:pt x="3657600" y="126345"/>
                  </a:lnTo>
                  <a:lnTo>
                    <a:pt x="3657600" y="284613"/>
                  </a:lnTo>
                  <a:lnTo>
                    <a:pt x="3657600" y="447195"/>
                  </a:lnTo>
                  <a:cubicBezTo>
                    <a:pt x="3657600" y="516973"/>
                    <a:pt x="3601033" y="573540"/>
                    <a:pt x="3531255" y="573540"/>
                  </a:cubicBezTo>
                  <a:lnTo>
                    <a:pt x="126345" y="573540"/>
                  </a:lnTo>
                  <a:cubicBezTo>
                    <a:pt x="56567" y="573540"/>
                    <a:pt x="0" y="516973"/>
                    <a:pt x="0" y="447195"/>
                  </a:cubicBezTo>
                  <a:lnTo>
                    <a:pt x="0" y="284613"/>
                  </a:lnTo>
                  <a:lnTo>
                    <a:pt x="0" y="126345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 defTabSz="914400">
                <a:lnSpc>
                  <a:spcPct val="11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整除问题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add6d224-3e89-4091-aa49-998b4a9ce29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214550" y="1422891"/>
            <a:ext cx="1540171" cy="4261711"/>
            <a:chOff x="5456238" y="1656556"/>
            <a:chExt cx="1281113" cy="3544888"/>
          </a:xfrm>
        </p:grpSpPr>
        <p:sp>
          <p:nvSpPr>
            <p:cNvPr id="35" name="îŝlïḍè"/>
            <p:cNvSpPr/>
            <p:nvPr/>
          </p:nvSpPr>
          <p:spPr bwMode="auto">
            <a:xfrm>
              <a:off x="6657976" y="3259930"/>
              <a:ext cx="79375" cy="233363"/>
            </a:xfrm>
            <a:custGeom>
              <a:avLst/>
              <a:gdLst>
                <a:gd name="T0" fmla="*/ 24 w 24"/>
                <a:gd name="T1" fmla="*/ 59 h 71"/>
                <a:gd name="T2" fmla="*/ 12 w 24"/>
                <a:gd name="T3" fmla="*/ 71 h 71"/>
                <a:gd name="T4" fmla="*/ 12 w 24"/>
                <a:gd name="T5" fmla="*/ 71 h 71"/>
                <a:gd name="T6" fmla="*/ 0 w 24"/>
                <a:gd name="T7" fmla="*/ 59 h 71"/>
                <a:gd name="T8" fmla="*/ 0 w 24"/>
                <a:gd name="T9" fmla="*/ 11 h 71"/>
                <a:gd name="T10" fmla="*/ 12 w 24"/>
                <a:gd name="T11" fmla="*/ 0 h 71"/>
                <a:gd name="T12" fmla="*/ 12 w 24"/>
                <a:gd name="T13" fmla="*/ 0 h 71"/>
                <a:gd name="T14" fmla="*/ 24 w 24"/>
                <a:gd name="T15" fmla="*/ 11 h 71"/>
                <a:gd name="T16" fmla="*/ 24 w 24"/>
                <a:gd name="T17" fmla="*/ 5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1">
                  <a:moveTo>
                    <a:pt x="24" y="59"/>
                  </a:moveTo>
                  <a:cubicBezTo>
                    <a:pt x="24" y="65"/>
                    <a:pt x="19" y="71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6" y="71"/>
                    <a:pt x="0" y="65"/>
                    <a:pt x="0" y="5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9" y="0"/>
                    <a:pt x="24" y="5"/>
                    <a:pt x="24" y="11"/>
                  </a:cubicBezTo>
                  <a:lnTo>
                    <a:pt x="24" y="59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1iḍe"/>
            <p:cNvSpPr/>
            <p:nvPr/>
          </p:nvSpPr>
          <p:spPr bwMode="auto">
            <a:xfrm>
              <a:off x="5456238" y="2832893"/>
              <a:ext cx="1230313" cy="1189038"/>
            </a:xfrm>
            <a:custGeom>
              <a:avLst/>
              <a:gdLst>
                <a:gd name="T0" fmla="*/ 373 w 373"/>
                <a:gd name="T1" fmla="*/ 287 h 361"/>
                <a:gd name="T2" fmla="*/ 299 w 373"/>
                <a:gd name="T3" fmla="*/ 361 h 361"/>
                <a:gd name="T4" fmla="*/ 74 w 373"/>
                <a:gd name="T5" fmla="*/ 361 h 361"/>
                <a:gd name="T6" fmla="*/ 0 w 373"/>
                <a:gd name="T7" fmla="*/ 287 h 361"/>
                <a:gd name="T8" fmla="*/ 0 w 373"/>
                <a:gd name="T9" fmla="*/ 74 h 361"/>
                <a:gd name="T10" fmla="*/ 74 w 373"/>
                <a:gd name="T11" fmla="*/ 0 h 361"/>
                <a:gd name="T12" fmla="*/ 299 w 373"/>
                <a:gd name="T13" fmla="*/ 0 h 361"/>
                <a:gd name="T14" fmla="*/ 373 w 373"/>
                <a:gd name="T15" fmla="*/ 74 h 361"/>
                <a:gd name="T16" fmla="*/ 373 w 373"/>
                <a:gd name="T17" fmla="*/ 2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361">
                  <a:moveTo>
                    <a:pt x="373" y="287"/>
                  </a:moveTo>
                  <a:cubicBezTo>
                    <a:pt x="373" y="328"/>
                    <a:pt x="340" y="361"/>
                    <a:pt x="299" y="361"/>
                  </a:cubicBezTo>
                  <a:cubicBezTo>
                    <a:pt x="74" y="361"/>
                    <a:pt x="74" y="361"/>
                    <a:pt x="74" y="361"/>
                  </a:cubicBezTo>
                  <a:cubicBezTo>
                    <a:pt x="33" y="361"/>
                    <a:pt x="0" y="328"/>
                    <a:pt x="0" y="28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40" y="0"/>
                    <a:pt x="373" y="33"/>
                    <a:pt x="373" y="74"/>
                  </a:cubicBezTo>
                  <a:lnTo>
                    <a:pt x="373" y="28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š1iḍe"/>
            <p:cNvSpPr/>
            <p:nvPr/>
          </p:nvSpPr>
          <p:spPr bwMode="auto">
            <a:xfrm>
              <a:off x="5549428" y="2925761"/>
              <a:ext cx="1028700" cy="1030288"/>
            </a:xfrm>
            <a:custGeom>
              <a:avLst/>
              <a:gdLst>
                <a:gd name="T0" fmla="*/ 312 w 312"/>
                <a:gd name="T1" fmla="*/ 239 h 313"/>
                <a:gd name="T2" fmla="*/ 238 w 312"/>
                <a:gd name="T3" fmla="*/ 313 h 313"/>
                <a:gd name="T4" fmla="*/ 73 w 312"/>
                <a:gd name="T5" fmla="*/ 313 h 313"/>
                <a:gd name="T6" fmla="*/ 0 w 312"/>
                <a:gd name="T7" fmla="*/ 239 h 313"/>
                <a:gd name="T8" fmla="*/ 0 w 312"/>
                <a:gd name="T9" fmla="*/ 74 h 313"/>
                <a:gd name="T10" fmla="*/ 73 w 312"/>
                <a:gd name="T11" fmla="*/ 0 h 313"/>
                <a:gd name="T12" fmla="*/ 238 w 312"/>
                <a:gd name="T13" fmla="*/ 0 h 313"/>
                <a:gd name="T14" fmla="*/ 312 w 312"/>
                <a:gd name="T15" fmla="*/ 74 h 313"/>
                <a:gd name="T16" fmla="*/ 312 w 312"/>
                <a:gd name="T17" fmla="*/ 23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313">
                  <a:moveTo>
                    <a:pt x="312" y="239"/>
                  </a:moveTo>
                  <a:cubicBezTo>
                    <a:pt x="312" y="280"/>
                    <a:pt x="279" y="313"/>
                    <a:pt x="238" y="313"/>
                  </a:cubicBezTo>
                  <a:cubicBezTo>
                    <a:pt x="73" y="313"/>
                    <a:pt x="73" y="313"/>
                    <a:pt x="73" y="313"/>
                  </a:cubicBezTo>
                  <a:cubicBezTo>
                    <a:pt x="33" y="313"/>
                    <a:pt x="0" y="280"/>
                    <a:pt x="0" y="23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79" y="0"/>
                    <a:pt x="312" y="33"/>
                    <a:pt x="312" y="74"/>
                  </a:cubicBezTo>
                  <a:lnTo>
                    <a:pt x="312" y="239"/>
                  </a:lnTo>
                  <a:close/>
                </a:path>
              </a:pathLst>
            </a:custGeom>
            <a:solidFill>
              <a:srgbClr val="7786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</a:rPr>
                <a:t>重点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ïṩḻïdê"/>
            <p:cNvSpPr/>
            <p:nvPr/>
          </p:nvSpPr>
          <p:spPr bwMode="auto">
            <a:xfrm>
              <a:off x="5673726" y="4021931"/>
              <a:ext cx="804863" cy="1179513"/>
            </a:xfrm>
            <a:custGeom>
              <a:avLst/>
              <a:gdLst>
                <a:gd name="T0" fmla="*/ 222 w 244"/>
                <a:gd name="T1" fmla="*/ 58 h 358"/>
                <a:gd name="T2" fmla="*/ 244 w 244"/>
                <a:gd name="T3" fmla="*/ 0 h 358"/>
                <a:gd name="T4" fmla="*/ 122 w 244"/>
                <a:gd name="T5" fmla="*/ 0 h 358"/>
                <a:gd name="T6" fmla="*/ 0 w 244"/>
                <a:gd name="T7" fmla="*/ 0 h 358"/>
                <a:gd name="T8" fmla="*/ 23 w 244"/>
                <a:gd name="T9" fmla="*/ 58 h 358"/>
                <a:gd name="T10" fmla="*/ 23 w 244"/>
                <a:gd name="T11" fmla="*/ 328 h 358"/>
                <a:gd name="T12" fmla="*/ 69 w 244"/>
                <a:gd name="T13" fmla="*/ 358 h 358"/>
                <a:gd name="T14" fmla="*/ 122 w 244"/>
                <a:gd name="T15" fmla="*/ 358 h 358"/>
                <a:gd name="T16" fmla="*/ 176 w 244"/>
                <a:gd name="T17" fmla="*/ 358 h 358"/>
                <a:gd name="T18" fmla="*/ 222 w 244"/>
                <a:gd name="T19" fmla="*/ 328 h 358"/>
                <a:gd name="T20" fmla="*/ 222 w 244"/>
                <a:gd name="T21" fmla="*/ 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4" h="358">
                  <a:moveTo>
                    <a:pt x="222" y="58"/>
                  </a:moveTo>
                  <a:cubicBezTo>
                    <a:pt x="224" y="27"/>
                    <a:pt x="244" y="0"/>
                    <a:pt x="244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" y="27"/>
                    <a:pt x="23" y="58"/>
                  </a:cubicBezTo>
                  <a:cubicBezTo>
                    <a:pt x="26" y="90"/>
                    <a:pt x="23" y="328"/>
                    <a:pt x="23" y="328"/>
                  </a:cubicBezTo>
                  <a:cubicBezTo>
                    <a:pt x="23" y="328"/>
                    <a:pt x="20" y="358"/>
                    <a:pt x="69" y="358"/>
                  </a:cubicBezTo>
                  <a:cubicBezTo>
                    <a:pt x="122" y="358"/>
                    <a:pt x="122" y="358"/>
                    <a:pt x="122" y="358"/>
                  </a:cubicBezTo>
                  <a:cubicBezTo>
                    <a:pt x="176" y="358"/>
                    <a:pt x="176" y="358"/>
                    <a:pt x="176" y="358"/>
                  </a:cubicBezTo>
                  <a:cubicBezTo>
                    <a:pt x="224" y="358"/>
                    <a:pt x="222" y="328"/>
                    <a:pt x="222" y="328"/>
                  </a:cubicBezTo>
                  <a:cubicBezTo>
                    <a:pt x="222" y="328"/>
                    <a:pt x="219" y="90"/>
                    <a:pt x="222" y="58"/>
                  </a:cubicBez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ṥľïḋe"/>
            <p:cNvSpPr/>
            <p:nvPr/>
          </p:nvSpPr>
          <p:spPr bwMode="auto">
            <a:xfrm>
              <a:off x="5667376" y="1656556"/>
              <a:ext cx="808038" cy="1176338"/>
            </a:xfrm>
            <a:custGeom>
              <a:avLst/>
              <a:gdLst>
                <a:gd name="T0" fmla="*/ 23 w 245"/>
                <a:gd name="T1" fmla="*/ 299 h 357"/>
                <a:gd name="T2" fmla="*/ 0 w 245"/>
                <a:gd name="T3" fmla="*/ 357 h 357"/>
                <a:gd name="T4" fmla="*/ 123 w 245"/>
                <a:gd name="T5" fmla="*/ 357 h 357"/>
                <a:gd name="T6" fmla="*/ 245 w 245"/>
                <a:gd name="T7" fmla="*/ 357 h 357"/>
                <a:gd name="T8" fmla="*/ 222 w 245"/>
                <a:gd name="T9" fmla="*/ 299 h 357"/>
                <a:gd name="T10" fmla="*/ 222 w 245"/>
                <a:gd name="T11" fmla="*/ 29 h 357"/>
                <a:gd name="T12" fmla="*/ 176 w 245"/>
                <a:gd name="T13" fmla="*/ 0 h 357"/>
                <a:gd name="T14" fmla="*/ 123 w 245"/>
                <a:gd name="T15" fmla="*/ 0 h 357"/>
                <a:gd name="T16" fmla="*/ 69 w 245"/>
                <a:gd name="T17" fmla="*/ 0 h 357"/>
                <a:gd name="T18" fmla="*/ 23 w 245"/>
                <a:gd name="T19" fmla="*/ 29 h 357"/>
                <a:gd name="T20" fmla="*/ 23 w 245"/>
                <a:gd name="T21" fmla="*/ 29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5" h="357">
                  <a:moveTo>
                    <a:pt x="23" y="299"/>
                  </a:moveTo>
                  <a:cubicBezTo>
                    <a:pt x="21" y="331"/>
                    <a:pt x="0" y="357"/>
                    <a:pt x="0" y="357"/>
                  </a:cubicBezTo>
                  <a:cubicBezTo>
                    <a:pt x="123" y="357"/>
                    <a:pt x="123" y="357"/>
                    <a:pt x="123" y="357"/>
                  </a:cubicBezTo>
                  <a:cubicBezTo>
                    <a:pt x="245" y="357"/>
                    <a:pt x="245" y="357"/>
                    <a:pt x="245" y="357"/>
                  </a:cubicBezTo>
                  <a:cubicBezTo>
                    <a:pt x="245" y="357"/>
                    <a:pt x="225" y="331"/>
                    <a:pt x="222" y="299"/>
                  </a:cubicBezTo>
                  <a:cubicBezTo>
                    <a:pt x="219" y="267"/>
                    <a:pt x="222" y="29"/>
                    <a:pt x="222" y="29"/>
                  </a:cubicBezTo>
                  <a:cubicBezTo>
                    <a:pt x="222" y="29"/>
                    <a:pt x="225" y="0"/>
                    <a:pt x="17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21" y="0"/>
                    <a:pt x="23" y="29"/>
                    <a:pt x="23" y="29"/>
                  </a:cubicBezTo>
                  <a:cubicBezTo>
                    <a:pt x="23" y="29"/>
                    <a:pt x="26" y="267"/>
                    <a:pt x="23" y="299"/>
                  </a:cubicBez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ṡliḓe"/>
            <p:cNvSpPr/>
            <p:nvPr/>
          </p:nvSpPr>
          <p:spPr bwMode="auto">
            <a:xfrm>
              <a:off x="6213476" y="3669506"/>
              <a:ext cx="90488" cy="220663"/>
            </a:xfrm>
            <a:custGeom>
              <a:avLst/>
              <a:gdLst>
                <a:gd name="T0" fmla="*/ 27 w 27"/>
                <a:gd name="T1" fmla="*/ 54 h 67"/>
                <a:gd name="T2" fmla="*/ 13 w 27"/>
                <a:gd name="T3" fmla="*/ 67 h 67"/>
                <a:gd name="T4" fmla="*/ 13 w 27"/>
                <a:gd name="T5" fmla="*/ 67 h 67"/>
                <a:gd name="T6" fmla="*/ 0 w 27"/>
                <a:gd name="T7" fmla="*/ 54 h 67"/>
                <a:gd name="T8" fmla="*/ 0 w 27"/>
                <a:gd name="T9" fmla="*/ 14 h 67"/>
                <a:gd name="T10" fmla="*/ 13 w 27"/>
                <a:gd name="T11" fmla="*/ 0 h 67"/>
                <a:gd name="T12" fmla="*/ 13 w 27"/>
                <a:gd name="T13" fmla="*/ 0 h 67"/>
                <a:gd name="T14" fmla="*/ 27 w 27"/>
                <a:gd name="T15" fmla="*/ 14 h 67"/>
                <a:gd name="T16" fmla="*/ 27 w 27"/>
                <a:gd name="T17" fmla="*/ 5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7">
                  <a:moveTo>
                    <a:pt x="27" y="54"/>
                  </a:moveTo>
                  <a:cubicBezTo>
                    <a:pt x="27" y="61"/>
                    <a:pt x="21" y="67"/>
                    <a:pt x="13" y="67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6" y="67"/>
                    <a:pt x="0" y="61"/>
                    <a:pt x="0" y="5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7" y="6"/>
                    <a:pt x="27" y="14"/>
                  </a:cubicBezTo>
                  <a:lnTo>
                    <a:pt x="27" y="54"/>
                  </a:lnTo>
                  <a:close/>
                </a:path>
              </a:pathLst>
            </a:custGeom>
            <a:solidFill>
              <a:srgbClr val="FAD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ṧlîďé"/>
            <p:cNvSpPr/>
            <p:nvPr/>
          </p:nvSpPr>
          <p:spPr bwMode="auto">
            <a:xfrm>
              <a:off x="6092826" y="3725068"/>
              <a:ext cx="88900" cy="165100"/>
            </a:xfrm>
            <a:custGeom>
              <a:avLst/>
              <a:gdLst>
                <a:gd name="T0" fmla="*/ 27 w 27"/>
                <a:gd name="T1" fmla="*/ 38 h 50"/>
                <a:gd name="T2" fmla="*/ 13 w 27"/>
                <a:gd name="T3" fmla="*/ 50 h 50"/>
                <a:gd name="T4" fmla="*/ 13 w 27"/>
                <a:gd name="T5" fmla="*/ 50 h 50"/>
                <a:gd name="T6" fmla="*/ 0 w 27"/>
                <a:gd name="T7" fmla="*/ 38 h 50"/>
                <a:gd name="T8" fmla="*/ 0 w 27"/>
                <a:gd name="T9" fmla="*/ 12 h 50"/>
                <a:gd name="T10" fmla="*/ 13 w 27"/>
                <a:gd name="T11" fmla="*/ 0 h 50"/>
                <a:gd name="T12" fmla="*/ 13 w 27"/>
                <a:gd name="T13" fmla="*/ 0 h 50"/>
                <a:gd name="T14" fmla="*/ 27 w 27"/>
                <a:gd name="T15" fmla="*/ 12 h 50"/>
                <a:gd name="T16" fmla="*/ 27 w 27"/>
                <a:gd name="T1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0">
                  <a:moveTo>
                    <a:pt x="27" y="38"/>
                  </a:moveTo>
                  <a:cubicBezTo>
                    <a:pt x="27" y="44"/>
                    <a:pt x="22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3" y="50"/>
                    <a:pt x="0" y="44"/>
                    <a:pt x="0" y="3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7" y="7"/>
                    <a:pt x="27" y="12"/>
                  </a:cubicBezTo>
                  <a:lnTo>
                    <a:pt x="27" y="38"/>
                  </a:lnTo>
                  <a:close/>
                </a:path>
              </a:pathLst>
            </a:custGeom>
            <a:solidFill>
              <a:srgbClr val="DDE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şḷíḋê"/>
            <p:cNvSpPr/>
            <p:nvPr/>
          </p:nvSpPr>
          <p:spPr bwMode="auto">
            <a:xfrm>
              <a:off x="6338888" y="3610768"/>
              <a:ext cx="85725" cy="279400"/>
            </a:xfrm>
            <a:custGeom>
              <a:avLst/>
              <a:gdLst>
                <a:gd name="T0" fmla="*/ 26 w 26"/>
                <a:gd name="T1" fmla="*/ 71 h 85"/>
                <a:gd name="T2" fmla="*/ 13 w 26"/>
                <a:gd name="T3" fmla="*/ 85 h 85"/>
                <a:gd name="T4" fmla="*/ 13 w 26"/>
                <a:gd name="T5" fmla="*/ 85 h 85"/>
                <a:gd name="T6" fmla="*/ 0 w 26"/>
                <a:gd name="T7" fmla="*/ 71 h 85"/>
                <a:gd name="T8" fmla="*/ 0 w 26"/>
                <a:gd name="T9" fmla="*/ 15 h 85"/>
                <a:gd name="T10" fmla="*/ 13 w 26"/>
                <a:gd name="T11" fmla="*/ 0 h 85"/>
                <a:gd name="T12" fmla="*/ 13 w 26"/>
                <a:gd name="T13" fmla="*/ 0 h 85"/>
                <a:gd name="T14" fmla="*/ 26 w 26"/>
                <a:gd name="T15" fmla="*/ 15 h 85"/>
                <a:gd name="T16" fmla="*/ 26 w 26"/>
                <a:gd name="T17" fmla="*/ 7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85">
                  <a:moveTo>
                    <a:pt x="26" y="71"/>
                  </a:moveTo>
                  <a:cubicBezTo>
                    <a:pt x="26" y="79"/>
                    <a:pt x="20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6" y="85"/>
                    <a:pt x="0" y="79"/>
                    <a:pt x="0" y="7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0" y="0"/>
                    <a:pt x="26" y="7"/>
                    <a:pt x="26" y="15"/>
                  </a:cubicBezTo>
                  <a:lnTo>
                    <a:pt x="26" y="71"/>
                  </a:lnTo>
                  <a:close/>
                </a:path>
              </a:pathLst>
            </a:custGeom>
            <a:solidFill>
              <a:srgbClr val="F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śḻïḍè"/>
            <p:cNvSpPr/>
            <p:nvPr/>
          </p:nvSpPr>
          <p:spPr bwMode="auto">
            <a:xfrm>
              <a:off x="5710238" y="3004343"/>
              <a:ext cx="128588" cy="101600"/>
            </a:xfrm>
            <a:prstGeom prst="rect">
              <a:avLst/>
            </a:prstGeom>
            <a:solidFill>
              <a:srgbClr val="B1C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ṡlïḑe"/>
            <p:cNvSpPr/>
            <p:nvPr/>
          </p:nvSpPr>
          <p:spPr bwMode="auto">
            <a:xfrm>
              <a:off x="5861051" y="3004343"/>
              <a:ext cx="128588" cy="101600"/>
            </a:xfrm>
            <a:prstGeom prst="rect">
              <a:avLst/>
            </a:prstGeom>
            <a:solidFill>
              <a:srgbClr val="B1C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ṥļiḑè"/>
            <p:cNvSpPr/>
            <p:nvPr/>
          </p:nvSpPr>
          <p:spPr bwMode="auto">
            <a:xfrm>
              <a:off x="6013451" y="3004343"/>
              <a:ext cx="128588" cy="101600"/>
            </a:xfrm>
            <a:prstGeom prst="rect">
              <a:avLst/>
            </a:prstGeom>
            <a:solidFill>
              <a:srgbClr val="B1C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ṥḻïďé"/>
            <p:cNvSpPr/>
            <p:nvPr/>
          </p:nvSpPr>
          <p:spPr bwMode="auto">
            <a:xfrm>
              <a:off x="6164263" y="3004343"/>
              <a:ext cx="125413" cy="101600"/>
            </a:xfrm>
            <a:prstGeom prst="rect">
              <a:avLst/>
            </a:prstGeom>
            <a:solidFill>
              <a:srgbClr val="B1C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ṡļíde"/>
            <p:cNvSpPr/>
            <p:nvPr/>
          </p:nvSpPr>
          <p:spPr bwMode="auto">
            <a:xfrm>
              <a:off x="6316663" y="3004343"/>
              <a:ext cx="125413" cy="101600"/>
            </a:xfrm>
            <a:prstGeom prst="rect">
              <a:avLst/>
            </a:prstGeom>
            <a:solidFill>
              <a:srgbClr val="B1C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îḋê"/>
            <p:cNvSpPr/>
            <p:nvPr/>
          </p:nvSpPr>
          <p:spPr bwMode="auto">
            <a:xfrm>
              <a:off x="5686426" y="3764756"/>
              <a:ext cx="85725" cy="857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4817" y="2116687"/>
            <a:ext cx="3875097" cy="3123932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random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win 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while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True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if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win &gt;=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你已经胜利三次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break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else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胜利小于三次，继续</a:t>
            </a:r>
            <a:r>
              <a:rPr lang="zh-CN" altLang="en-US" sz="1000" dirty="0">
                <a:solidFill>
                  <a:srgbClr val="8E908C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玩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inp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int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(input(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请出拳：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))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computer =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random.randint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,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print(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电脑出拳：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d'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%computer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if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inp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&gt;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  print(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输入错误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elif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(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inp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==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and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computer==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or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inp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and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computer==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0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lang="en-US" altLang="zh-CN" sz="10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or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(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inp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and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computer==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):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  print(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厉害了，居然赢了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"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  win +=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如果胜利一次，胜利次数加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elif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inp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== computer: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如果两个人出异样就打平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 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    print(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不错，居然打平了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else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:print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呵呵，输了吧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7335480" y="2157639"/>
            <a:ext cx="3917568" cy="3431709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100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1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'python'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8959A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1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sz="1100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1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'python'</a:t>
            </a:r>
            <a:endParaRPr lang="en-US" altLang="zh-CN" sz="1100" dirty="0">
              <a:solidFill>
                <a:srgbClr val="8959A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8959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if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== </a:t>
            </a:r>
            <a:r>
              <a:rPr lang="en-US" altLang="zh-CN" sz="1100" dirty="0">
                <a:solidFill>
                  <a:srgbClr val="718C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'h'</a:t>
            </a:r>
            <a:r>
              <a:rPr lang="en-US" altLang="zh-CN" sz="1100" dirty="0">
                <a:solidFill>
                  <a:schemeClr val="accent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</a:t>
            </a:r>
            <a:r>
              <a:rPr lang="zh-CN" altLang="en-US" sz="1100" dirty="0">
                <a:solidFill>
                  <a:schemeClr val="accent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当循环到</a:t>
            </a:r>
            <a:r>
              <a:rPr lang="en-US" altLang="zh-CN" sz="1100" dirty="0">
                <a:solidFill>
                  <a:schemeClr val="accent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</a:t>
            </a:r>
            <a:r>
              <a:rPr lang="zh-CN" altLang="en-US" sz="1100" dirty="0">
                <a:solidFill>
                  <a:schemeClr val="accent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的时候，退出当前循环不打印</a:t>
            </a:r>
            <a:r>
              <a:rPr lang="en-US" altLang="zh-CN" sz="1100" dirty="0">
                <a:solidFill>
                  <a:schemeClr val="accent6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    </a:t>
            </a:r>
            <a:r>
              <a:rPr lang="en-US" altLang="zh-CN" sz="1100" dirty="0">
                <a:solidFill>
                  <a:srgbClr val="7030A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continue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print(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63900" y="3021013"/>
            <a:ext cx="1620957" cy="679450"/>
            <a:chOff x="4476932" y="3409950"/>
            <a:chExt cx="1621652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76932" y="3409950"/>
              <a:ext cx="1621652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短路运算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4594" y="3021013"/>
            <a:ext cx="902811" cy="679450"/>
            <a:chOff x="4857762" y="3409950"/>
            <a:chExt cx="903193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57762" y="3409950"/>
              <a:ext cx="90319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复习</a:t>
              </a:r>
              <a:endParaRPr lang="zh-CN" altLang="zh-CN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0990ecb-a7e5-4e17-9ede-b31e3e10f7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70397" y="1156996"/>
            <a:ext cx="10560260" cy="5033516"/>
            <a:chOff x="687280" y="1208016"/>
            <a:chExt cx="11853597" cy="5649981"/>
          </a:xfrm>
        </p:grpSpPr>
        <p:grpSp>
          <p:nvGrpSpPr>
            <p:cNvPr id="4" name="iŝlidè"/>
            <p:cNvGrpSpPr/>
            <p:nvPr/>
          </p:nvGrpSpPr>
          <p:grpSpPr>
            <a:xfrm>
              <a:off x="4576593" y="1208016"/>
              <a:ext cx="3038719" cy="5649981"/>
              <a:chOff x="4632257" y="1414876"/>
              <a:chExt cx="2927487" cy="5443124"/>
            </a:xfrm>
          </p:grpSpPr>
          <p:sp>
            <p:nvSpPr>
              <p:cNvPr id="24" name="işḷiḋe"/>
              <p:cNvSpPr/>
              <p:nvPr/>
            </p:nvSpPr>
            <p:spPr>
              <a:xfrm>
                <a:off x="5053455" y="1886780"/>
                <a:ext cx="39136" cy="160646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5" name="îṩḷîďè"/>
              <p:cNvSpPr/>
              <p:nvPr/>
            </p:nvSpPr>
            <p:spPr>
              <a:xfrm>
                <a:off x="5053455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6" name="îşḷiḑe"/>
              <p:cNvSpPr/>
              <p:nvPr/>
            </p:nvSpPr>
            <p:spPr>
              <a:xfrm>
                <a:off x="5053455" y="255927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7" name="îŝḷiḋé"/>
              <p:cNvSpPr/>
              <p:nvPr/>
            </p:nvSpPr>
            <p:spPr>
              <a:xfrm>
                <a:off x="6840351" y="2085762"/>
                <a:ext cx="587561" cy="1001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2" h="21123" extrusionOk="0">
                    <a:moveTo>
                      <a:pt x="0" y="7164"/>
                    </a:moveTo>
                    <a:lnTo>
                      <a:pt x="8138" y="1455"/>
                    </a:lnTo>
                    <a:cubicBezTo>
                      <a:pt x="10737" y="-190"/>
                      <a:pt x="15025" y="-477"/>
                      <a:pt x="18203" y="781"/>
                    </a:cubicBezTo>
                    <a:cubicBezTo>
                      <a:pt x="19812" y="1418"/>
                      <a:pt x="20889" y="2356"/>
                      <a:pt x="21249" y="3393"/>
                    </a:cubicBezTo>
                    <a:cubicBezTo>
                      <a:pt x="21600" y="4402"/>
                      <a:pt x="21262" y="5484"/>
                      <a:pt x="20187" y="6386"/>
                    </a:cubicBezTo>
                    <a:lnTo>
                      <a:pt x="277" y="21123"/>
                    </a:lnTo>
                    <a:lnTo>
                      <a:pt x="0" y="7164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î$ḻíďe"/>
              <p:cNvSpPr/>
              <p:nvPr/>
            </p:nvSpPr>
            <p:spPr>
              <a:xfrm>
                <a:off x="6869327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9" name="íṧḷíḑè"/>
              <p:cNvSpPr/>
              <p:nvPr/>
            </p:nvSpPr>
            <p:spPr>
              <a:xfrm>
                <a:off x="4632257" y="2762290"/>
                <a:ext cx="2839479" cy="4094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1" h="21509" extrusionOk="0">
                    <a:moveTo>
                      <a:pt x="3706" y="1892"/>
                    </a:moveTo>
                    <a:lnTo>
                      <a:pt x="3628" y="1068"/>
                    </a:lnTo>
                    <a:cubicBezTo>
                      <a:pt x="3666" y="419"/>
                      <a:pt x="2834" y="-91"/>
                      <a:pt x="1908" y="14"/>
                    </a:cubicBezTo>
                    <a:cubicBezTo>
                      <a:pt x="1354" y="77"/>
                      <a:pt x="912" y="367"/>
                      <a:pt x="789" y="746"/>
                    </a:cubicBezTo>
                    <a:cubicBezTo>
                      <a:pt x="732" y="1367"/>
                      <a:pt x="602" y="1981"/>
                      <a:pt x="401" y="2583"/>
                    </a:cubicBezTo>
                    <a:cubicBezTo>
                      <a:pt x="202" y="3176"/>
                      <a:pt x="-69" y="3773"/>
                      <a:pt x="16" y="4387"/>
                    </a:cubicBezTo>
                    <a:cubicBezTo>
                      <a:pt x="43" y="4588"/>
                      <a:pt x="109" y="4784"/>
                      <a:pt x="168" y="4982"/>
                    </a:cubicBezTo>
                    <a:cubicBezTo>
                      <a:pt x="337" y="5543"/>
                      <a:pt x="451" y="6114"/>
                      <a:pt x="436" y="6687"/>
                    </a:cubicBezTo>
                    <a:cubicBezTo>
                      <a:pt x="419" y="7366"/>
                      <a:pt x="224" y="8052"/>
                      <a:pt x="449" y="8715"/>
                    </a:cubicBezTo>
                    <a:cubicBezTo>
                      <a:pt x="524" y="8934"/>
                      <a:pt x="643" y="9144"/>
                      <a:pt x="754" y="9355"/>
                    </a:cubicBezTo>
                    <a:cubicBezTo>
                      <a:pt x="1239" y="10281"/>
                      <a:pt x="1566" y="11241"/>
                      <a:pt x="1981" y="12182"/>
                    </a:cubicBezTo>
                    <a:cubicBezTo>
                      <a:pt x="2310" y="12929"/>
                      <a:pt x="2695" y="13663"/>
                      <a:pt x="3133" y="14383"/>
                    </a:cubicBezTo>
                    <a:cubicBezTo>
                      <a:pt x="3220" y="15580"/>
                      <a:pt x="3256" y="16778"/>
                      <a:pt x="3241" y="17976"/>
                    </a:cubicBezTo>
                    <a:cubicBezTo>
                      <a:pt x="3227" y="19155"/>
                      <a:pt x="3164" y="20333"/>
                      <a:pt x="3051" y="21509"/>
                    </a:cubicBezTo>
                    <a:lnTo>
                      <a:pt x="14715" y="21497"/>
                    </a:lnTo>
                    <a:cubicBezTo>
                      <a:pt x="14648" y="20806"/>
                      <a:pt x="14589" y="20115"/>
                      <a:pt x="14539" y="19424"/>
                    </a:cubicBezTo>
                    <a:cubicBezTo>
                      <a:pt x="14503" y="18920"/>
                      <a:pt x="14473" y="18408"/>
                      <a:pt x="14509" y="17906"/>
                    </a:cubicBezTo>
                    <a:cubicBezTo>
                      <a:pt x="14543" y="17424"/>
                      <a:pt x="14640" y="16942"/>
                      <a:pt x="14885" y="16490"/>
                    </a:cubicBezTo>
                    <a:cubicBezTo>
                      <a:pt x="15282" y="15756"/>
                      <a:pt x="16016" y="15170"/>
                      <a:pt x="16721" y="14564"/>
                    </a:cubicBezTo>
                    <a:cubicBezTo>
                      <a:pt x="17441" y="13945"/>
                      <a:pt x="18136" y="13297"/>
                      <a:pt x="18788" y="12642"/>
                    </a:cubicBezTo>
                    <a:cubicBezTo>
                      <a:pt x="19791" y="11633"/>
                      <a:pt x="20707" y="10584"/>
                      <a:pt x="21531" y="9500"/>
                    </a:cubicBezTo>
                    <a:lnTo>
                      <a:pt x="4043" y="9500"/>
                    </a:lnTo>
                    <a:lnTo>
                      <a:pt x="3706" y="1892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ï$ļîḋe"/>
              <p:cNvSpPr/>
              <p:nvPr/>
            </p:nvSpPr>
            <p:spPr>
              <a:xfrm>
                <a:off x="4929992" y="4564021"/>
                <a:ext cx="2549549" cy="2293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850"/>
                    </a:moveTo>
                    <a:cubicBezTo>
                      <a:pt x="221" y="5682"/>
                      <a:pt x="503" y="6492"/>
                      <a:pt x="843" y="7273"/>
                    </a:cubicBezTo>
                    <a:cubicBezTo>
                      <a:pt x="1392" y="8532"/>
                      <a:pt x="2121" y="9735"/>
                      <a:pt x="3256" y="10337"/>
                    </a:cubicBezTo>
                    <a:cubicBezTo>
                      <a:pt x="4378" y="10931"/>
                      <a:pt x="5703" y="10802"/>
                      <a:pt x="6835" y="11372"/>
                    </a:cubicBezTo>
                    <a:cubicBezTo>
                      <a:pt x="8056" y="11987"/>
                      <a:pt x="8844" y="13299"/>
                      <a:pt x="9968" y="14102"/>
                    </a:cubicBezTo>
                    <a:cubicBezTo>
                      <a:pt x="10561" y="14525"/>
                      <a:pt x="11231" y="14795"/>
                      <a:pt x="11930" y="14891"/>
                    </a:cubicBezTo>
                    <a:cubicBezTo>
                      <a:pt x="12426" y="15933"/>
                      <a:pt x="12715" y="17082"/>
                      <a:pt x="12777" y="18259"/>
                    </a:cubicBezTo>
                    <a:cubicBezTo>
                      <a:pt x="12836" y="19385"/>
                      <a:pt x="12687" y="20513"/>
                      <a:pt x="12338" y="21572"/>
                    </a:cubicBezTo>
                    <a:lnTo>
                      <a:pt x="13932" y="21600"/>
                    </a:lnTo>
                    <a:cubicBezTo>
                      <a:pt x="13853" y="20509"/>
                      <a:pt x="13793" y="19417"/>
                      <a:pt x="13751" y="18324"/>
                    </a:cubicBezTo>
                    <a:cubicBezTo>
                      <a:pt x="13709" y="17233"/>
                      <a:pt x="13684" y="16141"/>
                      <a:pt x="13678" y="15048"/>
                    </a:cubicBezTo>
                    <a:cubicBezTo>
                      <a:pt x="13712" y="14590"/>
                      <a:pt x="13767" y="14135"/>
                      <a:pt x="13844" y="13685"/>
                    </a:cubicBezTo>
                    <a:cubicBezTo>
                      <a:pt x="13919" y="13242"/>
                      <a:pt x="14016" y="12801"/>
                      <a:pt x="14167" y="12379"/>
                    </a:cubicBezTo>
                    <a:cubicBezTo>
                      <a:pt x="14362" y="11838"/>
                      <a:pt x="14642" y="11344"/>
                      <a:pt x="14939" y="10867"/>
                    </a:cubicBezTo>
                    <a:cubicBezTo>
                      <a:pt x="15221" y="10416"/>
                      <a:pt x="15522" y="9977"/>
                      <a:pt x="15839" y="9552"/>
                    </a:cubicBezTo>
                    <a:cubicBezTo>
                      <a:pt x="16972" y="8031"/>
                      <a:pt x="18034" y="6445"/>
                      <a:pt x="19019" y="4802"/>
                    </a:cubicBezTo>
                    <a:cubicBezTo>
                      <a:pt x="19949" y="3249"/>
                      <a:pt x="20811" y="1647"/>
                      <a:pt x="21600" y="0"/>
                    </a:cubicBezTo>
                    <a:lnTo>
                      <a:pt x="14268" y="3871"/>
                    </a:lnTo>
                    <a:cubicBezTo>
                      <a:pt x="14498" y="4038"/>
                      <a:pt x="14753" y="4159"/>
                      <a:pt x="15020" y="4229"/>
                    </a:cubicBezTo>
                    <a:cubicBezTo>
                      <a:pt x="16038" y="4496"/>
                      <a:pt x="17037" y="4038"/>
                      <a:pt x="17957" y="3561"/>
                    </a:cubicBezTo>
                    <a:cubicBezTo>
                      <a:pt x="18371" y="3346"/>
                      <a:pt x="18785" y="3122"/>
                      <a:pt x="19200" y="2887"/>
                    </a:cubicBezTo>
                    <a:cubicBezTo>
                      <a:pt x="18360" y="4459"/>
                      <a:pt x="17456" y="5983"/>
                      <a:pt x="16487" y="7460"/>
                    </a:cubicBezTo>
                    <a:cubicBezTo>
                      <a:pt x="15825" y="8469"/>
                      <a:pt x="15064" y="9468"/>
                      <a:pt x="14376" y="10385"/>
                    </a:cubicBezTo>
                    <a:cubicBezTo>
                      <a:pt x="13604" y="11415"/>
                      <a:pt x="12806" y="12376"/>
                      <a:pt x="11579" y="12497"/>
                    </a:cubicBezTo>
                    <a:cubicBezTo>
                      <a:pt x="10451" y="12608"/>
                      <a:pt x="9433" y="11861"/>
                      <a:pt x="8773" y="10821"/>
                    </a:cubicBezTo>
                    <a:cubicBezTo>
                      <a:pt x="8336" y="10133"/>
                      <a:pt x="7990" y="9286"/>
                      <a:pt x="7253" y="9058"/>
                    </a:cubicBezTo>
                    <a:cubicBezTo>
                      <a:pt x="6939" y="8960"/>
                      <a:pt x="6608" y="9009"/>
                      <a:pt x="6282" y="9022"/>
                    </a:cubicBezTo>
                    <a:cubicBezTo>
                      <a:pt x="4947" y="9077"/>
                      <a:pt x="3696" y="8547"/>
                      <a:pt x="2620" y="7773"/>
                    </a:cubicBezTo>
                    <a:cubicBezTo>
                      <a:pt x="1588" y="7031"/>
                      <a:pt x="689" y="6044"/>
                      <a:pt x="0" y="485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" name="ïŝḻiḑe"/>
              <p:cNvSpPr/>
              <p:nvPr/>
            </p:nvSpPr>
            <p:spPr>
              <a:xfrm>
                <a:off x="4902074" y="2770067"/>
                <a:ext cx="256042" cy="2001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88" y="2772"/>
                    </a:moveTo>
                    <a:cubicBezTo>
                      <a:pt x="19289" y="2319"/>
                      <a:pt x="18567" y="1871"/>
                      <a:pt x="17252" y="1450"/>
                    </a:cubicBezTo>
                    <a:cubicBezTo>
                      <a:pt x="16188" y="1109"/>
                      <a:pt x="14744" y="790"/>
                      <a:pt x="12751" y="534"/>
                    </a:cubicBezTo>
                    <a:cubicBezTo>
                      <a:pt x="10819" y="285"/>
                      <a:pt x="8415" y="100"/>
                      <a:pt x="5746" y="0"/>
                    </a:cubicBezTo>
                    <a:cubicBezTo>
                      <a:pt x="9591" y="420"/>
                      <a:pt x="12350" y="977"/>
                      <a:pt x="13687" y="1598"/>
                    </a:cubicBezTo>
                    <a:cubicBezTo>
                      <a:pt x="15271" y="2332"/>
                      <a:pt x="14766" y="3105"/>
                      <a:pt x="14418" y="3869"/>
                    </a:cubicBezTo>
                    <a:cubicBezTo>
                      <a:pt x="14043" y="4690"/>
                      <a:pt x="13762" y="5533"/>
                      <a:pt x="12994" y="6328"/>
                    </a:cubicBezTo>
                    <a:cubicBezTo>
                      <a:pt x="12254" y="7095"/>
                      <a:pt x="10931" y="7843"/>
                      <a:pt x="6584" y="8400"/>
                    </a:cubicBezTo>
                    <a:cubicBezTo>
                      <a:pt x="4752" y="8635"/>
                      <a:pt x="2488" y="8808"/>
                      <a:pt x="0" y="8902"/>
                    </a:cubicBezTo>
                    <a:cubicBezTo>
                      <a:pt x="2493" y="9073"/>
                      <a:pt x="4610" y="9321"/>
                      <a:pt x="6156" y="9624"/>
                    </a:cubicBezTo>
                    <a:cubicBezTo>
                      <a:pt x="8579" y="10099"/>
                      <a:pt x="9430" y="10666"/>
                      <a:pt x="10079" y="11225"/>
                    </a:cubicBezTo>
                    <a:cubicBezTo>
                      <a:pt x="12048" y="12922"/>
                      <a:pt x="12469" y="14639"/>
                      <a:pt x="13381" y="16350"/>
                    </a:cubicBezTo>
                    <a:cubicBezTo>
                      <a:pt x="14311" y="18096"/>
                      <a:pt x="15755" y="19837"/>
                      <a:pt x="17708" y="21569"/>
                    </a:cubicBezTo>
                    <a:lnTo>
                      <a:pt x="21600" y="21600"/>
                    </a:lnTo>
                    <a:lnTo>
                      <a:pt x="19388" y="2772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îsḷîde"/>
              <p:cNvSpPr/>
              <p:nvPr/>
            </p:nvSpPr>
            <p:spPr>
              <a:xfrm>
                <a:off x="6853222" y="4769294"/>
                <a:ext cx="32499" cy="94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3" name="isḷiḍe"/>
              <p:cNvSpPr/>
              <p:nvPr/>
            </p:nvSpPr>
            <p:spPr>
              <a:xfrm>
                <a:off x="5068364" y="4917449"/>
                <a:ext cx="1819638" cy="327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453" extrusionOk="0">
                    <a:moveTo>
                      <a:pt x="0" y="388"/>
                    </a:moveTo>
                    <a:cubicBezTo>
                      <a:pt x="15" y="3544"/>
                      <a:pt x="266" y="6600"/>
                      <a:pt x="718" y="9112"/>
                    </a:cubicBezTo>
                    <a:cubicBezTo>
                      <a:pt x="2965" y="21600"/>
                      <a:pt x="7177" y="14387"/>
                      <a:pt x="10834" y="14327"/>
                    </a:cubicBezTo>
                    <a:cubicBezTo>
                      <a:pt x="14265" y="14271"/>
                      <a:pt x="18114" y="21048"/>
                      <a:pt x="20544" y="10414"/>
                    </a:cubicBezTo>
                    <a:cubicBezTo>
                      <a:pt x="21186" y="7607"/>
                      <a:pt x="21561" y="3901"/>
                      <a:pt x="21600" y="0"/>
                    </a:cubicBezTo>
                    <a:lnTo>
                      <a:pt x="0" y="388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íśļîḋe"/>
              <p:cNvSpPr/>
              <p:nvPr/>
            </p:nvSpPr>
            <p:spPr>
              <a:xfrm>
                <a:off x="5069335" y="1414876"/>
                <a:ext cx="1816924" cy="3755764"/>
              </a:xfrm>
              <a:prstGeom prst="roundRect">
                <a:avLst>
                  <a:gd name="adj" fmla="val 1504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/>
              </a:p>
            </p:txBody>
          </p:sp>
          <p:sp>
            <p:nvSpPr>
              <p:cNvPr id="35" name="îṡľíḋè"/>
              <p:cNvSpPr/>
              <p:nvPr/>
            </p:nvSpPr>
            <p:spPr>
              <a:xfrm>
                <a:off x="5101308" y="1444850"/>
                <a:ext cx="1752977" cy="3694531"/>
              </a:xfrm>
              <a:prstGeom prst="roundRect">
                <a:avLst>
                  <a:gd name="adj" fmla="val 136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6" name="îşľîdé"/>
              <p:cNvSpPr/>
              <p:nvPr/>
            </p:nvSpPr>
            <p:spPr>
              <a:xfrm>
                <a:off x="5180689" y="1871638"/>
                <a:ext cx="1594215" cy="2842240"/>
              </a:xfrm>
              <a:prstGeom prst="roundRect">
                <a:avLst>
                  <a:gd name="adj" fmla="val 175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7" name="îṡļïḓé"/>
              <p:cNvSpPr/>
              <p:nvPr/>
            </p:nvSpPr>
            <p:spPr>
              <a:xfrm>
                <a:off x="5835872" y="4775126"/>
                <a:ext cx="283849" cy="283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8" name="íṥḷîḋè"/>
              <p:cNvSpPr/>
              <p:nvPr/>
            </p:nvSpPr>
            <p:spPr>
              <a:xfrm>
                <a:off x="5660703" y="1628088"/>
                <a:ext cx="56996" cy="5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9" name="îṣḷîḋê"/>
              <p:cNvSpPr/>
              <p:nvPr/>
            </p:nvSpPr>
            <p:spPr>
              <a:xfrm rot="5400000">
                <a:off x="5958228" y="1512876"/>
                <a:ext cx="39136" cy="28741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0" name="îśľïḑe"/>
              <p:cNvSpPr/>
              <p:nvPr/>
            </p:nvSpPr>
            <p:spPr>
              <a:xfrm>
                <a:off x="6518256" y="4152859"/>
                <a:ext cx="1010294" cy="860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14" h="21417" extrusionOk="0">
                    <a:moveTo>
                      <a:pt x="13723" y="701"/>
                    </a:moveTo>
                    <a:cubicBezTo>
                      <a:pt x="14666" y="193"/>
                      <a:pt x="15664" y="-30"/>
                      <a:pt x="16643" y="3"/>
                    </a:cubicBezTo>
                    <a:cubicBezTo>
                      <a:pt x="17735" y="40"/>
                      <a:pt x="18858" y="399"/>
                      <a:pt x="19702" y="1351"/>
                    </a:cubicBezTo>
                    <a:cubicBezTo>
                      <a:pt x="20874" y="2672"/>
                      <a:pt x="21133" y="4608"/>
                      <a:pt x="20969" y="6392"/>
                    </a:cubicBezTo>
                    <a:cubicBezTo>
                      <a:pt x="20845" y="7739"/>
                      <a:pt x="20488" y="9043"/>
                      <a:pt x="19903" y="10204"/>
                    </a:cubicBezTo>
                    <a:cubicBezTo>
                      <a:pt x="19369" y="11266"/>
                      <a:pt x="18647" y="12208"/>
                      <a:pt x="17755" y="12956"/>
                    </a:cubicBezTo>
                    <a:cubicBezTo>
                      <a:pt x="16177" y="14482"/>
                      <a:pt x="14522" y="15893"/>
                      <a:pt x="12802" y="17182"/>
                    </a:cubicBezTo>
                    <a:cubicBezTo>
                      <a:pt x="11014" y="18520"/>
                      <a:pt x="9158" y="19724"/>
                      <a:pt x="7244" y="20785"/>
                    </a:cubicBezTo>
                    <a:cubicBezTo>
                      <a:pt x="5997" y="21459"/>
                      <a:pt x="4679" y="21570"/>
                      <a:pt x="3461" y="21233"/>
                    </a:cubicBezTo>
                    <a:cubicBezTo>
                      <a:pt x="2199" y="20884"/>
                      <a:pt x="976" y="20030"/>
                      <a:pt x="351" y="18494"/>
                    </a:cubicBezTo>
                    <a:cubicBezTo>
                      <a:pt x="-467" y="16483"/>
                      <a:pt x="192" y="14049"/>
                      <a:pt x="1838" y="12992"/>
                    </a:cubicBezTo>
                    <a:lnTo>
                      <a:pt x="13723" y="70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îsḻíḋe"/>
              <p:cNvSpPr/>
              <p:nvPr/>
            </p:nvSpPr>
            <p:spPr>
              <a:xfrm>
                <a:off x="6370452" y="3491622"/>
                <a:ext cx="1189292" cy="1143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9" h="21247" extrusionOk="0">
                    <a:moveTo>
                      <a:pt x="13178" y="875"/>
                    </a:moveTo>
                    <a:cubicBezTo>
                      <a:pt x="13623" y="687"/>
                      <a:pt x="14078" y="527"/>
                      <a:pt x="14541" y="394"/>
                    </a:cubicBezTo>
                    <a:cubicBezTo>
                      <a:pt x="15086" y="238"/>
                      <a:pt x="15640" y="121"/>
                      <a:pt x="16200" y="43"/>
                    </a:cubicBezTo>
                    <a:cubicBezTo>
                      <a:pt x="18239" y="-250"/>
                      <a:pt x="20199" y="975"/>
                      <a:pt x="20913" y="2989"/>
                    </a:cubicBezTo>
                    <a:cubicBezTo>
                      <a:pt x="21508" y="4668"/>
                      <a:pt x="21088" y="6556"/>
                      <a:pt x="19845" y="7790"/>
                    </a:cubicBezTo>
                    <a:lnTo>
                      <a:pt x="6683" y="20161"/>
                    </a:lnTo>
                    <a:cubicBezTo>
                      <a:pt x="5736" y="21016"/>
                      <a:pt x="4551" y="21350"/>
                      <a:pt x="3421" y="21220"/>
                    </a:cubicBezTo>
                    <a:cubicBezTo>
                      <a:pt x="2307" y="21092"/>
                      <a:pt x="1221" y="20509"/>
                      <a:pt x="560" y="19419"/>
                    </a:cubicBezTo>
                    <a:cubicBezTo>
                      <a:pt x="19" y="18527"/>
                      <a:pt x="-92" y="17480"/>
                      <a:pt x="67" y="16504"/>
                    </a:cubicBezTo>
                    <a:cubicBezTo>
                      <a:pt x="226" y="15530"/>
                      <a:pt x="658" y="14598"/>
                      <a:pt x="1357" y="13840"/>
                    </a:cubicBezTo>
                    <a:lnTo>
                      <a:pt x="13178" y="875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ïṡ1iḍe"/>
              <p:cNvSpPr/>
              <p:nvPr/>
            </p:nvSpPr>
            <p:spPr>
              <a:xfrm>
                <a:off x="6420615" y="2941312"/>
                <a:ext cx="933638" cy="1002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9" h="20775" extrusionOk="0">
                    <a:moveTo>
                      <a:pt x="11979" y="321"/>
                    </a:moveTo>
                    <a:lnTo>
                      <a:pt x="14198" y="25"/>
                    </a:lnTo>
                    <a:cubicBezTo>
                      <a:pt x="16316" y="-152"/>
                      <a:pt x="18392" y="635"/>
                      <a:pt x="19756" y="2130"/>
                    </a:cubicBezTo>
                    <a:cubicBezTo>
                      <a:pt x="20533" y="2983"/>
                      <a:pt x="21024" y="4006"/>
                      <a:pt x="21091" y="5079"/>
                    </a:cubicBezTo>
                    <a:cubicBezTo>
                      <a:pt x="21161" y="6223"/>
                      <a:pt x="20745" y="7365"/>
                      <a:pt x="19897" y="8250"/>
                    </a:cubicBezTo>
                    <a:lnTo>
                      <a:pt x="9194" y="19301"/>
                    </a:lnTo>
                    <a:cubicBezTo>
                      <a:pt x="6885" y="21448"/>
                      <a:pt x="3037" y="21219"/>
                      <a:pt x="1049" y="18817"/>
                    </a:cubicBezTo>
                    <a:cubicBezTo>
                      <a:pt x="-439" y="17019"/>
                      <a:pt x="-334" y="14507"/>
                      <a:pt x="1299" y="12818"/>
                    </a:cubicBezTo>
                    <a:lnTo>
                      <a:pt x="10612" y="3166"/>
                    </a:lnTo>
                    <a:lnTo>
                      <a:pt x="10653" y="1586"/>
                    </a:lnTo>
                    <a:lnTo>
                      <a:pt x="11979" y="321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íṥļïḋé"/>
              <p:cNvSpPr/>
              <p:nvPr/>
            </p:nvSpPr>
            <p:spPr>
              <a:xfrm>
                <a:off x="5179974" y="1872182"/>
                <a:ext cx="1593278" cy="2842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595" extrusionOk="0">
                    <a:moveTo>
                      <a:pt x="1" y="7233"/>
                    </a:moveTo>
                    <a:lnTo>
                      <a:pt x="8566" y="8349"/>
                    </a:lnTo>
                    <a:lnTo>
                      <a:pt x="16" y="20084"/>
                    </a:lnTo>
                    <a:lnTo>
                      <a:pt x="29" y="21245"/>
                    </a:lnTo>
                    <a:cubicBezTo>
                      <a:pt x="-35" y="21339"/>
                      <a:pt x="8" y="21444"/>
                      <a:pt x="137" y="21513"/>
                    </a:cubicBezTo>
                    <a:cubicBezTo>
                      <a:pt x="198" y="21546"/>
                      <a:pt x="272" y="21567"/>
                      <a:pt x="349" y="21580"/>
                    </a:cubicBezTo>
                    <a:cubicBezTo>
                      <a:pt x="458" y="21598"/>
                      <a:pt x="575" y="21600"/>
                      <a:pt x="689" y="21584"/>
                    </a:cubicBezTo>
                    <a:lnTo>
                      <a:pt x="2978" y="21593"/>
                    </a:lnTo>
                    <a:lnTo>
                      <a:pt x="12224" y="8813"/>
                    </a:lnTo>
                    <a:lnTo>
                      <a:pt x="21565" y="9949"/>
                    </a:lnTo>
                    <a:lnTo>
                      <a:pt x="21561" y="8875"/>
                    </a:lnTo>
                    <a:lnTo>
                      <a:pt x="12929" y="7848"/>
                    </a:lnTo>
                    <a:lnTo>
                      <a:pt x="18733" y="7"/>
                    </a:lnTo>
                    <a:lnTo>
                      <a:pt x="14647" y="0"/>
                    </a:lnTo>
                    <a:lnTo>
                      <a:pt x="9381" y="7316"/>
                    </a:lnTo>
                    <a:lnTo>
                      <a:pt x="6" y="6115"/>
                    </a:lnTo>
                    <a:lnTo>
                      <a:pt x="1" y="7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íslïḑé"/>
              <p:cNvSpPr/>
              <p:nvPr/>
            </p:nvSpPr>
            <p:spPr>
              <a:xfrm flipV="1">
                <a:off x="5521230" y="3877233"/>
                <a:ext cx="960328" cy="836771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îşḷídé"/>
              <p:cNvSpPr/>
              <p:nvPr/>
            </p:nvSpPr>
            <p:spPr>
              <a:xfrm flipV="1">
                <a:off x="5786901" y="3944985"/>
                <a:ext cx="866458" cy="76901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îşļîḍe"/>
            <p:cNvGrpSpPr/>
            <p:nvPr/>
          </p:nvGrpSpPr>
          <p:grpSpPr>
            <a:xfrm>
              <a:off x="6610729" y="2915740"/>
              <a:ext cx="1024443" cy="1026520"/>
              <a:chOff x="668200" y="3366077"/>
              <a:chExt cx="1024443" cy="1026520"/>
            </a:xfrm>
          </p:grpSpPr>
          <p:sp>
            <p:nvSpPr>
              <p:cNvPr id="22" name="išḷîdé"/>
              <p:cNvSpPr/>
              <p:nvPr/>
            </p:nvSpPr>
            <p:spPr bwMode="auto"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ïSľîḓê"/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íŝ1îḍè"/>
            <p:cNvSpPr txBox="1"/>
            <p:nvPr/>
          </p:nvSpPr>
          <p:spPr bwMode="auto">
            <a:xfrm>
              <a:off x="8203275" y="2261727"/>
              <a:ext cx="4337602" cy="465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400" dirty="0"/>
                <a:t>简单的说要实现短路，</a:t>
              </a:r>
              <a:endParaRPr lang="en-US" altLang="zh-CN" sz="1400" dirty="0"/>
            </a:p>
            <a:p>
              <a:pPr>
                <a:spcBef>
                  <a:spcPct val="0"/>
                </a:spcBef>
              </a:pPr>
              <a:r>
                <a:rPr lang="zh-CN" altLang="en-US" sz="1400" dirty="0">
                  <a:solidFill>
                    <a:srgbClr val="7030A0"/>
                  </a:solidFill>
                </a:rPr>
                <a:t>表达式用</a:t>
              </a:r>
              <a:r>
                <a:rPr lang="en-US" altLang="zh-CN" sz="1400" dirty="0">
                  <a:solidFill>
                    <a:srgbClr val="7030A0"/>
                  </a:solidFill>
                </a:rPr>
                <a:t>and</a:t>
              </a:r>
              <a:r>
                <a:rPr lang="zh-CN" altLang="en-US" sz="1400" dirty="0">
                  <a:solidFill>
                    <a:srgbClr val="7030A0"/>
                  </a:solidFill>
                </a:rPr>
                <a:t>的则将容易为</a:t>
              </a:r>
              <a:r>
                <a:rPr lang="en-US" altLang="zh-CN" sz="1400" dirty="0">
                  <a:solidFill>
                    <a:srgbClr val="7030A0"/>
                  </a:solidFill>
                </a:rPr>
                <a:t>False</a:t>
              </a:r>
              <a:r>
                <a:rPr lang="zh-CN" altLang="en-US" sz="1400" dirty="0">
                  <a:solidFill>
                    <a:srgbClr val="7030A0"/>
                  </a:solidFill>
                </a:rPr>
                <a:t>的条件放到前面，</a:t>
              </a:r>
              <a:endParaRPr lang="en-US" altLang="zh-CN" sz="1400" dirty="0">
                <a:solidFill>
                  <a:srgbClr val="7030A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1400" dirty="0">
                  <a:solidFill>
                    <a:srgbClr val="7030A0"/>
                  </a:solidFill>
                </a:rPr>
                <a:t>表达式有</a:t>
              </a:r>
              <a:r>
                <a:rPr lang="en-US" altLang="zh-CN" sz="1400" dirty="0">
                  <a:solidFill>
                    <a:srgbClr val="7030A0"/>
                  </a:solidFill>
                </a:rPr>
                <a:t>or</a:t>
              </a:r>
              <a:r>
                <a:rPr lang="zh-CN" altLang="en-US" sz="1400" dirty="0">
                  <a:solidFill>
                    <a:srgbClr val="7030A0"/>
                  </a:solidFill>
                </a:rPr>
                <a:t>的则将容易为</a:t>
              </a:r>
              <a:r>
                <a:rPr lang="en-US" altLang="zh-CN" sz="1400" dirty="0">
                  <a:solidFill>
                    <a:srgbClr val="7030A0"/>
                  </a:solidFill>
                </a:rPr>
                <a:t>True</a:t>
              </a:r>
              <a:r>
                <a:rPr lang="zh-CN" altLang="en-US" sz="1400" dirty="0">
                  <a:solidFill>
                    <a:srgbClr val="7030A0"/>
                  </a:solidFill>
                </a:rPr>
                <a:t>的条件放到前面</a:t>
              </a:r>
              <a:endParaRPr lang="en-US" altLang="zh-CN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肘形连接符 8"/>
            <p:cNvCxnSpPr>
              <a:stCxn id="22" idx="6"/>
            </p:cNvCxnSpPr>
            <p:nvPr/>
          </p:nvCxnSpPr>
          <p:spPr>
            <a:xfrm flipV="1">
              <a:off x="7635172" y="2005004"/>
              <a:ext cx="800828" cy="142399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肘形连接符 9"/>
            <p:cNvCxnSpPr>
              <a:stCxn id="22" idx="6"/>
            </p:cNvCxnSpPr>
            <p:nvPr/>
          </p:nvCxnSpPr>
          <p:spPr>
            <a:xfrm>
              <a:off x="7635172" y="3429000"/>
              <a:ext cx="800828" cy="188935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išliďe"/>
            <p:cNvGrpSpPr/>
            <p:nvPr/>
          </p:nvGrpSpPr>
          <p:grpSpPr>
            <a:xfrm>
              <a:off x="687280" y="2444325"/>
              <a:ext cx="3847493" cy="2874032"/>
              <a:chOff x="687278" y="2398652"/>
              <a:chExt cx="3563916" cy="2874032"/>
            </a:xfrm>
          </p:grpSpPr>
          <p:sp>
            <p:nvSpPr>
              <p:cNvPr id="14" name="îšḻïdè"/>
              <p:cNvSpPr/>
              <p:nvPr/>
            </p:nvSpPr>
            <p:spPr>
              <a:xfrm>
                <a:off x="687278" y="2840458"/>
                <a:ext cx="3555533" cy="2432226"/>
              </a:xfrm>
              <a:prstGeom prst="rect">
                <a:avLst/>
              </a:prstGeom>
              <a:ln w="63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90000" anchor="t" anchorCtr="0"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表达式从左至右运算，若 </a:t>
                </a:r>
                <a:r>
                  <a:rPr lang="en-US" altLang="zh-CN" sz="1200" dirty="0"/>
                  <a:t>or </a:t>
                </a:r>
                <a:r>
                  <a:rPr lang="zh-CN" altLang="en-US" sz="1200" dirty="0"/>
                  <a:t>的左侧逻辑值为 </a:t>
                </a:r>
                <a:r>
                  <a:rPr lang="en-US" altLang="zh-CN" sz="1200" dirty="0"/>
                  <a:t>True </a:t>
                </a:r>
                <a:r>
                  <a:rPr lang="zh-CN" altLang="en-US" sz="1200" dirty="0"/>
                  <a:t>，则短路 </a:t>
                </a:r>
                <a:r>
                  <a:rPr lang="en-US" altLang="zh-CN" sz="1200" dirty="0"/>
                  <a:t>or </a:t>
                </a:r>
                <a:r>
                  <a:rPr lang="zh-CN" altLang="en-US" sz="1200" dirty="0"/>
                  <a:t>后所有的表达式（不管是 </a:t>
                </a:r>
                <a:r>
                  <a:rPr lang="en-US" altLang="zh-CN" sz="1200" dirty="0"/>
                  <a:t>and </a:t>
                </a:r>
                <a:r>
                  <a:rPr lang="zh-CN" altLang="en-US" sz="1200" dirty="0"/>
                  <a:t>还是 </a:t>
                </a:r>
                <a:r>
                  <a:rPr lang="en-US" altLang="zh-CN" sz="1200" dirty="0"/>
                  <a:t>or</a:t>
                </a:r>
                <a:r>
                  <a:rPr lang="zh-CN" altLang="en-US" sz="1200" dirty="0"/>
                  <a:t>），直接输出 </a:t>
                </a:r>
                <a:r>
                  <a:rPr lang="en-US" altLang="zh-CN" sz="1200" dirty="0"/>
                  <a:t>or </a:t>
                </a:r>
                <a:r>
                  <a:rPr lang="zh-CN" altLang="en-US" sz="1200" dirty="0"/>
                  <a:t>左侧表达式 。</a:t>
                </a:r>
                <a:endParaRPr lang="en-US" altLang="zh-CN" sz="1200" dirty="0"/>
              </a:p>
              <a:p>
                <a:endParaRPr lang="zh-CN" alt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表达式从左至右运算，若 </a:t>
                </a:r>
                <a:r>
                  <a:rPr lang="en-US" altLang="zh-CN" sz="1200" dirty="0"/>
                  <a:t>and </a:t>
                </a:r>
                <a:r>
                  <a:rPr lang="zh-CN" altLang="en-US" sz="1200" dirty="0"/>
                  <a:t>的左侧逻辑值为 </a:t>
                </a:r>
                <a:r>
                  <a:rPr lang="en-US" altLang="zh-CN" sz="1200" dirty="0"/>
                  <a:t>False </a:t>
                </a:r>
                <a:r>
                  <a:rPr lang="zh-CN" altLang="en-US" sz="1200" dirty="0"/>
                  <a:t>，则短路其后所有 </a:t>
                </a:r>
                <a:r>
                  <a:rPr lang="en-US" altLang="zh-CN" sz="1200" dirty="0"/>
                  <a:t>and </a:t>
                </a:r>
                <a:r>
                  <a:rPr lang="zh-CN" altLang="en-US" sz="1200" dirty="0"/>
                  <a:t>表达式，直到有 </a:t>
                </a:r>
                <a:r>
                  <a:rPr lang="en-US" altLang="zh-CN" sz="1200" dirty="0"/>
                  <a:t>or </a:t>
                </a:r>
                <a:r>
                  <a:rPr lang="zh-CN" altLang="en-US" sz="1200" dirty="0"/>
                  <a:t>出现，输出 </a:t>
                </a:r>
                <a:r>
                  <a:rPr lang="en-US" altLang="zh-CN" sz="1200" dirty="0"/>
                  <a:t>and </a:t>
                </a:r>
                <a:r>
                  <a:rPr lang="zh-CN" altLang="en-US" sz="1200" dirty="0"/>
                  <a:t>左侧表达式到 </a:t>
                </a:r>
                <a:r>
                  <a:rPr lang="en-US" altLang="zh-CN" sz="1200" dirty="0"/>
                  <a:t>or </a:t>
                </a:r>
                <a:r>
                  <a:rPr lang="zh-CN" altLang="en-US" sz="1200" dirty="0"/>
                  <a:t>的左侧，参与接下来的逻辑运算。</a:t>
                </a:r>
                <a:endParaRPr lang="en-US" altLang="zh-CN" sz="1200" dirty="0"/>
              </a:p>
              <a:p>
                <a:endParaRPr lang="zh-CN" alt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若 </a:t>
                </a:r>
                <a:r>
                  <a:rPr lang="en-US" altLang="zh-CN" sz="1200" dirty="0"/>
                  <a:t>or </a:t>
                </a:r>
                <a:r>
                  <a:rPr lang="zh-CN" altLang="en-US" sz="1200" dirty="0"/>
                  <a:t>的左侧为 </a:t>
                </a:r>
                <a:r>
                  <a:rPr lang="en-US" altLang="zh-CN" sz="1200" dirty="0"/>
                  <a:t>False </a:t>
                </a:r>
                <a:r>
                  <a:rPr lang="zh-CN" altLang="en-US" sz="1200" dirty="0"/>
                  <a:t>，或者 </a:t>
                </a:r>
                <a:r>
                  <a:rPr lang="en-US" altLang="zh-CN" sz="1200" dirty="0"/>
                  <a:t>and </a:t>
                </a:r>
                <a:r>
                  <a:rPr lang="zh-CN" altLang="en-US" sz="1200" dirty="0"/>
                  <a:t>的左侧为 </a:t>
                </a:r>
                <a:r>
                  <a:rPr lang="en-US" altLang="zh-CN" sz="1200" dirty="0"/>
                  <a:t>True </a:t>
                </a:r>
                <a:r>
                  <a:rPr lang="zh-CN" altLang="en-US" sz="1200" dirty="0"/>
                  <a:t>则不会出现短路。</a:t>
                </a:r>
                <a:endParaRPr lang="en-US" altLang="zh-CN" sz="1200" dirty="0"/>
              </a:p>
            </p:txBody>
          </p:sp>
          <p:sp>
            <p:nvSpPr>
              <p:cNvPr id="15" name="îṩľíḑe"/>
              <p:cNvSpPr txBox="1"/>
              <p:nvPr/>
            </p:nvSpPr>
            <p:spPr bwMode="auto">
              <a:xfrm>
                <a:off x="687278" y="2398652"/>
                <a:ext cx="3563916" cy="441805"/>
              </a:xfrm>
              <a:prstGeom prst="rect">
                <a:avLst/>
              </a:prstGeom>
              <a:solidFill>
                <a:srgbClr val="BFC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400" b="1" dirty="0"/>
                  <a:t>短路运算</a:t>
                </a: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0124303" y="96056"/>
            <a:ext cx="1741982" cy="461665"/>
            <a:chOff x="2433364" y="944554"/>
            <a:chExt cx="1499580" cy="461665"/>
          </a:xfrm>
        </p:grpSpPr>
        <p:sp>
          <p:nvSpPr>
            <p:cNvPr id="47" name="multiple-connector-points_14951"/>
            <p:cNvSpPr>
              <a:spLocks noChangeAspect="1"/>
            </p:cNvSpPr>
            <p:nvPr/>
          </p:nvSpPr>
          <p:spPr bwMode="auto">
            <a:xfrm>
              <a:off x="3586761" y="994465"/>
              <a:ext cx="346183" cy="380346"/>
            </a:xfrm>
            <a:custGeom>
              <a:avLst/>
              <a:gdLst>
                <a:gd name="T0" fmla="*/ 461 w 536"/>
                <a:gd name="T1" fmla="*/ 441 h 590"/>
                <a:gd name="T2" fmla="*/ 404 w 536"/>
                <a:gd name="T3" fmla="*/ 467 h 590"/>
                <a:gd name="T4" fmla="*/ 175 w 536"/>
                <a:gd name="T5" fmla="*/ 427 h 590"/>
                <a:gd name="T6" fmla="*/ 339 w 536"/>
                <a:gd name="T7" fmla="*/ 337 h 590"/>
                <a:gd name="T8" fmla="*/ 381 w 536"/>
                <a:gd name="T9" fmla="*/ 350 h 590"/>
                <a:gd name="T10" fmla="*/ 456 w 536"/>
                <a:gd name="T11" fmla="*/ 275 h 590"/>
                <a:gd name="T12" fmla="*/ 381 w 536"/>
                <a:gd name="T13" fmla="*/ 201 h 590"/>
                <a:gd name="T14" fmla="*/ 362 w 536"/>
                <a:gd name="T15" fmla="*/ 203 h 590"/>
                <a:gd name="T16" fmla="*/ 260 w 536"/>
                <a:gd name="T17" fmla="*/ 105 h 590"/>
                <a:gd name="T18" fmla="*/ 267 w 536"/>
                <a:gd name="T19" fmla="*/ 75 h 590"/>
                <a:gd name="T20" fmla="*/ 192 w 536"/>
                <a:gd name="T21" fmla="*/ 0 h 590"/>
                <a:gd name="T22" fmla="*/ 117 w 536"/>
                <a:gd name="T23" fmla="*/ 75 h 590"/>
                <a:gd name="T24" fmla="*/ 192 w 536"/>
                <a:gd name="T25" fmla="*/ 150 h 590"/>
                <a:gd name="T26" fmla="*/ 209 w 536"/>
                <a:gd name="T27" fmla="*/ 148 h 590"/>
                <a:gd name="T28" fmla="*/ 312 w 536"/>
                <a:gd name="T29" fmla="*/ 248 h 590"/>
                <a:gd name="T30" fmla="*/ 307 w 536"/>
                <a:gd name="T31" fmla="*/ 275 h 590"/>
                <a:gd name="T32" fmla="*/ 307 w 536"/>
                <a:gd name="T33" fmla="*/ 279 h 590"/>
                <a:gd name="T34" fmla="*/ 114 w 536"/>
                <a:gd name="T35" fmla="*/ 385 h 590"/>
                <a:gd name="T36" fmla="*/ 75 w 536"/>
                <a:gd name="T37" fmla="*/ 374 h 590"/>
                <a:gd name="T38" fmla="*/ 0 w 536"/>
                <a:gd name="T39" fmla="*/ 449 h 590"/>
                <a:gd name="T40" fmla="*/ 75 w 536"/>
                <a:gd name="T41" fmla="*/ 524 h 590"/>
                <a:gd name="T42" fmla="*/ 138 w 536"/>
                <a:gd name="T43" fmla="*/ 489 h 590"/>
                <a:gd name="T44" fmla="*/ 389 w 536"/>
                <a:gd name="T45" fmla="*/ 532 h 590"/>
                <a:gd name="T46" fmla="*/ 462 w 536"/>
                <a:gd name="T47" fmla="*/ 590 h 590"/>
                <a:gd name="T48" fmla="*/ 536 w 536"/>
                <a:gd name="T49" fmla="*/ 515 h 590"/>
                <a:gd name="T50" fmla="*/ 461 w 536"/>
                <a:gd name="T51" fmla="*/ 441 h 590"/>
                <a:gd name="T52" fmla="*/ 416 w 536"/>
                <a:gd name="T53" fmla="*/ 275 h 590"/>
                <a:gd name="T54" fmla="*/ 381 w 536"/>
                <a:gd name="T55" fmla="*/ 310 h 590"/>
                <a:gd name="T56" fmla="*/ 347 w 536"/>
                <a:gd name="T57" fmla="*/ 275 h 590"/>
                <a:gd name="T58" fmla="*/ 381 w 536"/>
                <a:gd name="T59" fmla="*/ 241 h 590"/>
                <a:gd name="T60" fmla="*/ 416 w 536"/>
                <a:gd name="T61" fmla="*/ 275 h 590"/>
                <a:gd name="T62" fmla="*/ 157 w 536"/>
                <a:gd name="T63" fmla="*/ 75 h 590"/>
                <a:gd name="T64" fmla="*/ 192 w 536"/>
                <a:gd name="T65" fmla="*/ 40 h 590"/>
                <a:gd name="T66" fmla="*/ 227 w 536"/>
                <a:gd name="T67" fmla="*/ 75 h 590"/>
                <a:gd name="T68" fmla="*/ 192 w 536"/>
                <a:gd name="T69" fmla="*/ 110 h 590"/>
                <a:gd name="T70" fmla="*/ 157 w 536"/>
                <a:gd name="T71" fmla="*/ 75 h 590"/>
                <a:gd name="T72" fmla="*/ 75 w 536"/>
                <a:gd name="T73" fmla="*/ 484 h 590"/>
                <a:gd name="T74" fmla="*/ 40 w 536"/>
                <a:gd name="T75" fmla="*/ 449 h 590"/>
                <a:gd name="T76" fmla="*/ 75 w 536"/>
                <a:gd name="T77" fmla="*/ 414 h 590"/>
                <a:gd name="T78" fmla="*/ 110 w 536"/>
                <a:gd name="T79" fmla="*/ 449 h 590"/>
                <a:gd name="T80" fmla="*/ 75 w 536"/>
                <a:gd name="T81" fmla="*/ 484 h 590"/>
                <a:gd name="T82" fmla="*/ 461 w 536"/>
                <a:gd name="T83" fmla="*/ 550 h 590"/>
                <a:gd name="T84" fmla="*/ 427 w 536"/>
                <a:gd name="T85" fmla="*/ 515 h 590"/>
                <a:gd name="T86" fmla="*/ 461 w 536"/>
                <a:gd name="T87" fmla="*/ 481 h 590"/>
                <a:gd name="T88" fmla="*/ 496 w 536"/>
                <a:gd name="T89" fmla="*/ 515 h 590"/>
                <a:gd name="T90" fmla="*/ 461 w 536"/>
                <a:gd name="T91" fmla="*/ 55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6" h="590">
                  <a:moveTo>
                    <a:pt x="461" y="441"/>
                  </a:moveTo>
                  <a:cubicBezTo>
                    <a:pt x="439" y="441"/>
                    <a:pt x="418" y="451"/>
                    <a:pt x="404" y="467"/>
                  </a:cubicBezTo>
                  <a:lnTo>
                    <a:pt x="175" y="427"/>
                  </a:lnTo>
                  <a:lnTo>
                    <a:pt x="339" y="337"/>
                  </a:lnTo>
                  <a:cubicBezTo>
                    <a:pt x="351" y="346"/>
                    <a:pt x="366" y="350"/>
                    <a:pt x="381" y="350"/>
                  </a:cubicBezTo>
                  <a:cubicBezTo>
                    <a:pt x="423" y="350"/>
                    <a:pt x="456" y="317"/>
                    <a:pt x="456" y="275"/>
                  </a:cubicBezTo>
                  <a:cubicBezTo>
                    <a:pt x="456" y="234"/>
                    <a:pt x="423" y="201"/>
                    <a:pt x="381" y="201"/>
                  </a:cubicBezTo>
                  <a:cubicBezTo>
                    <a:pt x="375" y="201"/>
                    <a:pt x="368" y="202"/>
                    <a:pt x="362" y="203"/>
                  </a:cubicBezTo>
                  <a:lnTo>
                    <a:pt x="260" y="105"/>
                  </a:lnTo>
                  <a:cubicBezTo>
                    <a:pt x="264" y="96"/>
                    <a:pt x="267" y="86"/>
                    <a:pt x="267" y="75"/>
                  </a:cubicBezTo>
                  <a:cubicBezTo>
                    <a:pt x="267" y="34"/>
                    <a:pt x="233" y="0"/>
                    <a:pt x="192" y="0"/>
                  </a:cubicBezTo>
                  <a:cubicBezTo>
                    <a:pt x="150" y="0"/>
                    <a:pt x="117" y="34"/>
                    <a:pt x="117" y="75"/>
                  </a:cubicBezTo>
                  <a:cubicBezTo>
                    <a:pt x="117" y="116"/>
                    <a:pt x="150" y="150"/>
                    <a:pt x="192" y="150"/>
                  </a:cubicBezTo>
                  <a:cubicBezTo>
                    <a:pt x="198" y="150"/>
                    <a:pt x="203" y="149"/>
                    <a:pt x="209" y="148"/>
                  </a:cubicBezTo>
                  <a:lnTo>
                    <a:pt x="312" y="248"/>
                  </a:lnTo>
                  <a:cubicBezTo>
                    <a:pt x="308" y="256"/>
                    <a:pt x="307" y="266"/>
                    <a:pt x="307" y="275"/>
                  </a:cubicBezTo>
                  <a:cubicBezTo>
                    <a:pt x="307" y="277"/>
                    <a:pt x="307" y="278"/>
                    <a:pt x="307" y="279"/>
                  </a:cubicBezTo>
                  <a:lnTo>
                    <a:pt x="114" y="385"/>
                  </a:lnTo>
                  <a:cubicBezTo>
                    <a:pt x="102" y="378"/>
                    <a:pt x="89" y="374"/>
                    <a:pt x="75" y="374"/>
                  </a:cubicBezTo>
                  <a:cubicBezTo>
                    <a:pt x="34" y="374"/>
                    <a:pt x="0" y="407"/>
                    <a:pt x="0" y="449"/>
                  </a:cubicBezTo>
                  <a:cubicBezTo>
                    <a:pt x="0" y="490"/>
                    <a:pt x="34" y="524"/>
                    <a:pt x="75" y="524"/>
                  </a:cubicBezTo>
                  <a:cubicBezTo>
                    <a:pt x="101" y="524"/>
                    <a:pt x="125" y="510"/>
                    <a:pt x="138" y="489"/>
                  </a:cubicBezTo>
                  <a:lnTo>
                    <a:pt x="389" y="532"/>
                  </a:lnTo>
                  <a:cubicBezTo>
                    <a:pt x="396" y="565"/>
                    <a:pt x="426" y="590"/>
                    <a:pt x="462" y="590"/>
                  </a:cubicBezTo>
                  <a:cubicBezTo>
                    <a:pt x="503" y="590"/>
                    <a:pt x="536" y="557"/>
                    <a:pt x="536" y="515"/>
                  </a:cubicBezTo>
                  <a:cubicBezTo>
                    <a:pt x="536" y="474"/>
                    <a:pt x="503" y="441"/>
                    <a:pt x="461" y="441"/>
                  </a:cubicBezTo>
                  <a:close/>
                  <a:moveTo>
                    <a:pt x="416" y="275"/>
                  </a:moveTo>
                  <a:cubicBezTo>
                    <a:pt x="416" y="295"/>
                    <a:pt x="401" y="310"/>
                    <a:pt x="381" y="310"/>
                  </a:cubicBezTo>
                  <a:cubicBezTo>
                    <a:pt x="362" y="310"/>
                    <a:pt x="347" y="295"/>
                    <a:pt x="347" y="275"/>
                  </a:cubicBezTo>
                  <a:cubicBezTo>
                    <a:pt x="347" y="256"/>
                    <a:pt x="362" y="241"/>
                    <a:pt x="381" y="241"/>
                  </a:cubicBezTo>
                  <a:cubicBezTo>
                    <a:pt x="401" y="241"/>
                    <a:pt x="416" y="256"/>
                    <a:pt x="416" y="275"/>
                  </a:cubicBezTo>
                  <a:close/>
                  <a:moveTo>
                    <a:pt x="157" y="75"/>
                  </a:moveTo>
                  <a:cubicBezTo>
                    <a:pt x="157" y="56"/>
                    <a:pt x="172" y="40"/>
                    <a:pt x="192" y="40"/>
                  </a:cubicBezTo>
                  <a:cubicBezTo>
                    <a:pt x="211" y="40"/>
                    <a:pt x="227" y="56"/>
                    <a:pt x="227" y="75"/>
                  </a:cubicBezTo>
                  <a:cubicBezTo>
                    <a:pt x="227" y="94"/>
                    <a:pt x="211" y="110"/>
                    <a:pt x="192" y="110"/>
                  </a:cubicBezTo>
                  <a:cubicBezTo>
                    <a:pt x="172" y="110"/>
                    <a:pt x="157" y="94"/>
                    <a:pt x="157" y="75"/>
                  </a:cubicBezTo>
                  <a:close/>
                  <a:moveTo>
                    <a:pt x="75" y="484"/>
                  </a:moveTo>
                  <a:cubicBezTo>
                    <a:pt x="56" y="484"/>
                    <a:pt x="40" y="468"/>
                    <a:pt x="40" y="449"/>
                  </a:cubicBezTo>
                  <a:cubicBezTo>
                    <a:pt x="40" y="430"/>
                    <a:pt x="56" y="414"/>
                    <a:pt x="75" y="414"/>
                  </a:cubicBezTo>
                  <a:cubicBezTo>
                    <a:pt x="94" y="414"/>
                    <a:pt x="110" y="430"/>
                    <a:pt x="110" y="449"/>
                  </a:cubicBezTo>
                  <a:cubicBezTo>
                    <a:pt x="110" y="468"/>
                    <a:pt x="94" y="484"/>
                    <a:pt x="75" y="484"/>
                  </a:cubicBezTo>
                  <a:close/>
                  <a:moveTo>
                    <a:pt x="461" y="550"/>
                  </a:moveTo>
                  <a:cubicBezTo>
                    <a:pt x="442" y="550"/>
                    <a:pt x="427" y="535"/>
                    <a:pt x="427" y="515"/>
                  </a:cubicBezTo>
                  <a:cubicBezTo>
                    <a:pt x="427" y="496"/>
                    <a:pt x="442" y="481"/>
                    <a:pt x="461" y="481"/>
                  </a:cubicBezTo>
                  <a:cubicBezTo>
                    <a:pt x="481" y="481"/>
                    <a:pt x="496" y="496"/>
                    <a:pt x="496" y="515"/>
                  </a:cubicBezTo>
                  <a:cubicBezTo>
                    <a:pt x="496" y="535"/>
                    <a:pt x="481" y="550"/>
                    <a:pt x="461" y="5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文本框 2"/>
            <p:cNvSpPr txBox="1"/>
            <p:nvPr/>
          </p:nvSpPr>
          <p:spPr>
            <a:xfrm>
              <a:off x="2433364" y="94455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latin typeface="+mj-ea"/>
                  <a:ea typeface="+mj-ea"/>
                </a:rPr>
                <a:t>短路运算</a:t>
              </a:r>
            </a:p>
          </p:txBody>
        </p:sp>
      </p:grpSp>
      <p:sp>
        <p:nvSpPr>
          <p:cNvPr id="49" name="Rectangle 1"/>
          <p:cNvSpPr>
            <a:spLocks noChangeArrowheads="1"/>
          </p:cNvSpPr>
          <p:nvPr/>
        </p:nvSpPr>
        <p:spPr bwMode="auto">
          <a:xfrm>
            <a:off x="7966328" y="3016174"/>
            <a:ext cx="3864330" cy="1585049"/>
          </a:xfrm>
          <a:prstGeom prst="rect">
            <a:avLst/>
          </a:prstGeom>
          <a:ln w="63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 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 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c 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and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逻辑运算，代码执行从左到右，先运算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a==2,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为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and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逻辑与需要两个条件都为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True,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整个条件才为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所以当条件判断执行第一个条件时为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False,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整个条件为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False,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不再执行后面的条件判断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8E908C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#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8E90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这就是短路运算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8E908C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if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a ==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and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b ==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2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: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  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print(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haha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22975" y="3021013"/>
            <a:ext cx="902811" cy="679450"/>
            <a:chOff x="4836150" y="3409950"/>
            <a:chExt cx="903196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36150" y="3409950"/>
              <a:ext cx="903196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小结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051aca8-fe3f-4569-9bba-ce20364f963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80319"/>
            <a:ext cx="10845800" cy="4716463"/>
            <a:chOff x="673100" y="1280319"/>
            <a:chExt cx="10845800" cy="4716463"/>
          </a:xfrm>
        </p:grpSpPr>
        <p:sp>
          <p:nvSpPr>
            <p:cNvPr id="4" name="i$ḷïďé"/>
            <p:cNvSpPr/>
            <p:nvPr/>
          </p:nvSpPr>
          <p:spPr bwMode="auto">
            <a:xfrm>
              <a:off x="3733800" y="1280319"/>
              <a:ext cx="4719638" cy="4716463"/>
            </a:xfrm>
            <a:prstGeom prst="ellipse">
              <a:avLst/>
            </a:prstGeom>
            <a:noFill/>
            <a:ln w="88900" cap="flat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5" name="îṧḻíḑê"/>
            <p:cNvGrpSpPr/>
            <p:nvPr/>
          </p:nvGrpSpPr>
          <p:grpSpPr>
            <a:xfrm>
              <a:off x="3760675" y="1308894"/>
              <a:ext cx="2309813" cy="2308225"/>
              <a:chOff x="859599" y="2150302"/>
              <a:chExt cx="1466501" cy="1466499"/>
            </a:xfrm>
          </p:grpSpPr>
          <p:sp>
            <p:nvSpPr>
              <p:cNvPr id="24" name="íşľîḑé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" name="îṧ1ïḋê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/>
                  <a:t>If-else</a:t>
                </a:r>
                <a:endParaRPr lang="zh-CN" altLang="en-US" sz="1400" b="1" dirty="0"/>
              </a:p>
            </p:txBody>
          </p:sp>
        </p:grpSp>
        <p:grpSp>
          <p:nvGrpSpPr>
            <p:cNvPr id="6" name="îSľíde"/>
            <p:cNvGrpSpPr/>
            <p:nvPr/>
          </p:nvGrpSpPr>
          <p:grpSpPr>
            <a:xfrm>
              <a:off x="6124684" y="1308894"/>
              <a:ext cx="2309813" cy="2308225"/>
              <a:chOff x="859599" y="2150302"/>
              <a:chExt cx="1466501" cy="1466499"/>
            </a:xfrm>
          </p:grpSpPr>
          <p:sp>
            <p:nvSpPr>
              <p:cNvPr id="22" name="ïṣ1íḓé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íŝliḍé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/>
                  <a:t>while</a:t>
                </a:r>
                <a:endParaRPr lang="zh-CN" altLang="en-US" sz="1400" b="1" dirty="0"/>
              </a:p>
            </p:txBody>
          </p:sp>
        </p:grpSp>
        <p:grpSp>
          <p:nvGrpSpPr>
            <p:cNvPr id="7" name="îṣľïḋè"/>
            <p:cNvGrpSpPr/>
            <p:nvPr/>
          </p:nvGrpSpPr>
          <p:grpSpPr>
            <a:xfrm>
              <a:off x="3760675" y="3659982"/>
              <a:ext cx="2309813" cy="2308225"/>
              <a:chOff x="859599" y="2150302"/>
              <a:chExt cx="1466501" cy="1466499"/>
            </a:xfrm>
          </p:grpSpPr>
          <p:sp>
            <p:nvSpPr>
              <p:cNvPr id="20" name="ïsļîḓe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ïsḷïdé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/>
                  <a:t>for</a:t>
                </a:r>
                <a:endParaRPr lang="zh-CN" altLang="en-US" sz="1400" b="1" dirty="0"/>
              </a:p>
            </p:txBody>
          </p:sp>
        </p:grpSp>
        <p:grpSp>
          <p:nvGrpSpPr>
            <p:cNvPr id="8" name="îṥļîḋè"/>
            <p:cNvGrpSpPr/>
            <p:nvPr/>
          </p:nvGrpSpPr>
          <p:grpSpPr>
            <a:xfrm>
              <a:off x="6124684" y="3659982"/>
              <a:ext cx="2309813" cy="2308225"/>
              <a:chOff x="859599" y="2150302"/>
              <a:chExt cx="1466501" cy="1466499"/>
            </a:xfrm>
          </p:grpSpPr>
          <p:sp>
            <p:nvSpPr>
              <p:cNvPr id="18" name="íŝ1îḋê"/>
              <p:cNvSpPr/>
              <p:nvPr/>
            </p:nvSpPr>
            <p:spPr>
              <a:xfrm>
                <a:off x="859599" y="2150302"/>
                <a:ext cx="1466501" cy="14664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571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í$ļíḋe"/>
              <p:cNvSpPr/>
              <p:nvPr/>
            </p:nvSpPr>
            <p:spPr>
              <a:xfrm flipH="1">
                <a:off x="1309273" y="2599975"/>
                <a:ext cx="567152" cy="567152"/>
              </a:xfrm>
              <a:prstGeom prst="ellips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miter lim="800000"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/>
                  <a:t>Break/</a:t>
                </a:r>
              </a:p>
              <a:p>
                <a:pPr algn="ctr"/>
                <a:r>
                  <a:rPr lang="en-US" altLang="zh-CN" sz="1400" b="1" dirty="0"/>
                  <a:t>continue</a:t>
                </a:r>
              </a:p>
            </p:txBody>
          </p:sp>
        </p:grpSp>
        <p:sp>
          <p:nvSpPr>
            <p:cNvPr id="9" name="iŝľiḑe"/>
            <p:cNvSpPr/>
            <p:nvPr/>
          </p:nvSpPr>
          <p:spPr bwMode="auto">
            <a:xfrm>
              <a:off x="5214300" y="2772952"/>
              <a:ext cx="1708563" cy="1712343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2"/>
              </a:solidFill>
              <a:round/>
            </a:ln>
            <a:effectLst>
              <a:outerShdw sx="104000" sy="104000" algn="ctr" rotWithShape="0">
                <a:prstClr val="black">
                  <a:alpha val="11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>
              <a:norm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</a:rPr>
                <a:t>  小结   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í$ļïḓè"/>
            <p:cNvSpPr txBox="1"/>
            <p:nvPr/>
          </p:nvSpPr>
          <p:spPr bwMode="auto">
            <a:xfrm>
              <a:off x="673100" y="2020955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C8103D"/>
                  </a:solidFill>
                </a:rPr>
                <a:t>If-else</a:t>
              </a:r>
              <a:r>
                <a:rPr lang="zh-CN" altLang="en-US" sz="2000" b="1" dirty="0">
                  <a:solidFill>
                    <a:srgbClr val="C8103D"/>
                  </a:solidFill>
                </a:rPr>
                <a:t>语句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1" name="ïš1ïde"/>
            <p:cNvSpPr/>
            <p:nvPr/>
          </p:nvSpPr>
          <p:spPr bwMode="auto">
            <a:xfrm>
              <a:off x="673100" y="2462761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</a:rPr>
                <a:t>if else</a:t>
              </a:r>
              <a:r>
                <a:rPr lang="zh-CN" altLang="en-US" dirty="0">
                  <a:latin typeface="+mn-ea"/>
                </a:rPr>
                <a:t>语句</a:t>
              </a:r>
              <a:endParaRPr lang="en-US" altLang="zh-CN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 err="1">
                  <a:latin typeface="+mn-ea"/>
                </a:rPr>
                <a:t>elif</a:t>
              </a:r>
              <a:r>
                <a:rPr lang="zh-CN" altLang="en-US" dirty="0">
                  <a:latin typeface="+mn-ea"/>
                </a:rPr>
                <a:t>语句</a:t>
              </a:r>
              <a:endParaRPr lang="en-US" altLang="zh-CN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</a:rPr>
                <a:t>if else</a:t>
              </a:r>
              <a:r>
                <a:rPr lang="zh-CN" altLang="en-US" dirty="0">
                  <a:latin typeface="+mn-ea"/>
                </a:rPr>
                <a:t>嵌套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2" name="iSļíďe"/>
            <p:cNvSpPr txBox="1"/>
            <p:nvPr/>
          </p:nvSpPr>
          <p:spPr bwMode="auto">
            <a:xfrm>
              <a:off x="8335239" y="2020955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C8103D"/>
                  </a:solidFill>
                </a:rPr>
                <a:t>while</a:t>
              </a:r>
              <a:r>
                <a:rPr lang="zh-CN" altLang="en-US" sz="2000" b="1" dirty="0">
                  <a:solidFill>
                    <a:srgbClr val="C8103D"/>
                  </a:solidFill>
                </a:rPr>
                <a:t>循环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3" name="îṣľíḓe"/>
            <p:cNvSpPr/>
            <p:nvPr/>
          </p:nvSpPr>
          <p:spPr bwMode="auto">
            <a:xfrm>
              <a:off x="8335239" y="2462761"/>
              <a:ext cx="318366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</a:rPr>
                <a:t>while</a:t>
              </a:r>
              <a:r>
                <a:rPr lang="zh-CN" altLang="en-US" dirty="0">
                  <a:latin typeface="+mn-ea"/>
                </a:rPr>
                <a:t>循环语法</a:t>
              </a:r>
              <a:r>
                <a:rPr lang="en-US" altLang="zh-CN" dirty="0">
                  <a:latin typeface="+mn-ea"/>
                </a:rPr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</a:rPr>
                <a:t>while</a:t>
              </a:r>
              <a:r>
                <a:rPr lang="zh-CN" altLang="en-US" dirty="0">
                  <a:latin typeface="+mn-ea"/>
                </a:rPr>
                <a:t>循环条件判断方法</a:t>
              </a:r>
              <a:endParaRPr lang="en-US" altLang="zh-CN" dirty="0">
                <a:latin typeface="+mn-ea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</a:rPr>
                <a:t>结合逻辑运算符循环嵌套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4" name="ïṥḷíḑe"/>
            <p:cNvSpPr txBox="1"/>
            <p:nvPr/>
          </p:nvSpPr>
          <p:spPr bwMode="auto">
            <a:xfrm>
              <a:off x="673100" y="4017323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rgbClr val="C8103D"/>
                  </a:solidFill>
                </a:rPr>
                <a:t>for</a:t>
              </a:r>
              <a:r>
                <a:rPr lang="zh-CN" altLang="en-US" sz="2000" b="1" dirty="0">
                  <a:solidFill>
                    <a:srgbClr val="C8103D"/>
                  </a:solidFill>
                </a:rPr>
                <a:t>循环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5" name="îŝļîḑê"/>
            <p:cNvSpPr/>
            <p:nvPr/>
          </p:nvSpPr>
          <p:spPr bwMode="auto">
            <a:xfrm>
              <a:off x="673101" y="4459129"/>
              <a:ext cx="3060700" cy="1327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</a:rPr>
                <a:t>for </a:t>
              </a:r>
              <a:r>
                <a:rPr lang="zh-CN" altLang="en-US" dirty="0">
                  <a:latin typeface="+mn-ea"/>
                </a:rPr>
                <a:t>循环格式</a:t>
              </a:r>
              <a:endParaRPr lang="en-US" altLang="zh-CN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</a:rPr>
                <a:t>for</a:t>
              </a:r>
              <a:r>
                <a:rPr lang="zh-CN" altLang="en-US" dirty="0">
                  <a:latin typeface="+mn-ea"/>
                </a:rPr>
                <a:t>循环遍历字符串、列表</a:t>
              </a:r>
              <a:r>
                <a:rPr lang="en-US" altLang="zh-CN" dirty="0">
                  <a:latin typeface="+mn-ea"/>
                </a:rPr>
                <a:t>(</a:t>
              </a:r>
              <a:r>
                <a:rPr lang="zh-CN" altLang="en-US" dirty="0">
                  <a:latin typeface="+mn-ea"/>
                </a:rPr>
                <a:t>可迭代对象</a:t>
              </a:r>
              <a:r>
                <a:rPr lang="en-US" altLang="zh-CN" dirty="0">
                  <a:latin typeface="+mn-ea"/>
                </a:rPr>
                <a:t>)……</a:t>
              </a:r>
            </a:p>
          </p:txBody>
        </p:sp>
        <p:sp>
          <p:nvSpPr>
            <p:cNvPr id="16" name="iṩ1îḑè"/>
            <p:cNvSpPr txBox="1"/>
            <p:nvPr/>
          </p:nvSpPr>
          <p:spPr bwMode="auto">
            <a:xfrm>
              <a:off x="8335239" y="4017323"/>
              <a:ext cx="318366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 err="1">
                  <a:solidFill>
                    <a:srgbClr val="C8103D"/>
                  </a:solidFill>
                </a:rPr>
                <a:t>breake</a:t>
              </a:r>
              <a:r>
                <a:rPr lang="zh-CN" altLang="en-US" sz="2000" b="1" dirty="0">
                  <a:solidFill>
                    <a:srgbClr val="C8103D"/>
                  </a:solidFill>
                </a:rPr>
                <a:t>、</a:t>
              </a:r>
              <a:r>
                <a:rPr lang="en-US" altLang="zh-CN" sz="2000" b="1" dirty="0">
                  <a:solidFill>
                    <a:srgbClr val="C8103D"/>
                  </a:solidFill>
                </a:rPr>
                <a:t>continue</a:t>
              </a:r>
              <a:r>
                <a:rPr lang="zh-CN" altLang="en-US" sz="2000" b="1" dirty="0">
                  <a:solidFill>
                    <a:srgbClr val="C8103D"/>
                  </a:solidFill>
                </a:rPr>
                <a:t>语句</a:t>
              </a:r>
              <a:endParaRPr lang="en-US" altLang="zh-CN" sz="2000" b="1" dirty="0">
                <a:solidFill>
                  <a:srgbClr val="C8103D"/>
                </a:solidFill>
              </a:endParaRPr>
            </a:p>
          </p:txBody>
        </p:sp>
        <p:sp>
          <p:nvSpPr>
            <p:cNvPr id="17" name="ïṩ1ídè"/>
            <p:cNvSpPr/>
            <p:nvPr/>
          </p:nvSpPr>
          <p:spPr bwMode="auto">
            <a:xfrm>
              <a:off x="8196649" y="4459129"/>
              <a:ext cx="3322251" cy="966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</a:rPr>
                <a:t>continue</a:t>
              </a:r>
              <a:r>
                <a:rPr lang="zh-CN" altLang="en-US" dirty="0">
                  <a:latin typeface="+mn-ea"/>
                </a:rPr>
                <a:t>结束当前循环并进入下一个循环</a:t>
              </a:r>
              <a:endParaRPr lang="en-US" altLang="zh-CN" dirty="0">
                <a:latin typeface="+mn-ea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</a:rPr>
                <a:t>break</a:t>
              </a:r>
              <a:r>
                <a:rPr lang="zh-CN" altLang="en-US" dirty="0">
                  <a:latin typeface="+mn-ea"/>
                </a:rPr>
                <a:t>结束整个循环不再继续</a:t>
              </a:r>
              <a:endParaRPr lang="en-US" altLang="zh-CN" dirty="0">
                <a:latin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591195" y="105307"/>
            <a:ext cx="1167444" cy="461665"/>
            <a:chOff x="2945033" y="953805"/>
            <a:chExt cx="1004992" cy="461665"/>
          </a:xfrm>
        </p:grpSpPr>
        <p:sp>
          <p:nvSpPr>
            <p:cNvPr id="30" name="multiple-connector-points_14951"/>
            <p:cNvSpPr>
              <a:spLocks noChangeAspect="1"/>
            </p:cNvSpPr>
            <p:nvPr/>
          </p:nvSpPr>
          <p:spPr bwMode="auto">
            <a:xfrm>
              <a:off x="3569679" y="994752"/>
              <a:ext cx="380346" cy="379771"/>
            </a:xfrm>
            <a:custGeom>
              <a:avLst/>
              <a:gdLst>
                <a:gd name="connsiteX0" fmla="*/ 587787 w 587787"/>
                <a:gd name="connsiteY0" fmla="*/ 366541 h 586899"/>
                <a:gd name="connsiteX1" fmla="*/ 587787 w 587787"/>
                <a:gd name="connsiteY1" fmla="*/ 531656 h 586899"/>
                <a:gd name="connsiteX2" fmla="*/ 532441 w 587787"/>
                <a:gd name="connsiteY2" fmla="*/ 586899 h 586899"/>
                <a:gd name="connsiteX3" fmla="*/ 409449 w 587787"/>
                <a:gd name="connsiteY3" fmla="*/ 586899 h 586899"/>
                <a:gd name="connsiteX4" fmla="*/ 461106 w 587787"/>
                <a:gd name="connsiteY4" fmla="*/ 522449 h 586899"/>
                <a:gd name="connsiteX5" fmla="*/ 486319 w 587787"/>
                <a:gd name="connsiteY5" fmla="*/ 522449 h 586899"/>
                <a:gd name="connsiteX6" fmla="*/ 523216 w 587787"/>
                <a:gd name="connsiteY6" fmla="*/ 485620 h 586899"/>
                <a:gd name="connsiteX7" fmla="*/ 523216 w 587787"/>
                <a:gd name="connsiteY7" fmla="*/ 445723 h 586899"/>
                <a:gd name="connsiteX8" fmla="*/ 110081 w 587787"/>
                <a:gd name="connsiteY8" fmla="*/ 355493 h 586899"/>
                <a:gd name="connsiteX9" fmla="*/ 341783 w 587787"/>
                <a:gd name="connsiteY9" fmla="*/ 355493 h 586899"/>
                <a:gd name="connsiteX10" fmla="*/ 341783 w 587787"/>
                <a:gd name="connsiteY10" fmla="*/ 392285 h 586899"/>
                <a:gd name="connsiteX11" fmla="*/ 110081 w 587787"/>
                <a:gd name="connsiteY11" fmla="*/ 392285 h 586899"/>
                <a:gd name="connsiteX12" fmla="*/ 515838 w 587787"/>
                <a:gd name="connsiteY12" fmla="*/ 322942 h 586899"/>
                <a:gd name="connsiteX13" fmla="*/ 587787 w 587787"/>
                <a:gd name="connsiteY13" fmla="*/ 322942 h 586899"/>
                <a:gd name="connsiteX14" fmla="*/ 372556 w 587787"/>
                <a:gd name="connsiteY14" fmla="*/ 586899 h 586899"/>
                <a:gd name="connsiteX15" fmla="*/ 244032 w 587787"/>
                <a:gd name="connsiteY15" fmla="*/ 414406 h 586899"/>
                <a:gd name="connsiteX16" fmla="*/ 315981 w 587787"/>
                <a:gd name="connsiteY16" fmla="*/ 414406 h 586899"/>
                <a:gd name="connsiteX17" fmla="*/ 372556 w 587787"/>
                <a:gd name="connsiteY17" fmla="*/ 487455 h 586899"/>
                <a:gd name="connsiteX18" fmla="*/ 110081 w 587787"/>
                <a:gd name="connsiteY18" fmla="*/ 282402 h 586899"/>
                <a:gd name="connsiteX19" fmla="*/ 341783 w 587787"/>
                <a:gd name="connsiteY19" fmla="*/ 282402 h 586899"/>
                <a:gd name="connsiteX20" fmla="*/ 341783 w 587787"/>
                <a:gd name="connsiteY20" fmla="*/ 319194 h 586899"/>
                <a:gd name="connsiteX21" fmla="*/ 110081 w 587787"/>
                <a:gd name="connsiteY21" fmla="*/ 319194 h 586899"/>
                <a:gd name="connsiteX22" fmla="*/ 110081 w 587787"/>
                <a:gd name="connsiteY22" fmla="*/ 208719 h 586899"/>
                <a:gd name="connsiteX23" fmla="*/ 477707 w 587787"/>
                <a:gd name="connsiteY23" fmla="*/ 208719 h 586899"/>
                <a:gd name="connsiteX24" fmla="*/ 477707 w 587787"/>
                <a:gd name="connsiteY24" fmla="*/ 245610 h 586899"/>
                <a:gd name="connsiteX25" fmla="*/ 110081 w 587787"/>
                <a:gd name="connsiteY25" fmla="*/ 245610 h 586899"/>
                <a:gd name="connsiteX26" fmla="*/ 205971 w 587787"/>
                <a:gd name="connsiteY26" fmla="*/ 38676 h 586899"/>
                <a:gd name="connsiteX27" fmla="*/ 183837 w 587787"/>
                <a:gd name="connsiteY27" fmla="*/ 60777 h 586899"/>
                <a:gd name="connsiteX28" fmla="*/ 205971 w 587787"/>
                <a:gd name="connsiteY28" fmla="*/ 82264 h 586899"/>
                <a:gd name="connsiteX29" fmla="*/ 227491 w 587787"/>
                <a:gd name="connsiteY29" fmla="*/ 60777 h 586899"/>
                <a:gd name="connsiteX30" fmla="*/ 205971 w 587787"/>
                <a:gd name="connsiteY30" fmla="*/ 38676 h 586899"/>
                <a:gd name="connsiteX31" fmla="*/ 143258 w 587787"/>
                <a:gd name="connsiteY31" fmla="*/ 38676 h 586899"/>
                <a:gd name="connsiteX32" fmla="*/ 121123 w 587787"/>
                <a:gd name="connsiteY32" fmla="*/ 60777 h 586899"/>
                <a:gd name="connsiteX33" fmla="*/ 143258 w 587787"/>
                <a:gd name="connsiteY33" fmla="*/ 82264 h 586899"/>
                <a:gd name="connsiteX34" fmla="*/ 165392 w 587787"/>
                <a:gd name="connsiteY34" fmla="*/ 60777 h 586899"/>
                <a:gd name="connsiteX35" fmla="*/ 143258 w 587787"/>
                <a:gd name="connsiteY35" fmla="*/ 38676 h 586899"/>
                <a:gd name="connsiteX36" fmla="*/ 82389 w 587787"/>
                <a:gd name="connsiteY36" fmla="*/ 38676 h 586899"/>
                <a:gd name="connsiteX37" fmla="*/ 60869 w 587787"/>
                <a:gd name="connsiteY37" fmla="*/ 60777 h 586899"/>
                <a:gd name="connsiteX38" fmla="*/ 82389 w 587787"/>
                <a:gd name="connsiteY38" fmla="*/ 82264 h 586899"/>
                <a:gd name="connsiteX39" fmla="*/ 104523 w 587787"/>
                <a:gd name="connsiteY39" fmla="*/ 60777 h 586899"/>
                <a:gd name="connsiteX40" fmla="*/ 82389 w 587787"/>
                <a:gd name="connsiteY40" fmla="*/ 38676 h 586899"/>
                <a:gd name="connsiteX41" fmla="*/ 55336 w 587787"/>
                <a:gd name="connsiteY41" fmla="*/ 0 h 586899"/>
                <a:gd name="connsiteX42" fmla="*/ 532451 w 587787"/>
                <a:gd name="connsiteY42" fmla="*/ 0 h 586899"/>
                <a:gd name="connsiteX43" fmla="*/ 587787 w 587787"/>
                <a:gd name="connsiteY43" fmla="*/ 55252 h 586899"/>
                <a:gd name="connsiteX44" fmla="*/ 587787 w 587787"/>
                <a:gd name="connsiteY44" fmla="*/ 295291 h 586899"/>
                <a:gd name="connsiteX45" fmla="*/ 523229 w 587787"/>
                <a:gd name="connsiteY45" fmla="*/ 295291 h 586899"/>
                <a:gd name="connsiteX46" fmla="*/ 523229 w 587787"/>
                <a:gd name="connsiteY46" fmla="*/ 100681 h 586899"/>
                <a:gd name="connsiteX47" fmla="*/ 486338 w 587787"/>
                <a:gd name="connsiteY47" fmla="*/ 64461 h 586899"/>
                <a:gd name="connsiteX48" fmla="*/ 330784 w 587787"/>
                <a:gd name="connsiteY48" fmla="*/ 64461 h 586899"/>
                <a:gd name="connsiteX49" fmla="*/ 293894 w 587787"/>
                <a:gd name="connsiteY49" fmla="*/ 100681 h 586899"/>
                <a:gd name="connsiteX50" fmla="*/ 257003 w 587787"/>
                <a:gd name="connsiteY50" fmla="*/ 119099 h 586899"/>
                <a:gd name="connsiteX51" fmla="*/ 100834 w 587787"/>
                <a:gd name="connsiteY51" fmla="*/ 119099 h 586899"/>
                <a:gd name="connsiteX52" fmla="*/ 64558 w 587787"/>
                <a:gd name="connsiteY52" fmla="*/ 155933 h 586899"/>
                <a:gd name="connsiteX53" fmla="*/ 64558 w 587787"/>
                <a:gd name="connsiteY53" fmla="*/ 485604 h 586899"/>
                <a:gd name="connsiteX54" fmla="*/ 100834 w 587787"/>
                <a:gd name="connsiteY54" fmla="*/ 522438 h 586899"/>
                <a:gd name="connsiteX55" fmla="*/ 292049 w 587787"/>
                <a:gd name="connsiteY55" fmla="*/ 522438 h 586899"/>
                <a:gd name="connsiteX56" fmla="*/ 340006 w 587787"/>
                <a:gd name="connsiteY56" fmla="*/ 586899 h 586899"/>
                <a:gd name="connsiteX57" fmla="*/ 55336 w 587787"/>
                <a:gd name="connsiteY57" fmla="*/ 586899 h 586899"/>
                <a:gd name="connsiteX58" fmla="*/ 0 w 587787"/>
                <a:gd name="connsiteY58" fmla="*/ 531647 h 586899"/>
                <a:gd name="connsiteX59" fmla="*/ 0 w 587787"/>
                <a:gd name="connsiteY59" fmla="*/ 55252 h 586899"/>
                <a:gd name="connsiteX60" fmla="*/ 55336 w 587787"/>
                <a:gd name="connsiteY60" fmla="*/ 0 h 586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87787" h="586899">
                  <a:moveTo>
                    <a:pt x="587787" y="366541"/>
                  </a:moveTo>
                  <a:lnTo>
                    <a:pt x="587787" y="531656"/>
                  </a:lnTo>
                  <a:cubicBezTo>
                    <a:pt x="587787" y="562960"/>
                    <a:pt x="563804" y="586899"/>
                    <a:pt x="532441" y="586899"/>
                  </a:cubicBezTo>
                  <a:lnTo>
                    <a:pt x="409449" y="586899"/>
                  </a:lnTo>
                  <a:lnTo>
                    <a:pt x="461106" y="522449"/>
                  </a:lnTo>
                  <a:lnTo>
                    <a:pt x="486319" y="522449"/>
                  </a:lnTo>
                  <a:cubicBezTo>
                    <a:pt x="506612" y="522449"/>
                    <a:pt x="523216" y="505876"/>
                    <a:pt x="523216" y="485620"/>
                  </a:cubicBezTo>
                  <a:lnTo>
                    <a:pt x="523216" y="445723"/>
                  </a:lnTo>
                  <a:close/>
                  <a:moveTo>
                    <a:pt x="110081" y="355493"/>
                  </a:moveTo>
                  <a:lnTo>
                    <a:pt x="341783" y="355493"/>
                  </a:lnTo>
                  <a:lnTo>
                    <a:pt x="341783" y="392285"/>
                  </a:lnTo>
                  <a:lnTo>
                    <a:pt x="110081" y="392285"/>
                  </a:lnTo>
                  <a:close/>
                  <a:moveTo>
                    <a:pt x="515838" y="322942"/>
                  </a:moveTo>
                  <a:lnTo>
                    <a:pt x="587787" y="322942"/>
                  </a:lnTo>
                  <a:lnTo>
                    <a:pt x="372556" y="586899"/>
                  </a:lnTo>
                  <a:lnTo>
                    <a:pt x="244032" y="414406"/>
                  </a:lnTo>
                  <a:lnTo>
                    <a:pt x="315981" y="414406"/>
                  </a:lnTo>
                  <a:lnTo>
                    <a:pt x="372556" y="487455"/>
                  </a:lnTo>
                  <a:close/>
                  <a:moveTo>
                    <a:pt x="110081" y="282402"/>
                  </a:moveTo>
                  <a:lnTo>
                    <a:pt x="341783" y="282402"/>
                  </a:lnTo>
                  <a:lnTo>
                    <a:pt x="341783" y="319194"/>
                  </a:lnTo>
                  <a:lnTo>
                    <a:pt x="110081" y="319194"/>
                  </a:lnTo>
                  <a:close/>
                  <a:moveTo>
                    <a:pt x="110081" y="208719"/>
                  </a:moveTo>
                  <a:lnTo>
                    <a:pt x="477707" y="208719"/>
                  </a:lnTo>
                  <a:lnTo>
                    <a:pt x="477707" y="245610"/>
                  </a:lnTo>
                  <a:lnTo>
                    <a:pt x="110081" y="245610"/>
                  </a:lnTo>
                  <a:close/>
                  <a:moveTo>
                    <a:pt x="205971" y="38676"/>
                  </a:moveTo>
                  <a:cubicBezTo>
                    <a:pt x="193060" y="38676"/>
                    <a:pt x="183837" y="47885"/>
                    <a:pt x="183837" y="60777"/>
                  </a:cubicBezTo>
                  <a:cubicBezTo>
                    <a:pt x="183837" y="73055"/>
                    <a:pt x="194904" y="82264"/>
                    <a:pt x="205971" y="82264"/>
                  </a:cubicBezTo>
                  <a:cubicBezTo>
                    <a:pt x="216424" y="82264"/>
                    <a:pt x="227491" y="73055"/>
                    <a:pt x="227491" y="60777"/>
                  </a:cubicBezTo>
                  <a:cubicBezTo>
                    <a:pt x="227491" y="47885"/>
                    <a:pt x="216424" y="38676"/>
                    <a:pt x="205971" y="38676"/>
                  </a:cubicBezTo>
                  <a:close/>
                  <a:moveTo>
                    <a:pt x="143258" y="38676"/>
                  </a:moveTo>
                  <a:cubicBezTo>
                    <a:pt x="130346" y="38676"/>
                    <a:pt x="121123" y="47885"/>
                    <a:pt x="121123" y="60777"/>
                  </a:cubicBezTo>
                  <a:cubicBezTo>
                    <a:pt x="121123" y="73055"/>
                    <a:pt x="132191" y="82264"/>
                    <a:pt x="143258" y="82264"/>
                  </a:cubicBezTo>
                  <a:cubicBezTo>
                    <a:pt x="156169" y="82264"/>
                    <a:pt x="165392" y="73055"/>
                    <a:pt x="165392" y="60777"/>
                  </a:cubicBezTo>
                  <a:cubicBezTo>
                    <a:pt x="165392" y="47885"/>
                    <a:pt x="156169" y="38676"/>
                    <a:pt x="143258" y="38676"/>
                  </a:cubicBezTo>
                  <a:close/>
                  <a:moveTo>
                    <a:pt x="82389" y="38676"/>
                  </a:moveTo>
                  <a:cubicBezTo>
                    <a:pt x="69477" y="38676"/>
                    <a:pt x="60869" y="47885"/>
                    <a:pt x="60869" y="60777"/>
                  </a:cubicBezTo>
                  <a:cubicBezTo>
                    <a:pt x="60869" y="73055"/>
                    <a:pt x="71321" y="82264"/>
                    <a:pt x="82389" y="82264"/>
                  </a:cubicBezTo>
                  <a:cubicBezTo>
                    <a:pt x="93456" y="82264"/>
                    <a:pt x="104523" y="73055"/>
                    <a:pt x="104523" y="60777"/>
                  </a:cubicBezTo>
                  <a:cubicBezTo>
                    <a:pt x="104523" y="47885"/>
                    <a:pt x="95300" y="38676"/>
                    <a:pt x="82389" y="38676"/>
                  </a:cubicBezTo>
                  <a:close/>
                  <a:moveTo>
                    <a:pt x="55336" y="0"/>
                  </a:moveTo>
                  <a:lnTo>
                    <a:pt x="532451" y="0"/>
                  </a:lnTo>
                  <a:cubicBezTo>
                    <a:pt x="563808" y="0"/>
                    <a:pt x="587787" y="23943"/>
                    <a:pt x="587787" y="55252"/>
                  </a:cubicBezTo>
                  <a:lnTo>
                    <a:pt x="587787" y="295291"/>
                  </a:lnTo>
                  <a:lnTo>
                    <a:pt x="523229" y="295291"/>
                  </a:lnTo>
                  <a:lnTo>
                    <a:pt x="523229" y="100681"/>
                  </a:lnTo>
                  <a:cubicBezTo>
                    <a:pt x="523229" y="80422"/>
                    <a:pt x="506628" y="64461"/>
                    <a:pt x="486338" y="64461"/>
                  </a:cubicBezTo>
                  <a:lnTo>
                    <a:pt x="330784" y="64461"/>
                  </a:lnTo>
                  <a:cubicBezTo>
                    <a:pt x="310494" y="64461"/>
                    <a:pt x="293894" y="78581"/>
                    <a:pt x="293894" y="100681"/>
                  </a:cubicBezTo>
                  <a:cubicBezTo>
                    <a:pt x="293894" y="119099"/>
                    <a:pt x="293894" y="119099"/>
                    <a:pt x="257003" y="119099"/>
                  </a:cubicBezTo>
                  <a:lnTo>
                    <a:pt x="100834" y="119099"/>
                  </a:lnTo>
                  <a:cubicBezTo>
                    <a:pt x="80544" y="119099"/>
                    <a:pt x="64558" y="135674"/>
                    <a:pt x="64558" y="155933"/>
                  </a:cubicBezTo>
                  <a:lnTo>
                    <a:pt x="64558" y="485604"/>
                  </a:lnTo>
                  <a:cubicBezTo>
                    <a:pt x="64558" y="505863"/>
                    <a:pt x="80544" y="522438"/>
                    <a:pt x="100834" y="522438"/>
                  </a:cubicBezTo>
                  <a:lnTo>
                    <a:pt x="292049" y="522438"/>
                  </a:lnTo>
                  <a:lnTo>
                    <a:pt x="340006" y="586899"/>
                  </a:lnTo>
                  <a:lnTo>
                    <a:pt x="55336" y="586899"/>
                  </a:lnTo>
                  <a:cubicBezTo>
                    <a:pt x="23979" y="586899"/>
                    <a:pt x="0" y="562956"/>
                    <a:pt x="0" y="531647"/>
                  </a:cubicBezTo>
                  <a:lnTo>
                    <a:pt x="0" y="55252"/>
                  </a:lnTo>
                  <a:cubicBezTo>
                    <a:pt x="0" y="23943"/>
                    <a:pt x="23979" y="0"/>
                    <a:pt x="55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文本框 2"/>
            <p:cNvSpPr txBox="1"/>
            <p:nvPr/>
          </p:nvSpPr>
          <p:spPr>
            <a:xfrm>
              <a:off x="2945033" y="953805"/>
              <a:ext cx="68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dirty="0">
                  <a:latin typeface="+mj-ea"/>
                  <a:ea typeface="+mj-ea"/>
                </a:rPr>
                <a:t>小结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96755" y="1431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练一练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1EF2F4-1FA0-4468-807E-22BAC442FDF2}"/>
              </a:ext>
            </a:extLst>
          </p:cNvPr>
          <p:cNvSpPr/>
          <p:nvPr/>
        </p:nvSpPr>
        <p:spPr>
          <a:xfrm>
            <a:off x="1209675" y="865138"/>
            <a:ext cx="10553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猜年龄小游戏，有三点需求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dirty="0"/>
              <a:t>允许用户最多尝试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dirty="0"/>
              <a:t>每尝试</a:t>
            </a:r>
            <a:r>
              <a:rPr lang="en-US" altLang="zh-CN" dirty="0"/>
              <a:t>3</a:t>
            </a:r>
            <a:r>
              <a:rPr lang="zh-CN" altLang="en-US" dirty="0"/>
              <a:t>次后，如果还没猜对，就问用户是否还想继续玩，如果回答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y</a:t>
            </a:r>
            <a:r>
              <a:rPr lang="zh-CN" altLang="en-US" dirty="0"/>
              <a:t>， 就继续让其猜</a:t>
            </a:r>
            <a:r>
              <a:rPr lang="en-US" altLang="zh-CN" dirty="0"/>
              <a:t>3</a:t>
            </a:r>
            <a:r>
              <a:rPr lang="zh-CN" altLang="en-US" dirty="0"/>
              <a:t>次，以此往复，如果回答</a:t>
            </a:r>
            <a:r>
              <a:rPr lang="en-US" altLang="zh-CN" dirty="0"/>
              <a:t>N</a:t>
            </a:r>
            <a:r>
              <a:rPr lang="zh-CN" altLang="en-US" dirty="0"/>
              <a:t>或</a:t>
            </a:r>
            <a:r>
              <a:rPr lang="en-US" altLang="zh-CN" dirty="0"/>
              <a:t>n</a:t>
            </a:r>
            <a:r>
              <a:rPr lang="zh-CN" altLang="en-US" dirty="0"/>
              <a:t>，就退出程序</a:t>
            </a:r>
            <a:br>
              <a:rPr lang="zh-CN" altLang="en-US" dirty="0"/>
            </a:br>
            <a:r>
              <a:rPr lang="en-US" altLang="zh-CN" dirty="0"/>
              <a:t>3.</a:t>
            </a:r>
            <a:r>
              <a:rPr lang="zh-CN" altLang="en-US" dirty="0"/>
              <a:t>如何猜对了，就直接退出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C81F33-813D-4180-B821-39ED75D54E2D}"/>
              </a:ext>
            </a:extLst>
          </p:cNvPr>
          <p:cNvSpPr/>
          <p:nvPr/>
        </p:nvSpPr>
        <p:spPr>
          <a:xfrm>
            <a:off x="1209675" y="2889498"/>
            <a:ext cx="10553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小王身高</a:t>
            </a:r>
            <a:r>
              <a:rPr lang="en-US" altLang="zh-CN" dirty="0"/>
              <a:t>1.75</a:t>
            </a:r>
            <a:r>
              <a:rPr lang="zh-CN" altLang="en-US" dirty="0"/>
              <a:t>，体重</a:t>
            </a:r>
            <a:r>
              <a:rPr lang="en-US" altLang="zh-CN" dirty="0"/>
              <a:t>80.5kg</a:t>
            </a:r>
            <a:r>
              <a:rPr lang="zh-CN" altLang="en-US" dirty="0"/>
              <a:t>。请根据</a:t>
            </a:r>
            <a:r>
              <a:rPr lang="en-US" altLang="zh-CN" dirty="0"/>
              <a:t>BMI</a:t>
            </a:r>
            <a:r>
              <a:rPr lang="zh-CN" altLang="en-US" dirty="0"/>
              <a:t>公式（体重除以身高的平方）帮小王计算他的</a:t>
            </a:r>
            <a:r>
              <a:rPr lang="en-US" altLang="zh-CN" dirty="0"/>
              <a:t>BMI</a:t>
            </a:r>
            <a:r>
              <a:rPr lang="zh-CN" altLang="en-US" dirty="0"/>
              <a:t>指数，并根据</a:t>
            </a:r>
            <a:r>
              <a:rPr lang="en-US" altLang="zh-CN" dirty="0"/>
              <a:t>BMI</a:t>
            </a:r>
            <a:r>
              <a:rPr lang="zh-CN" altLang="en-US" dirty="0"/>
              <a:t>指数：</a:t>
            </a:r>
            <a:br>
              <a:rPr lang="zh-CN" altLang="en-US" dirty="0"/>
            </a:br>
            <a:r>
              <a:rPr lang="zh-CN" altLang="en-US" dirty="0"/>
              <a:t>低于</a:t>
            </a:r>
            <a:r>
              <a:rPr lang="en-US" altLang="zh-CN" dirty="0"/>
              <a:t>18.5</a:t>
            </a:r>
            <a:r>
              <a:rPr lang="zh-CN" altLang="en-US" dirty="0"/>
              <a:t>   过轻</a:t>
            </a:r>
            <a:br>
              <a:rPr lang="zh-CN" altLang="en-US" dirty="0"/>
            </a:br>
            <a:r>
              <a:rPr lang="en-US" altLang="zh-CN" dirty="0"/>
              <a:t>18.5-25</a:t>
            </a:r>
            <a:r>
              <a:rPr lang="zh-CN" altLang="en-US" dirty="0"/>
              <a:t>： 正常</a:t>
            </a:r>
            <a:br>
              <a:rPr lang="zh-CN" altLang="en-US" dirty="0"/>
            </a:br>
            <a:r>
              <a:rPr lang="en-US" altLang="zh-CN" dirty="0"/>
              <a:t>25-28</a:t>
            </a:r>
            <a:r>
              <a:rPr lang="zh-CN" altLang="en-US" dirty="0"/>
              <a:t>：    过重</a:t>
            </a:r>
            <a:br>
              <a:rPr lang="zh-CN" altLang="en-US" dirty="0"/>
            </a:br>
            <a:r>
              <a:rPr lang="en-US" altLang="zh-CN" dirty="0"/>
              <a:t>28-32</a:t>
            </a:r>
            <a:r>
              <a:rPr lang="zh-CN" altLang="en-US" dirty="0"/>
              <a:t>：    肥胖</a:t>
            </a:r>
            <a:br>
              <a:rPr lang="zh-CN" altLang="en-US" dirty="0"/>
            </a:br>
            <a:r>
              <a:rPr lang="zh-CN" altLang="en-US" dirty="0"/>
              <a:t>高于</a:t>
            </a:r>
            <a:r>
              <a:rPr lang="en-US" altLang="zh-CN" dirty="0"/>
              <a:t>32</a:t>
            </a:r>
            <a:r>
              <a:rPr lang="zh-CN" altLang="en-US" dirty="0"/>
              <a:t>：  严重肥胖</a:t>
            </a:r>
            <a:br>
              <a:rPr lang="zh-CN" altLang="en-US" dirty="0"/>
            </a:br>
            <a:r>
              <a:rPr lang="zh-CN" altLang="en-US" dirty="0"/>
              <a:t>用</a:t>
            </a:r>
            <a:r>
              <a:rPr lang="en-US" altLang="zh-CN" dirty="0"/>
              <a:t>if-</a:t>
            </a:r>
            <a:r>
              <a:rPr lang="en-US" altLang="zh-CN" dirty="0" err="1"/>
              <a:t>elif</a:t>
            </a:r>
            <a:r>
              <a:rPr lang="zh-CN" altLang="en-US" dirty="0"/>
              <a:t>判断并打印结果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687dad9-5626-448e-a48c-14fdd7cf82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40448" y="1162419"/>
            <a:ext cx="10630373" cy="4975197"/>
            <a:chOff x="640448" y="1162419"/>
            <a:chExt cx="10630373" cy="4975197"/>
          </a:xfrm>
        </p:grpSpPr>
        <p:sp>
          <p:nvSpPr>
            <p:cNvPr id="4" name="íS1íḍè"/>
            <p:cNvSpPr txBox="1"/>
            <p:nvPr/>
          </p:nvSpPr>
          <p:spPr bwMode="auto">
            <a:xfrm>
              <a:off x="685016" y="1162419"/>
              <a:ext cx="4825984" cy="441805"/>
            </a:xfrm>
            <a:prstGeom prst="rect">
              <a:avLst/>
            </a:prstGeom>
            <a:solidFill>
              <a:srgbClr val="BFCE6A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01.</a:t>
              </a:r>
              <a:r>
                <a:rPr lang="en-US" altLang="zh-CN" sz="2000" dirty="0"/>
                <a:t> Python</a:t>
              </a:r>
              <a:r>
                <a:rPr lang="zh-CN" altLang="en-US" sz="2000" dirty="0"/>
                <a:t>注释</a:t>
              </a:r>
              <a:endParaRPr lang="en-US" altLang="zh-CN" sz="2000" b="1" dirty="0"/>
            </a:p>
          </p:txBody>
        </p:sp>
        <p:sp>
          <p:nvSpPr>
            <p:cNvPr id="5" name="ïśḻiḓê"/>
            <p:cNvSpPr/>
            <p:nvPr/>
          </p:nvSpPr>
          <p:spPr bwMode="auto">
            <a:xfrm>
              <a:off x="685016" y="1604226"/>
              <a:ext cx="4825984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单行注释 </a:t>
              </a:r>
              <a:r>
                <a:rPr lang="en-US" altLang="zh-CN" sz="1100" dirty="0">
                  <a:solidFill>
                    <a:srgbClr val="FF0000"/>
                  </a:solidFill>
                </a:rPr>
                <a:t>#</a:t>
              </a:r>
              <a:r>
                <a:rPr lang="en-US" altLang="zh-CN" sz="1100" dirty="0"/>
                <a:t> </a:t>
              </a:r>
              <a:r>
                <a:rPr lang="zh-CN" altLang="en-US" sz="1100" dirty="0"/>
                <a:t>和多行注释 </a:t>
              </a:r>
              <a:r>
                <a:rPr lang="en-US" altLang="zh-CN" sz="1100" dirty="0">
                  <a:solidFill>
                    <a:srgbClr val="FF0000"/>
                  </a:solidFill>
                </a:rPr>
                <a:t>‘‘‘ ’’’</a:t>
              </a:r>
              <a:endParaRPr lang="zh-CN" altLang="en-US" sz="1100" dirty="0">
                <a:solidFill>
                  <a:srgbClr val="FF0000"/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特殊注释</a:t>
              </a:r>
              <a:r>
                <a:rPr lang="en-US" altLang="zh-CN" sz="1100" dirty="0"/>
                <a:t> </a:t>
              </a:r>
              <a:r>
                <a:rPr lang="en-US" altLang="zh-CN" sz="1100" dirty="0">
                  <a:solidFill>
                    <a:srgbClr val="FF0000"/>
                  </a:solidFill>
                </a:rPr>
                <a:t>#!/</a:t>
              </a:r>
              <a:r>
                <a:rPr lang="en-US" altLang="zh-CN" sz="1100" dirty="0" err="1">
                  <a:solidFill>
                    <a:srgbClr val="FF0000"/>
                  </a:solidFill>
                </a:rPr>
                <a:t>usr</a:t>
              </a:r>
              <a:r>
                <a:rPr lang="en-US" altLang="zh-CN" sz="1100" dirty="0">
                  <a:solidFill>
                    <a:srgbClr val="FF0000"/>
                  </a:solidFill>
                </a:rPr>
                <a:t>/bin/</a:t>
              </a:r>
              <a:r>
                <a:rPr lang="en-US" altLang="zh-CN" sz="1100" dirty="0" err="1">
                  <a:solidFill>
                    <a:srgbClr val="FF0000"/>
                  </a:solidFill>
                </a:rPr>
                <a:t>env</a:t>
              </a:r>
              <a:r>
                <a:rPr lang="en-US" altLang="zh-CN" sz="1100" dirty="0">
                  <a:solidFill>
                    <a:srgbClr val="FF0000"/>
                  </a:solidFill>
                </a:rPr>
                <a:t> python3 ; # -</a:t>
              </a:r>
              <a:r>
                <a:rPr lang="en-US" altLang="zh-CN" sz="1100" i="1" dirty="0">
                  <a:solidFill>
                    <a:srgbClr val="FF0000"/>
                  </a:solidFill>
                </a:rPr>
                <a:t>- coding=utf-8 -</a:t>
              </a:r>
              <a:r>
                <a:rPr lang="en-US" altLang="zh-CN" sz="1100" dirty="0">
                  <a:solidFill>
                    <a:srgbClr val="FF0000"/>
                  </a:solidFill>
                </a:rPr>
                <a:t>- </a:t>
              </a:r>
              <a:endParaRPr lang="zh-CN" altLang="en-US" sz="1100" dirty="0">
                <a:solidFill>
                  <a:srgbClr val="FF0000"/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6" name="îṡḷîďe"/>
            <p:cNvSpPr txBox="1"/>
            <p:nvPr/>
          </p:nvSpPr>
          <p:spPr bwMode="auto">
            <a:xfrm>
              <a:off x="685016" y="2229131"/>
              <a:ext cx="4825984" cy="441805"/>
            </a:xfrm>
            <a:prstGeom prst="rect">
              <a:avLst/>
            </a:prstGeom>
            <a:solidFill>
              <a:srgbClr val="BFCE6A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02.</a:t>
              </a:r>
              <a:r>
                <a:rPr lang="zh-CN" altLang="en-US" sz="2000" dirty="0"/>
                <a:t>数据类型和命名</a:t>
              </a:r>
              <a:endParaRPr lang="en-US" altLang="zh-CN" sz="2000" b="1" dirty="0"/>
            </a:p>
          </p:txBody>
        </p:sp>
        <p:sp>
          <p:nvSpPr>
            <p:cNvPr id="7" name="îṥļïde"/>
            <p:cNvSpPr/>
            <p:nvPr/>
          </p:nvSpPr>
          <p:spPr bwMode="auto">
            <a:xfrm>
              <a:off x="640448" y="2725395"/>
              <a:ext cx="4825984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数字、布尔值、字符串、字典、元组、列表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rgbClr val="FF0000"/>
                  </a:solidFill>
                </a:rPr>
                <a:t>type()</a:t>
              </a:r>
              <a:r>
                <a:rPr lang="zh-CN" altLang="en-US" sz="1100" dirty="0"/>
                <a:t>方法可以查看类型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8" name="îṩḷïďè"/>
            <p:cNvSpPr txBox="1"/>
            <p:nvPr/>
          </p:nvSpPr>
          <p:spPr bwMode="auto">
            <a:xfrm>
              <a:off x="685015" y="3344625"/>
              <a:ext cx="4825984" cy="441805"/>
            </a:xfrm>
            <a:prstGeom prst="rect">
              <a:avLst/>
            </a:prstGeom>
            <a:solidFill>
              <a:srgbClr val="BFCE6A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defRPr sz="2000" b="1"/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/>
                <a:t>03.</a:t>
              </a:r>
              <a:r>
                <a:rPr lang="zh-CN" altLang="en-US" b="0" dirty="0"/>
                <a:t>基本操作符</a:t>
              </a:r>
              <a:endParaRPr lang="en-US" altLang="zh-CN" b="0" dirty="0"/>
            </a:p>
          </p:txBody>
        </p:sp>
        <p:sp>
          <p:nvSpPr>
            <p:cNvPr id="9" name="işľíḑê"/>
            <p:cNvSpPr/>
            <p:nvPr/>
          </p:nvSpPr>
          <p:spPr bwMode="auto">
            <a:xfrm>
              <a:off x="693840" y="3846565"/>
              <a:ext cx="4854348" cy="1156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算数运算符 </a:t>
              </a:r>
              <a:r>
                <a:rPr lang="en-US" altLang="zh-CN" sz="1100" dirty="0">
                  <a:solidFill>
                    <a:srgbClr val="FF0000"/>
                  </a:solidFill>
                </a:rPr>
                <a:t>+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-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、*、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/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、**、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%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//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比较运算符 </a:t>
              </a:r>
              <a:r>
                <a:rPr lang="en-US" altLang="zh-CN" sz="1100" dirty="0">
                  <a:solidFill>
                    <a:srgbClr val="FF0000"/>
                  </a:solidFill>
                </a:rPr>
                <a:t>==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、！</a:t>
              </a:r>
              <a:r>
                <a:rPr lang="en-US" altLang="zh-CN" sz="1100" dirty="0">
                  <a:solidFill>
                    <a:srgbClr val="FF0000"/>
                  </a:solidFill>
                </a:rPr>
                <a:t>=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&gt;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&lt;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&gt;=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&lt;=</a:t>
              </a:r>
              <a:endParaRPr lang="zh-CN" altLang="en-US" sz="1100" dirty="0">
                <a:solidFill>
                  <a:srgbClr val="FF0000"/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逻辑运算符</a:t>
              </a:r>
              <a:r>
                <a:rPr lang="en-US" altLang="zh-CN" sz="1100" dirty="0"/>
                <a:t> </a:t>
              </a:r>
              <a:r>
                <a:rPr lang="en-US" altLang="zh-CN" sz="1100" dirty="0">
                  <a:solidFill>
                    <a:srgbClr val="FF0000"/>
                  </a:solidFill>
                </a:rPr>
                <a:t>and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or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not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赋值运算符</a:t>
              </a:r>
              <a:r>
                <a:rPr lang="en-US" altLang="zh-CN" sz="1100" dirty="0"/>
                <a:t> </a:t>
              </a:r>
              <a:r>
                <a:rPr lang="en-US" altLang="zh-CN" sz="1100" dirty="0">
                  <a:solidFill>
                    <a:srgbClr val="FF0000"/>
                  </a:solidFill>
                </a:rPr>
                <a:t>=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+=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-=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、*</a:t>
              </a:r>
              <a:r>
                <a:rPr lang="en-US" altLang="zh-CN" sz="1100" dirty="0">
                  <a:solidFill>
                    <a:srgbClr val="FF0000"/>
                  </a:solidFill>
                </a:rPr>
                <a:t>=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/=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%=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、**</a:t>
              </a:r>
              <a:r>
                <a:rPr lang="en-US" altLang="zh-CN" sz="1100" dirty="0">
                  <a:solidFill>
                    <a:srgbClr val="FF0000"/>
                  </a:solidFill>
                </a:rPr>
                <a:t>=</a:t>
              </a:r>
              <a:r>
                <a:rPr lang="zh-CN" altLang="en-US" sz="1100" dirty="0">
                  <a:solidFill>
                    <a:srgbClr val="FF0000"/>
                  </a:solidFill>
                </a:rPr>
                <a:t>、</a:t>
              </a:r>
              <a:r>
                <a:rPr lang="en-US" altLang="zh-CN" sz="1100" dirty="0">
                  <a:solidFill>
                    <a:srgbClr val="FF0000"/>
                  </a:solidFill>
                </a:rPr>
                <a:t>//=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10" name="ïŝļîdè"/>
            <p:cNvSpPr txBox="1"/>
            <p:nvPr/>
          </p:nvSpPr>
          <p:spPr bwMode="auto">
            <a:xfrm>
              <a:off x="685015" y="4960799"/>
              <a:ext cx="4825984" cy="441805"/>
            </a:xfrm>
            <a:prstGeom prst="rect">
              <a:avLst/>
            </a:prstGeom>
            <a:solidFill>
              <a:srgbClr val="BFCE6A"/>
            </a:solidFill>
            <a:ln>
              <a:noFill/>
            </a:ln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04.</a:t>
              </a:r>
              <a:r>
                <a:rPr lang="zh-CN" altLang="en-US" sz="2000" dirty="0"/>
                <a:t>格式化输出和输入</a:t>
              </a:r>
              <a:endParaRPr lang="en-US" altLang="zh-CN" sz="2000" dirty="0"/>
            </a:p>
          </p:txBody>
        </p:sp>
        <p:sp>
          <p:nvSpPr>
            <p:cNvPr id="11" name="îśļïḓê"/>
            <p:cNvSpPr/>
            <p:nvPr/>
          </p:nvSpPr>
          <p:spPr bwMode="auto">
            <a:xfrm>
              <a:off x="685016" y="5474678"/>
              <a:ext cx="4825984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输入</a:t>
              </a:r>
              <a:r>
                <a:rPr lang="en-US" altLang="zh-CN" sz="1100" dirty="0">
                  <a:solidFill>
                    <a:srgbClr val="FF0000"/>
                  </a:solidFill>
                </a:rPr>
                <a:t>input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100" dirty="0"/>
                <a:t>输出 </a:t>
              </a:r>
              <a:r>
                <a:rPr lang="en-US" altLang="zh-CN" sz="1100" dirty="0">
                  <a:solidFill>
                    <a:srgbClr val="FF0000"/>
                  </a:solidFill>
                </a:rPr>
                <a:t>%s %d  %f {}.format </a:t>
              </a:r>
              <a:endParaRPr lang="en-US" altLang="zh-CN" sz="1100" dirty="0"/>
            </a:p>
          </p:txBody>
        </p:sp>
        <p:sp>
          <p:nvSpPr>
            <p:cNvPr id="12" name="ï$ľîdè"/>
            <p:cNvSpPr/>
            <p:nvPr/>
          </p:nvSpPr>
          <p:spPr>
            <a:xfrm>
              <a:off x="5826000" y="1162419"/>
              <a:ext cx="750094" cy="4975197"/>
            </a:xfrm>
            <a:prstGeom prst="rightBrace">
              <a:avLst>
                <a:gd name="adj1" fmla="val 76504"/>
                <a:gd name="adj2" fmla="val 50000"/>
              </a:avLst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grpSp>
          <p:nvGrpSpPr>
            <p:cNvPr id="13" name="íṡḷïḑè"/>
            <p:cNvGrpSpPr/>
            <p:nvPr/>
          </p:nvGrpSpPr>
          <p:grpSpPr>
            <a:xfrm>
              <a:off x="6646024" y="2680115"/>
              <a:ext cx="4624797" cy="1887186"/>
              <a:chOff x="488113" y="2184392"/>
              <a:chExt cx="3543016" cy="1887186"/>
            </a:xfrm>
          </p:grpSpPr>
          <p:sp>
            <p:nvSpPr>
              <p:cNvPr id="14" name="ïṩḻïḑê"/>
              <p:cNvSpPr/>
              <p:nvPr/>
            </p:nvSpPr>
            <p:spPr>
              <a:xfrm>
                <a:off x="506356" y="2906336"/>
                <a:ext cx="3524773" cy="11652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i="1" dirty="0"/>
                  <a:t>Python</a:t>
                </a:r>
                <a:r>
                  <a:rPr lang="zh-CN" altLang="en-US" i="1" dirty="0"/>
                  <a:t>基础语法</a:t>
                </a:r>
                <a:endParaRPr lang="en-US" altLang="zh-CN" i="1" dirty="0"/>
              </a:p>
            </p:txBody>
          </p:sp>
          <p:sp>
            <p:nvSpPr>
              <p:cNvPr id="15" name="îSľîďê"/>
              <p:cNvSpPr txBox="1"/>
              <p:nvPr/>
            </p:nvSpPr>
            <p:spPr bwMode="auto">
              <a:xfrm>
                <a:off x="488113" y="218439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4400" b="1" dirty="0"/>
                  <a:t>复习</a:t>
                </a:r>
                <a:endParaRPr lang="en-US" altLang="zh-CN" sz="4400" b="1" dirty="0"/>
              </a:p>
            </p:txBody>
          </p:sp>
        </p:grpSp>
      </p:grpSp>
      <p:grpSp>
        <p:nvGrpSpPr>
          <p:cNvPr id="447" name="c15c2e39-a00c-44b8-b3da-4f0b5a9ebb3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393478" y="1032692"/>
            <a:ext cx="3433762" cy="5104924"/>
            <a:chOff x="4367213" y="1002189"/>
            <a:chExt cx="3433762" cy="5104924"/>
          </a:xfrm>
        </p:grpSpPr>
        <p:sp>
          <p:nvSpPr>
            <p:cNvPr id="448" name="îSľídê"/>
            <p:cNvSpPr/>
            <p:nvPr/>
          </p:nvSpPr>
          <p:spPr bwMode="auto">
            <a:xfrm>
              <a:off x="7546975" y="3830638"/>
              <a:ext cx="138113" cy="896938"/>
            </a:xfrm>
            <a:custGeom>
              <a:avLst/>
              <a:gdLst>
                <a:gd name="T0" fmla="*/ 0 w 87"/>
                <a:gd name="T1" fmla="*/ 565 h 565"/>
                <a:gd name="T2" fmla="*/ 58 w 87"/>
                <a:gd name="T3" fmla="*/ 0 h 565"/>
                <a:gd name="T4" fmla="*/ 87 w 87"/>
                <a:gd name="T5" fmla="*/ 0 h 565"/>
                <a:gd name="T6" fmla="*/ 29 w 87"/>
                <a:gd name="T7" fmla="*/ 565 h 565"/>
                <a:gd name="T8" fmla="*/ 0 w 87"/>
                <a:gd name="T9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65">
                  <a:moveTo>
                    <a:pt x="0" y="565"/>
                  </a:moveTo>
                  <a:lnTo>
                    <a:pt x="58" y="0"/>
                  </a:lnTo>
                  <a:lnTo>
                    <a:pt x="87" y="0"/>
                  </a:lnTo>
                  <a:lnTo>
                    <a:pt x="29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îšḷidé"/>
            <p:cNvSpPr/>
            <p:nvPr/>
          </p:nvSpPr>
          <p:spPr bwMode="auto">
            <a:xfrm>
              <a:off x="6502400" y="5256213"/>
              <a:ext cx="673100" cy="666750"/>
            </a:xfrm>
            <a:custGeom>
              <a:avLst/>
              <a:gdLst>
                <a:gd name="T0" fmla="*/ 5 w 29"/>
                <a:gd name="T1" fmla="*/ 29 h 29"/>
                <a:gd name="T2" fmla="*/ 13 w 29"/>
                <a:gd name="T3" fmla="*/ 22 h 29"/>
                <a:gd name="T4" fmla="*/ 21 w 29"/>
                <a:gd name="T5" fmla="*/ 12 h 29"/>
                <a:gd name="T6" fmla="*/ 22 w 29"/>
                <a:gd name="T7" fmla="*/ 13 h 29"/>
                <a:gd name="T8" fmla="*/ 29 w 29"/>
                <a:gd name="T9" fmla="*/ 6 h 29"/>
                <a:gd name="T10" fmla="*/ 23 w 29"/>
                <a:gd name="T11" fmla="*/ 0 h 29"/>
                <a:gd name="T12" fmla="*/ 14 w 29"/>
                <a:gd name="T13" fmla="*/ 8 h 29"/>
                <a:gd name="T14" fmla="*/ 0 w 29"/>
                <a:gd name="T15" fmla="*/ 22 h 29"/>
                <a:gd name="T16" fmla="*/ 3 w 29"/>
                <a:gd name="T17" fmla="*/ 27 h 29"/>
                <a:gd name="T18" fmla="*/ 5 w 29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5" y="29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" y="18"/>
                    <a:pt x="0" y="22"/>
                  </a:cubicBezTo>
                  <a:cubicBezTo>
                    <a:pt x="0" y="25"/>
                    <a:pt x="3" y="27"/>
                    <a:pt x="3" y="27"/>
                  </a:cubicBezTo>
                  <a:lnTo>
                    <a:pt x="5" y="29"/>
                  </a:lnTo>
                  <a:close/>
                </a:path>
              </a:pathLst>
            </a:cu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ïṥḻïḑe"/>
            <p:cNvSpPr/>
            <p:nvPr/>
          </p:nvSpPr>
          <p:spPr bwMode="auto">
            <a:xfrm>
              <a:off x="6594475" y="5372101"/>
              <a:ext cx="581025" cy="550863"/>
            </a:xfrm>
            <a:custGeom>
              <a:avLst/>
              <a:gdLst>
                <a:gd name="T0" fmla="*/ 0 w 366"/>
                <a:gd name="T1" fmla="*/ 318 h 347"/>
                <a:gd name="T2" fmla="*/ 15 w 366"/>
                <a:gd name="T3" fmla="*/ 347 h 347"/>
                <a:gd name="T4" fmla="*/ 132 w 366"/>
                <a:gd name="T5" fmla="*/ 246 h 347"/>
                <a:gd name="T6" fmla="*/ 249 w 366"/>
                <a:gd name="T7" fmla="*/ 101 h 347"/>
                <a:gd name="T8" fmla="*/ 263 w 366"/>
                <a:gd name="T9" fmla="*/ 115 h 347"/>
                <a:gd name="T10" fmla="*/ 366 w 366"/>
                <a:gd name="T11" fmla="*/ 14 h 347"/>
                <a:gd name="T12" fmla="*/ 351 w 366"/>
                <a:gd name="T13" fmla="*/ 0 h 347"/>
                <a:gd name="T14" fmla="*/ 0 w 366"/>
                <a:gd name="T15" fmla="*/ 31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" h="347">
                  <a:moveTo>
                    <a:pt x="0" y="318"/>
                  </a:moveTo>
                  <a:lnTo>
                    <a:pt x="15" y="347"/>
                  </a:lnTo>
                  <a:lnTo>
                    <a:pt x="132" y="246"/>
                  </a:lnTo>
                  <a:lnTo>
                    <a:pt x="249" y="101"/>
                  </a:lnTo>
                  <a:lnTo>
                    <a:pt x="263" y="115"/>
                  </a:lnTo>
                  <a:lnTo>
                    <a:pt x="366" y="14"/>
                  </a:lnTo>
                  <a:lnTo>
                    <a:pt x="351" y="0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iş1îde"/>
            <p:cNvSpPr/>
            <p:nvPr/>
          </p:nvSpPr>
          <p:spPr bwMode="auto">
            <a:xfrm>
              <a:off x="6038850" y="4337051"/>
              <a:ext cx="1020763" cy="1149350"/>
            </a:xfrm>
            <a:custGeom>
              <a:avLst/>
              <a:gdLst>
                <a:gd name="T0" fmla="*/ 643 w 643"/>
                <a:gd name="T1" fmla="*/ 579 h 724"/>
                <a:gd name="T2" fmla="*/ 453 w 643"/>
                <a:gd name="T3" fmla="*/ 724 h 724"/>
                <a:gd name="T4" fmla="*/ 0 w 643"/>
                <a:gd name="T5" fmla="*/ 145 h 724"/>
                <a:gd name="T6" fmla="*/ 219 w 643"/>
                <a:gd name="T7" fmla="*/ 0 h 724"/>
                <a:gd name="T8" fmla="*/ 643 w 643"/>
                <a:gd name="T9" fmla="*/ 57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724">
                  <a:moveTo>
                    <a:pt x="643" y="579"/>
                  </a:moveTo>
                  <a:lnTo>
                    <a:pt x="453" y="724"/>
                  </a:lnTo>
                  <a:lnTo>
                    <a:pt x="0" y="145"/>
                  </a:lnTo>
                  <a:lnTo>
                    <a:pt x="219" y="0"/>
                  </a:lnTo>
                  <a:lnTo>
                    <a:pt x="643" y="579"/>
                  </a:ln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ï$lïḍè"/>
            <p:cNvSpPr/>
            <p:nvPr/>
          </p:nvSpPr>
          <p:spPr bwMode="auto">
            <a:xfrm>
              <a:off x="6642100" y="2519363"/>
              <a:ext cx="347663" cy="368300"/>
            </a:xfrm>
            <a:custGeom>
              <a:avLst/>
              <a:gdLst>
                <a:gd name="T0" fmla="*/ 219 w 219"/>
                <a:gd name="T1" fmla="*/ 189 h 232"/>
                <a:gd name="T2" fmla="*/ 43 w 219"/>
                <a:gd name="T3" fmla="*/ 232 h 232"/>
                <a:gd name="T4" fmla="*/ 0 w 219"/>
                <a:gd name="T5" fmla="*/ 29 h 232"/>
                <a:gd name="T6" fmla="*/ 190 w 219"/>
                <a:gd name="T7" fmla="*/ 0 h 232"/>
                <a:gd name="T8" fmla="*/ 219 w 219"/>
                <a:gd name="T9" fmla="*/ 18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32">
                  <a:moveTo>
                    <a:pt x="219" y="189"/>
                  </a:moveTo>
                  <a:lnTo>
                    <a:pt x="43" y="232"/>
                  </a:lnTo>
                  <a:lnTo>
                    <a:pt x="0" y="29"/>
                  </a:lnTo>
                  <a:lnTo>
                    <a:pt x="190" y="0"/>
                  </a:lnTo>
                  <a:lnTo>
                    <a:pt x="219" y="189"/>
                  </a:lnTo>
                  <a:close/>
                </a:path>
              </a:pathLst>
            </a:custGeom>
            <a:solidFill>
              <a:srgbClr val="FFB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ïşļidê"/>
            <p:cNvSpPr/>
            <p:nvPr/>
          </p:nvSpPr>
          <p:spPr bwMode="auto">
            <a:xfrm>
              <a:off x="6386513" y="1784351"/>
              <a:ext cx="649288" cy="873125"/>
            </a:xfrm>
            <a:custGeom>
              <a:avLst/>
              <a:gdLst>
                <a:gd name="T0" fmla="*/ 28 w 28"/>
                <a:gd name="T1" fmla="*/ 22 h 38"/>
                <a:gd name="T2" fmla="*/ 23 w 28"/>
                <a:gd name="T3" fmla="*/ 35 h 38"/>
                <a:gd name="T4" fmla="*/ 13 w 28"/>
                <a:gd name="T5" fmla="*/ 36 h 38"/>
                <a:gd name="T6" fmla="*/ 5 w 28"/>
                <a:gd name="T7" fmla="*/ 38 h 38"/>
                <a:gd name="T8" fmla="*/ 1 w 28"/>
                <a:gd name="T9" fmla="*/ 12 h 38"/>
                <a:gd name="T10" fmla="*/ 7 w 28"/>
                <a:gd name="T11" fmla="*/ 2 h 38"/>
                <a:gd name="T12" fmla="*/ 16 w 28"/>
                <a:gd name="T13" fmla="*/ 1 h 38"/>
                <a:gd name="T14" fmla="*/ 25 w 28"/>
                <a:gd name="T15" fmla="*/ 7 h 38"/>
                <a:gd name="T16" fmla="*/ 28 w 28"/>
                <a:gd name="T1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8">
                  <a:moveTo>
                    <a:pt x="28" y="22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7"/>
                    <a:pt x="3" y="3"/>
                    <a:pt x="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0" y="0"/>
                    <a:pt x="24" y="3"/>
                    <a:pt x="25" y="7"/>
                  </a:cubicBezTo>
                  <a:lnTo>
                    <a:pt x="28" y="22"/>
                  </a:lnTo>
                  <a:close/>
                </a:path>
              </a:pathLst>
            </a:custGeom>
            <a:solidFill>
              <a:srgbClr val="FFB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ṩľiḍê"/>
            <p:cNvSpPr/>
            <p:nvPr/>
          </p:nvSpPr>
          <p:spPr bwMode="auto">
            <a:xfrm>
              <a:off x="5667375" y="5716588"/>
              <a:ext cx="811213" cy="368300"/>
            </a:xfrm>
            <a:custGeom>
              <a:avLst/>
              <a:gdLst>
                <a:gd name="T0" fmla="*/ 2 w 35"/>
                <a:gd name="T1" fmla="*/ 16 h 16"/>
                <a:gd name="T2" fmla="*/ 13 w 35"/>
                <a:gd name="T3" fmla="*/ 13 h 16"/>
                <a:gd name="T4" fmla="*/ 25 w 35"/>
                <a:gd name="T5" fmla="*/ 10 h 16"/>
                <a:gd name="T6" fmla="*/ 25 w 35"/>
                <a:gd name="T7" fmla="*/ 11 h 16"/>
                <a:gd name="T8" fmla="*/ 35 w 35"/>
                <a:gd name="T9" fmla="*/ 9 h 16"/>
                <a:gd name="T10" fmla="*/ 33 w 35"/>
                <a:gd name="T11" fmla="*/ 0 h 16"/>
                <a:gd name="T12" fmla="*/ 21 w 35"/>
                <a:gd name="T13" fmla="*/ 2 h 16"/>
                <a:gd name="T14" fmla="*/ 2 w 35"/>
                <a:gd name="T15" fmla="*/ 7 h 16"/>
                <a:gd name="T16" fmla="*/ 2 w 35"/>
                <a:gd name="T17" fmla="*/ 13 h 16"/>
                <a:gd name="T18" fmla="*/ 2 w 35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6">
                  <a:moveTo>
                    <a:pt x="2" y="16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4" y="4"/>
                    <a:pt x="2" y="7"/>
                  </a:cubicBezTo>
                  <a:cubicBezTo>
                    <a:pt x="0" y="10"/>
                    <a:pt x="2" y="13"/>
                    <a:pt x="2" y="13"/>
                  </a:cubicBezTo>
                  <a:lnTo>
                    <a:pt x="2" y="16"/>
                  </a:lnTo>
                  <a:close/>
                </a:path>
              </a:pathLst>
            </a:cu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ṩ1ïḑè"/>
            <p:cNvSpPr/>
            <p:nvPr/>
          </p:nvSpPr>
          <p:spPr bwMode="auto">
            <a:xfrm>
              <a:off x="5713413" y="5876926"/>
              <a:ext cx="765175" cy="207963"/>
            </a:xfrm>
            <a:custGeom>
              <a:avLst/>
              <a:gdLst>
                <a:gd name="T0" fmla="*/ 0 w 482"/>
                <a:gd name="T1" fmla="*/ 102 h 131"/>
                <a:gd name="T2" fmla="*/ 0 w 482"/>
                <a:gd name="T3" fmla="*/ 131 h 131"/>
                <a:gd name="T4" fmla="*/ 161 w 482"/>
                <a:gd name="T5" fmla="*/ 87 h 131"/>
                <a:gd name="T6" fmla="*/ 336 w 482"/>
                <a:gd name="T7" fmla="*/ 44 h 131"/>
                <a:gd name="T8" fmla="*/ 336 w 482"/>
                <a:gd name="T9" fmla="*/ 58 h 131"/>
                <a:gd name="T10" fmla="*/ 482 w 482"/>
                <a:gd name="T11" fmla="*/ 29 h 131"/>
                <a:gd name="T12" fmla="*/ 468 w 482"/>
                <a:gd name="T13" fmla="*/ 0 h 131"/>
                <a:gd name="T14" fmla="*/ 0 w 482"/>
                <a:gd name="T15" fmla="*/ 10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2" h="131">
                  <a:moveTo>
                    <a:pt x="0" y="102"/>
                  </a:moveTo>
                  <a:lnTo>
                    <a:pt x="0" y="131"/>
                  </a:lnTo>
                  <a:lnTo>
                    <a:pt x="161" y="87"/>
                  </a:lnTo>
                  <a:lnTo>
                    <a:pt x="336" y="44"/>
                  </a:lnTo>
                  <a:lnTo>
                    <a:pt x="336" y="58"/>
                  </a:lnTo>
                  <a:lnTo>
                    <a:pt x="482" y="29"/>
                  </a:lnTo>
                  <a:lnTo>
                    <a:pt x="468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ïṩḷîďé"/>
            <p:cNvSpPr/>
            <p:nvPr/>
          </p:nvSpPr>
          <p:spPr bwMode="auto">
            <a:xfrm>
              <a:off x="5945188" y="4083051"/>
              <a:ext cx="1624013" cy="598488"/>
            </a:xfrm>
            <a:custGeom>
              <a:avLst/>
              <a:gdLst>
                <a:gd name="T0" fmla="*/ 6 w 70"/>
                <a:gd name="T1" fmla="*/ 23 h 26"/>
                <a:gd name="T2" fmla="*/ 0 w 70"/>
                <a:gd name="T3" fmla="*/ 12 h 26"/>
                <a:gd name="T4" fmla="*/ 65 w 70"/>
                <a:gd name="T5" fmla="*/ 0 h 26"/>
                <a:gd name="T6" fmla="*/ 60 w 70"/>
                <a:gd name="T7" fmla="*/ 21 h 26"/>
                <a:gd name="T8" fmla="*/ 6 w 70"/>
                <a:gd name="T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26">
                  <a:moveTo>
                    <a:pt x="6" y="23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70" y="16"/>
                    <a:pt x="60" y="21"/>
                  </a:cubicBezTo>
                  <a:cubicBezTo>
                    <a:pt x="51" y="26"/>
                    <a:pt x="6" y="23"/>
                    <a:pt x="6" y="23"/>
                  </a:cubicBez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iš1íḍê"/>
            <p:cNvSpPr/>
            <p:nvPr/>
          </p:nvSpPr>
          <p:spPr bwMode="auto">
            <a:xfrm>
              <a:off x="5945188" y="4337051"/>
              <a:ext cx="511175" cy="1447800"/>
            </a:xfrm>
            <a:custGeom>
              <a:avLst/>
              <a:gdLst>
                <a:gd name="T0" fmla="*/ 322 w 322"/>
                <a:gd name="T1" fmla="*/ 883 h 912"/>
                <a:gd name="T2" fmla="*/ 88 w 322"/>
                <a:gd name="T3" fmla="*/ 912 h 912"/>
                <a:gd name="T4" fmla="*/ 0 w 322"/>
                <a:gd name="T5" fmla="*/ 14 h 912"/>
                <a:gd name="T6" fmla="*/ 278 w 322"/>
                <a:gd name="T7" fmla="*/ 0 h 912"/>
                <a:gd name="T8" fmla="*/ 322 w 322"/>
                <a:gd name="T9" fmla="*/ 883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912">
                  <a:moveTo>
                    <a:pt x="322" y="883"/>
                  </a:moveTo>
                  <a:lnTo>
                    <a:pt x="88" y="912"/>
                  </a:lnTo>
                  <a:lnTo>
                    <a:pt x="0" y="14"/>
                  </a:lnTo>
                  <a:lnTo>
                    <a:pt x="278" y="0"/>
                  </a:lnTo>
                  <a:lnTo>
                    <a:pt x="322" y="883"/>
                  </a:ln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îŝļíde"/>
            <p:cNvSpPr/>
            <p:nvPr/>
          </p:nvSpPr>
          <p:spPr bwMode="auto">
            <a:xfrm>
              <a:off x="5341938" y="3808413"/>
              <a:ext cx="511175" cy="160338"/>
            </a:xfrm>
            <a:custGeom>
              <a:avLst/>
              <a:gdLst>
                <a:gd name="T0" fmla="*/ 22 w 22"/>
                <a:gd name="T1" fmla="*/ 4 h 7"/>
                <a:gd name="T2" fmla="*/ 19 w 22"/>
                <a:gd name="T3" fmla="*/ 7 h 7"/>
                <a:gd name="T4" fmla="*/ 11 w 22"/>
                <a:gd name="T5" fmla="*/ 6 h 7"/>
                <a:gd name="T6" fmla="*/ 0 w 22"/>
                <a:gd name="T7" fmla="*/ 4 h 7"/>
                <a:gd name="T8" fmla="*/ 0 w 22"/>
                <a:gd name="T9" fmla="*/ 4 h 7"/>
                <a:gd name="T10" fmla="*/ 11 w 22"/>
                <a:gd name="T11" fmla="*/ 0 h 7"/>
                <a:gd name="T12" fmla="*/ 19 w 22"/>
                <a:gd name="T13" fmla="*/ 0 h 7"/>
                <a:gd name="T14" fmla="*/ 22 w 22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">
                  <a:moveTo>
                    <a:pt x="22" y="4"/>
                  </a:moveTo>
                  <a:cubicBezTo>
                    <a:pt x="22" y="6"/>
                    <a:pt x="21" y="7"/>
                    <a:pt x="19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6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9" y="0"/>
                    <a:pt x="1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2" y="2"/>
                    <a:pt x="22" y="4"/>
                  </a:cubicBezTo>
                  <a:close/>
                </a:path>
              </a:pathLst>
            </a:custGeom>
            <a:solidFill>
              <a:srgbClr val="FFB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iṧľïďe"/>
            <p:cNvSpPr/>
            <p:nvPr/>
          </p:nvSpPr>
          <p:spPr bwMode="auto">
            <a:xfrm>
              <a:off x="5689600" y="3001963"/>
              <a:ext cx="1392238" cy="1150938"/>
            </a:xfrm>
            <a:custGeom>
              <a:avLst/>
              <a:gdLst>
                <a:gd name="T0" fmla="*/ 60 w 60"/>
                <a:gd name="T1" fmla="*/ 7 h 50"/>
                <a:gd name="T2" fmla="*/ 56 w 60"/>
                <a:gd name="T3" fmla="*/ 1 h 50"/>
                <a:gd name="T4" fmla="*/ 50 w 60"/>
                <a:gd name="T5" fmla="*/ 3 h 50"/>
                <a:gd name="T6" fmla="*/ 49 w 60"/>
                <a:gd name="T7" fmla="*/ 4 h 50"/>
                <a:gd name="T8" fmla="*/ 0 w 60"/>
                <a:gd name="T9" fmla="*/ 35 h 50"/>
                <a:gd name="T10" fmla="*/ 0 w 60"/>
                <a:gd name="T11" fmla="*/ 42 h 50"/>
                <a:gd name="T12" fmla="*/ 60 w 60"/>
                <a:gd name="T13" fmla="*/ 8 h 50"/>
                <a:gd name="T14" fmla="*/ 60 w 60"/>
                <a:gd name="T15" fmla="*/ 8 h 50"/>
                <a:gd name="T16" fmla="*/ 60 w 60"/>
                <a:gd name="T1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50">
                  <a:moveTo>
                    <a:pt x="60" y="7"/>
                  </a:moveTo>
                  <a:cubicBezTo>
                    <a:pt x="60" y="5"/>
                    <a:pt x="59" y="2"/>
                    <a:pt x="56" y="1"/>
                  </a:cubicBezTo>
                  <a:cubicBezTo>
                    <a:pt x="54" y="0"/>
                    <a:pt x="51" y="1"/>
                    <a:pt x="50" y="3"/>
                  </a:cubicBezTo>
                  <a:cubicBezTo>
                    <a:pt x="50" y="3"/>
                    <a:pt x="49" y="4"/>
                    <a:pt x="49" y="4"/>
                  </a:cubicBezTo>
                  <a:cubicBezTo>
                    <a:pt x="46" y="11"/>
                    <a:pt x="31" y="39"/>
                    <a:pt x="0" y="35"/>
                  </a:cubicBezTo>
                  <a:cubicBezTo>
                    <a:pt x="0" y="38"/>
                    <a:pt x="0" y="39"/>
                    <a:pt x="0" y="42"/>
                  </a:cubicBezTo>
                  <a:cubicBezTo>
                    <a:pt x="45" y="50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7"/>
                  </a:cubicBez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îSļíḑé"/>
            <p:cNvSpPr/>
            <p:nvPr/>
          </p:nvSpPr>
          <p:spPr bwMode="auto">
            <a:xfrm>
              <a:off x="6572250" y="2703513"/>
              <a:ext cx="881063" cy="1517650"/>
            </a:xfrm>
            <a:custGeom>
              <a:avLst/>
              <a:gdLst>
                <a:gd name="T0" fmla="*/ 555 w 555"/>
                <a:gd name="T1" fmla="*/ 884 h 956"/>
                <a:gd name="T2" fmla="*/ 146 w 555"/>
                <a:gd name="T3" fmla="*/ 956 h 956"/>
                <a:gd name="T4" fmla="*/ 0 w 555"/>
                <a:gd name="T5" fmla="*/ 73 h 956"/>
                <a:gd name="T6" fmla="*/ 321 w 555"/>
                <a:gd name="T7" fmla="*/ 0 h 956"/>
                <a:gd name="T8" fmla="*/ 555 w 555"/>
                <a:gd name="T9" fmla="*/ 884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56">
                  <a:moveTo>
                    <a:pt x="555" y="884"/>
                  </a:moveTo>
                  <a:lnTo>
                    <a:pt x="146" y="956"/>
                  </a:lnTo>
                  <a:lnTo>
                    <a:pt x="0" y="73"/>
                  </a:lnTo>
                  <a:lnTo>
                    <a:pt x="321" y="0"/>
                  </a:lnTo>
                  <a:lnTo>
                    <a:pt x="555" y="884"/>
                  </a:lnTo>
                  <a:close/>
                </a:path>
              </a:pathLst>
            </a:cu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iSḷïďê"/>
            <p:cNvSpPr/>
            <p:nvPr/>
          </p:nvSpPr>
          <p:spPr bwMode="auto">
            <a:xfrm>
              <a:off x="5272088" y="3692526"/>
              <a:ext cx="441325" cy="160338"/>
            </a:xfrm>
            <a:custGeom>
              <a:avLst/>
              <a:gdLst>
                <a:gd name="T0" fmla="*/ 19 w 19"/>
                <a:gd name="T1" fmla="*/ 4 h 7"/>
                <a:gd name="T2" fmla="*/ 16 w 19"/>
                <a:gd name="T3" fmla="*/ 7 h 7"/>
                <a:gd name="T4" fmla="*/ 8 w 19"/>
                <a:gd name="T5" fmla="*/ 7 h 7"/>
                <a:gd name="T6" fmla="*/ 0 w 19"/>
                <a:gd name="T7" fmla="*/ 5 h 7"/>
                <a:gd name="T8" fmla="*/ 0 w 19"/>
                <a:gd name="T9" fmla="*/ 5 h 7"/>
                <a:gd name="T10" fmla="*/ 8 w 19"/>
                <a:gd name="T11" fmla="*/ 0 h 7"/>
                <a:gd name="T12" fmla="*/ 16 w 19"/>
                <a:gd name="T13" fmla="*/ 1 h 7"/>
                <a:gd name="T14" fmla="*/ 19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19" y="4"/>
                  </a:moveTo>
                  <a:cubicBezTo>
                    <a:pt x="19" y="6"/>
                    <a:pt x="17" y="7"/>
                    <a:pt x="16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" y="7"/>
                    <a:pt x="0" y="7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7" y="0"/>
                    <a:pt x="8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1"/>
                    <a:pt x="19" y="2"/>
                    <a:pt x="19" y="4"/>
                  </a:cubicBezTo>
                  <a:close/>
                </a:path>
              </a:pathLst>
            </a:custGeom>
            <a:solidFill>
              <a:srgbClr val="FFB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îṡ1ïďe"/>
            <p:cNvSpPr/>
            <p:nvPr/>
          </p:nvSpPr>
          <p:spPr bwMode="auto">
            <a:xfrm>
              <a:off x="5573713" y="2887663"/>
              <a:ext cx="1416050" cy="1149350"/>
            </a:xfrm>
            <a:custGeom>
              <a:avLst/>
              <a:gdLst>
                <a:gd name="T0" fmla="*/ 60 w 61"/>
                <a:gd name="T1" fmla="*/ 7 h 50"/>
                <a:gd name="T2" fmla="*/ 56 w 61"/>
                <a:gd name="T3" fmla="*/ 1 h 50"/>
                <a:gd name="T4" fmla="*/ 50 w 61"/>
                <a:gd name="T5" fmla="*/ 3 h 50"/>
                <a:gd name="T6" fmla="*/ 50 w 61"/>
                <a:gd name="T7" fmla="*/ 4 h 50"/>
                <a:gd name="T8" fmla="*/ 1 w 61"/>
                <a:gd name="T9" fmla="*/ 36 h 50"/>
                <a:gd name="T10" fmla="*/ 0 w 61"/>
                <a:gd name="T11" fmla="*/ 42 h 50"/>
                <a:gd name="T12" fmla="*/ 60 w 61"/>
                <a:gd name="T13" fmla="*/ 7 h 50"/>
                <a:gd name="T14" fmla="*/ 60 w 61"/>
                <a:gd name="T15" fmla="*/ 7 h 50"/>
                <a:gd name="T16" fmla="*/ 60 w 61"/>
                <a:gd name="T1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0">
                  <a:moveTo>
                    <a:pt x="60" y="7"/>
                  </a:moveTo>
                  <a:cubicBezTo>
                    <a:pt x="61" y="4"/>
                    <a:pt x="59" y="1"/>
                    <a:pt x="56" y="1"/>
                  </a:cubicBezTo>
                  <a:cubicBezTo>
                    <a:pt x="54" y="0"/>
                    <a:pt x="51" y="1"/>
                    <a:pt x="50" y="3"/>
                  </a:cubicBezTo>
                  <a:cubicBezTo>
                    <a:pt x="50" y="3"/>
                    <a:pt x="50" y="4"/>
                    <a:pt x="50" y="4"/>
                  </a:cubicBezTo>
                  <a:cubicBezTo>
                    <a:pt x="47" y="11"/>
                    <a:pt x="32" y="39"/>
                    <a:pt x="1" y="36"/>
                  </a:cubicBezTo>
                  <a:cubicBezTo>
                    <a:pt x="0" y="39"/>
                    <a:pt x="0" y="39"/>
                    <a:pt x="0" y="42"/>
                  </a:cubicBezTo>
                  <a:cubicBezTo>
                    <a:pt x="46" y="50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ïṣḻîḍé"/>
            <p:cNvSpPr/>
            <p:nvPr/>
          </p:nvSpPr>
          <p:spPr bwMode="auto">
            <a:xfrm>
              <a:off x="6526213" y="4635501"/>
              <a:ext cx="1066800" cy="138113"/>
            </a:xfrm>
            <a:prstGeom prst="rect">
              <a:avLst/>
            </a:pr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íṧľïḑê"/>
            <p:cNvSpPr/>
            <p:nvPr/>
          </p:nvSpPr>
          <p:spPr bwMode="auto">
            <a:xfrm>
              <a:off x="4367213" y="4060826"/>
              <a:ext cx="1254125" cy="138113"/>
            </a:xfrm>
            <a:prstGeom prst="rect">
              <a:avLst/>
            </a:pr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ïşļîďê"/>
            <p:cNvSpPr/>
            <p:nvPr/>
          </p:nvSpPr>
          <p:spPr bwMode="auto">
            <a:xfrm>
              <a:off x="7569200" y="3278188"/>
              <a:ext cx="231775" cy="920750"/>
            </a:xfrm>
            <a:custGeom>
              <a:avLst/>
              <a:gdLst>
                <a:gd name="T0" fmla="*/ 0 w 146"/>
                <a:gd name="T1" fmla="*/ 580 h 580"/>
                <a:gd name="T2" fmla="*/ 59 w 146"/>
                <a:gd name="T3" fmla="*/ 0 h 580"/>
                <a:gd name="T4" fmla="*/ 146 w 146"/>
                <a:gd name="T5" fmla="*/ 15 h 580"/>
                <a:gd name="T6" fmla="*/ 88 w 146"/>
                <a:gd name="T7" fmla="*/ 580 h 580"/>
                <a:gd name="T8" fmla="*/ 0 w 146"/>
                <a:gd name="T9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580">
                  <a:moveTo>
                    <a:pt x="0" y="580"/>
                  </a:moveTo>
                  <a:lnTo>
                    <a:pt x="59" y="0"/>
                  </a:lnTo>
                  <a:lnTo>
                    <a:pt x="146" y="15"/>
                  </a:lnTo>
                  <a:lnTo>
                    <a:pt x="88" y="580"/>
                  </a:lnTo>
                  <a:lnTo>
                    <a:pt x="0" y="580"/>
                  </a:lnTo>
                  <a:close/>
                </a:path>
              </a:pathLst>
            </a:cu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işľíḍè"/>
            <p:cNvSpPr/>
            <p:nvPr/>
          </p:nvSpPr>
          <p:spPr bwMode="auto">
            <a:xfrm>
              <a:off x="7011988" y="4773613"/>
              <a:ext cx="93663" cy="1149350"/>
            </a:xfrm>
            <a:prstGeom prst="rect">
              <a:avLst/>
            </a:pr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iŝḷîḓé"/>
            <p:cNvSpPr/>
            <p:nvPr/>
          </p:nvSpPr>
          <p:spPr bwMode="auto">
            <a:xfrm>
              <a:off x="6594475" y="5900738"/>
              <a:ext cx="928688" cy="92075"/>
            </a:xfrm>
            <a:prstGeom prst="rect">
              <a:avLst/>
            </a:prstGeom>
            <a:solidFill>
              <a:srgbClr val="E46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ïśḷíďè"/>
            <p:cNvSpPr/>
            <p:nvPr/>
          </p:nvSpPr>
          <p:spPr bwMode="auto">
            <a:xfrm>
              <a:off x="7383463" y="5992813"/>
              <a:ext cx="139700" cy="114300"/>
            </a:xfrm>
            <a:prstGeom prst="ellipse">
              <a:avLst/>
            </a:pr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i$ļiďé"/>
            <p:cNvSpPr/>
            <p:nvPr/>
          </p:nvSpPr>
          <p:spPr bwMode="auto">
            <a:xfrm>
              <a:off x="6594475" y="5992813"/>
              <a:ext cx="115888" cy="114300"/>
            </a:xfrm>
            <a:prstGeom prst="ellipse">
              <a:avLst/>
            </a:pr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iSľïďê"/>
            <p:cNvSpPr/>
            <p:nvPr/>
          </p:nvSpPr>
          <p:spPr bwMode="auto">
            <a:xfrm>
              <a:off x="4483100" y="4198938"/>
              <a:ext cx="1044575" cy="1885950"/>
            </a:xfrm>
            <a:prstGeom prst="rect">
              <a:avLst/>
            </a:pr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isľíďe"/>
            <p:cNvSpPr/>
            <p:nvPr/>
          </p:nvSpPr>
          <p:spPr bwMode="auto">
            <a:xfrm>
              <a:off x="4692650" y="3968751"/>
              <a:ext cx="719138" cy="92075"/>
            </a:xfrm>
            <a:custGeom>
              <a:avLst/>
              <a:gdLst>
                <a:gd name="T0" fmla="*/ 31 w 31"/>
                <a:gd name="T1" fmla="*/ 2 h 4"/>
                <a:gd name="T2" fmla="*/ 29 w 31"/>
                <a:gd name="T3" fmla="*/ 4 h 4"/>
                <a:gd name="T4" fmla="*/ 2 w 31"/>
                <a:gd name="T5" fmla="*/ 4 h 4"/>
                <a:gd name="T6" fmla="*/ 0 w 31"/>
                <a:gd name="T7" fmla="*/ 2 h 4"/>
                <a:gd name="T8" fmla="*/ 0 w 31"/>
                <a:gd name="T9" fmla="*/ 2 h 4"/>
                <a:gd name="T10" fmla="*/ 2 w 31"/>
                <a:gd name="T11" fmla="*/ 0 h 4"/>
                <a:gd name="T12" fmla="*/ 29 w 31"/>
                <a:gd name="T13" fmla="*/ 0 h 4"/>
                <a:gd name="T14" fmla="*/ 31 w 31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">
                  <a:moveTo>
                    <a:pt x="31" y="2"/>
                  </a:moveTo>
                  <a:cubicBezTo>
                    <a:pt x="31" y="3"/>
                    <a:pt x="30" y="4"/>
                    <a:pt x="2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ïṥlîḍé"/>
            <p:cNvSpPr/>
            <p:nvPr/>
          </p:nvSpPr>
          <p:spPr bwMode="auto">
            <a:xfrm>
              <a:off x="4576763" y="3370263"/>
              <a:ext cx="161925" cy="620713"/>
            </a:xfrm>
            <a:custGeom>
              <a:avLst/>
              <a:gdLst>
                <a:gd name="T0" fmla="*/ 6 w 7"/>
                <a:gd name="T1" fmla="*/ 25 h 27"/>
                <a:gd name="T2" fmla="*/ 5 w 7"/>
                <a:gd name="T3" fmla="*/ 27 h 27"/>
                <a:gd name="T4" fmla="*/ 5 w 7"/>
                <a:gd name="T5" fmla="*/ 27 h 27"/>
                <a:gd name="T6" fmla="*/ 4 w 7"/>
                <a:gd name="T7" fmla="*/ 26 h 27"/>
                <a:gd name="T8" fmla="*/ 0 w 7"/>
                <a:gd name="T9" fmla="*/ 1 h 27"/>
                <a:gd name="T10" fmla="*/ 1 w 7"/>
                <a:gd name="T11" fmla="*/ 0 h 27"/>
                <a:gd name="T12" fmla="*/ 1 w 7"/>
                <a:gd name="T13" fmla="*/ 0 h 27"/>
                <a:gd name="T14" fmla="*/ 3 w 7"/>
                <a:gd name="T15" fmla="*/ 1 h 27"/>
                <a:gd name="T16" fmla="*/ 6 w 7"/>
                <a:gd name="T17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7">
                  <a:moveTo>
                    <a:pt x="6" y="25"/>
                  </a:moveTo>
                  <a:cubicBezTo>
                    <a:pt x="7" y="26"/>
                    <a:pt x="6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6"/>
                    <a:pt x="4" y="2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ïṣ1ïdè"/>
            <p:cNvSpPr/>
            <p:nvPr/>
          </p:nvSpPr>
          <p:spPr bwMode="auto">
            <a:xfrm>
              <a:off x="6292850" y="1738313"/>
              <a:ext cx="788988" cy="550863"/>
            </a:xfrm>
            <a:custGeom>
              <a:avLst/>
              <a:gdLst>
                <a:gd name="T0" fmla="*/ 468 w 497"/>
                <a:gd name="T1" fmla="*/ 347 h 347"/>
                <a:gd name="T2" fmla="*/ 497 w 497"/>
                <a:gd name="T3" fmla="*/ 116 h 347"/>
                <a:gd name="T4" fmla="*/ 410 w 497"/>
                <a:gd name="T5" fmla="*/ 0 h 347"/>
                <a:gd name="T6" fmla="*/ 147 w 497"/>
                <a:gd name="T7" fmla="*/ 29 h 347"/>
                <a:gd name="T8" fmla="*/ 0 w 497"/>
                <a:gd name="T9" fmla="*/ 101 h 347"/>
                <a:gd name="T10" fmla="*/ 88 w 497"/>
                <a:gd name="T11" fmla="*/ 130 h 347"/>
                <a:gd name="T12" fmla="*/ 205 w 497"/>
                <a:gd name="T13" fmla="*/ 159 h 347"/>
                <a:gd name="T14" fmla="*/ 293 w 497"/>
                <a:gd name="T15" fmla="*/ 333 h 347"/>
                <a:gd name="T16" fmla="*/ 322 w 497"/>
                <a:gd name="T17" fmla="*/ 318 h 347"/>
                <a:gd name="T18" fmla="*/ 337 w 497"/>
                <a:gd name="T19" fmla="*/ 232 h 347"/>
                <a:gd name="T20" fmla="*/ 395 w 497"/>
                <a:gd name="T21" fmla="*/ 232 h 347"/>
                <a:gd name="T22" fmla="*/ 410 w 497"/>
                <a:gd name="T23" fmla="*/ 318 h 347"/>
                <a:gd name="T24" fmla="*/ 468 w 497"/>
                <a:gd name="T25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7" h="347">
                  <a:moveTo>
                    <a:pt x="468" y="347"/>
                  </a:moveTo>
                  <a:lnTo>
                    <a:pt x="497" y="116"/>
                  </a:lnTo>
                  <a:lnTo>
                    <a:pt x="410" y="0"/>
                  </a:lnTo>
                  <a:lnTo>
                    <a:pt x="147" y="29"/>
                  </a:lnTo>
                  <a:lnTo>
                    <a:pt x="0" y="101"/>
                  </a:lnTo>
                  <a:lnTo>
                    <a:pt x="88" y="130"/>
                  </a:lnTo>
                  <a:lnTo>
                    <a:pt x="205" y="159"/>
                  </a:lnTo>
                  <a:lnTo>
                    <a:pt x="293" y="333"/>
                  </a:lnTo>
                  <a:lnTo>
                    <a:pt x="322" y="318"/>
                  </a:lnTo>
                  <a:lnTo>
                    <a:pt x="337" y="232"/>
                  </a:lnTo>
                  <a:lnTo>
                    <a:pt x="395" y="232"/>
                  </a:lnTo>
                  <a:lnTo>
                    <a:pt x="410" y="318"/>
                  </a:lnTo>
                  <a:lnTo>
                    <a:pt x="468" y="347"/>
                  </a:ln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iṣ1íḍé"/>
            <p:cNvSpPr/>
            <p:nvPr/>
          </p:nvSpPr>
          <p:spPr bwMode="auto">
            <a:xfrm>
              <a:off x="6386513" y="2082801"/>
              <a:ext cx="92075" cy="298450"/>
            </a:xfrm>
            <a:custGeom>
              <a:avLst/>
              <a:gdLst>
                <a:gd name="T0" fmla="*/ 29 w 58"/>
                <a:gd name="T1" fmla="*/ 0 h 188"/>
                <a:gd name="T2" fmla="*/ 0 w 58"/>
                <a:gd name="T3" fmla="*/ 188 h 188"/>
                <a:gd name="T4" fmla="*/ 58 w 58"/>
                <a:gd name="T5" fmla="*/ 188 h 188"/>
                <a:gd name="T6" fmla="*/ 29 w 58"/>
                <a:gd name="T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88">
                  <a:moveTo>
                    <a:pt x="29" y="0"/>
                  </a:moveTo>
                  <a:lnTo>
                    <a:pt x="0" y="188"/>
                  </a:lnTo>
                  <a:lnTo>
                    <a:pt x="58" y="18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B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íşḻîḋè"/>
            <p:cNvSpPr/>
            <p:nvPr/>
          </p:nvSpPr>
          <p:spPr bwMode="auto">
            <a:xfrm>
              <a:off x="5829300" y="1026002"/>
              <a:ext cx="1809750" cy="804863"/>
            </a:xfrm>
            <a:custGeom>
              <a:avLst/>
              <a:gdLst>
                <a:gd name="T0" fmla="*/ 1140 w 1140"/>
                <a:gd name="T1" fmla="*/ 261 h 507"/>
                <a:gd name="T2" fmla="*/ 570 w 1140"/>
                <a:gd name="T3" fmla="*/ 507 h 507"/>
                <a:gd name="T4" fmla="*/ 0 w 1140"/>
                <a:gd name="T5" fmla="*/ 261 h 507"/>
                <a:gd name="T6" fmla="*/ 570 w 1140"/>
                <a:gd name="T7" fmla="*/ 0 h 507"/>
                <a:gd name="T8" fmla="*/ 1140 w 1140"/>
                <a:gd name="T9" fmla="*/ 261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507">
                  <a:moveTo>
                    <a:pt x="1140" y="261"/>
                  </a:moveTo>
                  <a:lnTo>
                    <a:pt x="570" y="507"/>
                  </a:lnTo>
                  <a:lnTo>
                    <a:pt x="0" y="261"/>
                  </a:lnTo>
                  <a:lnTo>
                    <a:pt x="570" y="0"/>
                  </a:lnTo>
                  <a:lnTo>
                    <a:pt x="1140" y="261"/>
                  </a:lnTo>
                  <a:close/>
                </a:path>
              </a:pathLst>
            </a:custGeom>
            <a:solidFill>
              <a:srgbClr val="3130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ïśḷïḍé"/>
            <p:cNvSpPr/>
            <p:nvPr/>
          </p:nvSpPr>
          <p:spPr bwMode="auto">
            <a:xfrm>
              <a:off x="6246813" y="1440340"/>
              <a:ext cx="974725" cy="390525"/>
            </a:xfrm>
            <a:prstGeom prst="rect">
              <a:avLst/>
            </a:pr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iṣľïḍè"/>
            <p:cNvSpPr/>
            <p:nvPr/>
          </p:nvSpPr>
          <p:spPr bwMode="auto">
            <a:xfrm>
              <a:off x="5829300" y="1002189"/>
              <a:ext cx="904875" cy="438150"/>
            </a:xfrm>
            <a:custGeom>
              <a:avLst/>
              <a:gdLst>
                <a:gd name="T0" fmla="*/ 570 w 570"/>
                <a:gd name="T1" fmla="*/ 0 h 276"/>
                <a:gd name="T2" fmla="*/ 0 w 570"/>
                <a:gd name="T3" fmla="*/ 247 h 276"/>
                <a:gd name="T4" fmla="*/ 0 w 570"/>
                <a:gd name="T5" fmla="*/ 276 h 276"/>
                <a:gd name="T6" fmla="*/ 570 w 570"/>
                <a:gd name="T7" fmla="*/ 15 h 276"/>
                <a:gd name="T8" fmla="*/ 570 w 570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0" h="276">
                  <a:moveTo>
                    <a:pt x="570" y="0"/>
                  </a:moveTo>
                  <a:lnTo>
                    <a:pt x="0" y="247"/>
                  </a:lnTo>
                  <a:lnTo>
                    <a:pt x="0" y="276"/>
                  </a:lnTo>
                  <a:lnTo>
                    <a:pt x="570" y="15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ïṣḻïḋè"/>
            <p:cNvSpPr/>
            <p:nvPr/>
          </p:nvSpPr>
          <p:spPr bwMode="auto">
            <a:xfrm>
              <a:off x="6734175" y="1002189"/>
              <a:ext cx="904875" cy="438150"/>
            </a:xfrm>
            <a:custGeom>
              <a:avLst/>
              <a:gdLst>
                <a:gd name="T0" fmla="*/ 0 w 570"/>
                <a:gd name="T1" fmla="*/ 0 h 276"/>
                <a:gd name="T2" fmla="*/ 570 w 570"/>
                <a:gd name="T3" fmla="*/ 247 h 276"/>
                <a:gd name="T4" fmla="*/ 570 w 570"/>
                <a:gd name="T5" fmla="*/ 276 h 276"/>
                <a:gd name="T6" fmla="*/ 0 w 570"/>
                <a:gd name="T7" fmla="*/ 15 h 276"/>
                <a:gd name="T8" fmla="*/ 0 w 570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0" h="276">
                  <a:moveTo>
                    <a:pt x="0" y="0"/>
                  </a:moveTo>
                  <a:lnTo>
                    <a:pt x="570" y="247"/>
                  </a:lnTo>
                  <a:lnTo>
                    <a:pt x="570" y="27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îṡ1iďè"/>
            <p:cNvSpPr/>
            <p:nvPr/>
          </p:nvSpPr>
          <p:spPr bwMode="auto">
            <a:xfrm>
              <a:off x="5829300" y="1394302"/>
              <a:ext cx="46038" cy="436563"/>
            </a:xfrm>
            <a:prstGeom prst="rect">
              <a:avLst/>
            </a:pr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ïšḷïdê"/>
            <p:cNvSpPr/>
            <p:nvPr/>
          </p:nvSpPr>
          <p:spPr bwMode="auto">
            <a:xfrm>
              <a:off x="5759450" y="1807052"/>
              <a:ext cx="163513" cy="161925"/>
            </a:xfrm>
            <a:prstGeom prst="ellipse">
              <a:avLst/>
            </a:prstGeom>
            <a:solidFill>
              <a:srgbClr val="394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8961" y="3021013"/>
            <a:ext cx="894080" cy="679450"/>
            <a:chOff x="4862127" y="3409950"/>
            <a:chExt cx="894458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62127" y="3409950"/>
              <a:ext cx="894458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导入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9503" y="12851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654" name="6d1204a3-d616-49af-9765-33eec687d4a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285891" y="742633"/>
            <a:ext cx="9876804" cy="5484922"/>
            <a:chOff x="1963738" y="1363663"/>
            <a:chExt cx="7947026" cy="4413251"/>
          </a:xfrm>
        </p:grpSpPr>
        <p:sp>
          <p:nvSpPr>
            <p:cNvPr id="655" name="islïḑe"/>
            <p:cNvSpPr/>
            <p:nvPr/>
          </p:nvSpPr>
          <p:spPr bwMode="auto">
            <a:xfrm>
              <a:off x="2260601" y="4035426"/>
              <a:ext cx="7521574" cy="1741488"/>
            </a:xfrm>
            <a:custGeom>
              <a:avLst/>
              <a:gdLst>
                <a:gd name="T0" fmla="*/ 484 w 3687"/>
                <a:gd name="T1" fmla="*/ 0 h 853"/>
                <a:gd name="T2" fmla="*/ 220 w 3687"/>
                <a:gd name="T3" fmla="*/ 61 h 853"/>
                <a:gd name="T4" fmla="*/ 151 w 3687"/>
                <a:gd name="T5" fmla="*/ 121 h 853"/>
                <a:gd name="T6" fmla="*/ 144 w 3687"/>
                <a:gd name="T7" fmla="*/ 361 h 853"/>
                <a:gd name="T8" fmla="*/ 10 w 3687"/>
                <a:gd name="T9" fmla="*/ 556 h 853"/>
                <a:gd name="T10" fmla="*/ 37 w 3687"/>
                <a:gd name="T11" fmla="*/ 613 h 853"/>
                <a:gd name="T12" fmla="*/ 290 w 3687"/>
                <a:gd name="T13" fmla="*/ 712 h 853"/>
                <a:gd name="T14" fmla="*/ 407 w 3687"/>
                <a:gd name="T15" fmla="*/ 701 h 853"/>
                <a:gd name="T16" fmla="*/ 776 w 3687"/>
                <a:gd name="T17" fmla="*/ 628 h 853"/>
                <a:gd name="T18" fmla="*/ 799 w 3687"/>
                <a:gd name="T19" fmla="*/ 629 h 853"/>
                <a:gd name="T20" fmla="*/ 1162 w 3687"/>
                <a:gd name="T21" fmla="*/ 748 h 853"/>
                <a:gd name="T22" fmla="*/ 1578 w 3687"/>
                <a:gd name="T23" fmla="*/ 853 h 853"/>
                <a:gd name="T24" fmla="*/ 1788 w 3687"/>
                <a:gd name="T25" fmla="*/ 811 h 853"/>
                <a:gd name="T26" fmla="*/ 2040 w 3687"/>
                <a:gd name="T27" fmla="*/ 654 h 853"/>
                <a:gd name="T28" fmla="*/ 2338 w 3687"/>
                <a:gd name="T29" fmla="*/ 578 h 853"/>
                <a:gd name="T30" fmla="*/ 2423 w 3687"/>
                <a:gd name="T31" fmla="*/ 584 h 853"/>
                <a:gd name="T32" fmla="*/ 2681 w 3687"/>
                <a:gd name="T33" fmla="*/ 649 h 853"/>
                <a:gd name="T34" fmla="*/ 3168 w 3687"/>
                <a:gd name="T35" fmla="*/ 695 h 853"/>
                <a:gd name="T36" fmla="*/ 3282 w 3687"/>
                <a:gd name="T37" fmla="*/ 694 h 853"/>
                <a:gd name="T38" fmla="*/ 3394 w 3687"/>
                <a:gd name="T39" fmla="*/ 683 h 853"/>
                <a:gd name="T40" fmla="*/ 3533 w 3687"/>
                <a:gd name="T41" fmla="*/ 594 h 853"/>
                <a:gd name="T42" fmla="*/ 3665 w 3687"/>
                <a:gd name="T43" fmla="*/ 424 h 853"/>
                <a:gd name="T44" fmla="*/ 3578 w 3687"/>
                <a:gd name="T45" fmla="*/ 193 h 853"/>
                <a:gd name="T46" fmla="*/ 3349 w 3687"/>
                <a:gd name="T47" fmla="*/ 75 h 853"/>
                <a:gd name="T48" fmla="*/ 3302 w 3687"/>
                <a:gd name="T49" fmla="*/ 64 h 853"/>
                <a:gd name="T50" fmla="*/ 3287 w 3687"/>
                <a:gd name="T51" fmla="*/ 66 h 853"/>
                <a:gd name="T52" fmla="*/ 3252 w 3687"/>
                <a:gd name="T53" fmla="*/ 88 h 853"/>
                <a:gd name="T54" fmla="*/ 3084 w 3687"/>
                <a:gd name="T55" fmla="*/ 223 h 853"/>
                <a:gd name="T56" fmla="*/ 3068 w 3687"/>
                <a:gd name="T57" fmla="*/ 222 h 853"/>
                <a:gd name="T58" fmla="*/ 2995 w 3687"/>
                <a:gd name="T59" fmla="*/ 179 h 853"/>
                <a:gd name="T60" fmla="*/ 2675 w 3687"/>
                <a:gd name="T61" fmla="*/ 44 h 853"/>
                <a:gd name="T62" fmla="*/ 2574 w 3687"/>
                <a:gd name="T63" fmla="*/ 62 h 853"/>
                <a:gd name="T64" fmla="*/ 2290 w 3687"/>
                <a:gd name="T65" fmla="*/ 236 h 853"/>
                <a:gd name="T66" fmla="*/ 2054 w 3687"/>
                <a:gd name="T67" fmla="*/ 255 h 853"/>
                <a:gd name="T68" fmla="*/ 1722 w 3687"/>
                <a:gd name="T69" fmla="*/ 300 h 853"/>
                <a:gd name="T70" fmla="*/ 1711 w 3687"/>
                <a:gd name="T71" fmla="*/ 300 h 853"/>
                <a:gd name="T72" fmla="*/ 919 w 3687"/>
                <a:gd name="T73" fmla="*/ 37 h 853"/>
                <a:gd name="T74" fmla="*/ 879 w 3687"/>
                <a:gd name="T75" fmla="*/ 39 h 853"/>
                <a:gd name="T76" fmla="*/ 822 w 3687"/>
                <a:gd name="T77" fmla="*/ 59 h 853"/>
                <a:gd name="T78" fmla="*/ 484 w 3687"/>
                <a:gd name="T79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87" h="853">
                  <a:moveTo>
                    <a:pt x="484" y="0"/>
                  </a:moveTo>
                  <a:cubicBezTo>
                    <a:pt x="392" y="0"/>
                    <a:pt x="302" y="17"/>
                    <a:pt x="220" y="61"/>
                  </a:cubicBezTo>
                  <a:cubicBezTo>
                    <a:pt x="193" y="76"/>
                    <a:pt x="166" y="94"/>
                    <a:pt x="151" y="121"/>
                  </a:cubicBezTo>
                  <a:cubicBezTo>
                    <a:pt x="112" y="193"/>
                    <a:pt x="174" y="286"/>
                    <a:pt x="144" y="361"/>
                  </a:cubicBezTo>
                  <a:cubicBezTo>
                    <a:pt x="114" y="437"/>
                    <a:pt x="0" y="475"/>
                    <a:pt x="10" y="556"/>
                  </a:cubicBezTo>
                  <a:cubicBezTo>
                    <a:pt x="12" y="577"/>
                    <a:pt x="23" y="596"/>
                    <a:pt x="37" y="613"/>
                  </a:cubicBezTo>
                  <a:cubicBezTo>
                    <a:pt x="97" y="686"/>
                    <a:pt x="192" y="712"/>
                    <a:pt x="290" y="712"/>
                  </a:cubicBezTo>
                  <a:cubicBezTo>
                    <a:pt x="329" y="712"/>
                    <a:pt x="369" y="708"/>
                    <a:pt x="407" y="701"/>
                  </a:cubicBezTo>
                  <a:cubicBezTo>
                    <a:pt x="530" y="676"/>
                    <a:pt x="651" y="628"/>
                    <a:pt x="776" y="628"/>
                  </a:cubicBezTo>
                  <a:cubicBezTo>
                    <a:pt x="783" y="628"/>
                    <a:pt x="791" y="628"/>
                    <a:pt x="799" y="629"/>
                  </a:cubicBezTo>
                  <a:cubicBezTo>
                    <a:pt x="927" y="635"/>
                    <a:pt x="1045" y="697"/>
                    <a:pt x="1162" y="748"/>
                  </a:cubicBezTo>
                  <a:cubicBezTo>
                    <a:pt x="1292" y="806"/>
                    <a:pt x="1437" y="853"/>
                    <a:pt x="1578" y="853"/>
                  </a:cubicBezTo>
                  <a:cubicBezTo>
                    <a:pt x="1650" y="853"/>
                    <a:pt x="1721" y="840"/>
                    <a:pt x="1788" y="811"/>
                  </a:cubicBezTo>
                  <a:cubicBezTo>
                    <a:pt x="1879" y="770"/>
                    <a:pt x="1954" y="702"/>
                    <a:pt x="2040" y="654"/>
                  </a:cubicBezTo>
                  <a:cubicBezTo>
                    <a:pt x="2132" y="604"/>
                    <a:pt x="2234" y="578"/>
                    <a:pt x="2338" y="578"/>
                  </a:cubicBezTo>
                  <a:cubicBezTo>
                    <a:pt x="2366" y="578"/>
                    <a:pt x="2395" y="580"/>
                    <a:pt x="2423" y="584"/>
                  </a:cubicBezTo>
                  <a:cubicBezTo>
                    <a:pt x="2511" y="596"/>
                    <a:pt x="2595" y="627"/>
                    <a:pt x="2681" y="649"/>
                  </a:cubicBezTo>
                  <a:cubicBezTo>
                    <a:pt x="2840" y="688"/>
                    <a:pt x="3004" y="695"/>
                    <a:pt x="3168" y="695"/>
                  </a:cubicBezTo>
                  <a:cubicBezTo>
                    <a:pt x="3206" y="695"/>
                    <a:pt x="3244" y="694"/>
                    <a:pt x="3282" y="694"/>
                  </a:cubicBezTo>
                  <a:cubicBezTo>
                    <a:pt x="3320" y="694"/>
                    <a:pt x="3358" y="693"/>
                    <a:pt x="3394" y="683"/>
                  </a:cubicBezTo>
                  <a:cubicBezTo>
                    <a:pt x="3447" y="667"/>
                    <a:pt x="3491" y="630"/>
                    <a:pt x="3533" y="594"/>
                  </a:cubicBezTo>
                  <a:cubicBezTo>
                    <a:pt x="3589" y="546"/>
                    <a:pt x="3648" y="494"/>
                    <a:pt x="3665" y="424"/>
                  </a:cubicBezTo>
                  <a:cubicBezTo>
                    <a:pt x="3687" y="340"/>
                    <a:pt x="3643" y="250"/>
                    <a:pt x="3578" y="193"/>
                  </a:cubicBezTo>
                  <a:cubicBezTo>
                    <a:pt x="3513" y="136"/>
                    <a:pt x="3430" y="105"/>
                    <a:pt x="3349" y="75"/>
                  </a:cubicBezTo>
                  <a:cubicBezTo>
                    <a:pt x="3334" y="69"/>
                    <a:pt x="3318" y="64"/>
                    <a:pt x="3302" y="64"/>
                  </a:cubicBezTo>
                  <a:cubicBezTo>
                    <a:pt x="3297" y="64"/>
                    <a:pt x="3292" y="64"/>
                    <a:pt x="3287" y="66"/>
                  </a:cubicBezTo>
                  <a:cubicBezTo>
                    <a:pt x="3274" y="69"/>
                    <a:pt x="3262" y="78"/>
                    <a:pt x="3252" y="88"/>
                  </a:cubicBezTo>
                  <a:cubicBezTo>
                    <a:pt x="3199" y="139"/>
                    <a:pt x="3153" y="223"/>
                    <a:pt x="3084" y="223"/>
                  </a:cubicBezTo>
                  <a:cubicBezTo>
                    <a:pt x="3079" y="223"/>
                    <a:pt x="3073" y="223"/>
                    <a:pt x="3068" y="222"/>
                  </a:cubicBezTo>
                  <a:cubicBezTo>
                    <a:pt x="3040" y="217"/>
                    <a:pt x="3017" y="197"/>
                    <a:pt x="2995" y="179"/>
                  </a:cubicBezTo>
                  <a:cubicBezTo>
                    <a:pt x="2904" y="105"/>
                    <a:pt x="2788" y="44"/>
                    <a:pt x="2675" y="44"/>
                  </a:cubicBezTo>
                  <a:cubicBezTo>
                    <a:pt x="2641" y="44"/>
                    <a:pt x="2607" y="50"/>
                    <a:pt x="2574" y="62"/>
                  </a:cubicBezTo>
                  <a:cubicBezTo>
                    <a:pt x="2470" y="101"/>
                    <a:pt x="2396" y="200"/>
                    <a:pt x="2290" y="236"/>
                  </a:cubicBezTo>
                  <a:cubicBezTo>
                    <a:pt x="2215" y="261"/>
                    <a:pt x="2133" y="250"/>
                    <a:pt x="2054" y="255"/>
                  </a:cubicBezTo>
                  <a:cubicBezTo>
                    <a:pt x="1942" y="261"/>
                    <a:pt x="1833" y="300"/>
                    <a:pt x="1722" y="300"/>
                  </a:cubicBezTo>
                  <a:cubicBezTo>
                    <a:pt x="1718" y="300"/>
                    <a:pt x="1715" y="300"/>
                    <a:pt x="1711" y="300"/>
                  </a:cubicBezTo>
                  <a:cubicBezTo>
                    <a:pt x="1431" y="294"/>
                    <a:pt x="1194" y="37"/>
                    <a:pt x="919" y="37"/>
                  </a:cubicBezTo>
                  <a:cubicBezTo>
                    <a:pt x="906" y="37"/>
                    <a:pt x="892" y="38"/>
                    <a:pt x="879" y="39"/>
                  </a:cubicBezTo>
                  <a:cubicBezTo>
                    <a:pt x="859" y="41"/>
                    <a:pt x="837" y="45"/>
                    <a:pt x="822" y="59"/>
                  </a:cubicBezTo>
                  <a:cubicBezTo>
                    <a:pt x="711" y="26"/>
                    <a:pt x="596" y="0"/>
                    <a:pt x="48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ïSlîḑè"/>
            <p:cNvSpPr/>
            <p:nvPr/>
          </p:nvSpPr>
          <p:spPr bwMode="auto">
            <a:xfrm>
              <a:off x="2973388" y="3608388"/>
              <a:ext cx="1090613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9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9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ï$lîḍê"/>
            <p:cNvSpPr/>
            <p:nvPr/>
          </p:nvSpPr>
          <p:spPr bwMode="auto">
            <a:xfrm>
              <a:off x="3463926" y="3678238"/>
              <a:ext cx="412750" cy="747713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ïṩḷîdê"/>
            <p:cNvSpPr/>
            <p:nvPr/>
          </p:nvSpPr>
          <p:spPr bwMode="auto">
            <a:xfrm>
              <a:off x="8178801" y="2852738"/>
              <a:ext cx="1503363" cy="1966913"/>
            </a:xfrm>
            <a:custGeom>
              <a:avLst/>
              <a:gdLst>
                <a:gd name="T0" fmla="*/ 710 w 759"/>
                <a:gd name="T1" fmla="*/ 298 h 994"/>
                <a:gd name="T2" fmla="*/ 548 w 759"/>
                <a:gd name="T3" fmla="*/ 994 h 994"/>
                <a:gd name="T4" fmla="*/ 54 w 759"/>
                <a:gd name="T5" fmla="*/ 477 h 994"/>
                <a:gd name="T6" fmla="*/ 282 w 759"/>
                <a:gd name="T7" fmla="*/ 54 h 994"/>
                <a:gd name="T8" fmla="*/ 705 w 759"/>
                <a:gd name="T9" fmla="*/ 282 h 994"/>
                <a:gd name="T10" fmla="*/ 710 w 759"/>
                <a:gd name="T11" fmla="*/ 297 h 994"/>
                <a:gd name="T12" fmla="*/ 710 w 759"/>
                <a:gd name="T13" fmla="*/ 29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994">
                  <a:moveTo>
                    <a:pt x="710" y="298"/>
                  </a:moveTo>
                  <a:cubicBezTo>
                    <a:pt x="759" y="479"/>
                    <a:pt x="548" y="994"/>
                    <a:pt x="548" y="994"/>
                  </a:cubicBezTo>
                  <a:cubicBezTo>
                    <a:pt x="548" y="994"/>
                    <a:pt x="103" y="658"/>
                    <a:pt x="54" y="477"/>
                  </a:cubicBezTo>
                  <a:cubicBezTo>
                    <a:pt x="0" y="297"/>
                    <a:pt x="102" y="108"/>
                    <a:pt x="282" y="54"/>
                  </a:cubicBezTo>
                  <a:cubicBezTo>
                    <a:pt x="462" y="0"/>
                    <a:pt x="652" y="102"/>
                    <a:pt x="705" y="282"/>
                  </a:cubicBezTo>
                  <a:cubicBezTo>
                    <a:pt x="707" y="287"/>
                    <a:pt x="708" y="292"/>
                    <a:pt x="710" y="297"/>
                  </a:cubicBezTo>
                  <a:cubicBezTo>
                    <a:pt x="710" y="298"/>
                    <a:pt x="710" y="298"/>
                    <a:pt x="710" y="298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ŝľîďé"/>
            <p:cNvSpPr/>
            <p:nvPr/>
          </p:nvSpPr>
          <p:spPr bwMode="auto">
            <a:xfrm>
              <a:off x="8855076" y="2943226"/>
              <a:ext cx="742950" cy="1876425"/>
            </a:xfrm>
            <a:custGeom>
              <a:avLst/>
              <a:gdLst>
                <a:gd name="T0" fmla="*/ 56 w 375"/>
                <a:gd name="T1" fmla="*/ 217 h 948"/>
                <a:gd name="T2" fmla="*/ 34 w 375"/>
                <a:gd name="T3" fmla="*/ 324 h 948"/>
                <a:gd name="T4" fmla="*/ 15 w 375"/>
                <a:gd name="T5" fmla="*/ 608 h 948"/>
                <a:gd name="T6" fmla="*/ 17 w 375"/>
                <a:gd name="T7" fmla="*/ 681 h 948"/>
                <a:gd name="T8" fmla="*/ 98 w 375"/>
                <a:gd name="T9" fmla="*/ 723 h 948"/>
                <a:gd name="T10" fmla="*/ 105 w 375"/>
                <a:gd name="T11" fmla="*/ 722 h 948"/>
                <a:gd name="T12" fmla="*/ 156 w 375"/>
                <a:gd name="T13" fmla="*/ 732 h 948"/>
                <a:gd name="T14" fmla="*/ 169 w 375"/>
                <a:gd name="T15" fmla="*/ 745 h 948"/>
                <a:gd name="T16" fmla="*/ 183 w 375"/>
                <a:gd name="T17" fmla="*/ 770 h 948"/>
                <a:gd name="T18" fmla="*/ 156 w 375"/>
                <a:gd name="T19" fmla="*/ 909 h 948"/>
                <a:gd name="T20" fmla="*/ 206 w 375"/>
                <a:gd name="T21" fmla="*/ 948 h 948"/>
                <a:gd name="T22" fmla="*/ 207 w 375"/>
                <a:gd name="T23" fmla="*/ 894 h 948"/>
                <a:gd name="T24" fmla="*/ 56 w 375"/>
                <a:gd name="T25" fmla="*/ 217 h 948"/>
                <a:gd name="T26" fmla="*/ 104 w 375"/>
                <a:gd name="T27" fmla="*/ 0 h 948"/>
                <a:gd name="T28" fmla="*/ 101 w 375"/>
                <a:gd name="T29" fmla="*/ 5 h 948"/>
                <a:gd name="T30" fmla="*/ 100 w 375"/>
                <a:gd name="T31" fmla="*/ 6 h 948"/>
                <a:gd name="T32" fmla="*/ 61 w 375"/>
                <a:gd name="T33" fmla="*/ 171 h 948"/>
                <a:gd name="T34" fmla="*/ 58 w 375"/>
                <a:gd name="T35" fmla="*/ 166 h 948"/>
                <a:gd name="T36" fmla="*/ 57 w 375"/>
                <a:gd name="T37" fmla="*/ 209 h 948"/>
                <a:gd name="T38" fmla="*/ 211 w 375"/>
                <a:gd name="T39" fmla="*/ 894 h 948"/>
                <a:gd name="T40" fmla="*/ 210 w 375"/>
                <a:gd name="T41" fmla="*/ 938 h 948"/>
                <a:gd name="T42" fmla="*/ 375 w 375"/>
                <a:gd name="T43" fmla="*/ 319 h 948"/>
                <a:gd name="T44" fmla="*/ 368 w 375"/>
                <a:gd name="T45" fmla="*/ 252 h 948"/>
                <a:gd name="T46" fmla="*/ 368 w 375"/>
                <a:gd name="T47" fmla="*/ 251 h 948"/>
                <a:gd name="T48" fmla="*/ 363 w 375"/>
                <a:gd name="T49" fmla="*/ 236 h 948"/>
                <a:gd name="T50" fmla="*/ 104 w 375"/>
                <a:gd name="T51" fmla="*/ 0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948">
                  <a:moveTo>
                    <a:pt x="56" y="217"/>
                  </a:moveTo>
                  <a:cubicBezTo>
                    <a:pt x="50" y="273"/>
                    <a:pt x="34" y="324"/>
                    <a:pt x="34" y="324"/>
                  </a:cubicBezTo>
                  <a:cubicBezTo>
                    <a:pt x="34" y="324"/>
                    <a:pt x="0" y="437"/>
                    <a:pt x="15" y="608"/>
                  </a:cubicBezTo>
                  <a:cubicBezTo>
                    <a:pt x="17" y="632"/>
                    <a:pt x="18" y="657"/>
                    <a:pt x="17" y="681"/>
                  </a:cubicBezTo>
                  <a:cubicBezTo>
                    <a:pt x="46" y="703"/>
                    <a:pt x="82" y="717"/>
                    <a:pt x="98" y="723"/>
                  </a:cubicBezTo>
                  <a:cubicBezTo>
                    <a:pt x="100" y="723"/>
                    <a:pt x="103" y="722"/>
                    <a:pt x="105" y="722"/>
                  </a:cubicBezTo>
                  <a:cubicBezTo>
                    <a:pt x="123" y="722"/>
                    <a:pt x="142" y="728"/>
                    <a:pt x="156" y="732"/>
                  </a:cubicBezTo>
                  <a:cubicBezTo>
                    <a:pt x="162" y="734"/>
                    <a:pt x="167" y="739"/>
                    <a:pt x="169" y="745"/>
                  </a:cubicBezTo>
                  <a:cubicBezTo>
                    <a:pt x="179" y="748"/>
                    <a:pt x="185" y="759"/>
                    <a:pt x="183" y="770"/>
                  </a:cubicBezTo>
                  <a:cubicBezTo>
                    <a:pt x="176" y="799"/>
                    <a:pt x="163" y="860"/>
                    <a:pt x="156" y="909"/>
                  </a:cubicBezTo>
                  <a:cubicBezTo>
                    <a:pt x="187" y="934"/>
                    <a:pt x="206" y="948"/>
                    <a:pt x="206" y="948"/>
                  </a:cubicBezTo>
                  <a:cubicBezTo>
                    <a:pt x="207" y="930"/>
                    <a:pt x="207" y="912"/>
                    <a:pt x="207" y="894"/>
                  </a:cubicBezTo>
                  <a:cubicBezTo>
                    <a:pt x="207" y="619"/>
                    <a:pt x="127" y="377"/>
                    <a:pt x="56" y="217"/>
                  </a:cubicBezTo>
                  <a:moveTo>
                    <a:pt x="104" y="0"/>
                  </a:moveTo>
                  <a:cubicBezTo>
                    <a:pt x="101" y="5"/>
                    <a:pt x="101" y="5"/>
                    <a:pt x="101" y="5"/>
                  </a:cubicBezTo>
                  <a:cubicBezTo>
                    <a:pt x="101" y="5"/>
                    <a:pt x="100" y="5"/>
                    <a:pt x="100" y="6"/>
                  </a:cubicBezTo>
                  <a:cubicBezTo>
                    <a:pt x="84" y="45"/>
                    <a:pt x="63" y="109"/>
                    <a:pt x="61" y="171"/>
                  </a:cubicBezTo>
                  <a:cubicBezTo>
                    <a:pt x="61" y="171"/>
                    <a:pt x="60" y="169"/>
                    <a:pt x="58" y="166"/>
                  </a:cubicBezTo>
                  <a:cubicBezTo>
                    <a:pt x="58" y="180"/>
                    <a:pt x="58" y="194"/>
                    <a:pt x="57" y="209"/>
                  </a:cubicBezTo>
                  <a:cubicBezTo>
                    <a:pt x="128" y="369"/>
                    <a:pt x="211" y="615"/>
                    <a:pt x="211" y="894"/>
                  </a:cubicBezTo>
                  <a:cubicBezTo>
                    <a:pt x="211" y="908"/>
                    <a:pt x="211" y="923"/>
                    <a:pt x="210" y="938"/>
                  </a:cubicBezTo>
                  <a:cubicBezTo>
                    <a:pt x="237" y="871"/>
                    <a:pt x="375" y="514"/>
                    <a:pt x="375" y="319"/>
                  </a:cubicBezTo>
                  <a:cubicBezTo>
                    <a:pt x="375" y="293"/>
                    <a:pt x="373" y="271"/>
                    <a:pt x="368" y="252"/>
                  </a:cubicBezTo>
                  <a:cubicBezTo>
                    <a:pt x="368" y="251"/>
                    <a:pt x="368" y="251"/>
                    <a:pt x="368" y="251"/>
                  </a:cubicBezTo>
                  <a:cubicBezTo>
                    <a:pt x="366" y="246"/>
                    <a:pt x="365" y="241"/>
                    <a:pt x="363" y="236"/>
                  </a:cubicBezTo>
                  <a:cubicBezTo>
                    <a:pt x="326" y="111"/>
                    <a:pt x="223" y="24"/>
                    <a:pt x="104" y="0"/>
                  </a:cubicBezTo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ïṩļîḓè"/>
            <p:cNvSpPr/>
            <p:nvPr/>
          </p:nvSpPr>
          <p:spPr bwMode="auto">
            <a:xfrm>
              <a:off x="8756651" y="2968626"/>
              <a:ext cx="517525" cy="1855788"/>
            </a:xfrm>
            <a:custGeom>
              <a:avLst/>
              <a:gdLst>
                <a:gd name="T0" fmla="*/ 0 w 261"/>
                <a:gd name="T1" fmla="*/ 2 h 937"/>
                <a:gd name="T2" fmla="*/ 3 w 261"/>
                <a:gd name="T3" fmla="*/ 7 h 937"/>
                <a:gd name="T4" fmla="*/ 257 w 261"/>
                <a:gd name="T5" fmla="*/ 881 h 937"/>
                <a:gd name="T6" fmla="*/ 256 w 261"/>
                <a:gd name="T7" fmla="*/ 936 h 937"/>
                <a:gd name="T8" fmla="*/ 260 w 261"/>
                <a:gd name="T9" fmla="*/ 937 h 937"/>
                <a:gd name="T10" fmla="*/ 261 w 261"/>
                <a:gd name="T11" fmla="*/ 881 h 937"/>
                <a:gd name="T12" fmla="*/ 4 w 261"/>
                <a:gd name="T13" fmla="*/ 0 h 937"/>
                <a:gd name="T14" fmla="*/ 0 w 261"/>
                <a:gd name="T15" fmla="*/ 2 h 937"/>
                <a:gd name="T16" fmla="*/ 0 w 261"/>
                <a:gd name="T17" fmla="*/ 2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937">
                  <a:moveTo>
                    <a:pt x="0" y="2"/>
                  </a:moveTo>
                  <a:cubicBezTo>
                    <a:pt x="0" y="2"/>
                    <a:pt x="1" y="4"/>
                    <a:pt x="3" y="7"/>
                  </a:cubicBezTo>
                  <a:cubicBezTo>
                    <a:pt x="31" y="51"/>
                    <a:pt x="257" y="421"/>
                    <a:pt x="257" y="881"/>
                  </a:cubicBezTo>
                  <a:cubicBezTo>
                    <a:pt x="257" y="899"/>
                    <a:pt x="257" y="918"/>
                    <a:pt x="256" y="936"/>
                  </a:cubicBezTo>
                  <a:cubicBezTo>
                    <a:pt x="260" y="937"/>
                    <a:pt x="260" y="937"/>
                    <a:pt x="260" y="937"/>
                  </a:cubicBezTo>
                  <a:cubicBezTo>
                    <a:pt x="261" y="918"/>
                    <a:pt x="261" y="899"/>
                    <a:pt x="261" y="881"/>
                  </a:cubicBezTo>
                  <a:cubicBezTo>
                    <a:pt x="261" y="389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işḻïďe"/>
            <p:cNvSpPr/>
            <p:nvPr/>
          </p:nvSpPr>
          <p:spPr bwMode="auto">
            <a:xfrm>
              <a:off x="9226551" y="3825876"/>
              <a:ext cx="684213" cy="998538"/>
            </a:xfrm>
            <a:custGeom>
              <a:avLst/>
              <a:gdLst>
                <a:gd name="T0" fmla="*/ 251 w 346"/>
                <a:gd name="T1" fmla="*/ 136 h 504"/>
                <a:gd name="T2" fmla="*/ 32 w 346"/>
                <a:gd name="T3" fmla="*/ 504 h 504"/>
                <a:gd name="T4" fmla="*/ 316 w 346"/>
                <a:gd name="T5" fmla="*/ 326 h 504"/>
                <a:gd name="T6" fmla="*/ 255 w 346"/>
                <a:gd name="T7" fmla="*/ 139 h 504"/>
                <a:gd name="T8" fmla="*/ 251 w 346"/>
                <a:gd name="T9" fmla="*/ 13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504">
                  <a:moveTo>
                    <a:pt x="251" y="136"/>
                  </a:moveTo>
                  <a:cubicBezTo>
                    <a:pt x="251" y="136"/>
                    <a:pt x="0" y="0"/>
                    <a:pt x="32" y="504"/>
                  </a:cubicBezTo>
                  <a:cubicBezTo>
                    <a:pt x="32" y="504"/>
                    <a:pt x="241" y="496"/>
                    <a:pt x="316" y="326"/>
                  </a:cubicBezTo>
                  <a:cubicBezTo>
                    <a:pt x="346" y="257"/>
                    <a:pt x="320" y="177"/>
                    <a:pt x="255" y="139"/>
                  </a:cubicBezTo>
                  <a:lnTo>
                    <a:pt x="251" y="136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iSḻîḍé"/>
            <p:cNvSpPr/>
            <p:nvPr/>
          </p:nvSpPr>
          <p:spPr bwMode="auto">
            <a:xfrm>
              <a:off x="9290051" y="4097338"/>
              <a:ext cx="441325" cy="727075"/>
            </a:xfrm>
            <a:custGeom>
              <a:avLst/>
              <a:gdLst>
                <a:gd name="T0" fmla="*/ 223 w 223"/>
                <a:gd name="T1" fmla="*/ 0 h 367"/>
                <a:gd name="T2" fmla="*/ 0 w 223"/>
                <a:gd name="T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3" h="367">
                  <a:moveTo>
                    <a:pt x="223" y="0"/>
                  </a:moveTo>
                  <a:cubicBezTo>
                    <a:pt x="223" y="0"/>
                    <a:pt x="191" y="262"/>
                    <a:pt x="0" y="367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i$ľïďé"/>
            <p:cNvSpPr/>
            <p:nvPr/>
          </p:nvSpPr>
          <p:spPr bwMode="auto">
            <a:xfrm>
              <a:off x="1963738" y="3910013"/>
              <a:ext cx="1089025" cy="817563"/>
            </a:xfrm>
            <a:custGeom>
              <a:avLst/>
              <a:gdLst>
                <a:gd name="T0" fmla="*/ 244 w 550"/>
                <a:gd name="T1" fmla="*/ 38 h 413"/>
                <a:gd name="T2" fmla="*/ 450 w 550"/>
                <a:gd name="T3" fmla="*/ 413 h 413"/>
                <a:gd name="T4" fmla="*/ 440 w 550"/>
                <a:gd name="T5" fmla="*/ 78 h 413"/>
                <a:gd name="T6" fmla="*/ 248 w 550"/>
                <a:gd name="T7" fmla="*/ 36 h 413"/>
                <a:gd name="T8" fmla="*/ 244 w 550"/>
                <a:gd name="T9" fmla="*/ 3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0" h="413">
                  <a:moveTo>
                    <a:pt x="244" y="38"/>
                  </a:moveTo>
                  <a:cubicBezTo>
                    <a:pt x="244" y="38"/>
                    <a:pt x="0" y="186"/>
                    <a:pt x="450" y="413"/>
                  </a:cubicBezTo>
                  <a:cubicBezTo>
                    <a:pt x="450" y="413"/>
                    <a:pt x="550" y="229"/>
                    <a:pt x="440" y="78"/>
                  </a:cubicBezTo>
                  <a:cubicBezTo>
                    <a:pt x="396" y="18"/>
                    <a:pt x="313" y="0"/>
                    <a:pt x="248" y="36"/>
                  </a:cubicBezTo>
                  <a:lnTo>
                    <a:pt x="244" y="38"/>
                  </a:lnTo>
                  <a:close/>
                </a:path>
              </a:pathLst>
            </a:cu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iṩ1íḓê"/>
            <p:cNvSpPr/>
            <p:nvPr/>
          </p:nvSpPr>
          <p:spPr bwMode="auto">
            <a:xfrm>
              <a:off x="2452688" y="3978276"/>
              <a:ext cx="414338" cy="749300"/>
            </a:xfrm>
            <a:custGeom>
              <a:avLst/>
              <a:gdLst>
                <a:gd name="T0" fmla="*/ 0 w 209"/>
                <a:gd name="T1" fmla="*/ 0 h 378"/>
                <a:gd name="T2" fmla="*/ 203 w 209"/>
                <a:gd name="T3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378">
                  <a:moveTo>
                    <a:pt x="0" y="0"/>
                  </a:moveTo>
                  <a:cubicBezTo>
                    <a:pt x="0" y="0"/>
                    <a:pt x="209" y="160"/>
                    <a:pt x="203" y="378"/>
                  </a:cubicBezTo>
                </a:path>
              </a:pathLst>
            </a:custGeom>
            <a:noFill/>
            <a:ln w="7938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îṡ1îḓe"/>
            <p:cNvSpPr/>
            <p:nvPr/>
          </p:nvSpPr>
          <p:spPr bwMode="auto">
            <a:xfrm>
              <a:off x="3163888" y="1803401"/>
              <a:ext cx="5375275" cy="2895600"/>
            </a:xfrm>
            <a:custGeom>
              <a:avLst/>
              <a:gdLst>
                <a:gd name="T0" fmla="*/ 2690 w 2713"/>
                <a:gd name="T1" fmla="*/ 1294 h 1463"/>
                <a:gd name="T2" fmla="*/ 2433 w 2713"/>
                <a:gd name="T3" fmla="*/ 1294 h 1463"/>
                <a:gd name="T4" fmla="*/ 2442 w 2713"/>
                <a:gd name="T5" fmla="*/ 1256 h 1463"/>
                <a:gd name="T6" fmla="*/ 2442 w 2713"/>
                <a:gd name="T7" fmla="*/ 86 h 1463"/>
                <a:gd name="T8" fmla="*/ 2356 w 2713"/>
                <a:gd name="T9" fmla="*/ 0 h 1463"/>
                <a:gd name="T10" fmla="*/ 366 w 2713"/>
                <a:gd name="T11" fmla="*/ 0 h 1463"/>
                <a:gd name="T12" fmla="*/ 280 w 2713"/>
                <a:gd name="T13" fmla="*/ 86 h 1463"/>
                <a:gd name="T14" fmla="*/ 280 w 2713"/>
                <a:gd name="T15" fmla="*/ 1256 h 1463"/>
                <a:gd name="T16" fmla="*/ 289 w 2713"/>
                <a:gd name="T17" fmla="*/ 1294 h 1463"/>
                <a:gd name="T18" fmla="*/ 23 w 2713"/>
                <a:gd name="T19" fmla="*/ 1294 h 1463"/>
                <a:gd name="T20" fmla="*/ 0 w 2713"/>
                <a:gd name="T21" fmla="*/ 1317 h 1463"/>
                <a:gd name="T22" fmla="*/ 0 w 2713"/>
                <a:gd name="T23" fmla="*/ 1317 h 1463"/>
                <a:gd name="T24" fmla="*/ 0 w 2713"/>
                <a:gd name="T25" fmla="*/ 1336 h 1463"/>
                <a:gd name="T26" fmla="*/ 128 w 2713"/>
                <a:gd name="T27" fmla="*/ 1463 h 1463"/>
                <a:gd name="T28" fmla="*/ 2585 w 2713"/>
                <a:gd name="T29" fmla="*/ 1463 h 1463"/>
                <a:gd name="T30" fmla="*/ 2712 w 2713"/>
                <a:gd name="T31" fmla="*/ 1336 h 1463"/>
                <a:gd name="T32" fmla="*/ 2712 w 2713"/>
                <a:gd name="T33" fmla="*/ 1317 h 1463"/>
                <a:gd name="T34" fmla="*/ 2690 w 2713"/>
                <a:gd name="T35" fmla="*/ 1294 h 1463"/>
                <a:gd name="T36" fmla="*/ 2690 w 2713"/>
                <a:gd name="T37" fmla="*/ 1294 h 1463"/>
                <a:gd name="T38" fmla="*/ 1106 w 2713"/>
                <a:gd name="T39" fmla="*/ 1367 h 1463"/>
                <a:gd name="T40" fmla="*/ 1084 w 2713"/>
                <a:gd name="T41" fmla="*/ 1342 h 1463"/>
                <a:gd name="T42" fmla="*/ 1631 w 2713"/>
                <a:gd name="T43" fmla="*/ 1342 h 1463"/>
                <a:gd name="T44" fmla="*/ 1607 w 2713"/>
                <a:gd name="T45" fmla="*/ 1367 h 1463"/>
                <a:gd name="T46" fmla="*/ 1106 w 2713"/>
                <a:gd name="T47" fmla="*/ 1367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13" h="1463">
                  <a:moveTo>
                    <a:pt x="2690" y="1294"/>
                  </a:moveTo>
                  <a:cubicBezTo>
                    <a:pt x="2433" y="1294"/>
                    <a:pt x="2433" y="1294"/>
                    <a:pt x="2433" y="1294"/>
                  </a:cubicBezTo>
                  <a:cubicBezTo>
                    <a:pt x="2439" y="1282"/>
                    <a:pt x="2442" y="1269"/>
                    <a:pt x="2442" y="1256"/>
                  </a:cubicBezTo>
                  <a:cubicBezTo>
                    <a:pt x="2442" y="86"/>
                    <a:pt x="2442" y="86"/>
                    <a:pt x="2442" y="86"/>
                  </a:cubicBezTo>
                  <a:cubicBezTo>
                    <a:pt x="2442" y="38"/>
                    <a:pt x="2403" y="0"/>
                    <a:pt x="2356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19" y="0"/>
                    <a:pt x="280" y="38"/>
                    <a:pt x="280" y="86"/>
                  </a:cubicBezTo>
                  <a:cubicBezTo>
                    <a:pt x="280" y="1256"/>
                    <a:pt x="280" y="1256"/>
                    <a:pt x="280" y="1256"/>
                  </a:cubicBezTo>
                  <a:cubicBezTo>
                    <a:pt x="280" y="1269"/>
                    <a:pt x="283" y="1283"/>
                    <a:pt x="289" y="1294"/>
                  </a:cubicBezTo>
                  <a:cubicBezTo>
                    <a:pt x="23" y="1294"/>
                    <a:pt x="23" y="1294"/>
                    <a:pt x="23" y="1294"/>
                  </a:cubicBezTo>
                  <a:cubicBezTo>
                    <a:pt x="11" y="1294"/>
                    <a:pt x="0" y="1305"/>
                    <a:pt x="0" y="1317"/>
                  </a:cubicBezTo>
                  <a:cubicBezTo>
                    <a:pt x="0" y="1317"/>
                    <a:pt x="0" y="1317"/>
                    <a:pt x="0" y="1317"/>
                  </a:cubicBezTo>
                  <a:cubicBezTo>
                    <a:pt x="0" y="1336"/>
                    <a:pt x="0" y="1336"/>
                    <a:pt x="0" y="1336"/>
                  </a:cubicBezTo>
                  <a:cubicBezTo>
                    <a:pt x="0" y="1406"/>
                    <a:pt x="57" y="1463"/>
                    <a:pt x="128" y="1463"/>
                  </a:cubicBezTo>
                  <a:cubicBezTo>
                    <a:pt x="2585" y="1463"/>
                    <a:pt x="2585" y="1463"/>
                    <a:pt x="2585" y="1463"/>
                  </a:cubicBezTo>
                  <a:cubicBezTo>
                    <a:pt x="2655" y="1463"/>
                    <a:pt x="2712" y="1406"/>
                    <a:pt x="2712" y="1336"/>
                  </a:cubicBezTo>
                  <a:cubicBezTo>
                    <a:pt x="2712" y="1317"/>
                    <a:pt x="2712" y="1317"/>
                    <a:pt x="2712" y="1317"/>
                  </a:cubicBezTo>
                  <a:cubicBezTo>
                    <a:pt x="2713" y="1305"/>
                    <a:pt x="2702" y="1294"/>
                    <a:pt x="2690" y="1294"/>
                  </a:cubicBezTo>
                  <a:cubicBezTo>
                    <a:pt x="2690" y="1294"/>
                    <a:pt x="2690" y="1294"/>
                    <a:pt x="2690" y="1294"/>
                  </a:cubicBezTo>
                  <a:moveTo>
                    <a:pt x="1106" y="1367"/>
                  </a:moveTo>
                  <a:cubicBezTo>
                    <a:pt x="1084" y="1342"/>
                    <a:pt x="1084" y="1342"/>
                    <a:pt x="1084" y="1342"/>
                  </a:cubicBezTo>
                  <a:cubicBezTo>
                    <a:pt x="1631" y="1342"/>
                    <a:pt x="1631" y="1342"/>
                    <a:pt x="1631" y="1342"/>
                  </a:cubicBezTo>
                  <a:cubicBezTo>
                    <a:pt x="1607" y="1367"/>
                    <a:pt x="1607" y="1367"/>
                    <a:pt x="1607" y="1367"/>
                  </a:cubicBezTo>
                  <a:cubicBezTo>
                    <a:pt x="1106" y="1367"/>
                    <a:pt x="1106" y="1367"/>
                    <a:pt x="1106" y="1367"/>
                  </a:cubicBezTo>
                </a:path>
              </a:pathLst>
            </a:custGeom>
            <a:solidFill>
              <a:srgbClr val="E0E0E0">
                <a:alpha val="61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ï$ľïḑè"/>
            <p:cNvSpPr/>
            <p:nvPr/>
          </p:nvSpPr>
          <p:spPr bwMode="auto">
            <a:xfrm>
              <a:off x="3768726" y="1835151"/>
              <a:ext cx="4183063" cy="2597150"/>
            </a:xfrm>
            <a:custGeom>
              <a:avLst/>
              <a:gdLst>
                <a:gd name="T0" fmla="*/ 93 w 2112"/>
                <a:gd name="T1" fmla="*/ 0 h 1312"/>
                <a:gd name="T2" fmla="*/ 2019 w 2112"/>
                <a:gd name="T3" fmla="*/ 0 h 1312"/>
                <a:gd name="T4" fmla="*/ 2112 w 2112"/>
                <a:gd name="T5" fmla="*/ 93 h 1312"/>
                <a:gd name="T6" fmla="*/ 2112 w 2112"/>
                <a:gd name="T7" fmla="*/ 1219 h 1312"/>
                <a:gd name="T8" fmla="*/ 2019 w 2112"/>
                <a:gd name="T9" fmla="*/ 1312 h 1312"/>
                <a:gd name="T10" fmla="*/ 93 w 2112"/>
                <a:gd name="T11" fmla="*/ 1312 h 1312"/>
                <a:gd name="T12" fmla="*/ 0 w 2112"/>
                <a:gd name="T13" fmla="*/ 1219 h 1312"/>
                <a:gd name="T14" fmla="*/ 0 w 2112"/>
                <a:gd name="T15" fmla="*/ 93 h 1312"/>
                <a:gd name="T16" fmla="*/ 93 w 2112"/>
                <a:gd name="T17" fmla="*/ 0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2" h="1312">
                  <a:moveTo>
                    <a:pt x="93" y="0"/>
                  </a:moveTo>
                  <a:cubicBezTo>
                    <a:pt x="2019" y="0"/>
                    <a:pt x="2019" y="0"/>
                    <a:pt x="2019" y="0"/>
                  </a:cubicBezTo>
                  <a:cubicBezTo>
                    <a:pt x="2070" y="0"/>
                    <a:pt x="2112" y="42"/>
                    <a:pt x="2112" y="93"/>
                  </a:cubicBezTo>
                  <a:cubicBezTo>
                    <a:pt x="2112" y="1219"/>
                    <a:pt x="2112" y="1219"/>
                    <a:pt x="2112" y="1219"/>
                  </a:cubicBezTo>
                  <a:cubicBezTo>
                    <a:pt x="2112" y="1271"/>
                    <a:pt x="2070" y="1312"/>
                    <a:pt x="2019" y="1312"/>
                  </a:cubicBezTo>
                  <a:cubicBezTo>
                    <a:pt x="93" y="1312"/>
                    <a:pt x="93" y="1312"/>
                    <a:pt x="93" y="1312"/>
                  </a:cubicBezTo>
                  <a:cubicBezTo>
                    <a:pt x="41" y="1312"/>
                    <a:pt x="0" y="1271"/>
                    <a:pt x="0" y="121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42"/>
                    <a:pt x="41" y="0"/>
                    <a:pt x="93" y="0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ïsļîḍe"/>
            <p:cNvSpPr/>
            <p:nvPr/>
          </p:nvSpPr>
          <p:spPr bwMode="auto">
            <a:xfrm>
              <a:off x="3856038" y="2076452"/>
              <a:ext cx="3998913" cy="2259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t"/>
            <a:lstStyle/>
            <a:p>
              <a:r>
                <a:rPr lang="zh-CN" altLang="en-US" sz="2400" b="1" dirty="0"/>
                <a:t>导入</a:t>
              </a:r>
              <a:endParaRPr lang="en-US" altLang="zh-CN" sz="2400" b="1" dirty="0"/>
            </a:p>
            <a:p>
              <a:r>
                <a:rPr lang="en-US" altLang="zh-CN" dirty="0"/>
                <a:t>        ——</a:t>
              </a:r>
              <a:r>
                <a:rPr lang="en-US" altLang="zh-CN" i="1" dirty="0"/>
                <a:t>Python</a:t>
              </a:r>
              <a:r>
                <a:rPr lang="zh-CN" altLang="en-US" i="1" dirty="0">
                  <a:solidFill>
                    <a:srgbClr val="C00000"/>
                  </a:solidFill>
                </a:rPr>
                <a:t>判断语句与循环控制</a:t>
              </a:r>
              <a:endParaRPr lang="en-US" altLang="zh-CN" i="1" dirty="0">
                <a:solidFill>
                  <a:srgbClr val="C00000"/>
                </a:solidFill>
              </a:endParaRPr>
            </a:p>
            <a:p>
              <a:endParaRPr lang="en-US" altLang="zh-CN" i="1" dirty="0">
                <a:solidFill>
                  <a:srgbClr val="C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dirty="0"/>
                <a:t>段子：程序员小王的老婆跟小王说，去买四个包子，如果看见卖西瓜的，就买两个。请问小王最后会买什么？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Python</a:t>
              </a:r>
              <a:r>
                <a:rPr lang="zh-CN" altLang="en-US" dirty="0"/>
                <a:t>条件语句是通过一条或多条语句的执行结果（</a:t>
              </a:r>
              <a:r>
                <a:rPr lang="en-US" altLang="zh-CN" dirty="0"/>
                <a:t>True</a:t>
              </a:r>
              <a:r>
                <a:rPr lang="zh-CN" altLang="en-US" dirty="0"/>
                <a:t>或者</a:t>
              </a:r>
              <a:r>
                <a:rPr lang="en-US" altLang="zh-CN" dirty="0"/>
                <a:t>False</a:t>
              </a:r>
              <a:r>
                <a:rPr lang="zh-CN" altLang="en-US" dirty="0"/>
                <a:t>）来决定执行的代码块。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</p:txBody>
        </p:sp>
        <p:sp>
          <p:nvSpPr>
            <p:cNvPr id="668" name="ïṧľïḍé"/>
            <p:cNvSpPr/>
            <p:nvPr/>
          </p:nvSpPr>
          <p:spPr bwMode="auto">
            <a:xfrm>
              <a:off x="3856038" y="2214563"/>
              <a:ext cx="3998913" cy="212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išļïḑè"/>
            <p:cNvSpPr/>
            <p:nvPr/>
          </p:nvSpPr>
          <p:spPr bwMode="auto">
            <a:xfrm>
              <a:off x="5821363" y="1993901"/>
              <a:ext cx="68263" cy="69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íṣlidè"/>
            <p:cNvSpPr/>
            <p:nvPr/>
          </p:nvSpPr>
          <p:spPr bwMode="auto">
            <a:xfrm>
              <a:off x="3225801" y="4340226"/>
              <a:ext cx="5251450" cy="325438"/>
            </a:xfrm>
            <a:custGeom>
              <a:avLst/>
              <a:gdLst>
                <a:gd name="T0" fmla="*/ 1639 w 2651"/>
                <a:gd name="T1" fmla="*/ 0 h 164"/>
                <a:gd name="T2" fmla="*/ 1570 w 2651"/>
                <a:gd name="T3" fmla="*/ 71 h 164"/>
                <a:gd name="T4" fmla="*/ 1081 w 2651"/>
                <a:gd name="T5" fmla="*/ 71 h 164"/>
                <a:gd name="T6" fmla="*/ 1018 w 2651"/>
                <a:gd name="T7" fmla="*/ 0 h 164"/>
                <a:gd name="T8" fmla="*/ 22 w 2651"/>
                <a:gd name="T9" fmla="*/ 0 h 164"/>
                <a:gd name="T10" fmla="*/ 0 w 2651"/>
                <a:gd name="T11" fmla="*/ 22 h 164"/>
                <a:gd name="T12" fmla="*/ 0 w 2651"/>
                <a:gd name="T13" fmla="*/ 40 h 164"/>
                <a:gd name="T14" fmla="*/ 125 w 2651"/>
                <a:gd name="T15" fmla="*/ 164 h 164"/>
                <a:gd name="T16" fmla="*/ 2526 w 2651"/>
                <a:gd name="T17" fmla="*/ 164 h 164"/>
                <a:gd name="T18" fmla="*/ 2651 w 2651"/>
                <a:gd name="T19" fmla="*/ 40 h 164"/>
                <a:gd name="T20" fmla="*/ 2651 w 2651"/>
                <a:gd name="T21" fmla="*/ 22 h 164"/>
                <a:gd name="T22" fmla="*/ 2629 w 2651"/>
                <a:gd name="T23" fmla="*/ 0 h 164"/>
                <a:gd name="T24" fmla="*/ 1639 w 2651"/>
                <a:gd name="T2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1" h="164">
                  <a:moveTo>
                    <a:pt x="1639" y="0"/>
                  </a:moveTo>
                  <a:cubicBezTo>
                    <a:pt x="1570" y="71"/>
                    <a:pt x="1570" y="71"/>
                    <a:pt x="1570" y="71"/>
                  </a:cubicBezTo>
                  <a:cubicBezTo>
                    <a:pt x="1081" y="71"/>
                    <a:pt x="1081" y="71"/>
                    <a:pt x="1081" y="71"/>
                  </a:cubicBezTo>
                  <a:cubicBezTo>
                    <a:pt x="1018" y="0"/>
                    <a:pt x="1018" y="0"/>
                    <a:pt x="10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08"/>
                    <a:pt x="56" y="164"/>
                    <a:pt x="125" y="164"/>
                  </a:cubicBezTo>
                  <a:cubicBezTo>
                    <a:pt x="2526" y="164"/>
                    <a:pt x="2526" y="164"/>
                    <a:pt x="2526" y="164"/>
                  </a:cubicBezTo>
                  <a:cubicBezTo>
                    <a:pt x="2595" y="164"/>
                    <a:pt x="2651" y="108"/>
                    <a:pt x="2651" y="40"/>
                  </a:cubicBezTo>
                  <a:cubicBezTo>
                    <a:pt x="2651" y="22"/>
                    <a:pt x="2651" y="22"/>
                    <a:pt x="2651" y="22"/>
                  </a:cubicBezTo>
                  <a:cubicBezTo>
                    <a:pt x="2651" y="10"/>
                    <a:pt x="2641" y="0"/>
                    <a:pt x="2629" y="0"/>
                  </a:cubicBezTo>
                  <a:lnTo>
                    <a:pt x="1639" y="0"/>
                  </a:ln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iṩ1ïḍê"/>
            <p:cNvSpPr/>
            <p:nvPr/>
          </p:nvSpPr>
          <p:spPr bwMode="auto">
            <a:xfrm>
              <a:off x="4630738" y="3605213"/>
              <a:ext cx="307975" cy="474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îşļiḑê"/>
            <p:cNvSpPr/>
            <p:nvPr/>
          </p:nvSpPr>
          <p:spPr bwMode="auto">
            <a:xfrm>
              <a:off x="5159376" y="3182938"/>
              <a:ext cx="307975" cy="89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$liḑè"/>
            <p:cNvSpPr/>
            <p:nvPr/>
          </p:nvSpPr>
          <p:spPr bwMode="auto">
            <a:xfrm>
              <a:off x="5688013" y="3438526"/>
              <a:ext cx="309563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iṡlíḑè"/>
            <p:cNvSpPr/>
            <p:nvPr/>
          </p:nvSpPr>
          <p:spPr bwMode="auto">
            <a:xfrm>
              <a:off x="6216651" y="3041651"/>
              <a:ext cx="309563" cy="103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ś1iḓê"/>
            <p:cNvSpPr/>
            <p:nvPr/>
          </p:nvSpPr>
          <p:spPr bwMode="auto">
            <a:xfrm>
              <a:off x="7383463" y="1363663"/>
              <a:ext cx="1838325" cy="3721100"/>
            </a:xfrm>
            <a:custGeom>
              <a:avLst/>
              <a:gdLst>
                <a:gd name="T0" fmla="*/ 851 w 928"/>
                <a:gd name="T1" fmla="*/ 1533 h 1880"/>
                <a:gd name="T2" fmla="*/ 758 w 928"/>
                <a:gd name="T3" fmla="*/ 1406 h 1880"/>
                <a:gd name="T4" fmla="*/ 801 w 928"/>
                <a:gd name="T5" fmla="*/ 964 h 1880"/>
                <a:gd name="T6" fmla="*/ 843 w 928"/>
                <a:gd name="T7" fmla="*/ 804 h 1880"/>
                <a:gd name="T8" fmla="*/ 862 w 928"/>
                <a:gd name="T9" fmla="*/ 761 h 1880"/>
                <a:gd name="T10" fmla="*/ 868 w 928"/>
                <a:gd name="T11" fmla="*/ 747 h 1880"/>
                <a:gd name="T12" fmla="*/ 868 w 928"/>
                <a:gd name="T13" fmla="*/ 743 h 1880"/>
                <a:gd name="T14" fmla="*/ 847 w 928"/>
                <a:gd name="T15" fmla="*/ 391 h 1880"/>
                <a:gd name="T16" fmla="*/ 726 w 928"/>
                <a:gd name="T17" fmla="*/ 290 h 1880"/>
                <a:gd name="T18" fmla="*/ 720 w 928"/>
                <a:gd name="T19" fmla="*/ 272 h 1880"/>
                <a:gd name="T20" fmla="*/ 759 w 928"/>
                <a:gd name="T21" fmla="*/ 213 h 1880"/>
                <a:gd name="T22" fmla="*/ 759 w 928"/>
                <a:gd name="T23" fmla="*/ 119 h 1880"/>
                <a:gd name="T24" fmla="*/ 665 w 928"/>
                <a:gd name="T25" fmla="*/ 20 h 1880"/>
                <a:gd name="T26" fmla="*/ 593 w 928"/>
                <a:gd name="T27" fmla="*/ 22 h 1880"/>
                <a:gd name="T28" fmla="*/ 589 w 928"/>
                <a:gd name="T29" fmla="*/ 18 h 1880"/>
                <a:gd name="T30" fmla="*/ 598 w 928"/>
                <a:gd name="T31" fmla="*/ 2 h 1880"/>
                <a:gd name="T32" fmla="*/ 600 w 928"/>
                <a:gd name="T33" fmla="*/ 0 h 1880"/>
                <a:gd name="T34" fmla="*/ 563 w 928"/>
                <a:gd name="T35" fmla="*/ 17 h 1880"/>
                <a:gd name="T36" fmla="*/ 542 w 928"/>
                <a:gd name="T37" fmla="*/ 20 h 1880"/>
                <a:gd name="T38" fmla="*/ 540 w 928"/>
                <a:gd name="T39" fmla="*/ 15 h 1880"/>
                <a:gd name="T40" fmla="*/ 524 w 928"/>
                <a:gd name="T41" fmla="*/ 46 h 1880"/>
                <a:gd name="T42" fmla="*/ 519 w 928"/>
                <a:gd name="T43" fmla="*/ 43 h 1880"/>
                <a:gd name="T44" fmla="*/ 513 w 928"/>
                <a:gd name="T45" fmla="*/ 84 h 1880"/>
                <a:gd name="T46" fmla="*/ 538 w 928"/>
                <a:gd name="T47" fmla="*/ 128 h 1880"/>
                <a:gd name="T48" fmla="*/ 607 w 928"/>
                <a:gd name="T49" fmla="*/ 284 h 1880"/>
                <a:gd name="T50" fmla="*/ 608 w 928"/>
                <a:gd name="T51" fmla="*/ 290 h 1880"/>
                <a:gd name="T52" fmla="*/ 596 w 928"/>
                <a:gd name="T53" fmla="*/ 313 h 1880"/>
                <a:gd name="T54" fmla="*/ 498 w 928"/>
                <a:gd name="T55" fmla="*/ 344 h 1880"/>
                <a:gd name="T56" fmla="*/ 336 w 928"/>
                <a:gd name="T57" fmla="*/ 478 h 1880"/>
                <a:gd name="T58" fmla="*/ 320 w 928"/>
                <a:gd name="T59" fmla="*/ 477 h 1880"/>
                <a:gd name="T60" fmla="*/ 317 w 928"/>
                <a:gd name="T61" fmla="*/ 477 h 1880"/>
                <a:gd name="T62" fmla="*/ 316 w 928"/>
                <a:gd name="T63" fmla="*/ 477 h 1880"/>
                <a:gd name="T64" fmla="*/ 312 w 928"/>
                <a:gd name="T65" fmla="*/ 477 h 1880"/>
                <a:gd name="T66" fmla="*/ 189 w 928"/>
                <a:gd name="T67" fmla="*/ 402 h 1880"/>
                <a:gd name="T68" fmla="*/ 0 w 928"/>
                <a:gd name="T69" fmla="*/ 370 h 1880"/>
                <a:gd name="T70" fmla="*/ 47 w 928"/>
                <a:gd name="T71" fmla="*/ 393 h 1880"/>
                <a:gd name="T72" fmla="*/ 64 w 928"/>
                <a:gd name="T73" fmla="*/ 423 h 1880"/>
                <a:gd name="T74" fmla="*/ 320 w 928"/>
                <a:gd name="T75" fmla="*/ 582 h 1880"/>
                <a:gd name="T76" fmla="*/ 328 w 928"/>
                <a:gd name="T77" fmla="*/ 589 h 1880"/>
                <a:gd name="T78" fmla="*/ 330 w 928"/>
                <a:gd name="T79" fmla="*/ 589 h 1880"/>
                <a:gd name="T80" fmla="*/ 450 w 928"/>
                <a:gd name="T81" fmla="*/ 556 h 1880"/>
                <a:gd name="T82" fmla="*/ 425 w 928"/>
                <a:gd name="T83" fmla="*/ 946 h 1880"/>
                <a:gd name="T84" fmla="*/ 425 w 928"/>
                <a:gd name="T85" fmla="*/ 949 h 1880"/>
                <a:gd name="T86" fmla="*/ 442 w 928"/>
                <a:gd name="T87" fmla="*/ 1095 h 1880"/>
                <a:gd name="T88" fmla="*/ 488 w 928"/>
                <a:gd name="T89" fmla="*/ 1409 h 1880"/>
                <a:gd name="T90" fmla="*/ 636 w 928"/>
                <a:gd name="T91" fmla="*/ 1525 h 1880"/>
                <a:gd name="T92" fmla="*/ 604 w 928"/>
                <a:gd name="T93" fmla="*/ 1759 h 1880"/>
                <a:gd name="T94" fmla="*/ 528 w 928"/>
                <a:gd name="T95" fmla="*/ 1870 h 1880"/>
                <a:gd name="T96" fmla="*/ 712 w 928"/>
                <a:gd name="T97" fmla="*/ 1826 h 1880"/>
                <a:gd name="T98" fmla="*/ 709 w 928"/>
                <a:gd name="T99" fmla="*/ 1787 h 1880"/>
                <a:gd name="T100" fmla="*/ 746 w 928"/>
                <a:gd name="T101" fmla="*/ 1620 h 1880"/>
                <a:gd name="T102" fmla="*/ 805 w 928"/>
                <a:gd name="T103" fmla="*/ 1664 h 1880"/>
                <a:gd name="T104" fmla="*/ 894 w 928"/>
                <a:gd name="T105" fmla="*/ 1776 h 1880"/>
                <a:gd name="T106" fmla="*/ 911 w 928"/>
                <a:gd name="T107" fmla="*/ 1543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8" h="1880">
                  <a:moveTo>
                    <a:pt x="911" y="1543"/>
                  </a:moveTo>
                  <a:cubicBezTo>
                    <a:pt x="895" y="1537"/>
                    <a:pt x="871" y="1531"/>
                    <a:pt x="851" y="1533"/>
                  </a:cubicBezTo>
                  <a:cubicBezTo>
                    <a:pt x="833" y="1526"/>
                    <a:pt x="790" y="1509"/>
                    <a:pt x="760" y="1483"/>
                  </a:cubicBezTo>
                  <a:cubicBezTo>
                    <a:pt x="761" y="1457"/>
                    <a:pt x="760" y="1432"/>
                    <a:pt x="758" y="1406"/>
                  </a:cubicBezTo>
                  <a:cubicBezTo>
                    <a:pt x="743" y="1235"/>
                    <a:pt x="777" y="1122"/>
                    <a:pt x="777" y="1122"/>
                  </a:cubicBezTo>
                  <a:cubicBezTo>
                    <a:pt x="777" y="1122"/>
                    <a:pt x="804" y="1035"/>
                    <a:pt x="801" y="964"/>
                  </a:cubicBezTo>
                  <a:cubicBezTo>
                    <a:pt x="803" y="967"/>
                    <a:pt x="804" y="969"/>
                    <a:pt x="804" y="969"/>
                  </a:cubicBezTo>
                  <a:cubicBezTo>
                    <a:pt x="806" y="907"/>
                    <a:pt x="827" y="843"/>
                    <a:pt x="843" y="804"/>
                  </a:cubicBezTo>
                  <a:cubicBezTo>
                    <a:pt x="843" y="803"/>
                    <a:pt x="844" y="803"/>
                    <a:pt x="844" y="803"/>
                  </a:cubicBezTo>
                  <a:cubicBezTo>
                    <a:pt x="862" y="761"/>
                    <a:pt x="862" y="761"/>
                    <a:pt x="862" y="761"/>
                  </a:cubicBezTo>
                  <a:cubicBezTo>
                    <a:pt x="863" y="759"/>
                    <a:pt x="865" y="756"/>
                    <a:pt x="865" y="753"/>
                  </a:cubicBezTo>
                  <a:cubicBezTo>
                    <a:pt x="868" y="747"/>
                    <a:pt x="868" y="747"/>
                    <a:pt x="868" y="747"/>
                  </a:cubicBezTo>
                  <a:cubicBezTo>
                    <a:pt x="867" y="747"/>
                    <a:pt x="867" y="747"/>
                    <a:pt x="867" y="747"/>
                  </a:cubicBezTo>
                  <a:cubicBezTo>
                    <a:pt x="868" y="745"/>
                    <a:pt x="868" y="744"/>
                    <a:pt x="868" y="743"/>
                  </a:cubicBezTo>
                  <a:cubicBezTo>
                    <a:pt x="879" y="696"/>
                    <a:pt x="888" y="583"/>
                    <a:pt x="888" y="583"/>
                  </a:cubicBezTo>
                  <a:cubicBezTo>
                    <a:pt x="918" y="464"/>
                    <a:pt x="847" y="391"/>
                    <a:pt x="847" y="391"/>
                  </a:cubicBezTo>
                  <a:cubicBezTo>
                    <a:pt x="725" y="286"/>
                    <a:pt x="725" y="286"/>
                    <a:pt x="725" y="286"/>
                  </a:cubicBezTo>
                  <a:cubicBezTo>
                    <a:pt x="726" y="288"/>
                    <a:pt x="726" y="289"/>
                    <a:pt x="726" y="290"/>
                  </a:cubicBezTo>
                  <a:cubicBezTo>
                    <a:pt x="725" y="290"/>
                    <a:pt x="725" y="290"/>
                    <a:pt x="725" y="290"/>
                  </a:cubicBezTo>
                  <a:cubicBezTo>
                    <a:pt x="724" y="285"/>
                    <a:pt x="722" y="279"/>
                    <a:pt x="720" y="272"/>
                  </a:cubicBezTo>
                  <a:cubicBezTo>
                    <a:pt x="724" y="269"/>
                    <a:pt x="728" y="266"/>
                    <a:pt x="732" y="262"/>
                  </a:cubicBezTo>
                  <a:cubicBezTo>
                    <a:pt x="746" y="249"/>
                    <a:pt x="755" y="232"/>
                    <a:pt x="759" y="213"/>
                  </a:cubicBezTo>
                  <a:cubicBezTo>
                    <a:pt x="762" y="199"/>
                    <a:pt x="762" y="184"/>
                    <a:pt x="761" y="169"/>
                  </a:cubicBezTo>
                  <a:cubicBezTo>
                    <a:pt x="759" y="119"/>
                    <a:pt x="759" y="119"/>
                    <a:pt x="759" y="119"/>
                  </a:cubicBezTo>
                  <a:cubicBezTo>
                    <a:pt x="759" y="109"/>
                    <a:pt x="758" y="99"/>
                    <a:pt x="756" y="89"/>
                  </a:cubicBezTo>
                  <a:cubicBezTo>
                    <a:pt x="747" y="49"/>
                    <a:pt x="706" y="21"/>
                    <a:pt x="665" y="20"/>
                  </a:cubicBezTo>
                  <a:cubicBezTo>
                    <a:pt x="652" y="19"/>
                    <a:pt x="638" y="20"/>
                    <a:pt x="625" y="22"/>
                  </a:cubicBezTo>
                  <a:cubicBezTo>
                    <a:pt x="615" y="22"/>
                    <a:pt x="604" y="23"/>
                    <a:pt x="593" y="22"/>
                  </a:cubicBezTo>
                  <a:cubicBezTo>
                    <a:pt x="592" y="22"/>
                    <a:pt x="591" y="22"/>
                    <a:pt x="590" y="21"/>
                  </a:cubicBezTo>
                  <a:cubicBezTo>
                    <a:pt x="589" y="20"/>
                    <a:pt x="589" y="19"/>
                    <a:pt x="589" y="18"/>
                  </a:cubicBezTo>
                  <a:cubicBezTo>
                    <a:pt x="588" y="13"/>
                    <a:pt x="590" y="8"/>
                    <a:pt x="593" y="5"/>
                  </a:cubicBezTo>
                  <a:cubicBezTo>
                    <a:pt x="594" y="3"/>
                    <a:pt x="596" y="2"/>
                    <a:pt x="598" y="2"/>
                  </a:cubicBezTo>
                  <a:cubicBezTo>
                    <a:pt x="595" y="2"/>
                    <a:pt x="595" y="2"/>
                    <a:pt x="595" y="2"/>
                  </a:cubicBezTo>
                  <a:cubicBezTo>
                    <a:pt x="597" y="1"/>
                    <a:pt x="598" y="0"/>
                    <a:pt x="600" y="0"/>
                  </a:cubicBezTo>
                  <a:cubicBezTo>
                    <a:pt x="590" y="2"/>
                    <a:pt x="579" y="5"/>
                    <a:pt x="570" y="11"/>
                  </a:cubicBezTo>
                  <a:cubicBezTo>
                    <a:pt x="567" y="12"/>
                    <a:pt x="565" y="15"/>
                    <a:pt x="563" y="17"/>
                  </a:cubicBezTo>
                  <a:cubicBezTo>
                    <a:pt x="557" y="22"/>
                    <a:pt x="554" y="28"/>
                    <a:pt x="553" y="36"/>
                  </a:cubicBezTo>
                  <a:cubicBezTo>
                    <a:pt x="548" y="32"/>
                    <a:pt x="544" y="26"/>
                    <a:pt x="542" y="20"/>
                  </a:cubicBezTo>
                  <a:cubicBezTo>
                    <a:pt x="541" y="17"/>
                    <a:pt x="541" y="15"/>
                    <a:pt x="542" y="12"/>
                  </a:cubicBezTo>
                  <a:cubicBezTo>
                    <a:pt x="541" y="13"/>
                    <a:pt x="540" y="14"/>
                    <a:pt x="540" y="15"/>
                  </a:cubicBezTo>
                  <a:cubicBezTo>
                    <a:pt x="540" y="14"/>
                    <a:pt x="540" y="14"/>
                    <a:pt x="540" y="14"/>
                  </a:cubicBezTo>
                  <a:cubicBezTo>
                    <a:pt x="532" y="23"/>
                    <a:pt x="526" y="35"/>
                    <a:pt x="524" y="46"/>
                  </a:cubicBezTo>
                  <a:cubicBezTo>
                    <a:pt x="522" y="44"/>
                    <a:pt x="520" y="40"/>
                    <a:pt x="521" y="37"/>
                  </a:cubicBezTo>
                  <a:cubicBezTo>
                    <a:pt x="520" y="39"/>
                    <a:pt x="520" y="41"/>
                    <a:pt x="519" y="43"/>
                  </a:cubicBezTo>
                  <a:cubicBezTo>
                    <a:pt x="519" y="42"/>
                    <a:pt x="519" y="40"/>
                    <a:pt x="519" y="39"/>
                  </a:cubicBezTo>
                  <a:cubicBezTo>
                    <a:pt x="514" y="53"/>
                    <a:pt x="512" y="69"/>
                    <a:pt x="513" y="84"/>
                  </a:cubicBezTo>
                  <a:cubicBezTo>
                    <a:pt x="513" y="99"/>
                    <a:pt x="520" y="122"/>
                    <a:pt x="536" y="128"/>
                  </a:cubicBezTo>
                  <a:cubicBezTo>
                    <a:pt x="537" y="128"/>
                    <a:pt x="537" y="128"/>
                    <a:pt x="538" y="128"/>
                  </a:cubicBezTo>
                  <a:cubicBezTo>
                    <a:pt x="508" y="176"/>
                    <a:pt x="522" y="239"/>
                    <a:pt x="569" y="269"/>
                  </a:cubicBezTo>
                  <a:cubicBezTo>
                    <a:pt x="580" y="276"/>
                    <a:pt x="593" y="281"/>
                    <a:pt x="607" y="284"/>
                  </a:cubicBezTo>
                  <a:cubicBezTo>
                    <a:pt x="607" y="286"/>
                    <a:pt x="607" y="288"/>
                    <a:pt x="608" y="290"/>
                  </a:cubicBezTo>
                  <a:cubicBezTo>
                    <a:pt x="608" y="290"/>
                    <a:pt x="608" y="290"/>
                    <a:pt x="608" y="290"/>
                  </a:cubicBezTo>
                  <a:cubicBezTo>
                    <a:pt x="609" y="294"/>
                    <a:pt x="609" y="298"/>
                    <a:pt x="609" y="302"/>
                  </a:cubicBezTo>
                  <a:cubicBezTo>
                    <a:pt x="605" y="306"/>
                    <a:pt x="601" y="310"/>
                    <a:pt x="596" y="313"/>
                  </a:cubicBezTo>
                  <a:cubicBezTo>
                    <a:pt x="582" y="321"/>
                    <a:pt x="567" y="326"/>
                    <a:pt x="552" y="328"/>
                  </a:cubicBezTo>
                  <a:cubicBezTo>
                    <a:pt x="533" y="329"/>
                    <a:pt x="515" y="335"/>
                    <a:pt x="498" y="344"/>
                  </a:cubicBezTo>
                  <a:cubicBezTo>
                    <a:pt x="479" y="355"/>
                    <a:pt x="457" y="371"/>
                    <a:pt x="451" y="390"/>
                  </a:cubicBezTo>
                  <a:cubicBezTo>
                    <a:pt x="439" y="422"/>
                    <a:pt x="378" y="472"/>
                    <a:pt x="336" y="478"/>
                  </a:cubicBezTo>
                  <a:cubicBezTo>
                    <a:pt x="322" y="477"/>
                    <a:pt x="322" y="477"/>
                    <a:pt x="322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7" y="477"/>
                    <a:pt x="317" y="477"/>
                    <a:pt x="317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6" y="477"/>
                    <a:pt x="316" y="477"/>
                    <a:pt x="316" y="477"/>
                  </a:cubicBezTo>
                  <a:cubicBezTo>
                    <a:pt x="312" y="477"/>
                    <a:pt x="312" y="477"/>
                    <a:pt x="312" y="477"/>
                  </a:cubicBezTo>
                  <a:cubicBezTo>
                    <a:pt x="312" y="477"/>
                    <a:pt x="312" y="478"/>
                    <a:pt x="311" y="481"/>
                  </a:cubicBezTo>
                  <a:cubicBezTo>
                    <a:pt x="290" y="474"/>
                    <a:pt x="246" y="454"/>
                    <a:pt x="189" y="402"/>
                  </a:cubicBezTo>
                  <a:cubicBezTo>
                    <a:pt x="125" y="344"/>
                    <a:pt x="38" y="356"/>
                    <a:pt x="5" y="363"/>
                  </a:cubicBezTo>
                  <a:cubicBezTo>
                    <a:pt x="2" y="364"/>
                    <a:pt x="0" y="367"/>
                    <a:pt x="0" y="370"/>
                  </a:cubicBezTo>
                  <a:cubicBezTo>
                    <a:pt x="1" y="371"/>
                    <a:pt x="2" y="373"/>
                    <a:pt x="3" y="373"/>
                  </a:cubicBezTo>
                  <a:cubicBezTo>
                    <a:pt x="17" y="381"/>
                    <a:pt x="37" y="392"/>
                    <a:pt x="47" y="393"/>
                  </a:cubicBezTo>
                  <a:cubicBezTo>
                    <a:pt x="47" y="393"/>
                    <a:pt x="27" y="414"/>
                    <a:pt x="48" y="425"/>
                  </a:cubicBezTo>
                  <a:cubicBezTo>
                    <a:pt x="54" y="427"/>
                    <a:pt x="60" y="427"/>
                    <a:pt x="64" y="423"/>
                  </a:cubicBezTo>
                  <a:cubicBezTo>
                    <a:pt x="75" y="416"/>
                    <a:pt x="103" y="433"/>
                    <a:pt x="145" y="442"/>
                  </a:cubicBezTo>
                  <a:cubicBezTo>
                    <a:pt x="145" y="442"/>
                    <a:pt x="262" y="563"/>
                    <a:pt x="320" y="582"/>
                  </a:cubicBezTo>
                  <a:cubicBezTo>
                    <a:pt x="322" y="584"/>
                    <a:pt x="323" y="587"/>
                    <a:pt x="325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28" y="589"/>
                    <a:pt x="328" y="589"/>
                    <a:pt x="328" y="589"/>
                  </a:cubicBezTo>
                  <a:cubicBezTo>
                    <a:pt x="330" y="589"/>
                    <a:pt x="330" y="589"/>
                    <a:pt x="330" y="589"/>
                  </a:cubicBezTo>
                  <a:cubicBezTo>
                    <a:pt x="330" y="593"/>
                    <a:pt x="330" y="593"/>
                    <a:pt x="330" y="593"/>
                  </a:cubicBezTo>
                  <a:cubicBezTo>
                    <a:pt x="330" y="593"/>
                    <a:pt x="421" y="589"/>
                    <a:pt x="450" y="556"/>
                  </a:cubicBezTo>
                  <a:cubicBezTo>
                    <a:pt x="453" y="554"/>
                    <a:pt x="454" y="552"/>
                    <a:pt x="456" y="550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6"/>
                    <a:pt x="425" y="946"/>
                    <a:pt x="425" y="946"/>
                  </a:cubicBezTo>
                  <a:cubicBezTo>
                    <a:pt x="425" y="949"/>
                    <a:pt x="425" y="949"/>
                    <a:pt x="425" y="949"/>
                  </a:cubicBezTo>
                  <a:cubicBezTo>
                    <a:pt x="448" y="949"/>
                    <a:pt x="448" y="949"/>
                    <a:pt x="448" y="949"/>
                  </a:cubicBezTo>
                  <a:cubicBezTo>
                    <a:pt x="450" y="998"/>
                    <a:pt x="448" y="1047"/>
                    <a:pt x="442" y="1095"/>
                  </a:cubicBezTo>
                  <a:cubicBezTo>
                    <a:pt x="442" y="1353"/>
                    <a:pt x="442" y="1353"/>
                    <a:pt x="442" y="1353"/>
                  </a:cubicBezTo>
                  <a:cubicBezTo>
                    <a:pt x="442" y="1353"/>
                    <a:pt x="440" y="1376"/>
                    <a:pt x="488" y="1409"/>
                  </a:cubicBezTo>
                  <a:cubicBezTo>
                    <a:pt x="537" y="1444"/>
                    <a:pt x="585" y="1481"/>
                    <a:pt x="630" y="1520"/>
                  </a:cubicBezTo>
                  <a:cubicBezTo>
                    <a:pt x="636" y="1525"/>
                    <a:pt x="636" y="1525"/>
                    <a:pt x="636" y="1525"/>
                  </a:cubicBezTo>
                  <a:cubicBezTo>
                    <a:pt x="627" y="1604"/>
                    <a:pt x="609" y="1751"/>
                    <a:pt x="594" y="1757"/>
                  </a:cubicBezTo>
                  <a:cubicBezTo>
                    <a:pt x="604" y="1759"/>
                    <a:pt x="604" y="1759"/>
                    <a:pt x="604" y="1759"/>
                  </a:cubicBezTo>
                  <a:cubicBezTo>
                    <a:pt x="588" y="1779"/>
                    <a:pt x="542" y="1835"/>
                    <a:pt x="528" y="1836"/>
                  </a:cubicBezTo>
                  <a:cubicBezTo>
                    <a:pt x="511" y="1838"/>
                    <a:pt x="500" y="1864"/>
                    <a:pt x="528" y="1870"/>
                  </a:cubicBezTo>
                  <a:cubicBezTo>
                    <a:pt x="585" y="1880"/>
                    <a:pt x="643" y="1874"/>
                    <a:pt x="696" y="1853"/>
                  </a:cubicBezTo>
                  <a:cubicBezTo>
                    <a:pt x="707" y="1849"/>
                    <a:pt x="714" y="1838"/>
                    <a:pt x="712" y="1826"/>
                  </a:cubicBezTo>
                  <a:cubicBezTo>
                    <a:pt x="707" y="1784"/>
                    <a:pt x="707" y="1784"/>
                    <a:pt x="707" y="1784"/>
                  </a:cubicBezTo>
                  <a:cubicBezTo>
                    <a:pt x="708" y="1785"/>
                    <a:pt x="709" y="1786"/>
                    <a:pt x="709" y="1787"/>
                  </a:cubicBezTo>
                  <a:cubicBezTo>
                    <a:pt x="713" y="1798"/>
                    <a:pt x="709" y="1772"/>
                    <a:pt x="709" y="1772"/>
                  </a:cubicBezTo>
                  <a:cubicBezTo>
                    <a:pt x="725" y="1722"/>
                    <a:pt x="737" y="1671"/>
                    <a:pt x="746" y="1620"/>
                  </a:cubicBezTo>
                  <a:cubicBezTo>
                    <a:pt x="802" y="1668"/>
                    <a:pt x="802" y="1668"/>
                    <a:pt x="802" y="1668"/>
                  </a:cubicBezTo>
                  <a:cubicBezTo>
                    <a:pt x="802" y="1668"/>
                    <a:pt x="803" y="1667"/>
                    <a:pt x="805" y="1664"/>
                  </a:cubicBezTo>
                  <a:cubicBezTo>
                    <a:pt x="818" y="1695"/>
                    <a:pt x="843" y="1759"/>
                    <a:pt x="837" y="1806"/>
                  </a:cubicBezTo>
                  <a:cubicBezTo>
                    <a:pt x="830" y="1870"/>
                    <a:pt x="901" y="1813"/>
                    <a:pt x="894" y="1776"/>
                  </a:cubicBezTo>
                  <a:cubicBezTo>
                    <a:pt x="888" y="1745"/>
                    <a:pt x="915" y="1616"/>
                    <a:pt x="926" y="1568"/>
                  </a:cubicBezTo>
                  <a:cubicBezTo>
                    <a:pt x="928" y="1557"/>
                    <a:pt x="922" y="1546"/>
                    <a:pt x="911" y="1543"/>
                  </a:cubicBezTo>
                </a:path>
              </a:pathLst>
            </a:custGeom>
            <a:solidFill>
              <a:srgbClr val="DDDDDD">
                <a:alpha val="36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íŝliḍe"/>
            <p:cNvSpPr/>
            <p:nvPr/>
          </p:nvSpPr>
          <p:spPr bwMode="auto">
            <a:xfrm>
              <a:off x="7400926" y="2076451"/>
              <a:ext cx="668338" cy="512763"/>
            </a:xfrm>
            <a:custGeom>
              <a:avLst/>
              <a:gdLst>
                <a:gd name="T0" fmla="*/ 317 w 337"/>
                <a:gd name="T1" fmla="*/ 137 h 259"/>
                <a:gd name="T2" fmla="*/ 185 w 337"/>
                <a:gd name="T3" fmla="*/ 56 h 259"/>
                <a:gd name="T4" fmla="*/ 5 w 337"/>
                <a:gd name="T5" fmla="*/ 18 h 259"/>
                <a:gd name="T6" fmla="*/ 1 w 337"/>
                <a:gd name="T7" fmla="*/ 24 h 259"/>
                <a:gd name="T8" fmla="*/ 3 w 337"/>
                <a:gd name="T9" fmla="*/ 28 h 259"/>
                <a:gd name="T10" fmla="*/ 47 w 337"/>
                <a:gd name="T11" fmla="*/ 47 h 259"/>
                <a:gd name="T12" fmla="*/ 48 w 337"/>
                <a:gd name="T13" fmla="*/ 78 h 259"/>
                <a:gd name="T14" fmla="*/ 64 w 337"/>
                <a:gd name="T15" fmla="*/ 77 h 259"/>
                <a:gd name="T16" fmla="*/ 142 w 337"/>
                <a:gd name="T17" fmla="*/ 95 h 259"/>
                <a:gd name="T18" fmla="*/ 337 w 337"/>
                <a:gd name="T19" fmla="*/ 231 h 259"/>
                <a:gd name="T20" fmla="*/ 317 w 337"/>
                <a:gd name="T21" fmla="*/ 13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259">
                  <a:moveTo>
                    <a:pt x="317" y="137"/>
                  </a:moveTo>
                  <a:cubicBezTo>
                    <a:pt x="317" y="137"/>
                    <a:pt x="264" y="128"/>
                    <a:pt x="185" y="56"/>
                  </a:cubicBezTo>
                  <a:cubicBezTo>
                    <a:pt x="122" y="0"/>
                    <a:pt x="37" y="11"/>
                    <a:pt x="5" y="18"/>
                  </a:cubicBezTo>
                  <a:cubicBezTo>
                    <a:pt x="2" y="18"/>
                    <a:pt x="0" y="21"/>
                    <a:pt x="1" y="24"/>
                  </a:cubicBezTo>
                  <a:cubicBezTo>
                    <a:pt x="1" y="26"/>
                    <a:pt x="2" y="27"/>
                    <a:pt x="3" y="28"/>
                  </a:cubicBezTo>
                  <a:cubicBezTo>
                    <a:pt x="17" y="35"/>
                    <a:pt x="37" y="46"/>
                    <a:pt x="47" y="47"/>
                  </a:cubicBezTo>
                  <a:cubicBezTo>
                    <a:pt x="47" y="47"/>
                    <a:pt x="27" y="67"/>
                    <a:pt x="48" y="78"/>
                  </a:cubicBezTo>
                  <a:cubicBezTo>
                    <a:pt x="53" y="81"/>
                    <a:pt x="59" y="80"/>
                    <a:pt x="64" y="77"/>
                  </a:cubicBezTo>
                  <a:cubicBezTo>
                    <a:pt x="74" y="70"/>
                    <a:pt x="102" y="86"/>
                    <a:pt x="142" y="95"/>
                  </a:cubicBezTo>
                  <a:cubicBezTo>
                    <a:pt x="142" y="95"/>
                    <a:pt x="300" y="259"/>
                    <a:pt x="337" y="231"/>
                  </a:cubicBezTo>
                  <a:cubicBezTo>
                    <a:pt x="317" y="137"/>
                    <a:pt x="317" y="137"/>
                    <a:pt x="317" y="137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išlîḋè"/>
            <p:cNvSpPr/>
            <p:nvPr/>
          </p:nvSpPr>
          <p:spPr bwMode="auto">
            <a:xfrm>
              <a:off x="8567738" y="1749426"/>
              <a:ext cx="250825" cy="388938"/>
            </a:xfrm>
            <a:custGeom>
              <a:avLst/>
              <a:gdLst>
                <a:gd name="T0" fmla="*/ 0 w 126"/>
                <a:gd name="T1" fmla="*/ 80 h 196"/>
                <a:gd name="T2" fmla="*/ 0 w 126"/>
                <a:gd name="T3" fmla="*/ 186 h 196"/>
                <a:gd name="T4" fmla="*/ 67 w 126"/>
                <a:gd name="T5" fmla="*/ 196 h 196"/>
                <a:gd name="T6" fmla="*/ 126 w 126"/>
                <a:gd name="T7" fmla="*/ 166 h 196"/>
                <a:gd name="T8" fmla="*/ 126 w 126"/>
                <a:gd name="T9" fmla="*/ 127 h 196"/>
                <a:gd name="T10" fmla="*/ 105 w 126"/>
                <a:gd name="T11" fmla="*/ 0 h 196"/>
                <a:gd name="T12" fmla="*/ 0 w 126"/>
                <a:gd name="T13" fmla="*/ 8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96">
                  <a:moveTo>
                    <a:pt x="0" y="80"/>
                  </a:moveTo>
                  <a:cubicBezTo>
                    <a:pt x="0" y="80"/>
                    <a:pt x="15" y="142"/>
                    <a:pt x="0" y="186"/>
                  </a:cubicBezTo>
                  <a:cubicBezTo>
                    <a:pt x="67" y="196"/>
                    <a:pt x="67" y="196"/>
                    <a:pt x="67" y="196"/>
                  </a:cubicBezTo>
                  <a:cubicBezTo>
                    <a:pt x="126" y="166"/>
                    <a:pt x="126" y="166"/>
                    <a:pt x="126" y="166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26" y="127"/>
                    <a:pt x="98" y="69"/>
                    <a:pt x="105" y="0"/>
                  </a:cubicBezTo>
                  <a:cubicBezTo>
                    <a:pt x="0" y="80"/>
                    <a:pt x="0" y="80"/>
                    <a:pt x="0" y="80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í$ḻíďe"/>
            <p:cNvSpPr/>
            <p:nvPr/>
          </p:nvSpPr>
          <p:spPr bwMode="auto">
            <a:xfrm>
              <a:off x="8940801" y="4360863"/>
              <a:ext cx="255588" cy="665163"/>
            </a:xfrm>
            <a:custGeom>
              <a:avLst/>
              <a:gdLst>
                <a:gd name="T0" fmla="*/ 0 w 129"/>
                <a:gd name="T1" fmla="*/ 117 h 336"/>
                <a:gd name="T2" fmla="*/ 40 w 129"/>
                <a:gd name="T3" fmla="*/ 273 h 336"/>
                <a:gd name="T4" fmla="*/ 96 w 129"/>
                <a:gd name="T5" fmla="*/ 244 h 336"/>
                <a:gd name="T6" fmla="*/ 127 w 129"/>
                <a:gd name="T7" fmla="*/ 41 h 336"/>
                <a:gd name="T8" fmla="*/ 113 w 129"/>
                <a:gd name="T9" fmla="*/ 16 h 336"/>
                <a:gd name="T10" fmla="*/ 35 w 129"/>
                <a:gd name="T11" fmla="*/ 14 h 336"/>
                <a:gd name="T12" fmla="*/ 0 w 129"/>
                <a:gd name="T13" fmla="*/ 1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336">
                  <a:moveTo>
                    <a:pt x="0" y="117"/>
                  </a:moveTo>
                  <a:cubicBezTo>
                    <a:pt x="0" y="117"/>
                    <a:pt x="48" y="210"/>
                    <a:pt x="40" y="273"/>
                  </a:cubicBezTo>
                  <a:cubicBezTo>
                    <a:pt x="33" y="336"/>
                    <a:pt x="103" y="280"/>
                    <a:pt x="96" y="244"/>
                  </a:cubicBezTo>
                  <a:cubicBezTo>
                    <a:pt x="90" y="214"/>
                    <a:pt x="116" y="88"/>
                    <a:pt x="127" y="41"/>
                  </a:cubicBezTo>
                  <a:cubicBezTo>
                    <a:pt x="129" y="30"/>
                    <a:pt x="123" y="20"/>
                    <a:pt x="113" y="16"/>
                  </a:cubicBezTo>
                  <a:cubicBezTo>
                    <a:pt x="91" y="9"/>
                    <a:pt x="54" y="0"/>
                    <a:pt x="35" y="14"/>
                  </a:cubicBezTo>
                  <a:cubicBezTo>
                    <a:pt x="7" y="34"/>
                    <a:pt x="0" y="117"/>
                    <a:pt x="0" y="117"/>
                  </a:cubicBezTo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í$ľïḓé"/>
            <p:cNvSpPr/>
            <p:nvPr/>
          </p:nvSpPr>
          <p:spPr bwMode="auto">
            <a:xfrm>
              <a:off x="8367713" y="4784726"/>
              <a:ext cx="414338" cy="258763"/>
            </a:xfrm>
            <a:custGeom>
              <a:avLst/>
              <a:gdLst>
                <a:gd name="T0" fmla="*/ 107 w 209"/>
                <a:gd name="T1" fmla="*/ 6 h 131"/>
                <a:gd name="T2" fmla="*/ 28 w 209"/>
                <a:gd name="T3" fmla="*/ 88 h 131"/>
                <a:gd name="T4" fmla="*/ 28 w 209"/>
                <a:gd name="T5" fmla="*/ 122 h 131"/>
                <a:gd name="T6" fmla="*/ 192 w 209"/>
                <a:gd name="T7" fmla="*/ 106 h 131"/>
                <a:gd name="T8" fmla="*/ 208 w 209"/>
                <a:gd name="T9" fmla="*/ 79 h 131"/>
                <a:gd name="T10" fmla="*/ 197 w 209"/>
                <a:gd name="T11" fmla="*/ 0 h 131"/>
                <a:gd name="T12" fmla="*/ 107 w 209"/>
                <a:gd name="T13" fmla="*/ 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31">
                  <a:moveTo>
                    <a:pt x="107" y="6"/>
                  </a:moveTo>
                  <a:cubicBezTo>
                    <a:pt x="107" y="6"/>
                    <a:pt x="44" y="87"/>
                    <a:pt x="28" y="88"/>
                  </a:cubicBezTo>
                  <a:cubicBezTo>
                    <a:pt x="11" y="90"/>
                    <a:pt x="0" y="116"/>
                    <a:pt x="28" y="122"/>
                  </a:cubicBezTo>
                  <a:cubicBezTo>
                    <a:pt x="83" y="131"/>
                    <a:pt x="140" y="126"/>
                    <a:pt x="192" y="106"/>
                  </a:cubicBezTo>
                  <a:cubicBezTo>
                    <a:pt x="203" y="101"/>
                    <a:pt x="209" y="90"/>
                    <a:pt x="208" y="79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107" y="6"/>
                  </a:lnTo>
                  <a:close/>
                </a:path>
              </a:pathLst>
            </a:custGeom>
            <a:solidFill>
              <a:srgbClr val="8B4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i$ḻîďe"/>
            <p:cNvSpPr/>
            <p:nvPr/>
          </p:nvSpPr>
          <p:spPr bwMode="auto">
            <a:xfrm>
              <a:off x="8253413" y="3094038"/>
              <a:ext cx="830263" cy="1539875"/>
            </a:xfrm>
            <a:custGeom>
              <a:avLst/>
              <a:gdLst>
                <a:gd name="T0" fmla="*/ 62 w 419"/>
                <a:gd name="T1" fmla="*/ 0 h 778"/>
                <a:gd name="T2" fmla="*/ 2 w 419"/>
                <a:gd name="T3" fmla="*/ 8 h 778"/>
                <a:gd name="T4" fmla="*/ 1 w 419"/>
                <a:gd name="T5" fmla="*/ 219 h 778"/>
                <a:gd name="T6" fmla="*/ 1 w 419"/>
                <a:gd name="T7" fmla="*/ 471 h 778"/>
                <a:gd name="T8" fmla="*/ 46 w 419"/>
                <a:gd name="T9" fmla="*/ 526 h 778"/>
                <a:gd name="T10" fmla="*/ 186 w 419"/>
                <a:gd name="T11" fmla="*/ 634 h 778"/>
                <a:gd name="T12" fmla="*/ 353 w 419"/>
                <a:gd name="T13" fmla="*/ 778 h 778"/>
                <a:gd name="T14" fmla="*/ 410 w 419"/>
                <a:gd name="T15" fmla="*/ 650 h 778"/>
                <a:gd name="T16" fmla="*/ 285 w 419"/>
                <a:gd name="T17" fmla="*/ 558 h 778"/>
                <a:gd name="T18" fmla="*/ 198 w 419"/>
                <a:gd name="T19" fmla="*/ 480 h 778"/>
                <a:gd name="T20" fmla="*/ 141 w 419"/>
                <a:gd name="T21" fmla="*/ 359 h 778"/>
                <a:gd name="T22" fmla="*/ 150 w 419"/>
                <a:gd name="T23" fmla="*/ 335 h 778"/>
                <a:gd name="T24" fmla="*/ 222 w 419"/>
                <a:gd name="T25" fmla="*/ 168 h 778"/>
                <a:gd name="T26" fmla="*/ 141 w 419"/>
                <a:gd name="T27" fmla="*/ 13 h 778"/>
                <a:gd name="T28" fmla="*/ 62 w 419"/>
                <a:gd name="T29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9" h="778">
                  <a:moveTo>
                    <a:pt x="62" y="0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10" y="78"/>
                    <a:pt x="10" y="149"/>
                    <a:pt x="1" y="219"/>
                  </a:cubicBezTo>
                  <a:cubicBezTo>
                    <a:pt x="1" y="471"/>
                    <a:pt x="1" y="471"/>
                    <a:pt x="1" y="471"/>
                  </a:cubicBezTo>
                  <a:cubicBezTo>
                    <a:pt x="1" y="471"/>
                    <a:pt x="0" y="494"/>
                    <a:pt x="46" y="526"/>
                  </a:cubicBezTo>
                  <a:cubicBezTo>
                    <a:pt x="94" y="559"/>
                    <a:pt x="141" y="595"/>
                    <a:pt x="186" y="634"/>
                  </a:cubicBezTo>
                  <a:cubicBezTo>
                    <a:pt x="353" y="778"/>
                    <a:pt x="353" y="778"/>
                    <a:pt x="353" y="778"/>
                  </a:cubicBezTo>
                  <a:cubicBezTo>
                    <a:pt x="353" y="778"/>
                    <a:pt x="419" y="697"/>
                    <a:pt x="410" y="650"/>
                  </a:cubicBezTo>
                  <a:cubicBezTo>
                    <a:pt x="410" y="650"/>
                    <a:pt x="299" y="615"/>
                    <a:pt x="285" y="558"/>
                  </a:cubicBezTo>
                  <a:cubicBezTo>
                    <a:pt x="276" y="525"/>
                    <a:pt x="233" y="498"/>
                    <a:pt x="198" y="480"/>
                  </a:cubicBezTo>
                  <a:cubicBezTo>
                    <a:pt x="153" y="458"/>
                    <a:pt x="129" y="408"/>
                    <a:pt x="141" y="359"/>
                  </a:cubicBezTo>
                  <a:cubicBezTo>
                    <a:pt x="143" y="350"/>
                    <a:pt x="146" y="342"/>
                    <a:pt x="150" y="335"/>
                  </a:cubicBezTo>
                  <a:cubicBezTo>
                    <a:pt x="180" y="284"/>
                    <a:pt x="222" y="168"/>
                    <a:pt x="222" y="168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íS1ídè"/>
            <p:cNvSpPr/>
            <p:nvPr/>
          </p:nvSpPr>
          <p:spPr bwMode="auto">
            <a:xfrm>
              <a:off x="8255001" y="3173413"/>
              <a:ext cx="387350" cy="1185863"/>
            </a:xfrm>
            <a:custGeom>
              <a:avLst/>
              <a:gdLst>
                <a:gd name="T0" fmla="*/ 20 w 195"/>
                <a:gd name="T1" fmla="*/ 0 h 599"/>
                <a:gd name="T2" fmla="*/ 15 w 195"/>
                <a:gd name="T3" fmla="*/ 33 h 599"/>
                <a:gd name="T4" fmla="*/ 12 w 195"/>
                <a:gd name="T5" fmla="*/ 33 h 599"/>
                <a:gd name="T6" fmla="*/ 11 w 195"/>
                <a:gd name="T7" fmla="*/ 37 h 599"/>
                <a:gd name="T8" fmla="*/ 6 w 195"/>
                <a:gd name="T9" fmla="*/ 37 h 599"/>
                <a:gd name="T10" fmla="*/ 7 w 195"/>
                <a:gd name="T11" fmla="*/ 71 h 599"/>
                <a:gd name="T12" fmla="*/ 0 w 195"/>
                <a:gd name="T13" fmla="*/ 179 h 599"/>
                <a:gd name="T14" fmla="*/ 0 w 195"/>
                <a:gd name="T15" fmla="*/ 431 h 599"/>
                <a:gd name="T16" fmla="*/ 0 w 195"/>
                <a:gd name="T17" fmla="*/ 431 h 599"/>
                <a:gd name="T18" fmla="*/ 0 w 195"/>
                <a:gd name="T19" fmla="*/ 431 h 599"/>
                <a:gd name="T20" fmla="*/ 45 w 195"/>
                <a:gd name="T21" fmla="*/ 486 h 599"/>
                <a:gd name="T22" fmla="*/ 185 w 195"/>
                <a:gd name="T23" fmla="*/ 594 h 599"/>
                <a:gd name="T24" fmla="*/ 190 w 195"/>
                <a:gd name="T25" fmla="*/ 599 h 599"/>
                <a:gd name="T26" fmla="*/ 195 w 195"/>
                <a:gd name="T27" fmla="*/ 551 h 599"/>
                <a:gd name="T28" fmla="*/ 195 w 195"/>
                <a:gd name="T29" fmla="*/ 551 h 599"/>
                <a:gd name="T30" fmla="*/ 179 w 195"/>
                <a:gd name="T31" fmla="*/ 429 h 599"/>
                <a:gd name="T32" fmla="*/ 137 w 195"/>
                <a:gd name="T33" fmla="*/ 344 h 599"/>
                <a:gd name="T34" fmla="*/ 140 w 195"/>
                <a:gd name="T35" fmla="*/ 319 h 599"/>
                <a:gd name="T36" fmla="*/ 149 w 195"/>
                <a:gd name="T37" fmla="*/ 295 h 599"/>
                <a:gd name="T38" fmla="*/ 170 w 195"/>
                <a:gd name="T39" fmla="*/ 254 h 599"/>
                <a:gd name="T40" fmla="*/ 170 w 195"/>
                <a:gd name="T41" fmla="*/ 248 h 599"/>
                <a:gd name="T42" fmla="*/ 106 w 195"/>
                <a:gd name="T43" fmla="*/ 7 h 599"/>
                <a:gd name="T44" fmla="*/ 20 w 195"/>
                <a:gd name="T45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599">
                  <a:moveTo>
                    <a:pt x="20" y="0"/>
                  </a:moveTo>
                  <a:cubicBezTo>
                    <a:pt x="17" y="19"/>
                    <a:pt x="15" y="33"/>
                    <a:pt x="15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6"/>
                    <a:pt x="11" y="37"/>
                    <a:pt x="11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8"/>
                    <a:pt x="7" y="59"/>
                    <a:pt x="7" y="71"/>
                  </a:cubicBezTo>
                  <a:cubicBezTo>
                    <a:pt x="7" y="107"/>
                    <a:pt x="5" y="143"/>
                    <a:pt x="0" y="179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33"/>
                    <a:pt x="1" y="455"/>
                    <a:pt x="45" y="486"/>
                  </a:cubicBezTo>
                  <a:cubicBezTo>
                    <a:pt x="93" y="519"/>
                    <a:pt x="140" y="555"/>
                    <a:pt x="185" y="594"/>
                  </a:cubicBezTo>
                  <a:cubicBezTo>
                    <a:pt x="190" y="599"/>
                    <a:pt x="190" y="599"/>
                    <a:pt x="190" y="599"/>
                  </a:cubicBezTo>
                  <a:cubicBezTo>
                    <a:pt x="193" y="570"/>
                    <a:pt x="195" y="551"/>
                    <a:pt x="195" y="551"/>
                  </a:cubicBezTo>
                  <a:cubicBezTo>
                    <a:pt x="195" y="551"/>
                    <a:pt x="195" y="551"/>
                    <a:pt x="195" y="551"/>
                  </a:cubicBezTo>
                  <a:cubicBezTo>
                    <a:pt x="189" y="539"/>
                    <a:pt x="183" y="487"/>
                    <a:pt x="179" y="429"/>
                  </a:cubicBezTo>
                  <a:cubicBezTo>
                    <a:pt x="152" y="409"/>
                    <a:pt x="137" y="377"/>
                    <a:pt x="137" y="344"/>
                  </a:cubicBezTo>
                  <a:cubicBezTo>
                    <a:pt x="137" y="336"/>
                    <a:pt x="138" y="327"/>
                    <a:pt x="140" y="319"/>
                  </a:cubicBezTo>
                  <a:cubicBezTo>
                    <a:pt x="142" y="310"/>
                    <a:pt x="145" y="302"/>
                    <a:pt x="149" y="295"/>
                  </a:cubicBezTo>
                  <a:cubicBezTo>
                    <a:pt x="156" y="284"/>
                    <a:pt x="163" y="269"/>
                    <a:pt x="170" y="254"/>
                  </a:cubicBezTo>
                  <a:cubicBezTo>
                    <a:pt x="170" y="250"/>
                    <a:pt x="170" y="248"/>
                    <a:pt x="170" y="248"/>
                  </a:cubicBezTo>
                  <a:cubicBezTo>
                    <a:pt x="171" y="183"/>
                    <a:pt x="130" y="67"/>
                    <a:pt x="106" y="7"/>
                  </a:cubicBezTo>
                  <a:cubicBezTo>
                    <a:pt x="74" y="6"/>
                    <a:pt x="41" y="4"/>
                    <a:pt x="20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iŝľïḓé"/>
            <p:cNvSpPr/>
            <p:nvPr/>
          </p:nvSpPr>
          <p:spPr bwMode="auto">
            <a:xfrm>
              <a:off x="8843963" y="4278313"/>
              <a:ext cx="223838" cy="355600"/>
            </a:xfrm>
            <a:custGeom>
              <a:avLst/>
              <a:gdLst>
                <a:gd name="T0" fmla="*/ 14 w 113"/>
                <a:gd name="T1" fmla="*/ 0 h 180"/>
                <a:gd name="T2" fmla="*/ 0 w 113"/>
                <a:gd name="T3" fmla="*/ 133 h 180"/>
                <a:gd name="T4" fmla="*/ 55 w 113"/>
                <a:gd name="T5" fmla="*/ 180 h 180"/>
                <a:gd name="T6" fmla="*/ 113 w 113"/>
                <a:gd name="T7" fmla="*/ 61 h 180"/>
                <a:gd name="T8" fmla="*/ 112 w 113"/>
                <a:gd name="T9" fmla="*/ 52 h 180"/>
                <a:gd name="T10" fmla="*/ 104 w 113"/>
                <a:gd name="T11" fmla="*/ 49 h 180"/>
                <a:gd name="T12" fmla="*/ 14 w 113"/>
                <a:gd name="T1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80">
                  <a:moveTo>
                    <a:pt x="14" y="0"/>
                  </a:moveTo>
                  <a:cubicBezTo>
                    <a:pt x="13" y="47"/>
                    <a:pt x="7" y="92"/>
                    <a:pt x="0" y="133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5" y="180"/>
                    <a:pt x="113" y="110"/>
                    <a:pt x="113" y="61"/>
                  </a:cubicBezTo>
                  <a:cubicBezTo>
                    <a:pt x="113" y="58"/>
                    <a:pt x="112" y="55"/>
                    <a:pt x="112" y="52"/>
                  </a:cubicBezTo>
                  <a:cubicBezTo>
                    <a:pt x="112" y="52"/>
                    <a:pt x="109" y="51"/>
                    <a:pt x="104" y="49"/>
                  </a:cubicBezTo>
                  <a:cubicBezTo>
                    <a:pt x="86" y="43"/>
                    <a:pt x="43" y="25"/>
                    <a:pt x="14" y="0"/>
                  </a:cubicBezTo>
                </a:path>
              </a:pathLst>
            </a:custGeom>
            <a:solidFill>
              <a:srgbClr val="494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ïslîde"/>
            <p:cNvSpPr/>
            <p:nvPr/>
          </p:nvSpPr>
          <p:spPr bwMode="auto">
            <a:xfrm>
              <a:off x="8435976" y="3048001"/>
              <a:ext cx="546100" cy="1839913"/>
            </a:xfrm>
            <a:custGeom>
              <a:avLst/>
              <a:gdLst>
                <a:gd name="T0" fmla="*/ 58 w 276"/>
                <a:gd name="T1" fmla="*/ 888 h 929"/>
                <a:gd name="T2" fmla="*/ 170 w 276"/>
                <a:gd name="T3" fmla="*/ 918 h 929"/>
                <a:gd name="T4" fmla="*/ 170 w 276"/>
                <a:gd name="T5" fmla="*/ 903 h 929"/>
                <a:gd name="T6" fmla="*/ 218 w 276"/>
                <a:gd name="T7" fmla="*/ 546 h 929"/>
                <a:gd name="T8" fmla="*/ 237 w 276"/>
                <a:gd name="T9" fmla="*/ 268 h 929"/>
                <a:gd name="T10" fmla="*/ 253 w 276"/>
                <a:gd name="T11" fmla="*/ 71 h 929"/>
                <a:gd name="T12" fmla="*/ 0 w 276"/>
                <a:gd name="T13" fmla="*/ 31 h 929"/>
                <a:gd name="T14" fmla="*/ 79 w 276"/>
                <a:gd name="T15" fmla="*/ 311 h 929"/>
                <a:gd name="T16" fmla="*/ 104 w 276"/>
                <a:gd name="T17" fmla="*/ 614 h 929"/>
                <a:gd name="T18" fmla="*/ 58 w 276"/>
                <a:gd name="T19" fmla="*/ 888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929">
                  <a:moveTo>
                    <a:pt x="58" y="888"/>
                  </a:moveTo>
                  <a:cubicBezTo>
                    <a:pt x="58" y="888"/>
                    <a:pt x="167" y="907"/>
                    <a:pt x="170" y="918"/>
                  </a:cubicBezTo>
                  <a:cubicBezTo>
                    <a:pt x="174" y="929"/>
                    <a:pt x="170" y="903"/>
                    <a:pt x="170" y="903"/>
                  </a:cubicBezTo>
                  <a:cubicBezTo>
                    <a:pt x="170" y="903"/>
                    <a:pt x="233" y="713"/>
                    <a:pt x="218" y="546"/>
                  </a:cubicBezTo>
                  <a:cubicBezTo>
                    <a:pt x="204" y="379"/>
                    <a:pt x="237" y="268"/>
                    <a:pt x="237" y="268"/>
                  </a:cubicBezTo>
                  <a:cubicBezTo>
                    <a:pt x="237" y="268"/>
                    <a:pt x="276" y="143"/>
                    <a:pt x="253" y="71"/>
                  </a:cubicBezTo>
                  <a:cubicBezTo>
                    <a:pt x="231" y="0"/>
                    <a:pt x="0" y="31"/>
                    <a:pt x="0" y="31"/>
                  </a:cubicBezTo>
                  <a:cubicBezTo>
                    <a:pt x="0" y="31"/>
                    <a:pt x="80" y="220"/>
                    <a:pt x="79" y="311"/>
                  </a:cubicBezTo>
                  <a:cubicBezTo>
                    <a:pt x="79" y="311"/>
                    <a:pt x="88" y="583"/>
                    <a:pt x="104" y="614"/>
                  </a:cubicBezTo>
                  <a:cubicBezTo>
                    <a:pt x="104" y="614"/>
                    <a:pt x="78" y="881"/>
                    <a:pt x="58" y="888"/>
                  </a:cubicBezTo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îśľiḓé"/>
            <p:cNvSpPr/>
            <p:nvPr/>
          </p:nvSpPr>
          <p:spPr bwMode="auto">
            <a:xfrm>
              <a:off x="8248651" y="2001838"/>
              <a:ext cx="566738" cy="1198563"/>
            </a:xfrm>
            <a:custGeom>
              <a:avLst/>
              <a:gdLst>
                <a:gd name="T0" fmla="*/ 165 w 286"/>
                <a:gd name="T1" fmla="*/ 0 h 606"/>
                <a:gd name="T2" fmla="*/ 286 w 286"/>
                <a:gd name="T3" fmla="*/ 39 h 606"/>
                <a:gd name="T4" fmla="*/ 213 w 286"/>
                <a:gd name="T5" fmla="*/ 598 h 606"/>
                <a:gd name="T6" fmla="*/ 1 w 286"/>
                <a:gd name="T7" fmla="*/ 580 h 606"/>
                <a:gd name="T8" fmla="*/ 45 w 286"/>
                <a:gd name="T9" fmla="*/ 241 h 606"/>
                <a:gd name="T10" fmla="*/ 165 w 286"/>
                <a:gd name="T11" fmla="*/ 0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606">
                  <a:moveTo>
                    <a:pt x="165" y="0"/>
                  </a:moveTo>
                  <a:cubicBezTo>
                    <a:pt x="165" y="0"/>
                    <a:pt x="176" y="68"/>
                    <a:pt x="286" y="39"/>
                  </a:cubicBezTo>
                  <a:cubicBezTo>
                    <a:pt x="213" y="598"/>
                    <a:pt x="213" y="598"/>
                    <a:pt x="213" y="598"/>
                  </a:cubicBezTo>
                  <a:cubicBezTo>
                    <a:pt x="213" y="598"/>
                    <a:pt x="0" y="606"/>
                    <a:pt x="1" y="580"/>
                  </a:cubicBezTo>
                  <a:cubicBezTo>
                    <a:pt x="45" y="241"/>
                    <a:pt x="45" y="241"/>
                    <a:pt x="45" y="241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íṡḻíďè"/>
            <p:cNvSpPr/>
            <p:nvPr/>
          </p:nvSpPr>
          <p:spPr bwMode="auto">
            <a:xfrm>
              <a:off x="8555038" y="1995488"/>
              <a:ext cx="26988" cy="22225"/>
            </a:xfrm>
            <a:custGeom>
              <a:avLst/>
              <a:gdLst>
                <a:gd name="T0" fmla="*/ 14 w 14"/>
                <a:gd name="T1" fmla="*/ 9 h 11"/>
                <a:gd name="T2" fmla="*/ 14 w 14"/>
                <a:gd name="T3" fmla="*/ 11 h 11"/>
                <a:gd name="T4" fmla="*/ 14 w 14"/>
                <a:gd name="T5" fmla="*/ 11 h 11"/>
                <a:gd name="T6" fmla="*/ 14 w 14"/>
                <a:gd name="T7" fmla="*/ 9 h 11"/>
                <a:gd name="T8" fmla="*/ 14 w 14"/>
                <a:gd name="T9" fmla="*/ 0 h 11"/>
                <a:gd name="T10" fmla="*/ 0 w 14"/>
                <a:gd name="T11" fmla="*/ 11 h 11"/>
                <a:gd name="T12" fmla="*/ 11 w 14"/>
                <a:gd name="T13" fmla="*/ 4 h 11"/>
                <a:gd name="T14" fmla="*/ 11 w 14"/>
                <a:gd name="T15" fmla="*/ 3 h 11"/>
                <a:gd name="T16" fmla="*/ 11 w 14"/>
                <a:gd name="T17" fmla="*/ 4 h 11"/>
                <a:gd name="T18" fmla="*/ 14 w 14"/>
                <a:gd name="T19" fmla="*/ 2 h 11"/>
                <a:gd name="T20" fmla="*/ 14 w 14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1">
                  <a:moveTo>
                    <a:pt x="14" y="9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0"/>
                    <a:pt x="14" y="9"/>
                  </a:cubicBezTo>
                  <a:moveTo>
                    <a:pt x="14" y="0"/>
                  </a:moveTo>
                  <a:cubicBezTo>
                    <a:pt x="9" y="4"/>
                    <a:pt x="5" y="8"/>
                    <a:pt x="0" y="11"/>
                  </a:cubicBezTo>
                  <a:cubicBezTo>
                    <a:pt x="4" y="9"/>
                    <a:pt x="7" y="6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2" y="3"/>
                    <a:pt x="13" y="2"/>
                    <a:pt x="14" y="2"/>
                  </a:cubicBezTo>
                  <a:cubicBezTo>
                    <a:pt x="14" y="1"/>
                    <a:pt x="14" y="1"/>
                    <a:pt x="1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íśḻide"/>
            <p:cNvSpPr/>
            <p:nvPr/>
          </p:nvSpPr>
          <p:spPr bwMode="auto">
            <a:xfrm>
              <a:off x="8582026" y="1995488"/>
              <a:ext cx="0" cy="22225"/>
            </a:xfrm>
            <a:custGeom>
              <a:avLst/>
              <a:gdLst>
                <a:gd name="T0" fmla="*/ 0 h 11"/>
                <a:gd name="T1" fmla="*/ 0 h 11"/>
                <a:gd name="T2" fmla="*/ 2 h 11"/>
                <a:gd name="T3" fmla="*/ 2 h 11"/>
                <a:gd name="T4" fmla="*/ 9 h 11"/>
                <a:gd name="T5" fmla="*/ 11 h 11"/>
                <a:gd name="T6" fmla="*/ 11 h 11"/>
                <a:gd name="T7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i$1îḋè"/>
            <p:cNvSpPr/>
            <p:nvPr/>
          </p:nvSpPr>
          <p:spPr bwMode="auto">
            <a:xfrm>
              <a:off x="8021638" y="2332038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0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îṥļïdé"/>
            <p:cNvSpPr/>
            <p:nvPr/>
          </p:nvSpPr>
          <p:spPr bwMode="auto">
            <a:xfrm>
              <a:off x="8272463" y="2468563"/>
              <a:ext cx="12700" cy="15875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5 w 6"/>
                <a:gd name="T5" fmla="*/ 2 h 8"/>
                <a:gd name="T6" fmla="*/ 6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4" y="3"/>
                    <a:pt x="2" y="5"/>
                    <a:pt x="0" y="8"/>
                  </a:cubicBezTo>
                  <a:cubicBezTo>
                    <a:pt x="2" y="6"/>
                    <a:pt x="4" y="4"/>
                    <a:pt x="5" y="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îṩ1îdé"/>
            <p:cNvSpPr/>
            <p:nvPr/>
          </p:nvSpPr>
          <p:spPr bwMode="auto">
            <a:xfrm>
              <a:off x="8278813" y="3170238"/>
              <a:ext cx="15875" cy="68263"/>
            </a:xfrm>
            <a:custGeom>
              <a:avLst/>
              <a:gdLst>
                <a:gd name="T0" fmla="*/ 5 w 8"/>
                <a:gd name="T1" fmla="*/ 0 h 34"/>
                <a:gd name="T2" fmla="*/ 0 w 8"/>
                <a:gd name="T3" fmla="*/ 34 h 34"/>
                <a:gd name="T4" fmla="*/ 3 w 8"/>
                <a:gd name="T5" fmla="*/ 34 h 34"/>
                <a:gd name="T6" fmla="*/ 8 w 8"/>
                <a:gd name="T7" fmla="*/ 1 h 34"/>
                <a:gd name="T8" fmla="*/ 5 w 8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4">
                  <a:moveTo>
                    <a:pt x="5" y="0"/>
                  </a:moveTo>
                  <a:cubicBezTo>
                    <a:pt x="2" y="16"/>
                    <a:pt x="1" y="28"/>
                    <a:pt x="0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5" y="20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ïṩľîďé"/>
            <p:cNvSpPr/>
            <p:nvPr/>
          </p:nvSpPr>
          <p:spPr bwMode="auto">
            <a:xfrm>
              <a:off x="8288338" y="2001838"/>
              <a:ext cx="287338" cy="1171575"/>
            </a:xfrm>
            <a:custGeom>
              <a:avLst/>
              <a:gdLst>
                <a:gd name="T0" fmla="*/ 129 w 145"/>
                <a:gd name="T1" fmla="*/ 53 h 592"/>
                <a:gd name="T2" fmla="*/ 108 w 145"/>
                <a:gd name="T3" fmla="*/ 99 h 592"/>
                <a:gd name="T4" fmla="*/ 55 w 145"/>
                <a:gd name="T5" fmla="*/ 327 h 592"/>
                <a:gd name="T6" fmla="*/ 20 w 145"/>
                <a:gd name="T7" fmla="*/ 500 h 592"/>
                <a:gd name="T8" fmla="*/ 0 w 145"/>
                <a:gd name="T9" fmla="*/ 591 h 592"/>
                <a:gd name="T10" fmla="*/ 3 w 145"/>
                <a:gd name="T11" fmla="*/ 592 h 592"/>
                <a:gd name="T12" fmla="*/ 24 w 145"/>
                <a:gd name="T13" fmla="*/ 496 h 592"/>
                <a:gd name="T14" fmla="*/ 59 w 145"/>
                <a:gd name="T15" fmla="*/ 324 h 592"/>
                <a:gd name="T16" fmla="*/ 112 w 145"/>
                <a:gd name="T17" fmla="*/ 96 h 592"/>
                <a:gd name="T18" fmla="*/ 129 w 145"/>
                <a:gd name="T19" fmla="*/ 53 h 592"/>
                <a:gd name="T20" fmla="*/ 145 w 145"/>
                <a:gd name="T21" fmla="*/ 0 h 592"/>
                <a:gd name="T22" fmla="*/ 145 w 145"/>
                <a:gd name="T23" fmla="*/ 1 h 592"/>
                <a:gd name="T24" fmla="*/ 145 w 145"/>
                <a:gd name="T25" fmla="*/ 1 h 592"/>
                <a:gd name="T26" fmla="*/ 145 w 145"/>
                <a:gd name="T2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592">
                  <a:moveTo>
                    <a:pt x="129" y="53"/>
                  </a:moveTo>
                  <a:cubicBezTo>
                    <a:pt x="108" y="99"/>
                    <a:pt x="108" y="99"/>
                    <a:pt x="108" y="99"/>
                  </a:cubicBezTo>
                  <a:cubicBezTo>
                    <a:pt x="84" y="128"/>
                    <a:pt x="57" y="298"/>
                    <a:pt x="55" y="327"/>
                  </a:cubicBezTo>
                  <a:cubicBezTo>
                    <a:pt x="53" y="356"/>
                    <a:pt x="31" y="478"/>
                    <a:pt x="20" y="500"/>
                  </a:cubicBezTo>
                  <a:cubicBezTo>
                    <a:pt x="13" y="513"/>
                    <a:pt x="5" y="558"/>
                    <a:pt x="0" y="591"/>
                  </a:cubicBezTo>
                  <a:cubicBezTo>
                    <a:pt x="1" y="591"/>
                    <a:pt x="2" y="592"/>
                    <a:pt x="3" y="592"/>
                  </a:cubicBezTo>
                  <a:cubicBezTo>
                    <a:pt x="8" y="559"/>
                    <a:pt x="17" y="510"/>
                    <a:pt x="24" y="496"/>
                  </a:cubicBezTo>
                  <a:cubicBezTo>
                    <a:pt x="35" y="474"/>
                    <a:pt x="57" y="353"/>
                    <a:pt x="59" y="324"/>
                  </a:cubicBezTo>
                  <a:cubicBezTo>
                    <a:pt x="61" y="294"/>
                    <a:pt x="88" y="125"/>
                    <a:pt x="112" y="96"/>
                  </a:cubicBezTo>
                  <a:cubicBezTo>
                    <a:pt x="129" y="53"/>
                    <a:pt x="129" y="53"/>
                    <a:pt x="129" y="53"/>
                  </a:cubicBezTo>
                  <a:moveTo>
                    <a:pt x="145" y="0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45" y="0"/>
                    <a:pt x="14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íṥḻiḑè"/>
            <p:cNvSpPr/>
            <p:nvPr/>
          </p:nvSpPr>
          <p:spPr bwMode="auto">
            <a:xfrm>
              <a:off x="8039101" y="2484438"/>
              <a:ext cx="233363" cy="762000"/>
            </a:xfrm>
            <a:custGeom>
              <a:avLst/>
              <a:gdLst>
                <a:gd name="T0" fmla="*/ 94 w 118"/>
                <a:gd name="T1" fmla="*/ 381 h 385"/>
                <a:gd name="T2" fmla="*/ 93 w 118"/>
                <a:gd name="T3" fmla="*/ 381 h 385"/>
                <a:gd name="T4" fmla="*/ 93 w 118"/>
                <a:gd name="T5" fmla="*/ 385 h 385"/>
                <a:gd name="T6" fmla="*/ 115 w 118"/>
                <a:gd name="T7" fmla="*/ 385 h 385"/>
                <a:gd name="T8" fmla="*/ 115 w 118"/>
                <a:gd name="T9" fmla="*/ 383 h 385"/>
                <a:gd name="T10" fmla="*/ 94 w 118"/>
                <a:gd name="T11" fmla="*/ 383 h 385"/>
                <a:gd name="T12" fmla="*/ 94 w 118"/>
                <a:gd name="T13" fmla="*/ 381 h 385"/>
                <a:gd name="T14" fmla="*/ 118 w 118"/>
                <a:gd name="T15" fmla="*/ 0 h 385"/>
                <a:gd name="T16" fmla="*/ 4 w 118"/>
                <a:gd name="T17" fmla="*/ 33 h 385"/>
                <a:gd name="T18" fmla="*/ 4 w 118"/>
                <a:gd name="T19" fmla="*/ 33 h 385"/>
                <a:gd name="T20" fmla="*/ 1 w 118"/>
                <a:gd name="T21" fmla="*/ 33 h 385"/>
                <a:gd name="T22" fmla="*/ 1 w 118"/>
                <a:gd name="T23" fmla="*/ 33 h 385"/>
                <a:gd name="T24" fmla="*/ 0 w 118"/>
                <a:gd name="T25" fmla="*/ 33 h 385"/>
                <a:gd name="T26" fmla="*/ 1 w 118"/>
                <a:gd name="T27" fmla="*/ 37 h 385"/>
                <a:gd name="T28" fmla="*/ 118 w 118"/>
                <a:gd name="T2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385">
                  <a:moveTo>
                    <a:pt x="94" y="381"/>
                  </a:moveTo>
                  <a:cubicBezTo>
                    <a:pt x="93" y="381"/>
                    <a:pt x="93" y="381"/>
                    <a:pt x="93" y="381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115" y="385"/>
                    <a:pt x="115" y="385"/>
                    <a:pt x="115" y="385"/>
                  </a:cubicBezTo>
                  <a:cubicBezTo>
                    <a:pt x="115" y="384"/>
                    <a:pt x="115" y="384"/>
                    <a:pt x="115" y="383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94" y="381"/>
                    <a:pt x="94" y="381"/>
                    <a:pt x="94" y="381"/>
                  </a:cubicBezTo>
                  <a:moveTo>
                    <a:pt x="118" y="0"/>
                  </a:moveTo>
                  <a:cubicBezTo>
                    <a:pt x="87" y="29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90" y="32"/>
                    <a:pt x="1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ïŝ1iḑê"/>
            <p:cNvSpPr/>
            <p:nvPr/>
          </p:nvSpPr>
          <p:spPr bwMode="auto">
            <a:xfrm>
              <a:off x="8224838" y="3238501"/>
              <a:ext cx="42863" cy="3175"/>
            </a:xfrm>
            <a:custGeom>
              <a:avLst/>
              <a:gdLst>
                <a:gd name="T0" fmla="*/ 21 w 21"/>
                <a:gd name="T1" fmla="*/ 0 h 2"/>
                <a:gd name="T2" fmla="*/ 2 w 21"/>
                <a:gd name="T3" fmla="*/ 0 h 2"/>
                <a:gd name="T4" fmla="*/ 0 w 21"/>
                <a:gd name="T5" fmla="*/ 0 h 2"/>
                <a:gd name="T6" fmla="*/ 0 w 21"/>
                <a:gd name="T7" fmla="*/ 2 h 2"/>
                <a:gd name="T8" fmla="*/ 21 w 21"/>
                <a:gd name="T9" fmla="*/ 2 h 2"/>
                <a:gd name="T10" fmla="*/ 21 w 2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">
                  <a:moveTo>
                    <a:pt x="2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1"/>
                    <a:pt x="2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iSḻiḍe"/>
            <p:cNvSpPr/>
            <p:nvPr/>
          </p:nvSpPr>
          <p:spPr bwMode="auto">
            <a:xfrm>
              <a:off x="8267701" y="3238501"/>
              <a:ext cx="11113" cy="7938"/>
            </a:xfrm>
            <a:custGeom>
              <a:avLst/>
              <a:gdLst>
                <a:gd name="T0" fmla="*/ 6 w 6"/>
                <a:gd name="T1" fmla="*/ 0 h 4"/>
                <a:gd name="T2" fmla="*/ 0 w 6"/>
                <a:gd name="T3" fmla="*/ 0 h 4"/>
                <a:gd name="T4" fmla="*/ 0 w 6"/>
                <a:gd name="T5" fmla="*/ 4 h 4"/>
                <a:gd name="T6" fmla="*/ 5 w 6"/>
                <a:gd name="T7" fmla="*/ 4 h 4"/>
                <a:gd name="T8" fmla="*/ 6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0"/>
                  </a:cubicBezTo>
                </a:path>
              </a:pathLst>
            </a:custGeom>
            <a:solidFill>
              <a:srgbClr val="423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iṥlíďè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íṣliḋé"/>
            <p:cNvSpPr/>
            <p:nvPr/>
          </p:nvSpPr>
          <p:spPr bwMode="auto">
            <a:xfrm>
              <a:off x="8543926" y="2020888"/>
              <a:ext cx="38100" cy="85725"/>
            </a:xfrm>
            <a:custGeom>
              <a:avLst/>
              <a:gdLst>
                <a:gd name="T0" fmla="*/ 24 w 24"/>
                <a:gd name="T1" fmla="*/ 0 h 54"/>
                <a:gd name="T2" fmla="*/ 17 w 24"/>
                <a:gd name="T3" fmla="*/ 16 h 54"/>
                <a:gd name="T4" fmla="*/ 0 w 24"/>
                <a:gd name="T5" fmla="*/ 54 h 54"/>
                <a:gd name="T6" fmla="*/ 24 w 24"/>
                <a:gd name="T7" fmla="*/ 4 h 54"/>
                <a:gd name="T8" fmla="*/ 24 w 24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4">
                  <a:moveTo>
                    <a:pt x="24" y="0"/>
                  </a:moveTo>
                  <a:lnTo>
                    <a:pt x="17" y="16"/>
                  </a:lnTo>
                  <a:lnTo>
                    <a:pt x="0" y="54"/>
                  </a:lnTo>
                  <a:lnTo>
                    <a:pt x="24" y="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ïṥlídê"/>
            <p:cNvSpPr/>
            <p:nvPr/>
          </p:nvSpPr>
          <p:spPr bwMode="auto">
            <a:xfrm>
              <a:off x="8047038" y="2459038"/>
              <a:ext cx="238125" cy="90488"/>
            </a:xfrm>
            <a:custGeom>
              <a:avLst/>
              <a:gdLst>
                <a:gd name="T0" fmla="*/ 120 w 120"/>
                <a:gd name="T1" fmla="*/ 0 h 46"/>
                <a:gd name="T2" fmla="*/ 0 w 120"/>
                <a:gd name="T3" fmla="*/ 46 h 46"/>
                <a:gd name="T4" fmla="*/ 0 w 120"/>
                <a:gd name="T5" fmla="*/ 46 h 46"/>
                <a:gd name="T6" fmla="*/ 114 w 120"/>
                <a:gd name="T7" fmla="*/ 13 h 46"/>
                <a:gd name="T8" fmla="*/ 120 w 120"/>
                <a:gd name="T9" fmla="*/ 5 h 46"/>
                <a:gd name="T10" fmla="*/ 120 w 120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46">
                  <a:moveTo>
                    <a:pt x="120" y="0"/>
                  </a:moveTo>
                  <a:cubicBezTo>
                    <a:pt x="104" y="36"/>
                    <a:pt x="19" y="45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83" y="42"/>
                    <a:pt x="114" y="13"/>
                  </a:cubicBezTo>
                  <a:cubicBezTo>
                    <a:pt x="116" y="10"/>
                    <a:pt x="118" y="8"/>
                    <a:pt x="120" y="5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íṣḻidè"/>
            <p:cNvSpPr/>
            <p:nvPr/>
          </p:nvSpPr>
          <p:spPr bwMode="auto">
            <a:xfrm>
              <a:off x="8267701" y="3170238"/>
              <a:ext cx="20638" cy="68263"/>
            </a:xfrm>
            <a:custGeom>
              <a:avLst/>
              <a:gdLst>
                <a:gd name="T0" fmla="*/ 10 w 11"/>
                <a:gd name="T1" fmla="*/ 0 h 34"/>
                <a:gd name="T2" fmla="*/ 5 w 11"/>
                <a:gd name="T3" fmla="*/ 34 h 34"/>
                <a:gd name="T4" fmla="*/ 0 w 11"/>
                <a:gd name="T5" fmla="*/ 34 h 34"/>
                <a:gd name="T6" fmla="*/ 0 w 11"/>
                <a:gd name="T7" fmla="*/ 34 h 34"/>
                <a:gd name="T8" fmla="*/ 6 w 11"/>
                <a:gd name="T9" fmla="*/ 34 h 34"/>
                <a:gd name="T10" fmla="*/ 11 w 11"/>
                <a:gd name="T11" fmla="*/ 0 h 34"/>
                <a:gd name="T12" fmla="*/ 10 w 1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4">
                  <a:moveTo>
                    <a:pt x="10" y="0"/>
                  </a:moveTo>
                  <a:cubicBezTo>
                    <a:pt x="7" y="20"/>
                    <a:pt x="5" y="34"/>
                    <a:pt x="5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28"/>
                    <a:pt x="8" y="16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</a:path>
              </a:pathLst>
            </a:custGeom>
            <a:solidFill>
              <a:srgbClr val="3B3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îṩḷiḑê"/>
            <p:cNvSpPr/>
            <p:nvPr/>
          </p:nvSpPr>
          <p:spPr bwMode="auto">
            <a:xfrm>
              <a:off x="8286751" y="2046288"/>
              <a:ext cx="284163" cy="1123950"/>
            </a:xfrm>
            <a:custGeom>
              <a:avLst/>
              <a:gdLst>
                <a:gd name="T0" fmla="*/ 143 w 143"/>
                <a:gd name="T1" fmla="*/ 0 h 568"/>
                <a:gd name="T2" fmla="*/ 109 w 143"/>
                <a:gd name="T3" fmla="*/ 73 h 568"/>
                <a:gd name="T4" fmla="*/ 56 w 143"/>
                <a:gd name="T5" fmla="*/ 301 h 568"/>
                <a:gd name="T6" fmla="*/ 21 w 143"/>
                <a:gd name="T7" fmla="*/ 473 h 568"/>
                <a:gd name="T8" fmla="*/ 0 w 143"/>
                <a:gd name="T9" fmla="*/ 568 h 568"/>
                <a:gd name="T10" fmla="*/ 1 w 143"/>
                <a:gd name="T11" fmla="*/ 568 h 568"/>
                <a:gd name="T12" fmla="*/ 21 w 143"/>
                <a:gd name="T13" fmla="*/ 477 h 568"/>
                <a:gd name="T14" fmla="*/ 56 w 143"/>
                <a:gd name="T15" fmla="*/ 304 h 568"/>
                <a:gd name="T16" fmla="*/ 109 w 143"/>
                <a:gd name="T17" fmla="*/ 76 h 568"/>
                <a:gd name="T18" fmla="*/ 130 w 143"/>
                <a:gd name="T19" fmla="*/ 30 h 568"/>
                <a:gd name="T20" fmla="*/ 143 w 143"/>
                <a:gd name="T21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568">
                  <a:moveTo>
                    <a:pt x="143" y="0"/>
                  </a:moveTo>
                  <a:cubicBezTo>
                    <a:pt x="109" y="73"/>
                    <a:pt x="109" y="73"/>
                    <a:pt x="109" y="73"/>
                  </a:cubicBezTo>
                  <a:cubicBezTo>
                    <a:pt x="85" y="102"/>
                    <a:pt x="58" y="271"/>
                    <a:pt x="56" y="301"/>
                  </a:cubicBezTo>
                  <a:cubicBezTo>
                    <a:pt x="54" y="330"/>
                    <a:pt x="32" y="451"/>
                    <a:pt x="21" y="473"/>
                  </a:cubicBezTo>
                  <a:cubicBezTo>
                    <a:pt x="14" y="487"/>
                    <a:pt x="6" y="535"/>
                    <a:pt x="0" y="568"/>
                  </a:cubicBezTo>
                  <a:cubicBezTo>
                    <a:pt x="1" y="568"/>
                    <a:pt x="1" y="568"/>
                    <a:pt x="1" y="568"/>
                  </a:cubicBezTo>
                  <a:cubicBezTo>
                    <a:pt x="6" y="535"/>
                    <a:pt x="14" y="490"/>
                    <a:pt x="21" y="477"/>
                  </a:cubicBezTo>
                  <a:cubicBezTo>
                    <a:pt x="32" y="455"/>
                    <a:pt x="54" y="333"/>
                    <a:pt x="56" y="304"/>
                  </a:cubicBezTo>
                  <a:cubicBezTo>
                    <a:pt x="58" y="275"/>
                    <a:pt x="85" y="105"/>
                    <a:pt x="109" y="76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43" y="0"/>
                    <a:pt x="143" y="0"/>
                    <a:pt x="143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4" name="îŝ1iḑè"/>
            <p:cNvSpPr/>
            <p:nvPr/>
          </p:nvSpPr>
          <p:spPr bwMode="auto">
            <a:xfrm>
              <a:off x="8015288" y="1998663"/>
              <a:ext cx="566738" cy="1239838"/>
            </a:xfrm>
            <a:custGeom>
              <a:avLst/>
              <a:gdLst>
                <a:gd name="T0" fmla="*/ 286 w 286"/>
                <a:gd name="T1" fmla="*/ 0 h 626"/>
                <a:gd name="T2" fmla="*/ 229 w 286"/>
                <a:gd name="T3" fmla="*/ 23 h 626"/>
                <a:gd name="T4" fmla="*/ 177 w 286"/>
                <a:gd name="T5" fmla="*/ 39 h 626"/>
                <a:gd name="T6" fmla="*/ 130 w 286"/>
                <a:gd name="T7" fmla="*/ 83 h 626"/>
                <a:gd name="T8" fmla="*/ 0 w 286"/>
                <a:gd name="T9" fmla="*/ 168 h 626"/>
                <a:gd name="T10" fmla="*/ 13 w 286"/>
                <a:gd name="T11" fmla="*/ 278 h 626"/>
                <a:gd name="T12" fmla="*/ 136 w 286"/>
                <a:gd name="T13" fmla="*/ 232 h 626"/>
                <a:gd name="T14" fmla="*/ 105 w 286"/>
                <a:gd name="T15" fmla="*/ 626 h 626"/>
                <a:gd name="T16" fmla="*/ 132 w 286"/>
                <a:gd name="T17" fmla="*/ 626 h 626"/>
                <a:gd name="T18" fmla="*/ 158 w 286"/>
                <a:gd name="T19" fmla="*/ 497 h 626"/>
                <a:gd name="T20" fmla="*/ 193 w 286"/>
                <a:gd name="T21" fmla="*/ 325 h 626"/>
                <a:gd name="T22" fmla="*/ 246 w 286"/>
                <a:gd name="T23" fmla="*/ 97 h 626"/>
                <a:gd name="T24" fmla="*/ 286 w 286"/>
                <a:gd name="T25" fmla="*/ 11 h 626"/>
                <a:gd name="T26" fmla="*/ 286 w 286"/>
                <a:gd name="T27" fmla="*/ 0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626">
                  <a:moveTo>
                    <a:pt x="286" y="0"/>
                  </a:moveTo>
                  <a:cubicBezTo>
                    <a:pt x="269" y="12"/>
                    <a:pt x="250" y="21"/>
                    <a:pt x="229" y="23"/>
                  </a:cubicBezTo>
                  <a:cubicBezTo>
                    <a:pt x="211" y="24"/>
                    <a:pt x="193" y="30"/>
                    <a:pt x="177" y="39"/>
                  </a:cubicBezTo>
                  <a:cubicBezTo>
                    <a:pt x="158" y="49"/>
                    <a:pt x="137" y="65"/>
                    <a:pt x="130" y="83"/>
                  </a:cubicBezTo>
                  <a:cubicBezTo>
                    <a:pt x="118" y="120"/>
                    <a:pt x="37" y="181"/>
                    <a:pt x="0" y="168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8"/>
                    <a:pt x="118" y="273"/>
                    <a:pt x="136" y="232"/>
                  </a:cubicBezTo>
                  <a:cubicBezTo>
                    <a:pt x="105" y="626"/>
                    <a:pt x="105" y="626"/>
                    <a:pt x="105" y="626"/>
                  </a:cubicBezTo>
                  <a:cubicBezTo>
                    <a:pt x="132" y="626"/>
                    <a:pt x="132" y="626"/>
                    <a:pt x="132" y="626"/>
                  </a:cubicBezTo>
                  <a:cubicBezTo>
                    <a:pt x="132" y="626"/>
                    <a:pt x="147" y="520"/>
                    <a:pt x="158" y="497"/>
                  </a:cubicBezTo>
                  <a:cubicBezTo>
                    <a:pt x="169" y="475"/>
                    <a:pt x="191" y="354"/>
                    <a:pt x="193" y="325"/>
                  </a:cubicBezTo>
                  <a:cubicBezTo>
                    <a:pt x="195" y="295"/>
                    <a:pt x="222" y="126"/>
                    <a:pt x="246" y="97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5" name="ísļíḓê"/>
            <p:cNvSpPr/>
            <p:nvPr/>
          </p:nvSpPr>
          <p:spPr bwMode="auto">
            <a:xfrm>
              <a:off x="8575676" y="1958976"/>
              <a:ext cx="3175" cy="12700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5 h 6"/>
                <a:gd name="T4" fmla="*/ 1 w 1"/>
                <a:gd name="T5" fmla="*/ 6 h 6"/>
                <a:gd name="T6" fmla="*/ 1 w 1"/>
                <a:gd name="T7" fmla="*/ 0 h 6"/>
                <a:gd name="T8" fmla="*/ 0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1" y="4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iṥľíḋe"/>
            <p:cNvSpPr/>
            <p:nvPr/>
          </p:nvSpPr>
          <p:spPr bwMode="auto">
            <a:xfrm>
              <a:off x="8578851" y="1939926"/>
              <a:ext cx="120650" cy="33338"/>
            </a:xfrm>
            <a:custGeom>
              <a:avLst/>
              <a:gdLst>
                <a:gd name="T0" fmla="*/ 61 w 61"/>
                <a:gd name="T1" fmla="*/ 0 h 17"/>
                <a:gd name="T2" fmla="*/ 16 w 61"/>
                <a:gd name="T3" fmla="*/ 11 h 17"/>
                <a:gd name="T4" fmla="*/ 0 w 61"/>
                <a:gd name="T5" fmla="*/ 10 h 17"/>
                <a:gd name="T6" fmla="*/ 0 w 61"/>
                <a:gd name="T7" fmla="*/ 16 h 17"/>
                <a:gd name="T8" fmla="*/ 16 w 61"/>
                <a:gd name="T9" fmla="*/ 17 h 17"/>
                <a:gd name="T10" fmla="*/ 16 w 61"/>
                <a:gd name="T11" fmla="*/ 17 h 17"/>
                <a:gd name="T12" fmla="*/ 61 w 61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7">
                  <a:moveTo>
                    <a:pt x="61" y="0"/>
                  </a:moveTo>
                  <a:cubicBezTo>
                    <a:pt x="48" y="7"/>
                    <a:pt x="32" y="11"/>
                    <a:pt x="16" y="11"/>
                  </a:cubicBezTo>
                  <a:cubicBezTo>
                    <a:pt x="10" y="11"/>
                    <a:pt x="5" y="11"/>
                    <a:pt x="0" y="10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6" y="16"/>
                    <a:pt x="11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33" y="17"/>
                    <a:pt x="48" y="10"/>
                    <a:pt x="61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îŝḻiḑé"/>
            <p:cNvSpPr/>
            <p:nvPr/>
          </p:nvSpPr>
          <p:spPr bwMode="auto">
            <a:xfrm>
              <a:off x="8412163" y="1570038"/>
              <a:ext cx="393700" cy="392113"/>
            </a:xfrm>
            <a:prstGeom prst="ellipse">
              <a:avLst/>
            </a:pr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íṧľïḓé"/>
            <p:cNvSpPr/>
            <p:nvPr/>
          </p:nvSpPr>
          <p:spPr bwMode="auto">
            <a:xfrm>
              <a:off x="8394701" y="1512888"/>
              <a:ext cx="463550" cy="406400"/>
            </a:xfrm>
            <a:custGeom>
              <a:avLst/>
              <a:gdLst>
                <a:gd name="T0" fmla="*/ 234 w 234"/>
                <a:gd name="T1" fmla="*/ 172 h 206"/>
                <a:gd name="T2" fmla="*/ 222 w 234"/>
                <a:gd name="T3" fmla="*/ 187 h 206"/>
                <a:gd name="T4" fmla="*/ 210 w 234"/>
                <a:gd name="T5" fmla="*/ 197 h 206"/>
                <a:gd name="T6" fmla="*/ 212 w 234"/>
                <a:gd name="T7" fmla="*/ 206 h 206"/>
                <a:gd name="T8" fmla="*/ 234 w 234"/>
                <a:gd name="T9" fmla="*/ 172 h 206"/>
                <a:gd name="T10" fmla="*/ 3 w 234"/>
                <a:gd name="T11" fmla="*/ 0 h 206"/>
                <a:gd name="T12" fmla="*/ 0 w 234"/>
                <a:gd name="T13" fmla="*/ 30 h 206"/>
                <a:gd name="T14" fmla="*/ 19 w 234"/>
                <a:gd name="T15" fmla="*/ 72 h 206"/>
                <a:gd name="T16" fmla="*/ 28 w 234"/>
                <a:gd name="T17" fmla="*/ 53 h 206"/>
                <a:gd name="T18" fmla="*/ 26 w 234"/>
                <a:gd name="T19" fmla="*/ 53 h 206"/>
                <a:gd name="T20" fmla="*/ 3 w 234"/>
                <a:gd name="T21" fmla="*/ 9 h 206"/>
                <a:gd name="T22" fmla="*/ 3 w 234"/>
                <a:gd name="T2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06">
                  <a:moveTo>
                    <a:pt x="234" y="172"/>
                  </a:moveTo>
                  <a:cubicBezTo>
                    <a:pt x="231" y="178"/>
                    <a:pt x="227" y="182"/>
                    <a:pt x="222" y="187"/>
                  </a:cubicBezTo>
                  <a:cubicBezTo>
                    <a:pt x="218" y="191"/>
                    <a:pt x="214" y="194"/>
                    <a:pt x="210" y="197"/>
                  </a:cubicBezTo>
                  <a:cubicBezTo>
                    <a:pt x="211" y="200"/>
                    <a:pt x="212" y="203"/>
                    <a:pt x="212" y="206"/>
                  </a:cubicBezTo>
                  <a:cubicBezTo>
                    <a:pt x="222" y="196"/>
                    <a:pt x="230" y="185"/>
                    <a:pt x="234" y="172"/>
                  </a:cubicBezTo>
                  <a:moveTo>
                    <a:pt x="3" y="0"/>
                  </a:moveTo>
                  <a:cubicBezTo>
                    <a:pt x="1" y="10"/>
                    <a:pt x="0" y="20"/>
                    <a:pt x="0" y="30"/>
                  </a:cubicBezTo>
                  <a:cubicBezTo>
                    <a:pt x="0" y="44"/>
                    <a:pt x="6" y="65"/>
                    <a:pt x="19" y="72"/>
                  </a:cubicBezTo>
                  <a:cubicBezTo>
                    <a:pt x="21" y="66"/>
                    <a:pt x="24" y="59"/>
                    <a:pt x="28" y="53"/>
                  </a:cubicBezTo>
                  <a:cubicBezTo>
                    <a:pt x="27" y="53"/>
                    <a:pt x="27" y="53"/>
                    <a:pt x="26" y="53"/>
                  </a:cubicBezTo>
                  <a:cubicBezTo>
                    <a:pt x="10" y="47"/>
                    <a:pt x="3" y="24"/>
                    <a:pt x="3" y="9"/>
                  </a:cubicBezTo>
                  <a:cubicBezTo>
                    <a:pt x="3" y="6"/>
                    <a:pt x="3" y="3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îś1íḍé"/>
            <p:cNvSpPr/>
            <p:nvPr/>
          </p:nvSpPr>
          <p:spPr bwMode="auto">
            <a:xfrm>
              <a:off x="8399463" y="1412876"/>
              <a:ext cx="471488" cy="522288"/>
            </a:xfrm>
            <a:custGeom>
              <a:avLst/>
              <a:gdLst>
                <a:gd name="T0" fmla="*/ 80 w 238"/>
                <a:gd name="T1" fmla="*/ 0 h 264"/>
                <a:gd name="T2" fmla="*/ 51 w 238"/>
                <a:gd name="T3" fmla="*/ 11 h 264"/>
                <a:gd name="T4" fmla="*/ 36 w 238"/>
                <a:gd name="T5" fmla="*/ 37 h 264"/>
                <a:gd name="T6" fmla="*/ 23 w 238"/>
                <a:gd name="T7" fmla="*/ 20 h 264"/>
                <a:gd name="T8" fmla="*/ 23 w 238"/>
                <a:gd name="T9" fmla="*/ 12 h 264"/>
                <a:gd name="T10" fmla="*/ 7 w 238"/>
                <a:gd name="T11" fmla="*/ 47 h 264"/>
                <a:gd name="T12" fmla="*/ 3 w 238"/>
                <a:gd name="T13" fmla="*/ 37 h 264"/>
                <a:gd name="T14" fmla="*/ 0 w 238"/>
                <a:gd name="T15" fmla="*/ 50 h 264"/>
                <a:gd name="T16" fmla="*/ 0 w 238"/>
                <a:gd name="T17" fmla="*/ 59 h 264"/>
                <a:gd name="T18" fmla="*/ 23 w 238"/>
                <a:gd name="T19" fmla="*/ 103 h 264"/>
                <a:gd name="T20" fmla="*/ 25 w 238"/>
                <a:gd name="T21" fmla="*/ 103 h 264"/>
                <a:gd name="T22" fmla="*/ 16 w 238"/>
                <a:gd name="T23" fmla="*/ 122 h 264"/>
                <a:gd name="T24" fmla="*/ 19 w 238"/>
                <a:gd name="T25" fmla="*/ 123 h 264"/>
                <a:gd name="T26" fmla="*/ 22 w 238"/>
                <a:gd name="T27" fmla="*/ 124 h 264"/>
                <a:gd name="T28" fmla="*/ 106 w 238"/>
                <a:gd name="T29" fmla="*/ 79 h 264"/>
                <a:gd name="T30" fmla="*/ 205 w 238"/>
                <a:gd name="T31" fmla="*/ 178 h 264"/>
                <a:gd name="T32" fmla="*/ 191 w 238"/>
                <a:gd name="T33" fmla="*/ 228 h 264"/>
                <a:gd name="T34" fmla="*/ 199 w 238"/>
                <a:gd name="T35" fmla="*/ 264 h 264"/>
                <a:gd name="T36" fmla="*/ 209 w 238"/>
                <a:gd name="T37" fmla="*/ 256 h 264"/>
                <a:gd name="T38" fmla="*/ 207 w 238"/>
                <a:gd name="T39" fmla="*/ 247 h 264"/>
                <a:gd name="T40" fmla="*/ 219 w 238"/>
                <a:gd name="T41" fmla="*/ 237 h 264"/>
                <a:gd name="T42" fmla="*/ 231 w 238"/>
                <a:gd name="T43" fmla="*/ 222 h 264"/>
                <a:gd name="T44" fmla="*/ 235 w 238"/>
                <a:gd name="T45" fmla="*/ 209 h 264"/>
                <a:gd name="T46" fmla="*/ 237 w 238"/>
                <a:gd name="T47" fmla="*/ 166 h 264"/>
                <a:gd name="T48" fmla="*/ 235 w 238"/>
                <a:gd name="T49" fmla="*/ 116 h 264"/>
                <a:gd name="T50" fmla="*/ 232 w 238"/>
                <a:gd name="T51" fmla="*/ 88 h 264"/>
                <a:gd name="T52" fmla="*/ 143 w 238"/>
                <a:gd name="T53" fmla="*/ 20 h 264"/>
                <a:gd name="T54" fmla="*/ 141 w 238"/>
                <a:gd name="T55" fmla="*/ 20 h 264"/>
                <a:gd name="T56" fmla="*/ 105 w 238"/>
                <a:gd name="T57" fmla="*/ 22 h 264"/>
                <a:gd name="T58" fmla="*/ 84 w 238"/>
                <a:gd name="T59" fmla="*/ 22 h 264"/>
                <a:gd name="T60" fmla="*/ 74 w 238"/>
                <a:gd name="T61" fmla="*/ 22 h 264"/>
                <a:gd name="T62" fmla="*/ 74 w 238"/>
                <a:gd name="T63" fmla="*/ 22 h 264"/>
                <a:gd name="T64" fmla="*/ 70 w 238"/>
                <a:gd name="T65" fmla="*/ 21 h 264"/>
                <a:gd name="T66" fmla="*/ 69 w 238"/>
                <a:gd name="T67" fmla="*/ 18 h 264"/>
                <a:gd name="T68" fmla="*/ 80 w 238"/>
                <a:gd name="T6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264">
                  <a:moveTo>
                    <a:pt x="80" y="0"/>
                  </a:moveTo>
                  <a:cubicBezTo>
                    <a:pt x="70" y="2"/>
                    <a:pt x="60" y="6"/>
                    <a:pt x="51" y="11"/>
                  </a:cubicBezTo>
                  <a:cubicBezTo>
                    <a:pt x="42" y="17"/>
                    <a:pt x="35" y="27"/>
                    <a:pt x="36" y="37"/>
                  </a:cubicBezTo>
                  <a:cubicBezTo>
                    <a:pt x="30" y="33"/>
                    <a:pt x="26" y="27"/>
                    <a:pt x="23" y="20"/>
                  </a:cubicBezTo>
                  <a:cubicBezTo>
                    <a:pt x="23" y="18"/>
                    <a:pt x="23" y="15"/>
                    <a:pt x="23" y="12"/>
                  </a:cubicBezTo>
                  <a:cubicBezTo>
                    <a:pt x="15" y="23"/>
                    <a:pt x="10" y="34"/>
                    <a:pt x="7" y="47"/>
                  </a:cubicBezTo>
                  <a:cubicBezTo>
                    <a:pt x="4" y="45"/>
                    <a:pt x="3" y="41"/>
                    <a:pt x="3" y="37"/>
                  </a:cubicBezTo>
                  <a:cubicBezTo>
                    <a:pt x="2" y="41"/>
                    <a:pt x="1" y="46"/>
                    <a:pt x="0" y="50"/>
                  </a:cubicBezTo>
                  <a:cubicBezTo>
                    <a:pt x="0" y="53"/>
                    <a:pt x="0" y="56"/>
                    <a:pt x="0" y="59"/>
                  </a:cubicBezTo>
                  <a:cubicBezTo>
                    <a:pt x="0" y="74"/>
                    <a:pt x="7" y="97"/>
                    <a:pt x="23" y="103"/>
                  </a:cubicBezTo>
                  <a:cubicBezTo>
                    <a:pt x="24" y="103"/>
                    <a:pt x="24" y="103"/>
                    <a:pt x="25" y="103"/>
                  </a:cubicBezTo>
                  <a:cubicBezTo>
                    <a:pt x="21" y="109"/>
                    <a:pt x="18" y="116"/>
                    <a:pt x="16" y="122"/>
                  </a:cubicBezTo>
                  <a:cubicBezTo>
                    <a:pt x="17" y="122"/>
                    <a:pt x="18" y="123"/>
                    <a:pt x="19" y="123"/>
                  </a:cubicBezTo>
                  <a:cubicBezTo>
                    <a:pt x="20" y="124"/>
                    <a:pt x="21" y="124"/>
                    <a:pt x="22" y="124"/>
                  </a:cubicBezTo>
                  <a:cubicBezTo>
                    <a:pt x="40" y="97"/>
                    <a:pt x="71" y="79"/>
                    <a:pt x="106" y="79"/>
                  </a:cubicBezTo>
                  <a:cubicBezTo>
                    <a:pt x="161" y="79"/>
                    <a:pt x="205" y="123"/>
                    <a:pt x="205" y="178"/>
                  </a:cubicBezTo>
                  <a:cubicBezTo>
                    <a:pt x="205" y="196"/>
                    <a:pt x="200" y="213"/>
                    <a:pt x="191" y="228"/>
                  </a:cubicBezTo>
                  <a:cubicBezTo>
                    <a:pt x="193" y="242"/>
                    <a:pt x="196" y="254"/>
                    <a:pt x="199" y="264"/>
                  </a:cubicBezTo>
                  <a:cubicBezTo>
                    <a:pt x="203" y="262"/>
                    <a:pt x="206" y="259"/>
                    <a:pt x="209" y="256"/>
                  </a:cubicBezTo>
                  <a:cubicBezTo>
                    <a:pt x="209" y="253"/>
                    <a:pt x="208" y="250"/>
                    <a:pt x="207" y="247"/>
                  </a:cubicBezTo>
                  <a:cubicBezTo>
                    <a:pt x="211" y="244"/>
                    <a:pt x="215" y="241"/>
                    <a:pt x="219" y="237"/>
                  </a:cubicBezTo>
                  <a:cubicBezTo>
                    <a:pt x="224" y="232"/>
                    <a:pt x="228" y="228"/>
                    <a:pt x="231" y="222"/>
                  </a:cubicBezTo>
                  <a:cubicBezTo>
                    <a:pt x="233" y="218"/>
                    <a:pt x="234" y="213"/>
                    <a:pt x="235" y="209"/>
                  </a:cubicBezTo>
                  <a:cubicBezTo>
                    <a:pt x="238" y="194"/>
                    <a:pt x="238" y="180"/>
                    <a:pt x="237" y="166"/>
                  </a:cubicBezTo>
                  <a:cubicBezTo>
                    <a:pt x="235" y="116"/>
                    <a:pt x="235" y="116"/>
                    <a:pt x="235" y="116"/>
                  </a:cubicBezTo>
                  <a:cubicBezTo>
                    <a:pt x="235" y="107"/>
                    <a:pt x="234" y="97"/>
                    <a:pt x="232" y="88"/>
                  </a:cubicBezTo>
                  <a:cubicBezTo>
                    <a:pt x="223" y="49"/>
                    <a:pt x="183" y="21"/>
                    <a:pt x="143" y="20"/>
                  </a:cubicBezTo>
                  <a:cubicBezTo>
                    <a:pt x="143" y="20"/>
                    <a:pt x="142" y="20"/>
                    <a:pt x="141" y="20"/>
                  </a:cubicBezTo>
                  <a:cubicBezTo>
                    <a:pt x="129" y="20"/>
                    <a:pt x="117" y="20"/>
                    <a:pt x="105" y="22"/>
                  </a:cubicBezTo>
                  <a:cubicBezTo>
                    <a:pt x="98" y="22"/>
                    <a:pt x="91" y="22"/>
                    <a:pt x="84" y="22"/>
                  </a:cubicBezTo>
                  <a:cubicBezTo>
                    <a:pt x="80" y="22"/>
                    <a:pt x="77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2" y="22"/>
                    <a:pt x="71" y="22"/>
                    <a:pt x="70" y="21"/>
                  </a:cubicBezTo>
                  <a:cubicBezTo>
                    <a:pt x="70" y="21"/>
                    <a:pt x="69" y="19"/>
                    <a:pt x="69" y="18"/>
                  </a:cubicBezTo>
                  <a:cubicBezTo>
                    <a:pt x="68" y="10"/>
                    <a:pt x="73" y="3"/>
                    <a:pt x="8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îṣḻiďe"/>
            <p:cNvSpPr/>
            <p:nvPr/>
          </p:nvSpPr>
          <p:spPr bwMode="auto">
            <a:xfrm>
              <a:off x="8751888" y="1865313"/>
              <a:ext cx="42863" cy="82550"/>
            </a:xfrm>
            <a:custGeom>
              <a:avLst/>
              <a:gdLst>
                <a:gd name="T0" fmla="*/ 13 w 21"/>
                <a:gd name="T1" fmla="*/ 0 h 42"/>
                <a:gd name="T2" fmla="*/ 0 w 21"/>
                <a:gd name="T3" fmla="*/ 18 h 42"/>
                <a:gd name="T4" fmla="*/ 11 w 21"/>
                <a:gd name="T5" fmla="*/ 42 h 42"/>
                <a:gd name="T6" fmla="*/ 21 w 21"/>
                <a:gd name="T7" fmla="*/ 36 h 42"/>
                <a:gd name="T8" fmla="*/ 13 w 2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2">
                  <a:moveTo>
                    <a:pt x="13" y="0"/>
                  </a:moveTo>
                  <a:cubicBezTo>
                    <a:pt x="10" y="7"/>
                    <a:pt x="5" y="13"/>
                    <a:pt x="0" y="18"/>
                  </a:cubicBezTo>
                  <a:cubicBezTo>
                    <a:pt x="2" y="27"/>
                    <a:pt x="6" y="35"/>
                    <a:pt x="11" y="42"/>
                  </a:cubicBezTo>
                  <a:cubicBezTo>
                    <a:pt x="14" y="41"/>
                    <a:pt x="18" y="38"/>
                    <a:pt x="21" y="36"/>
                  </a:cubicBezTo>
                  <a:cubicBezTo>
                    <a:pt x="18" y="26"/>
                    <a:pt x="15" y="14"/>
                    <a:pt x="1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iSḻïḋè"/>
            <p:cNvSpPr/>
            <p:nvPr/>
          </p:nvSpPr>
          <p:spPr bwMode="auto">
            <a:xfrm>
              <a:off x="8405813" y="1419226"/>
              <a:ext cx="57150" cy="66675"/>
            </a:xfrm>
            <a:custGeom>
              <a:avLst/>
              <a:gdLst>
                <a:gd name="T0" fmla="*/ 2 w 29"/>
                <a:gd name="T1" fmla="*/ 28 h 34"/>
                <a:gd name="T2" fmla="*/ 0 w 29"/>
                <a:gd name="T3" fmla="*/ 34 h 34"/>
                <a:gd name="T4" fmla="*/ 2 w 29"/>
                <a:gd name="T5" fmla="*/ 28 h 34"/>
                <a:gd name="T6" fmla="*/ 29 w 29"/>
                <a:gd name="T7" fmla="*/ 0 h 34"/>
                <a:gd name="T8" fmla="*/ 20 w 29"/>
                <a:gd name="T9" fmla="*/ 9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" y="28"/>
                  </a:moveTo>
                  <a:cubicBezTo>
                    <a:pt x="1" y="30"/>
                    <a:pt x="0" y="32"/>
                    <a:pt x="0" y="34"/>
                  </a:cubicBezTo>
                  <a:cubicBezTo>
                    <a:pt x="1" y="32"/>
                    <a:pt x="2" y="30"/>
                    <a:pt x="2" y="28"/>
                  </a:cubicBezTo>
                  <a:moveTo>
                    <a:pt x="29" y="0"/>
                  </a:moveTo>
                  <a:cubicBezTo>
                    <a:pt x="25" y="1"/>
                    <a:pt x="21" y="5"/>
                    <a:pt x="20" y="9"/>
                  </a:cubicBezTo>
                  <a:cubicBezTo>
                    <a:pt x="23" y="6"/>
                    <a:pt x="26" y="3"/>
                    <a:pt x="29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is1ïḍê"/>
            <p:cNvSpPr/>
            <p:nvPr/>
          </p:nvSpPr>
          <p:spPr bwMode="auto">
            <a:xfrm>
              <a:off x="8443913" y="1570038"/>
              <a:ext cx="361950" cy="330200"/>
            </a:xfrm>
            <a:custGeom>
              <a:avLst/>
              <a:gdLst>
                <a:gd name="T0" fmla="*/ 84 w 183"/>
                <a:gd name="T1" fmla="*/ 0 h 167"/>
                <a:gd name="T2" fmla="*/ 0 w 183"/>
                <a:gd name="T3" fmla="*/ 45 h 167"/>
                <a:gd name="T4" fmla="*/ 13 w 183"/>
                <a:gd name="T5" fmla="*/ 46 h 167"/>
                <a:gd name="T6" fmla="*/ 59 w 183"/>
                <a:gd name="T7" fmla="*/ 41 h 167"/>
                <a:gd name="T8" fmla="*/ 62 w 183"/>
                <a:gd name="T9" fmla="*/ 41 h 167"/>
                <a:gd name="T10" fmla="*/ 68 w 183"/>
                <a:gd name="T11" fmla="*/ 42 h 167"/>
                <a:gd name="T12" fmla="*/ 80 w 183"/>
                <a:gd name="T13" fmla="*/ 64 h 167"/>
                <a:gd name="T14" fmla="*/ 105 w 183"/>
                <a:gd name="T15" fmla="*/ 109 h 167"/>
                <a:gd name="T16" fmla="*/ 116 w 183"/>
                <a:gd name="T17" fmla="*/ 114 h 167"/>
                <a:gd name="T18" fmla="*/ 121 w 183"/>
                <a:gd name="T19" fmla="*/ 112 h 167"/>
                <a:gd name="T20" fmla="*/ 124 w 183"/>
                <a:gd name="T21" fmla="*/ 98 h 167"/>
                <a:gd name="T22" fmla="*/ 128 w 183"/>
                <a:gd name="T23" fmla="*/ 97 h 167"/>
                <a:gd name="T24" fmla="*/ 140 w 183"/>
                <a:gd name="T25" fmla="*/ 103 h 167"/>
                <a:gd name="T26" fmla="*/ 146 w 183"/>
                <a:gd name="T27" fmla="*/ 119 h 167"/>
                <a:gd name="T28" fmla="*/ 156 w 183"/>
                <a:gd name="T29" fmla="*/ 167 h 167"/>
                <a:gd name="T30" fmla="*/ 169 w 183"/>
                <a:gd name="T31" fmla="*/ 149 h 167"/>
                <a:gd name="T32" fmla="*/ 183 w 183"/>
                <a:gd name="T33" fmla="*/ 99 h 167"/>
                <a:gd name="T34" fmla="*/ 84 w 183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3" h="167">
                  <a:moveTo>
                    <a:pt x="84" y="0"/>
                  </a:moveTo>
                  <a:cubicBezTo>
                    <a:pt x="49" y="0"/>
                    <a:pt x="18" y="18"/>
                    <a:pt x="0" y="45"/>
                  </a:cubicBezTo>
                  <a:cubicBezTo>
                    <a:pt x="4" y="46"/>
                    <a:pt x="8" y="46"/>
                    <a:pt x="13" y="46"/>
                  </a:cubicBezTo>
                  <a:cubicBezTo>
                    <a:pt x="28" y="46"/>
                    <a:pt x="46" y="42"/>
                    <a:pt x="59" y="41"/>
                  </a:cubicBezTo>
                  <a:cubicBezTo>
                    <a:pt x="60" y="41"/>
                    <a:pt x="61" y="41"/>
                    <a:pt x="62" y="41"/>
                  </a:cubicBezTo>
                  <a:cubicBezTo>
                    <a:pt x="64" y="41"/>
                    <a:pt x="66" y="42"/>
                    <a:pt x="68" y="42"/>
                  </a:cubicBezTo>
                  <a:cubicBezTo>
                    <a:pt x="77" y="45"/>
                    <a:pt x="78" y="56"/>
                    <a:pt x="80" y="64"/>
                  </a:cubicBezTo>
                  <a:cubicBezTo>
                    <a:pt x="84" y="81"/>
                    <a:pt x="92" y="97"/>
                    <a:pt x="105" y="109"/>
                  </a:cubicBezTo>
                  <a:cubicBezTo>
                    <a:pt x="108" y="111"/>
                    <a:pt x="112" y="114"/>
                    <a:pt x="116" y="114"/>
                  </a:cubicBezTo>
                  <a:cubicBezTo>
                    <a:pt x="118" y="114"/>
                    <a:pt x="120" y="113"/>
                    <a:pt x="121" y="112"/>
                  </a:cubicBezTo>
                  <a:cubicBezTo>
                    <a:pt x="117" y="108"/>
                    <a:pt x="119" y="100"/>
                    <a:pt x="124" y="98"/>
                  </a:cubicBezTo>
                  <a:cubicBezTo>
                    <a:pt x="126" y="97"/>
                    <a:pt x="127" y="97"/>
                    <a:pt x="128" y="97"/>
                  </a:cubicBezTo>
                  <a:cubicBezTo>
                    <a:pt x="133" y="97"/>
                    <a:pt x="137" y="99"/>
                    <a:pt x="140" y="103"/>
                  </a:cubicBezTo>
                  <a:cubicBezTo>
                    <a:pt x="143" y="108"/>
                    <a:pt x="145" y="113"/>
                    <a:pt x="146" y="119"/>
                  </a:cubicBezTo>
                  <a:cubicBezTo>
                    <a:pt x="149" y="135"/>
                    <a:pt x="151" y="152"/>
                    <a:pt x="156" y="167"/>
                  </a:cubicBezTo>
                  <a:cubicBezTo>
                    <a:pt x="161" y="162"/>
                    <a:pt x="166" y="156"/>
                    <a:pt x="169" y="149"/>
                  </a:cubicBezTo>
                  <a:cubicBezTo>
                    <a:pt x="178" y="134"/>
                    <a:pt x="183" y="117"/>
                    <a:pt x="183" y="99"/>
                  </a:cubicBezTo>
                  <a:cubicBezTo>
                    <a:pt x="183" y="44"/>
                    <a:pt x="139" y="0"/>
                    <a:pt x="8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iṩ1íḓê"/>
            <p:cNvSpPr/>
            <p:nvPr/>
          </p:nvSpPr>
          <p:spPr bwMode="auto">
            <a:xfrm>
              <a:off x="8396288" y="1411288"/>
              <a:ext cx="479425" cy="534988"/>
            </a:xfrm>
            <a:custGeom>
              <a:avLst/>
              <a:gdLst>
                <a:gd name="T0" fmla="*/ 1 w 242"/>
                <a:gd name="T1" fmla="*/ 80 h 270"/>
                <a:gd name="T2" fmla="*/ 9 w 242"/>
                <a:gd name="T3" fmla="*/ 30 h 270"/>
                <a:gd name="T4" fmla="*/ 11 w 242"/>
                <a:gd name="T5" fmla="*/ 46 h 270"/>
                <a:gd name="T6" fmla="*/ 36 w 242"/>
                <a:gd name="T7" fmla="*/ 2 h 270"/>
                <a:gd name="T8" fmla="*/ 27 w 242"/>
                <a:gd name="T9" fmla="*/ 19 h 270"/>
                <a:gd name="T10" fmla="*/ 39 w 242"/>
                <a:gd name="T11" fmla="*/ 36 h 270"/>
                <a:gd name="T12" fmla="*/ 55 w 242"/>
                <a:gd name="T13" fmla="*/ 10 h 270"/>
                <a:gd name="T14" fmla="*/ 84 w 242"/>
                <a:gd name="T15" fmla="*/ 0 h 270"/>
                <a:gd name="T16" fmla="*/ 73 w 242"/>
                <a:gd name="T17" fmla="*/ 17 h 270"/>
                <a:gd name="T18" fmla="*/ 74 w 242"/>
                <a:gd name="T19" fmla="*/ 21 h 270"/>
                <a:gd name="T20" fmla="*/ 78 w 242"/>
                <a:gd name="T21" fmla="*/ 21 h 270"/>
                <a:gd name="T22" fmla="*/ 109 w 242"/>
                <a:gd name="T23" fmla="*/ 21 h 270"/>
                <a:gd name="T24" fmla="*/ 147 w 242"/>
                <a:gd name="T25" fmla="*/ 19 h 270"/>
                <a:gd name="T26" fmla="*/ 236 w 242"/>
                <a:gd name="T27" fmla="*/ 87 h 270"/>
                <a:gd name="T28" fmla="*/ 239 w 242"/>
                <a:gd name="T29" fmla="*/ 115 h 270"/>
                <a:gd name="T30" fmla="*/ 241 w 242"/>
                <a:gd name="T31" fmla="*/ 165 h 270"/>
                <a:gd name="T32" fmla="*/ 239 w 242"/>
                <a:gd name="T33" fmla="*/ 208 h 270"/>
                <a:gd name="T34" fmla="*/ 192 w 242"/>
                <a:gd name="T35" fmla="*/ 270 h 270"/>
                <a:gd name="T36" fmla="*/ 172 w 242"/>
                <a:gd name="T37" fmla="*/ 197 h 270"/>
                <a:gd name="T38" fmla="*/ 166 w 242"/>
                <a:gd name="T39" fmla="*/ 181 h 270"/>
                <a:gd name="T40" fmla="*/ 150 w 242"/>
                <a:gd name="T41" fmla="*/ 176 h 270"/>
                <a:gd name="T42" fmla="*/ 147 w 242"/>
                <a:gd name="T43" fmla="*/ 190 h 270"/>
                <a:gd name="T44" fmla="*/ 131 w 242"/>
                <a:gd name="T45" fmla="*/ 187 h 270"/>
                <a:gd name="T46" fmla="*/ 106 w 242"/>
                <a:gd name="T47" fmla="*/ 142 h 270"/>
                <a:gd name="T48" fmla="*/ 94 w 242"/>
                <a:gd name="T49" fmla="*/ 120 h 270"/>
                <a:gd name="T50" fmla="*/ 85 w 242"/>
                <a:gd name="T51" fmla="*/ 120 h 270"/>
                <a:gd name="T52" fmla="*/ 23 w 242"/>
                <a:gd name="T53" fmla="*/ 123 h 270"/>
                <a:gd name="T54" fmla="*/ 1 w 242"/>
                <a:gd name="T55" fmla="*/ 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2" h="270">
                  <a:moveTo>
                    <a:pt x="1" y="80"/>
                  </a:moveTo>
                  <a:cubicBezTo>
                    <a:pt x="0" y="63"/>
                    <a:pt x="3" y="46"/>
                    <a:pt x="9" y="30"/>
                  </a:cubicBezTo>
                  <a:cubicBezTo>
                    <a:pt x="6" y="36"/>
                    <a:pt x="7" y="42"/>
                    <a:pt x="11" y="46"/>
                  </a:cubicBezTo>
                  <a:cubicBezTo>
                    <a:pt x="14" y="29"/>
                    <a:pt x="23" y="14"/>
                    <a:pt x="36" y="2"/>
                  </a:cubicBezTo>
                  <a:cubicBezTo>
                    <a:pt x="29" y="3"/>
                    <a:pt x="25" y="12"/>
                    <a:pt x="27" y="19"/>
                  </a:cubicBezTo>
                  <a:cubicBezTo>
                    <a:pt x="30" y="26"/>
                    <a:pt x="34" y="32"/>
                    <a:pt x="39" y="36"/>
                  </a:cubicBezTo>
                  <a:cubicBezTo>
                    <a:pt x="39" y="26"/>
                    <a:pt x="46" y="16"/>
                    <a:pt x="55" y="10"/>
                  </a:cubicBezTo>
                  <a:cubicBezTo>
                    <a:pt x="64" y="5"/>
                    <a:pt x="74" y="1"/>
                    <a:pt x="84" y="0"/>
                  </a:cubicBezTo>
                  <a:cubicBezTo>
                    <a:pt x="77" y="2"/>
                    <a:pt x="72" y="9"/>
                    <a:pt x="73" y="17"/>
                  </a:cubicBezTo>
                  <a:cubicBezTo>
                    <a:pt x="73" y="18"/>
                    <a:pt x="73" y="20"/>
                    <a:pt x="74" y="21"/>
                  </a:cubicBezTo>
                  <a:cubicBezTo>
                    <a:pt x="75" y="21"/>
                    <a:pt x="76" y="22"/>
                    <a:pt x="78" y="21"/>
                  </a:cubicBezTo>
                  <a:cubicBezTo>
                    <a:pt x="88" y="22"/>
                    <a:pt x="98" y="22"/>
                    <a:pt x="109" y="21"/>
                  </a:cubicBezTo>
                  <a:cubicBezTo>
                    <a:pt x="121" y="19"/>
                    <a:pt x="134" y="19"/>
                    <a:pt x="147" y="19"/>
                  </a:cubicBezTo>
                  <a:cubicBezTo>
                    <a:pt x="187" y="20"/>
                    <a:pt x="227" y="48"/>
                    <a:pt x="236" y="87"/>
                  </a:cubicBezTo>
                  <a:cubicBezTo>
                    <a:pt x="238" y="96"/>
                    <a:pt x="239" y="106"/>
                    <a:pt x="239" y="115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42" y="179"/>
                    <a:pt x="242" y="193"/>
                    <a:pt x="239" y="208"/>
                  </a:cubicBezTo>
                  <a:cubicBezTo>
                    <a:pt x="234" y="234"/>
                    <a:pt x="217" y="257"/>
                    <a:pt x="192" y="270"/>
                  </a:cubicBezTo>
                  <a:cubicBezTo>
                    <a:pt x="178" y="249"/>
                    <a:pt x="177" y="222"/>
                    <a:pt x="172" y="197"/>
                  </a:cubicBezTo>
                  <a:cubicBezTo>
                    <a:pt x="171" y="191"/>
                    <a:pt x="169" y="186"/>
                    <a:pt x="166" y="181"/>
                  </a:cubicBezTo>
                  <a:cubicBezTo>
                    <a:pt x="162" y="176"/>
                    <a:pt x="156" y="174"/>
                    <a:pt x="150" y="176"/>
                  </a:cubicBezTo>
                  <a:cubicBezTo>
                    <a:pt x="145" y="178"/>
                    <a:pt x="142" y="186"/>
                    <a:pt x="147" y="190"/>
                  </a:cubicBezTo>
                  <a:cubicBezTo>
                    <a:pt x="143" y="195"/>
                    <a:pt x="135" y="191"/>
                    <a:pt x="131" y="187"/>
                  </a:cubicBezTo>
                  <a:cubicBezTo>
                    <a:pt x="118" y="175"/>
                    <a:pt x="110" y="159"/>
                    <a:pt x="106" y="142"/>
                  </a:cubicBezTo>
                  <a:cubicBezTo>
                    <a:pt x="104" y="134"/>
                    <a:pt x="102" y="123"/>
                    <a:pt x="94" y="120"/>
                  </a:cubicBezTo>
                  <a:cubicBezTo>
                    <a:pt x="91" y="119"/>
                    <a:pt x="88" y="119"/>
                    <a:pt x="85" y="120"/>
                  </a:cubicBezTo>
                  <a:cubicBezTo>
                    <a:pt x="68" y="121"/>
                    <a:pt x="40" y="128"/>
                    <a:pt x="23" y="123"/>
                  </a:cubicBezTo>
                  <a:cubicBezTo>
                    <a:pt x="8" y="117"/>
                    <a:pt x="1" y="94"/>
                    <a:pt x="1" y="80"/>
                  </a:cubicBezTo>
                  <a:close/>
                </a:path>
              </a:pathLst>
            </a:custGeom>
            <a:solidFill>
              <a:srgbClr val="784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ïŝľiďè"/>
            <p:cNvSpPr/>
            <p:nvPr/>
          </p:nvSpPr>
          <p:spPr bwMode="auto">
            <a:xfrm>
              <a:off x="8021638" y="2535238"/>
              <a:ext cx="17463" cy="14288"/>
            </a:xfrm>
            <a:custGeom>
              <a:avLst/>
              <a:gdLst>
                <a:gd name="T0" fmla="*/ 0 w 9"/>
                <a:gd name="T1" fmla="*/ 0 h 7"/>
                <a:gd name="T2" fmla="*/ 5 w 9"/>
                <a:gd name="T3" fmla="*/ 7 h 7"/>
                <a:gd name="T4" fmla="*/ 9 w 9"/>
                <a:gd name="T5" fmla="*/ 7 h 7"/>
                <a:gd name="T6" fmla="*/ 9 w 9"/>
                <a:gd name="T7" fmla="*/ 2 h 7"/>
                <a:gd name="T8" fmla="*/ 0 w 9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0" y="0"/>
                  </a:moveTo>
                  <a:cubicBezTo>
                    <a:pt x="2" y="2"/>
                    <a:pt x="3" y="5"/>
                    <a:pt x="5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6" y="1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ïŝ1ïďé"/>
            <p:cNvSpPr/>
            <p:nvPr/>
          </p:nvSpPr>
          <p:spPr bwMode="auto">
            <a:xfrm>
              <a:off x="8004176" y="2332038"/>
              <a:ext cx="11113" cy="14288"/>
            </a:xfrm>
            <a:custGeom>
              <a:avLst/>
              <a:gdLst>
                <a:gd name="T0" fmla="*/ 1 w 6"/>
                <a:gd name="T1" fmla="*/ 0 h 7"/>
                <a:gd name="T2" fmla="*/ 0 w 6"/>
                <a:gd name="T3" fmla="*/ 5 h 7"/>
                <a:gd name="T4" fmla="*/ 6 w 6"/>
                <a:gd name="T5" fmla="*/ 7 h 7"/>
                <a:gd name="T6" fmla="*/ 6 w 6"/>
                <a:gd name="T7" fmla="*/ 4 h 7"/>
                <a:gd name="T8" fmla="*/ 6 w 6"/>
                <a:gd name="T9" fmla="*/ 4 h 7"/>
                <a:gd name="T10" fmla="*/ 6 w 6"/>
                <a:gd name="T11" fmla="*/ 0 h 7"/>
                <a:gd name="T12" fmla="*/ 1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cubicBezTo>
                    <a:pt x="1" y="0"/>
                    <a:pt x="1" y="2"/>
                    <a:pt x="0" y="5"/>
                  </a:cubicBezTo>
                  <a:cubicBezTo>
                    <a:pt x="2" y="5"/>
                    <a:pt x="4" y="6"/>
                    <a:pt x="6" y="7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iṣḷïdé"/>
            <p:cNvSpPr/>
            <p:nvPr/>
          </p:nvSpPr>
          <p:spPr bwMode="auto">
            <a:xfrm>
              <a:off x="7988301" y="2341563"/>
              <a:ext cx="50800" cy="198438"/>
            </a:xfrm>
            <a:custGeom>
              <a:avLst/>
              <a:gdLst>
                <a:gd name="T0" fmla="*/ 8 w 26"/>
                <a:gd name="T1" fmla="*/ 0 h 100"/>
                <a:gd name="T2" fmla="*/ 17 w 26"/>
                <a:gd name="T3" fmla="*/ 98 h 100"/>
                <a:gd name="T4" fmla="*/ 26 w 26"/>
                <a:gd name="T5" fmla="*/ 100 h 100"/>
                <a:gd name="T6" fmla="*/ 14 w 26"/>
                <a:gd name="T7" fmla="*/ 2 h 100"/>
                <a:gd name="T8" fmla="*/ 8 w 26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0">
                  <a:moveTo>
                    <a:pt x="8" y="0"/>
                  </a:moveTo>
                  <a:cubicBezTo>
                    <a:pt x="6" y="14"/>
                    <a:pt x="0" y="62"/>
                    <a:pt x="17" y="98"/>
                  </a:cubicBezTo>
                  <a:cubicBezTo>
                    <a:pt x="20" y="99"/>
                    <a:pt x="23" y="99"/>
                    <a:pt x="26" y="10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ïṩļiḓé"/>
            <p:cNvSpPr/>
            <p:nvPr/>
          </p:nvSpPr>
          <p:spPr bwMode="auto">
            <a:xfrm>
              <a:off x="8015288" y="2339976"/>
              <a:ext cx="1588" cy="6350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1 w 1"/>
                <a:gd name="T5" fmla="*/ 3 h 3"/>
                <a:gd name="T6" fmla="*/ 0 w 1"/>
                <a:gd name="T7" fmla="*/ 0 h 3"/>
                <a:gd name="T8" fmla="*/ 0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íṧḻiḋê"/>
            <p:cNvSpPr/>
            <p:nvPr/>
          </p:nvSpPr>
          <p:spPr bwMode="auto">
            <a:xfrm>
              <a:off x="8039101" y="2540001"/>
              <a:ext cx="1588" cy="9525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5 h 5"/>
                <a:gd name="T4" fmla="*/ 1 w 1"/>
                <a:gd name="T5" fmla="*/ 5 h 5"/>
                <a:gd name="T6" fmla="*/ 0 w 1"/>
                <a:gd name="T7" fmla="*/ 0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ísḷiḋe"/>
            <p:cNvSpPr/>
            <p:nvPr/>
          </p:nvSpPr>
          <p:spPr bwMode="auto">
            <a:xfrm>
              <a:off x="8015288" y="2346326"/>
              <a:ext cx="23813" cy="193675"/>
            </a:xfrm>
            <a:custGeom>
              <a:avLst/>
              <a:gdLst>
                <a:gd name="T0" fmla="*/ 0 w 12"/>
                <a:gd name="T1" fmla="*/ 0 h 98"/>
                <a:gd name="T2" fmla="*/ 12 w 12"/>
                <a:gd name="T3" fmla="*/ 98 h 98"/>
                <a:gd name="T4" fmla="*/ 12 w 12"/>
                <a:gd name="T5" fmla="*/ 98 h 98"/>
                <a:gd name="T6" fmla="*/ 1 w 12"/>
                <a:gd name="T7" fmla="*/ 0 h 98"/>
                <a:gd name="T8" fmla="*/ 0 w 12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8">
                  <a:moveTo>
                    <a:pt x="0" y="0"/>
                  </a:moveTo>
                  <a:cubicBezTo>
                    <a:pt x="12" y="98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D9D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îS1íďè"/>
            <p:cNvSpPr/>
            <p:nvPr/>
          </p:nvSpPr>
          <p:spPr bwMode="auto">
            <a:xfrm>
              <a:off x="8016876" y="2332038"/>
              <a:ext cx="28575" cy="3175"/>
            </a:xfrm>
            <a:custGeom>
              <a:avLst/>
              <a:gdLst>
                <a:gd name="T0" fmla="*/ 4 w 14"/>
                <a:gd name="T1" fmla="*/ 1 h 2"/>
                <a:gd name="T2" fmla="*/ 12 w 14"/>
                <a:gd name="T3" fmla="*/ 2 h 2"/>
                <a:gd name="T4" fmla="*/ 14 w 14"/>
                <a:gd name="T5" fmla="*/ 2 h 2"/>
                <a:gd name="T6" fmla="*/ 14 w 14"/>
                <a:gd name="T7" fmla="*/ 1 h 2"/>
                <a:gd name="T8" fmla="*/ 4 w 14"/>
                <a:gd name="T9" fmla="*/ 1 h 2"/>
                <a:gd name="T10" fmla="*/ 0 w 14"/>
                <a:gd name="T11" fmla="*/ 0 h 2"/>
                <a:gd name="T12" fmla="*/ 3 w 14"/>
                <a:gd name="T13" fmla="*/ 1 h 2"/>
                <a:gd name="T14" fmla="*/ 3 w 14"/>
                <a:gd name="T15" fmla="*/ 0 h 2"/>
                <a:gd name="T16" fmla="*/ 0 w 1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">
                  <a:moveTo>
                    <a:pt x="4" y="1"/>
                  </a:moveTo>
                  <a:cubicBezTo>
                    <a:pt x="7" y="1"/>
                    <a:pt x="9" y="2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í$lîḑé"/>
            <p:cNvSpPr/>
            <p:nvPr/>
          </p:nvSpPr>
          <p:spPr bwMode="auto">
            <a:xfrm>
              <a:off x="8023226" y="2332038"/>
              <a:ext cx="17463" cy="3175"/>
            </a:xfrm>
            <a:custGeom>
              <a:avLst/>
              <a:gdLst>
                <a:gd name="T0" fmla="*/ 0 w 9"/>
                <a:gd name="T1" fmla="*/ 0 h 2"/>
                <a:gd name="T2" fmla="*/ 0 w 9"/>
                <a:gd name="T3" fmla="*/ 1 h 2"/>
                <a:gd name="T4" fmla="*/ 7 w 9"/>
                <a:gd name="T5" fmla="*/ 2 h 2"/>
                <a:gd name="T6" fmla="*/ 9 w 9"/>
                <a:gd name="T7" fmla="*/ 2 h 2"/>
                <a:gd name="T8" fmla="*/ 1 w 9"/>
                <a:gd name="T9" fmla="*/ 1 h 2"/>
                <a:gd name="T10" fmla="*/ 0 w 9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2"/>
                    <a:pt x="7" y="2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6" y="2"/>
                    <a:pt x="4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isľîḍè"/>
            <p:cNvSpPr/>
            <p:nvPr/>
          </p:nvSpPr>
          <p:spPr bwMode="auto">
            <a:xfrm>
              <a:off x="8015288" y="2332038"/>
              <a:ext cx="47625" cy="217488"/>
            </a:xfrm>
            <a:custGeom>
              <a:avLst/>
              <a:gdLst>
                <a:gd name="T0" fmla="*/ 0 w 24"/>
                <a:gd name="T1" fmla="*/ 0 h 110"/>
                <a:gd name="T2" fmla="*/ 0 w 24"/>
                <a:gd name="T3" fmla="*/ 4 h 110"/>
                <a:gd name="T4" fmla="*/ 1 w 24"/>
                <a:gd name="T5" fmla="*/ 7 h 110"/>
                <a:gd name="T6" fmla="*/ 12 w 24"/>
                <a:gd name="T7" fmla="*/ 105 h 110"/>
                <a:gd name="T8" fmla="*/ 13 w 24"/>
                <a:gd name="T9" fmla="*/ 110 h 110"/>
                <a:gd name="T10" fmla="*/ 24 w 24"/>
                <a:gd name="T11" fmla="*/ 109 h 110"/>
                <a:gd name="T12" fmla="*/ 15 w 24"/>
                <a:gd name="T13" fmla="*/ 2 h 110"/>
                <a:gd name="T14" fmla="*/ 13 w 24"/>
                <a:gd name="T15" fmla="*/ 2 h 110"/>
                <a:gd name="T16" fmla="*/ 11 w 24"/>
                <a:gd name="T17" fmla="*/ 2 h 110"/>
                <a:gd name="T18" fmla="*/ 4 w 24"/>
                <a:gd name="T19" fmla="*/ 1 h 110"/>
                <a:gd name="T20" fmla="*/ 1 w 24"/>
                <a:gd name="T21" fmla="*/ 0 h 110"/>
                <a:gd name="T22" fmla="*/ 0 w 24"/>
                <a:gd name="T2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110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8" y="2"/>
                    <a:pt x="6" y="1"/>
                    <a:pt x="4" y="1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iṧḻïḓe"/>
            <p:cNvSpPr/>
            <p:nvPr/>
          </p:nvSpPr>
          <p:spPr bwMode="auto">
            <a:xfrm>
              <a:off x="7983538" y="2332038"/>
              <a:ext cx="87313" cy="217488"/>
            </a:xfrm>
            <a:custGeom>
              <a:avLst/>
              <a:gdLst>
                <a:gd name="T0" fmla="*/ 15 w 44"/>
                <a:gd name="T1" fmla="*/ 0 h 110"/>
                <a:gd name="T2" fmla="*/ 28 w 44"/>
                <a:gd name="T3" fmla="*/ 110 h 110"/>
                <a:gd name="T4" fmla="*/ 44 w 44"/>
                <a:gd name="T5" fmla="*/ 109 h 110"/>
                <a:gd name="T6" fmla="*/ 35 w 44"/>
                <a:gd name="T7" fmla="*/ 1 h 110"/>
                <a:gd name="T8" fmla="*/ 15 w 44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10">
                  <a:moveTo>
                    <a:pt x="15" y="0"/>
                  </a:moveTo>
                  <a:cubicBezTo>
                    <a:pt x="15" y="0"/>
                    <a:pt x="0" y="68"/>
                    <a:pt x="28" y="110"/>
                  </a:cubicBezTo>
                  <a:cubicBezTo>
                    <a:pt x="44" y="109"/>
                    <a:pt x="44" y="109"/>
                    <a:pt x="44" y="109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îŝľiḋê"/>
            <p:cNvSpPr/>
            <p:nvPr/>
          </p:nvSpPr>
          <p:spPr bwMode="auto">
            <a:xfrm>
              <a:off x="8804276" y="1971676"/>
              <a:ext cx="3175" cy="6350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1 w 2"/>
                <a:gd name="T5" fmla="*/ 0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1" y="2"/>
                    <a:pt x="2" y="3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ïşľîḋe"/>
            <p:cNvSpPr/>
            <p:nvPr/>
          </p:nvSpPr>
          <p:spPr bwMode="auto">
            <a:xfrm>
              <a:off x="8767763" y="1963738"/>
              <a:ext cx="39688" cy="123825"/>
            </a:xfrm>
            <a:custGeom>
              <a:avLst/>
              <a:gdLst>
                <a:gd name="T0" fmla="*/ 14 w 20"/>
                <a:gd name="T1" fmla="*/ 0 h 63"/>
                <a:gd name="T2" fmla="*/ 0 w 20"/>
                <a:gd name="T3" fmla="*/ 63 h 63"/>
                <a:gd name="T4" fmla="*/ 4 w 20"/>
                <a:gd name="T5" fmla="*/ 63 h 63"/>
                <a:gd name="T6" fmla="*/ 20 w 20"/>
                <a:gd name="T7" fmla="*/ 7 h 63"/>
                <a:gd name="T8" fmla="*/ 18 w 20"/>
                <a:gd name="T9" fmla="*/ 4 h 63"/>
                <a:gd name="T10" fmla="*/ 14 w 20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3">
                  <a:moveTo>
                    <a:pt x="14" y="0"/>
                  </a:moveTo>
                  <a:cubicBezTo>
                    <a:pt x="19" y="10"/>
                    <a:pt x="12" y="34"/>
                    <a:pt x="0" y="63"/>
                  </a:cubicBezTo>
                  <a:cubicBezTo>
                    <a:pt x="2" y="63"/>
                    <a:pt x="3" y="63"/>
                    <a:pt x="4" y="63"/>
                  </a:cubicBezTo>
                  <a:cubicBezTo>
                    <a:pt x="14" y="39"/>
                    <a:pt x="20" y="19"/>
                    <a:pt x="20" y="7"/>
                  </a:cubicBezTo>
                  <a:cubicBezTo>
                    <a:pt x="19" y="6"/>
                    <a:pt x="19" y="5"/>
                    <a:pt x="18" y="4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íṥľiḑé"/>
            <p:cNvSpPr/>
            <p:nvPr/>
          </p:nvSpPr>
          <p:spPr bwMode="auto">
            <a:xfrm>
              <a:off x="8543926" y="3186113"/>
              <a:ext cx="22225" cy="182563"/>
            </a:xfrm>
            <a:custGeom>
              <a:avLst/>
              <a:gdLst>
                <a:gd name="T0" fmla="*/ 11 w 11"/>
                <a:gd name="T1" fmla="*/ 0 h 92"/>
                <a:gd name="T2" fmla="*/ 7 w 11"/>
                <a:gd name="T3" fmla="*/ 0 h 92"/>
                <a:gd name="T4" fmla="*/ 0 w 11"/>
                <a:gd name="T5" fmla="*/ 92 h 92"/>
                <a:gd name="T6" fmla="*/ 3 w 11"/>
                <a:gd name="T7" fmla="*/ 91 h 92"/>
                <a:gd name="T8" fmla="*/ 11 w 11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2">
                  <a:moveTo>
                    <a:pt x="11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1" y="91"/>
                    <a:pt x="3" y="9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íṧlide"/>
            <p:cNvSpPr/>
            <p:nvPr/>
          </p:nvSpPr>
          <p:spPr bwMode="auto">
            <a:xfrm>
              <a:off x="8558213" y="2087563"/>
              <a:ext cx="217488" cy="1098550"/>
            </a:xfrm>
            <a:custGeom>
              <a:avLst/>
              <a:gdLst>
                <a:gd name="T0" fmla="*/ 110 w 110"/>
                <a:gd name="T1" fmla="*/ 0 h 555"/>
                <a:gd name="T2" fmla="*/ 106 w 110"/>
                <a:gd name="T3" fmla="*/ 0 h 555"/>
                <a:gd name="T4" fmla="*/ 33 w 110"/>
                <a:gd name="T5" fmla="*/ 146 h 555"/>
                <a:gd name="T6" fmla="*/ 0 w 110"/>
                <a:gd name="T7" fmla="*/ 555 h 555"/>
                <a:gd name="T8" fmla="*/ 4 w 110"/>
                <a:gd name="T9" fmla="*/ 555 h 555"/>
                <a:gd name="T10" fmla="*/ 37 w 110"/>
                <a:gd name="T11" fmla="*/ 146 h 555"/>
                <a:gd name="T12" fmla="*/ 110 w 110"/>
                <a:gd name="T1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555">
                  <a:moveTo>
                    <a:pt x="110" y="0"/>
                  </a:moveTo>
                  <a:cubicBezTo>
                    <a:pt x="109" y="0"/>
                    <a:pt x="108" y="0"/>
                    <a:pt x="106" y="0"/>
                  </a:cubicBezTo>
                  <a:cubicBezTo>
                    <a:pt x="81" y="63"/>
                    <a:pt x="33" y="146"/>
                    <a:pt x="33" y="146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1" y="555"/>
                    <a:pt x="2" y="555"/>
                    <a:pt x="4" y="555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85" y="62"/>
                    <a:pt x="11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îşļídè"/>
            <p:cNvSpPr/>
            <p:nvPr/>
          </p:nvSpPr>
          <p:spPr bwMode="auto">
            <a:xfrm>
              <a:off x="8572501" y="3111501"/>
              <a:ext cx="376238" cy="247650"/>
            </a:xfrm>
            <a:custGeom>
              <a:avLst/>
              <a:gdLst>
                <a:gd name="T0" fmla="*/ 164 w 190"/>
                <a:gd name="T1" fmla="*/ 39 h 125"/>
                <a:gd name="T2" fmla="*/ 163 w 190"/>
                <a:gd name="T3" fmla="*/ 43 h 125"/>
                <a:gd name="T4" fmla="*/ 190 w 190"/>
                <a:gd name="T5" fmla="*/ 87 h 125"/>
                <a:gd name="T6" fmla="*/ 190 w 190"/>
                <a:gd name="T7" fmla="*/ 81 h 125"/>
                <a:gd name="T8" fmla="*/ 164 w 190"/>
                <a:gd name="T9" fmla="*/ 39 h 125"/>
                <a:gd name="T10" fmla="*/ 111 w 190"/>
                <a:gd name="T11" fmla="*/ 0 h 125"/>
                <a:gd name="T12" fmla="*/ 89 w 190"/>
                <a:gd name="T13" fmla="*/ 26 h 125"/>
                <a:gd name="T14" fmla="*/ 0 w 190"/>
                <a:gd name="T15" fmla="*/ 125 h 125"/>
                <a:gd name="T16" fmla="*/ 90 w 190"/>
                <a:gd name="T17" fmla="*/ 33 h 125"/>
                <a:gd name="T18" fmla="*/ 108 w 190"/>
                <a:gd name="T19" fmla="*/ 8 h 125"/>
                <a:gd name="T20" fmla="*/ 111 w 190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25">
                  <a:moveTo>
                    <a:pt x="164" y="39"/>
                  </a:moveTo>
                  <a:cubicBezTo>
                    <a:pt x="163" y="43"/>
                    <a:pt x="163" y="43"/>
                    <a:pt x="163" y="43"/>
                  </a:cubicBezTo>
                  <a:cubicBezTo>
                    <a:pt x="178" y="64"/>
                    <a:pt x="190" y="87"/>
                    <a:pt x="190" y="87"/>
                  </a:cubicBezTo>
                  <a:cubicBezTo>
                    <a:pt x="190" y="85"/>
                    <a:pt x="190" y="83"/>
                    <a:pt x="190" y="81"/>
                  </a:cubicBezTo>
                  <a:cubicBezTo>
                    <a:pt x="185" y="72"/>
                    <a:pt x="176" y="55"/>
                    <a:pt x="164" y="39"/>
                  </a:cubicBezTo>
                  <a:moveTo>
                    <a:pt x="111" y="0"/>
                  </a:moveTo>
                  <a:cubicBezTo>
                    <a:pt x="103" y="2"/>
                    <a:pt x="96" y="9"/>
                    <a:pt x="89" y="26"/>
                  </a:cubicBezTo>
                  <a:cubicBezTo>
                    <a:pt x="66" y="90"/>
                    <a:pt x="21" y="116"/>
                    <a:pt x="0" y="125"/>
                  </a:cubicBezTo>
                  <a:cubicBezTo>
                    <a:pt x="23" y="117"/>
                    <a:pt x="67" y="94"/>
                    <a:pt x="90" y="33"/>
                  </a:cubicBezTo>
                  <a:cubicBezTo>
                    <a:pt x="95" y="19"/>
                    <a:pt x="101" y="11"/>
                    <a:pt x="108" y="8"/>
                  </a:cubicBezTo>
                  <a:cubicBezTo>
                    <a:pt x="109" y="5"/>
                    <a:pt x="110" y="3"/>
                    <a:pt x="1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íṧliḓè"/>
            <p:cNvSpPr/>
            <p:nvPr/>
          </p:nvSpPr>
          <p:spPr bwMode="auto">
            <a:xfrm>
              <a:off x="8550276" y="1963738"/>
              <a:ext cx="628650" cy="1404938"/>
            </a:xfrm>
            <a:custGeom>
              <a:avLst/>
              <a:gdLst>
                <a:gd name="T0" fmla="*/ 128 w 317"/>
                <a:gd name="T1" fmla="*/ 0 h 710"/>
                <a:gd name="T2" fmla="*/ 247 w 317"/>
                <a:gd name="T3" fmla="*/ 102 h 710"/>
                <a:gd name="T4" fmla="*/ 287 w 317"/>
                <a:gd name="T5" fmla="*/ 290 h 710"/>
                <a:gd name="T6" fmla="*/ 260 w 317"/>
                <a:gd name="T7" fmla="*/ 467 h 710"/>
                <a:gd name="T8" fmla="*/ 204 w 317"/>
                <a:gd name="T9" fmla="*/ 667 h 710"/>
                <a:gd name="T10" fmla="*/ 100 w 317"/>
                <a:gd name="T11" fmla="*/ 606 h 710"/>
                <a:gd name="T12" fmla="*/ 0 w 317"/>
                <a:gd name="T13" fmla="*/ 710 h 710"/>
                <a:gd name="T14" fmla="*/ 41 w 317"/>
                <a:gd name="T15" fmla="*/ 209 h 710"/>
                <a:gd name="T16" fmla="*/ 128 w 317"/>
                <a:gd name="T1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" h="710">
                  <a:moveTo>
                    <a:pt x="128" y="0"/>
                  </a:moveTo>
                  <a:cubicBezTo>
                    <a:pt x="247" y="102"/>
                    <a:pt x="247" y="102"/>
                    <a:pt x="247" y="102"/>
                  </a:cubicBezTo>
                  <a:cubicBezTo>
                    <a:pt x="247" y="102"/>
                    <a:pt x="317" y="174"/>
                    <a:pt x="287" y="290"/>
                  </a:cubicBezTo>
                  <a:cubicBezTo>
                    <a:pt x="287" y="290"/>
                    <a:pt x="274" y="459"/>
                    <a:pt x="260" y="467"/>
                  </a:cubicBezTo>
                  <a:cubicBezTo>
                    <a:pt x="260" y="467"/>
                    <a:pt x="208" y="570"/>
                    <a:pt x="204" y="667"/>
                  </a:cubicBezTo>
                  <a:cubicBezTo>
                    <a:pt x="204" y="667"/>
                    <a:pt x="132" y="521"/>
                    <a:pt x="100" y="606"/>
                  </a:cubicBezTo>
                  <a:cubicBezTo>
                    <a:pt x="69" y="690"/>
                    <a:pt x="0" y="710"/>
                    <a:pt x="0" y="710"/>
                  </a:cubicBezTo>
                  <a:cubicBezTo>
                    <a:pt x="41" y="209"/>
                    <a:pt x="41" y="209"/>
                    <a:pt x="41" y="209"/>
                  </a:cubicBezTo>
                  <a:cubicBezTo>
                    <a:pt x="41" y="209"/>
                    <a:pt x="143" y="31"/>
                    <a:pt x="128" y="0"/>
                  </a:cubicBezTo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iśḻíḓé"/>
            <p:cNvSpPr/>
            <p:nvPr/>
          </p:nvSpPr>
          <p:spPr bwMode="auto">
            <a:xfrm>
              <a:off x="8751888" y="2776538"/>
              <a:ext cx="314325" cy="533400"/>
            </a:xfrm>
            <a:custGeom>
              <a:avLst/>
              <a:gdLst>
                <a:gd name="T0" fmla="*/ 80 w 158"/>
                <a:gd name="T1" fmla="*/ 21 h 269"/>
                <a:gd name="T2" fmla="*/ 158 w 158"/>
                <a:gd name="T3" fmla="*/ 56 h 269"/>
                <a:gd name="T4" fmla="*/ 40 w 158"/>
                <a:gd name="T5" fmla="*/ 269 h 269"/>
                <a:gd name="T6" fmla="*/ 0 w 158"/>
                <a:gd name="T7" fmla="*/ 209 h 269"/>
                <a:gd name="T8" fmla="*/ 80 w 158"/>
                <a:gd name="T9" fmla="*/ 2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69">
                  <a:moveTo>
                    <a:pt x="80" y="21"/>
                  </a:moveTo>
                  <a:cubicBezTo>
                    <a:pt x="80" y="21"/>
                    <a:pt x="110" y="0"/>
                    <a:pt x="158" y="56"/>
                  </a:cubicBezTo>
                  <a:cubicBezTo>
                    <a:pt x="40" y="269"/>
                    <a:pt x="40" y="269"/>
                    <a:pt x="40" y="26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09"/>
                    <a:pt x="84" y="45"/>
                    <a:pt x="80" y="21"/>
                  </a:cubicBezTo>
                </a:path>
              </a:pathLst>
            </a:custGeom>
            <a:solidFill>
              <a:srgbClr val="FEC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íṥḻídê"/>
            <p:cNvSpPr/>
            <p:nvPr/>
          </p:nvSpPr>
          <p:spPr bwMode="auto">
            <a:xfrm>
              <a:off x="9031288" y="2854326"/>
              <a:ext cx="50800" cy="111125"/>
            </a:xfrm>
            <a:custGeom>
              <a:avLst/>
              <a:gdLst>
                <a:gd name="T0" fmla="*/ 19 w 25"/>
                <a:gd name="T1" fmla="*/ 15 h 56"/>
                <a:gd name="T2" fmla="*/ 17 w 25"/>
                <a:gd name="T3" fmla="*/ 17 h 56"/>
                <a:gd name="T4" fmla="*/ 0 w 25"/>
                <a:gd name="T5" fmla="*/ 56 h 56"/>
                <a:gd name="T6" fmla="*/ 1 w 25"/>
                <a:gd name="T7" fmla="*/ 55 h 56"/>
                <a:gd name="T8" fmla="*/ 19 w 25"/>
                <a:gd name="T9" fmla="*/ 15 h 56"/>
                <a:gd name="T10" fmla="*/ 24 w 25"/>
                <a:gd name="T11" fmla="*/ 0 h 56"/>
                <a:gd name="T12" fmla="*/ 22 w 25"/>
                <a:gd name="T13" fmla="*/ 6 h 56"/>
                <a:gd name="T14" fmla="*/ 25 w 25"/>
                <a:gd name="T15" fmla="*/ 0 h 56"/>
                <a:gd name="T16" fmla="*/ 24 w 25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6">
                  <a:moveTo>
                    <a:pt x="19" y="15"/>
                  </a:moveTo>
                  <a:cubicBezTo>
                    <a:pt x="18" y="16"/>
                    <a:pt x="17" y="16"/>
                    <a:pt x="17" y="17"/>
                  </a:cubicBezTo>
                  <a:cubicBezTo>
                    <a:pt x="17" y="17"/>
                    <a:pt x="9" y="32"/>
                    <a:pt x="0" y="56"/>
                  </a:cubicBezTo>
                  <a:cubicBezTo>
                    <a:pt x="0" y="55"/>
                    <a:pt x="1" y="55"/>
                    <a:pt x="1" y="55"/>
                  </a:cubicBezTo>
                  <a:cubicBezTo>
                    <a:pt x="19" y="15"/>
                    <a:pt x="19" y="15"/>
                    <a:pt x="19" y="15"/>
                  </a:cubicBezTo>
                  <a:moveTo>
                    <a:pt x="24" y="0"/>
                  </a:moveTo>
                  <a:cubicBezTo>
                    <a:pt x="24" y="2"/>
                    <a:pt x="23" y="4"/>
                    <a:pt x="22" y="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ïş1íḍê"/>
            <p:cNvSpPr/>
            <p:nvPr/>
          </p:nvSpPr>
          <p:spPr bwMode="auto">
            <a:xfrm>
              <a:off x="8855076" y="2779713"/>
              <a:ext cx="223838" cy="185738"/>
            </a:xfrm>
            <a:custGeom>
              <a:avLst/>
              <a:gdLst>
                <a:gd name="T0" fmla="*/ 26 w 113"/>
                <a:gd name="T1" fmla="*/ 0 h 94"/>
                <a:gd name="T2" fmla="*/ 0 w 113"/>
                <a:gd name="T3" fmla="*/ 32 h 94"/>
                <a:gd name="T4" fmla="*/ 20 w 113"/>
                <a:gd name="T5" fmla="*/ 52 h 94"/>
                <a:gd name="T6" fmla="*/ 28 w 113"/>
                <a:gd name="T7" fmla="*/ 20 h 94"/>
                <a:gd name="T8" fmla="*/ 43 w 113"/>
                <a:gd name="T9" fmla="*/ 16 h 94"/>
                <a:gd name="T10" fmla="*/ 106 w 113"/>
                <a:gd name="T11" fmla="*/ 55 h 94"/>
                <a:gd name="T12" fmla="*/ 84 w 113"/>
                <a:gd name="T13" fmla="*/ 94 h 94"/>
                <a:gd name="T14" fmla="*/ 84 w 113"/>
                <a:gd name="T15" fmla="*/ 94 h 94"/>
                <a:gd name="T16" fmla="*/ 89 w 113"/>
                <a:gd name="T17" fmla="*/ 94 h 94"/>
                <a:gd name="T18" fmla="*/ 106 w 113"/>
                <a:gd name="T19" fmla="*/ 55 h 94"/>
                <a:gd name="T20" fmla="*/ 108 w 113"/>
                <a:gd name="T21" fmla="*/ 53 h 94"/>
                <a:gd name="T22" fmla="*/ 111 w 113"/>
                <a:gd name="T23" fmla="*/ 44 h 94"/>
                <a:gd name="T24" fmla="*/ 113 w 113"/>
                <a:gd name="T25" fmla="*/ 38 h 94"/>
                <a:gd name="T26" fmla="*/ 26 w 113"/>
                <a:gd name="T2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94">
                  <a:moveTo>
                    <a:pt x="26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8" y="41"/>
                    <a:pt x="20" y="52"/>
                  </a:cubicBezTo>
                  <a:cubicBezTo>
                    <a:pt x="26" y="37"/>
                    <a:pt x="29" y="25"/>
                    <a:pt x="28" y="20"/>
                  </a:cubicBezTo>
                  <a:cubicBezTo>
                    <a:pt x="28" y="20"/>
                    <a:pt x="34" y="16"/>
                    <a:pt x="43" y="16"/>
                  </a:cubicBezTo>
                  <a:cubicBezTo>
                    <a:pt x="57" y="16"/>
                    <a:pt x="78" y="23"/>
                    <a:pt x="106" y="55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86" y="94"/>
                    <a:pt x="87" y="94"/>
                    <a:pt x="89" y="94"/>
                  </a:cubicBezTo>
                  <a:cubicBezTo>
                    <a:pt x="98" y="70"/>
                    <a:pt x="106" y="55"/>
                    <a:pt x="106" y="55"/>
                  </a:cubicBezTo>
                  <a:cubicBezTo>
                    <a:pt x="106" y="54"/>
                    <a:pt x="107" y="54"/>
                    <a:pt x="108" y="5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2" y="42"/>
                    <a:pt x="113" y="40"/>
                    <a:pt x="113" y="38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ïṩļiḑè"/>
            <p:cNvSpPr/>
            <p:nvPr/>
          </p:nvSpPr>
          <p:spPr bwMode="auto">
            <a:xfrm>
              <a:off x="8894763" y="2811463"/>
              <a:ext cx="171450" cy="153988"/>
            </a:xfrm>
            <a:custGeom>
              <a:avLst/>
              <a:gdLst>
                <a:gd name="T0" fmla="*/ 23 w 86"/>
                <a:gd name="T1" fmla="*/ 0 h 78"/>
                <a:gd name="T2" fmla="*/ 8 w 86"/>
                <a:gd name="T3" fmla="*/ 4 h 78"/>
                <a:gd name="T4" fmla="*/ 0 w 86"/>
                <a:gd name="T5" fmla="*/ 36 h 78"/>
                <a:gd name="T6" fmla="*/ 64 w 86"/>
                <a:gd name="T7" fmla="*/ 78 h 78"/>
                <a:gd name="T8" fmla="*/ 86 w 86"/>
                <a:gd name="T9" fmla="*/ 39 h 78"/>
                <a:gd name="T10" fmla="*/ 23 w 86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8">
                  <a:moveTo>
                    <a:pt x="23" y="0"/>
                  </a:moveTo>
                  <a:cubicBezTo>
                    <a:pt x="14" y="0"/>
                    <a:pt x="8" y="4"/>
                    <a:pt x="8" y="4"/>
                  </a:cubicBezTo>
                  <a:cubicBezTo>
                    <a:pt x="9" y="9"/>
                    <a:pt x="6" y="21"/>
                    <a:pt x="0" y="36"/>
                  </a:cubicBezTo>
                  <a:cubicBezTo>
                    <a:pt x="19" y="54"/>
                    <a:pt x="46" y="78"/>
                    <a:pt x="64" y="78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58" y="7"/>
                    <a:pt x="37" y="0"/>
                    <a:pt x="23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iṡḻiḋè"/>
            <p:cNvSpPr/>
            <p:nvPr/>
          </p:nvSpPr>
          <p:spPr bwMode="auto">
            <a:xfrm>
              <a:off x="8855076" y="2773363"/>
              <a:ext cx="227013" cy="206375"/>
            </a:xfrm>
            <a:custGeom>
              <a:avLst/>
              <a:gdLst>
                <a:gd name="T0" fmla="*/ 0 w 114"/>
                <a:gd name="T1" fmla="*/ 31 h 104"/>
                <a:gd name="T2" fmla="*/ 90 w 114"/>
                <a:gd name="T3" fmla="*/ 92 h 104"/>
                <a:gd name="T4" fmla="*/ 114 w 114"/>
                <a:gd name="T5" fmla="*/ 38 h 104"/>
                <a:gd name="T6" fmla="*/ 26 w 114"/>
                <a:gd name="T7" fmla="*/ 0 h 104"/>
                <a:gd name="T8" fmla="*/ 0 w 114"/>
                <a:gd name="T9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4">
                  <a:moveTo>
                    <a:pt x="0" y="31"/>
                  </a:moveTo>
                  <a:cubicBezTo>
                    <a:pt x="0" y="31"/>
                    <a:pt x="65" y="104"/>
                    <a:pt x="90" y="92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D6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ïṡḷidè"/>
            <p:cNvSpPr/>
            <p:nvPr/>
          </p:nvSpPr>
          <p:spPr bwMode="auto">
            <a:xfrm>
              <a:off x="8739188" y="3163888"/>
              <a:ext cx="115888" cy="187325"/>
            </a:xfrm>
            <a:custGeom>
              <a:avLst/>
              <a:gdLst>
                <a:gd name="T0" fmla="*/ 11 w 59"/>
                <a:gd name="T1" fmla="*/ 0 h 95"/>
                <a:gd name="T2" fmla="*/ 0 w 59"/>
                <a:gd name="T3" fmla="*/ 29 h 95"/>
                <a:gd name="T4" fmla="*/ 35 w 59"/>
                <a:gd name="T5" fmla="*/ 95 h 95"/>
                <a:gd name="T6" fmla="*/ 59 w 59"/>
                <a:gd name="T7" fmla="*/ 68 h 95"/>
                <a:gd name="T8" fmla="*/ 52 w 59"/>
                <a:gd name="T9" fmla="*/ 64 h 95"/>
                <a:gd name="T10" fmla="*/ 47 w 59"/>
                <a:gd name="T11" fmla="*/ 74 h 95"/>
                <a:gd name="T12" fmla="*/ 7 w 59"/>
                <a:gd name="T13" fmla="*/ 14 h 95"/>
                <a:gd name="T14" fmla="*/ 13 w 59"/>
                <a:gd name="T15" fmla="*/ 3 h 95"/>
                <a:gd name="T16" fmla="*/ 11 w 59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95">
                  <a:moveTo>
                    <a:pt x="1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7" y="67"/>
                    <a:pt x="55" y="66"/>
                    <a:pt x="52" y="6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9" y="10"/>
                    <a:pt x="13" y="3"/>
                  </a:cubicBezTo>
                  <a:cubicBezTo>
                    <a:pt x="12" y="1"/>
                    <a:pt x="11" y="0"/>
                    <a:pt x="11" y="0"/>
                  </a:cubicBezTo>
                </a:path>
              </a:pathLst>
            </a:custGeom>
            <a:solidFill>
              <a:srgbClr val="454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îş1îďé"/>
            <p:cNvSpPr/>
            <p:nvPr/>
          </p:nvSpPr>
          <p:spPr bwMode="auto">
            <a:xfrm>
              <a:off x="8751888" y="3168651"/>
              <a:ext cx="90488" cy="141288"/>
            </a:xfrm>
            <a:custGeom>
              <a:avLst/>
              <a:gdLst>
                <a:gd name="T0" fmla="*/ 6 w 45"/>
                <a:gd name="T1" fmla="*/ 0 h 71"/>
                <a:gd name="T2" fmla="*/ 0 w 45"/>
                <a:gd name="T3" fmla="*/ 11 h 71"/>
                <a:gd name="T4" fmla="*/ 40 w 45"/>
                <a:gd name="T5" fmla="*/ 71 h 71"/>
                <a:gd name="T6" fmla="*/ 45 w 45"/>
                <a:gd name="T7" fmla="*/ 61 h 71"/>
                <a:gd name="T8" fmla="*/ 6 w 45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1">
                  <a:moveTo>
                    <a:pt x="6" y="0"/>
                  </a:moveTo>
                  <a:cubicBezTo>
                    <a:pt x="2" y="7"/>
                    <a:pt x="0" y="11"/>
                    <a:pt x="0" y="11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31" y="49"/>
                    <a:pt x="11" y="11"/>
                    <a:pt x="6" y="0"/>
                  </a:cubicBezTo>
                </a:path>
              </a:pathLst>
            </a:custGeom>
            <a:solidFill>
              <a:srgbClr val="E4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í$ḷîḑe"/>
            <p:cNvSpPr/>
            <p:nvPr/>
          </p:nvSpPr>
          <p:spPr bwMode="auto">
            <a:xfrm>
              <a:off x="8734426" y="3167063"/>
              <a:ext cx="117475" cy="187325"/>
            </a:xfrm>
            <a:custGeom>
              <a:avLst/>
              <a:gdLst>
                <a:gd name="T0" fmla="*/ 12 w 59"/>
                <a:gd name="T1" fmla="*/ 0 h 95"/>
                <a:gd name="T2" fmla="*/ 59 w 59"/>
                <a:gd name="T3" fmla="*/ 67 h 95"/>
                <a:gd name="T4" fmla="*/ 35 w 59"/>
                <a:gd name="T5" fmla="*/ 95 h 95"/>
                <a:gd name="T6" fmla="*/ 0 w 59"/>
                <a:gd name="T7" fmla="*/ 29 h 95"/>
                <a:gd name="T8" fmla="*/ 12 w 59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5">
                  <a:moveTo>
                    <a:pt x="12" y="0"/>
                  </a:moveTo>
                  <a:cubicBezTo>
                    <a:pt x="12" y="0"/>
                    <a:pt x="43" y="64"/>
                    <a:pt x="59" y="67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D4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íşlídè"/>
            <p:cNvSpPr/>
            <p:nvPr/>
          </p:nvSpPr>
          <p:spPr bwMode="auto">
            <a:xfrm>
              <a:off x="8851901" y="2389188"/>
              <a:ext cx="30163" cy="361950"/>
            </a:xfrm>
            <a:custGeom>
              <a:avLst/>
              <a:gdLst>
                <a:gd name="T0" fmla="*/ 11 w 15"/>
                <a:gd name="T1" fmla="*/ 0 h 183"/>
                <a:gd name="T2" fmla="*/ 0 w 15"/>
                <a:gd name="T3" fmla="*/ 183 h 183"/>
                <a:gd name="T4" fmla="*/ 11 w 15"/>
                <a:gd name="T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83">
                  <a:moveTo>
                    <a:pt x="11" y="0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15" y="133"/>
                    <a:pt x="11" y="0"/>
                    <a:pt x="11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ïšḷîḋè"/>
            <p:cNvSpPr/>
            <p:nvPr/>
          </p:nvSpPr>
          <p:spPr bwMode="auto">
            <a:xfrm>
              <a:off x="8283576" y="2389188"/>
              <a:ext cx="42863" cy="50800"/>
            </a:xfrm>
            <a:custGeom>
              <a:avLst/>
              <a:gdLst>
                <a:gd name="T0" fmla="*/ 22 w 22"/>
                <a:gd name="T1" fmla="*/ 0 h 26"/>
                <a:gd name="T2" fmla="*/ 0 w 22"/>
                <a:gd name="T3" fmla="*/ 26 h 26"/>
                <a:gd name="T4" fmla="*/ 22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22" y="19"/>
                    <a:pt x="22" y="0"/>
                  </a:cubicBezTo>
                </a:path>
              </a:pathLst>
            </a:custGeom>
            <a:solidFill>
              <a:srgbClr val="E36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ï$ľíḑé"/>
            <p:cNvSpPr/>
            <p:nvPr/>
          </p:nvSpPr>
          <p:spPr bwMode="auto">
            <a:xfrm>
              <a:off x="2763838" y="2484438"/>
              <a:ext cx="273050" cy="2205038"/>
            </a:xfrm>
            <a:custGeom>
              <a:avLst/>
              <a:gdLst>
                <a:gd name="T0" fmla="*/ 105 w 138"/>
                <a:gd name="T1" fmla="*/ 0 h 1114"/>
                <a:gd name="T2" fmla="*/ 69 w 138"/>
                <a:gd name="T3" fmla="*/ 474 h 1114"/>
                <a:gd name="T4" fmla="*/ 47 w 138"/>
                <a:gd name="T5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1114">
                  <a:moveTo>
                    <a:pt x="105" y="0"/>
                  </a:moveTo>
                  <a:cubicBezTo>
                    <a:pt x="105" y="0"/>
                    <a:pt x="0" y="217"/>
                    <a:pt x="69" y="474"/>
                  </a:cubicBezTo>
                  <a:cubicBezTo>
                    <a:pt x="138" y="731"/>
                    <a:pt x="116" y="1038"/>
                    <a:pt x="47" y="1114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iŝḻïḓé"/>
            <p:cNvSpPr/>
            <p:nvPr/>
          </p:nvSpPr>
          <p:spPr bwMode="auto">
            <a:xfrm>
              <a:off x="2914651" y="2427288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ïṡļïďè"/>
            <p:cNvSpPr/>
            <p:nvPr/>
          </p:nvSpPr>
          <p:spPr bwMode="auto">
            <a:xfrm>
              <a:off x="2884488" y="2720976"/>
              <a:ext cx="273050" cy="77788"/>
            </a:xfrm>
            <a:custGeom>
              <a:avLst/>
              <a:gdLst>
                <a:gd name="T0" fmla="*/ 0 w 138"/>
                <a:gd name="T1" fmla="*/ 20 h 39"/>
                <a:gd name="T2" fmla="*/ 138 w 138"/>
                <a:gd name="T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8" h="39">
                  <a:moveTo>
                    <a:pt x="0" y="20"/>
                  </a:moveTo>
                  <a:cubicBezTo>
                    <a:pt x="0" y="20"/>
                    <a:pt x="109" y="39"/>
                    <a:pt x="13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îṥḷïḓe"/>
            <p:cNvSpPr/>
            <p:nvPr/>
          </p:nvSpPr>
          <p:spPr bwMode="auto">
            <a:xfrm>
              <a:off x="2733676" y="2655888"/>
              <a:ext cx="131763" cy="230188"/>
            </a:xfrm>
            <a:custGeom>
              <a:avLst/>
              <a:gdLst>
                <a:gd name="T0" fmla="*/ 66 w 66"/>
                <a:gd name="T1" fmla="*/ 116 h 116"/>
                <a:gd name="T2" fmla="*/ 4 w 66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116">
                  <a:moveTo>
                    <a:pt x="66" y="116"/>
                  </a:moveTo>
                  <a:cubicBezTo>
                    <a:pt x="66" y="116"/>
                    <a:pt x="0" y="44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iṩlíḍe"/>
            <p:cNvSpPr/>
            <p:nvPr/>
          </p:nvSpPr>
          <p:spPr bwMode="auto">
            <a:xfrm>
              <a:off x="2852738" y="2949576"/>
              <a:ext cx="225425" cy="228600"/>
            </a:xfrm>
            <a:custGeom>
              <a:avLst/>
              <a:gdLst>
                <a:gd name="T0" fmla="*/ 0 w 114"/>
                <a:gd name="T1" fmla="*/ 100 h 116"/>
                <a:gd name="T2" fmla="*/ 114 w 114"/>
                <a:gd name="T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4" h="116">
                  <a:moveTo>
                    <a:pt x="0" y="100"/>
                  </a:moveTo>
                  <a:cubicBezTo>
                    <a:pt x="0" y="100"/>
                    <a:pt x="60" y="116"/>
                    <a:pt x="11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îsḷïḓé"/>
            <p:cNvSpPr/>
            <p:nvPr/>
          </p:nvSpPr>
          <p:spPr bwMode="auto">
            <a:xfrm>
              <a:off x="2590801" y="3028951"/>
              <a:ext cx="293688" cy="309563"/>
            </a:xfrm>
            <a:custGeom>
              <a:avLst/>
              <a:gdLst>
                <a:gd name="T0" fmla="*/ 148 w 148"/>
                <a:gd name="T1" fmla="*/ 157 h 157"/>
                <a:gd name="T2" fmla="*/ 18 w 148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57">
                  <a:moveTo>
                    <a:pt x="148" y="157"/>
                  </a:moveTo>
                  <a:cubicBezTo>
                    <a:pt x="148" y="157"/>
                    <a:pt x="0" y="62"/>
                    <a:pt x="18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iṧļiḍê"/>
            <p:cNvSpPr/>
            <p:nvPr/>
          </p:nvSpPr>
          <p:spPr bwMode="auto">
            <a:xfrm>
              <a:off x="2930526" y="3192463"/>
              <a:ext cx="206375" cy="361950"/>
            </a:xfrm>
            <a:custGeom>
              <a:avLst/>
              <a:gdLst>
                <a:gd name="T0" fmla="*/ 0 w 104"/>
                <a:gd name="T1" fmla="*/ 183 h 183"/>
                <a:gd name="T2" fmla="*/ 93 w 104"/>
                <a:gd name="T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4" h="183">
                  <a:moveTo>
                    <a:pt x="0" y="183"/>
                  </a:moveTo>
                  <a:cubicBezTo>
                    <a:pt x="0" y="183"/>
                    <a:pt x="104" y="91"/>
                    <a:pt x="93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iṩlïḍê"/>
            <p:cNvSpPr/>
            <p:nvPr/>
          </p:nvSpPr>
          <p:spPr bwMode="auto">
            <a:xfrm>
              <a:off x="2692401" y="3494088"/>
              <a:ext cx="261938" cy="187325"/>
            </a:xfrm>
            <a:custGeom>
              <a:avLst/>
              <a:gdLst>
                <a:gd name="T0" fmla="*/ 132 w 132"/>
                <a:gd name="T1" fmla="*/ 95 h 95"/>
                <a:gd name="T2" fmla="*/ 4 w 132"/>
                <a:gd name="T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95">
                  <a:moveTo>
                    <a:pt x="132" y="95"/>
                  </a:moveTo>
                  <a:cubicBezTo>
                    <a:pt x="132" y="95"/>
                    <a:pt x="0" y="58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ïṧḻíďé"/>
            <p:cNvSpPr/>
            <p:nvPr/>
          </p:nvSpPr>
          <p:spPr bwMode="auto">
            <a:xfrm>
              <a:off x="2971801" y="3586163"/>
              <a:ext cx="185738" cy="246063"/>
            </a:xfrm>
            <a:custGeom>
              <a:avLst/>
              <a:gdLst>
                <a:gd name="T0" fmla="*/ 0 w 94"/>
                <a:gd name="T1" fmla="*/ 124 h 124"/>
                <a:gd name="T2" fmla="*/ 94 w 94"/>
                <a:gd name="T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" h="124">
                  <a:moveTo>
                    <a:pt x="0" y="124"/>
                  </a:moveTo>
                  <a:cubicBezTo>
                    <a:pt x="0" y="124"/>
                    <a:pt x="83" y="47"/>
                    <a:pt x="94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îšľiḋe"/>
            <p:cNvSpPr/>
            <p:nvPr/>
          </p:nvSpPr>
          <p:spPr bwMode="auto">
            <a:xfrm>
              <a:off x="2806701" y="3794126"/>
              <a:ext cx="177800" cy="296863"/>
            </a:xfrm>
            <a:custGeom>
              <a:avLst/>
              <a:gdLst>
                <a:gd name="T0" fmla="*/ 89 w 89"/>
                <a:gd name="T1" fmla="*/ 150 h 150"/>
                <a:gd name="T2" fmla="*/ 0 w 89"/>
                <a:gd name="T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9" h="150">
                  <a:moveTo>
                    <a:pt x="89" y="150"/>
                  </a:moveTo>
                  <a:cubicBezTo>
                    <a:pt x="89" y="150"/>
                    <a:pt x="3" y="51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íṧlïdé"/>
            <p:cNvSpPr/>
            <p:nvPr/>
          </p:nvSpPr>
          <p:spPr bwMode="auto">
            <a:xfrm>
              <a:off x="2984501" y="3944938"/>
              <a:ext cx="201613" cy="311150"/>
            </a:xfrm>
            <a:custGeom>
              <a:avLst/>
              <a:gdLst>
                <a:gd name="T0" fmla="*/ 0 w 102"/>
                <a:gd name="T1" fmla="*/ 157 h 157"/>
                <a:gd name="T2" fmla="*/ 102 w 102"/>
                <a:gd name="T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" h="157">
                  <a:moveTo>
                    <a:pt x="0" y="157"/>
                  </a:moveTo>
                  <a:cubicBezTo>
                    <a:pt x="0" y="157"/>
                    <a:pt x="95" y="51"/>
                    <a:pt x="102" y="0"/>
                  </a:cubicBezTo>
                </a:path>
              </a:pathLst>
            </a:custGeom>
            <a:noFill/>
            <a:ln w="15875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ïSļïḓe"/>
            <p:cNvSpPr/>
            <p:nvPr/>
          </p:nvSpPr>
          <p:spPr bwMode="auto">
            <a:xfrm>
              <a:off x="2684463" y="26130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îṩ1ïḓè"/>
            <p:cNvSpPr/>
            <p:nvPr/>
          </p:nvSpPr>
          <p:spPr bwMode="auto">
            <a:xfrm>
              <a:off x="2620963" y="3436938"/>
              <a:ext cx="112713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ïṡḻíḑé"/>
            <p:cNvSpPr/>
            <p:nvPr/>
          </p:nvSpPr>
          <p:spPr bwMode="auto">
            <a:xfrm>
              <a:off x="2570163" y="2971801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iślidê"/>
            <p:cNvSpPr/>
            <p:nvPr/>
          </p:nvSpPr>
          <p:spPr bwMode="auto">
            <a:xfrm>
              <a:off x="3100388" y="2663826"/>
              <a:ext cx="115888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5" name="işļîḑé"/>
            <p:cNvSpPr/>
            <p:nvPr/>
          </p:nvSpPr>
          <p:spPr bwMode="auto">
            <a:xfrm>
              <a:off x="3100388" y="3544888"/>
              <a:ext cx="115888" cy="112713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6" name="îśľîdè"/>
            <p:cNvSpPr/>
            <p:nvPr/>
          </p:nvSpPr>
          <p:spPr bwMode="auto">
            <a:xfrm>
              <a:off x="3008313" y="2892426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7" name="iş1ïḓè"/>
            <p:cNvSpPr/>
            <p:nvPr/>
          </p:nvSpPr>
          <p:spPr bwMode="auto">
            <a:xfrm>
              <a:off x="3122613" y="3922713"/>
              <a:ext cx="114300" cy="115888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8" name="îŝ1iḋê"/>
            <p:cNvSpPr/>
            <p:nvPr/>
          </p:nvSpPr>
          <p:spPr bwMode="auto">
            <a:xfrm>
              <a:off x="2733676" y="3773488"/>
              <a:ext cx="115888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9" name="iş1îḑê"/>
            <p:cNvSpPr/>
            <p:nvPr/>
          </p:nvSpPr>
          <p:spPr bwMode="auto">
            <a:xfrm>
              <a:off x="3065463" y="3135313"/>
              <a:ext cx="114300" cy="114300"/>
            </a:xfrm>
            <a:prstGeom prst="ellipse">
              <a:avLst/>
            </a:prstGeom>
            <a:solidFill>
              <a:srgbClr val="BFC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9bb91bec-60f5-4e2e-8ed1-5ca73a4773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35757" y="642938"/>
            <a:ext cx="11520486" cy="5500687"/>
            <a:chOff x="1" y="642938"/>
            <a:chExt cx="11520486" cy="5500687"/>
          </a:xfrm>
        </p:grpSpPr>
        <p:sp>
          <p:nvSpPr>
            <p:cNvPr id="4" name="išļïďè"/>
            <p:cNvSpPr/>
            <p:nvPr/>
          </p:nvSpPr>
          <p:spPr bwMode="auto">
            <a:xfrm>
              <a:off x="1" y="642938"/>
              <a:ext cx="3956844" cy="5500687"/>
            </a:xfrm>
            <a:custGeom>
              <a:avLst/>
              <a:gdLst>
                <a:gd name="connsiteX0" fmla="*/ 1340314 w 4111625"/>
                <a:gd name="connsiteY0" fmla="*/ 249119 h 5822951"/>
                <a:gd name="connsiteX1" fmla="*/ 1360734 w 4111625"/>
                <a:gd name="connsiteY1" fmla="*/ 250397 h 5822951"/>
                <a:gd name="connsiteX2" fmla="*/ 1350927 w 4111625"/>
                <a:gd name="connsiteY2" fmla="*/ 249783 h 5822951"/>
                <a:gd name="connsiteX3" fmla="*/ 1302697 w 4111625"/>
                <a:gd name="connsiteY3" fmla="*/ 246765 h 5822951"/>
                <a:gd name="connsiteX4" fmla="*/ 1327635 w 4111625"/>
                <a:gd name="connsiteY4" fmla="*/ 248326 h 5822951"/>
                <a:gd name="connsiteX5" fmla="*/ 1340314 w 4111625"/>
                <a:gd name="connsiteY5" fmla="*/ 249119 h 5822951"/>
                <a:gd name="connsiteX6" fmla="*/ 1315376 w 4111625"/>
                <a:gd name="connsiteY6" fmla="*/ 247559 h 5822951"/>
                <a:gd name="connsiteX7" fmla="*/ 1282278 w 4111625"/>
                <a:gd name="connsiteY7" fmla="*/ 245487 h 5822951"/>
                <a:gd name="connsiteX8" fmla="*/ 1292085 w 4111625"/>
                <a:gd name="connsiteY8" fmla="*/ 246101 h 5822951"/>
                <a:gd name="connsiteX9" fmla="*/ 1302697 w 4111625"/>
                <a:gd name="connsiteY9" fmla="*/ 246765 h 5822951"/>
                <a:gd name="connsiteX10" fmla="*/ 3616367 w 4111625"/>
                <a:gd name="connsiteY10" fmla="*/ 0 h 5822951"/>
                <a:gd name="connsiteX11" fmla="*/ 3616367 w 4111625"/>
                <a:gd name="connsiteY11" fmla="*/ 19639 h 5822951"/>
                <a:gd name="connsiteX12" fmla="*/ 3645788 w 4111625"/>
                <a:gd name="connsiteY12" fmla="*/ 4939198 h 5822951"/>
                <a:gd name="connsiteX13" fmla="*/ 3645788 w 4111625"/>
                <a:gd name="connsiteY13" fmla="*/ 4968657 h 5822951"/>
                <a:gd name="connsiteX14" fmla="*/ 3621270 w 4111625"/>
                <a:gd name="connsiteY14" fmla="*/ 4978476 h 5822951"/>
                <a:gd name="connsiteX15" fmla="*/ 3400611 w 4111625"/>
                <a:gd name="connsiteY15" fmla="*/ 5066851 h 5822951"/>
                <a:gd name="connsiteX16" fmla="*/ 3179951 w 4111625"/>
                <a:gd name="connsiteY16" fmla="*/ 5140497 h 5822951"/>
                <a:gd name="connsiteX17" fmla="*/ 3067169 w 4111625"/>
                <a:gd name="connsiteY17" fmla="*/ 5169956 h 5822951"/>
                <a:gd name="connsiteX18" fmla="*/ 2954388 w 4111625"/>
                <a:gd name="connsiteY18" fmla="*/ 5199414 h 5822951"/>
                <a:gd name="connsiteX19" fmla="*/ 2841606 w 4111625"/>
                <a:gd name="connsiteY19" fmla="*/ 5223963 h 5822951"/>
                <a:gd name="connsiteX20" fmla="*/ 2782764 w 4111625"/>
                <a:gd name="connsiteY20" fmla="*/ 5233783 h 5822951"/>
                <a:gd name="connsiteX21" fmla="*/ 2723921 w 4111625"/>
                <a:gd name="connsiteY21" fmla="*/ 5238692 h 5822951"/>
                <a:gd name="connsiteX22" fmla="*/ 2488551 w 4111625"/>
                <a:gd name="connsiteY22" fmla="*/ 5258331 h 5822951"/>
                <a:gd name="connsiteX23" fmla="*/ 2473840 w 4111625"/>
                <a:gd name="connsiteY23" fmla="*/ 5258331 h 5822951"/>
                <a:gd name="connsiteX24" fmla="*/ 2459129 w 4111625"/>
                <a:gd name="connsiteY24" fmla="*/ 5258331 h 5822951"/>
                <a:gd name="connsiteX25" fmla="*/ 2429708 w 4111625"/>
                <a:gd name="connsiteY25" fmla="*/ 5258331 h 5822951"/>
                <a:gd name="connsiteX26" fmla="*/ 2370865 w 4111625"/>
                <a:gd name="connsiteY26" fmla="*/ 5253421 h 5822951"/>
                <a:gd name="connsiteX27" fmla="*/ 2258084 w 4111625"/>
                <a:gd name="connsiteY27" fmla="*/ 5248512 h 5822951"/>
                <a:gd name="connsiteX28" fmla="*/ 2022714 w 4111625"/>
                <a:gd name="connsiteY28" fmla="*/ 5228873 h 5822951"/>
                <a:gd name="connsiteX29" fmla="*/ 1797150 w 4111625"/>
                <a:gd name="connsiteY29" fmla="*/ 5209234 h 5822951"/>
                <a:gd name="connsiteX30" fmla="*/ 1679465 w 4111625"/>
                <a:gd name="connsiteY30" fmla="*/ 5194505 h 5822951"/>
                <a:gd name="connsiteX31" fmla="*/ 1566684 w 4111625"/>
                <a:gd name="connsiteY31" fmla="*/ 5189595 h 5822951"/>
                <a:gd name="connsiteX32" fmla="*/ 1453902 w 4111625"/>
                <a:gd name="connsiteY32" fmla="*/ 5179775 h 5822951"/>
                <a:gd name="connsiteX33" fmla="*/ 1399963 w 4111625"/>
                <a:gd name="connsiteY33" fmla="*/ 5179775 h 5822951"/>
                <a:gd name="connsiteX34" fmla="*/ 1341120 w 4111625"/>
                <a:gd name="connsiteY34" fmla="*/ 5179775 h 5822951"/>
                <a:gd name="connsiteX35" fmla="*/ 1115557 w 4111625"/>
                <a:gd name="connsiteY35" fmla="*/ 5189595 h 5822951"/>
                <a:gd name="connsiteX36" fmla="*/ 1061618 w 4111625"/>
                <a:gd name="connsiteY36" fmla="*/ 5194505 h 5822951"/>
                <a:gd name="connsiteX37" fmla="*/ 1007679 w 4111625"/>
                <a:gd name="connsiteY37" fmla="*/ 5204324 h 5822951"/>
                <a:gd name="connsiteX38" fmla="*/ 953740 w 4111625"/>
                <a:gd name="connsiteY38" fmla="*/ 5214144 h 5822951"/>
                <a:gd name="connsiteX39" fmla="*/ 939029 w 4111625"/>
                <a:gd name="connsiteY39" fmla="*/ 5219053 h 5822951"/>
                <a:gd name="connsiteX40" fmla="*/ 934126 w 4111625"/>
                <a:gd name="connsiteY40" fmla="*/ 5219053 h 5822951"/>
                <a:gd name="connsiteX41" fmla="*/ 929222 w 4111625"/>
                <a:gd name="connsiteY41" fmla="*/ 5219053 h 5822951"/>
                <a:gd name="connsiteX42" fmla="*/ 899800 w 4111625"/>
                <a:gd name="connsiteY42" fmla="*/ 5228873 h 5822951"/>
                <a:gd name="connsiteX43" fmla="*/ 845862 w 4111625"/>
                <a:gd name="connsiteY43" fmla="*/ 5243602 h 5822951"/>
                <a:gd name="connsiteX44" fmla="*/ 791922 w 4111625"/>
                <a:gd name="connsiteY44" fmla="*/ 5258331 h 5822951"/>
                <a:gd name="connsiteX45" fmla="*/ 684044 w 4111625"/>
                <a:gd name="connsiteY45" fmla="*/ 5292699 h 5822951"/>
                <a:gd name="connsiteX46" fmla="*/ 512421 w 4111625"/>
                <a:gd name="connsiteY46" fmla="*/ 5361436 h 5822951"/>
                <a:gd name="connsiteX47" fmla="*/ 639912 w 4111625"/>
                <a:gd name="connsiteY47" fmla="*/ 5336887 h 5822951"/>
                <a:gd name="connsiteX48" fmla="*/ 708563 w 4111625"/>
                <a:gd name="connsiteY48" fmla="*/ 5327068 h 5822951"/>
                <a:gd name="connsiteX49" fmla="*/ 777212 w 4111625"/>
                <a:gd name="connsiteY49" fmla="*/ 5322158 h 5822951"/>
                <a:gd name="connsiteX50" fmla="*/ 806633 w 4111625"/>
                <a:gd name="connsiteY50" fmla="*/ 5322158 h 5822951"/>
                <a:gd name="connsiteX51" fmla="*/ 840958 w 4111625"/>
                <a:gd name="connsiteY51" fmla="*/ 5317248 h 5822951"/>
                <a:gd name="connsiteX52" fmla="*/ 909608 w 4111625"/>
                <a:gd name="connsiteY52" fmla="*/ 5317248 h 5822951"/>
                <a:gd name="connsiteX53" fmla="*/ 978258 w 4111625"/>
                <a:gd name="connsiteY53" fmla="*/ 5317248 h 5822951"/>
                <a:gd name="connsiteX54" fmla="*/ 1046907 w 4111625"/>
                <a:gd name="connsiteY54" fmla="*/ 5317248 h 5822951"/>
                <a:gd name="connsiteX55" fmla="*/ 1081232 w 4111625"/>
                <a:gd name="connsiteY55" fmla="*/ 5317248 h 5822951"/>
                <a:gd name="connsiteX56" fmla="*/ 1110653 w 4111625"/>
                <a:gd name="connsiteY56" fmla="*/ 5322158 h 5822951"/>
                <a:gd name="connsiteX57" fmla="*/ 1174400 w 4111625"/>
                <a:gd name="connsiteY57" fmla="*/ 5327068 h 5822951"/>
                <a:gd name="connsiteX58" fmla="*/ 1194014 w 4111625"/>
                <a:gd name="connsiteY58" fmla="*/ 5327068 h 5822951"/>
                <a:gd name="connsiteX59" fmla="*/ 1208724 w 4111625"/>
                <a:gd name="connsiteY59" fmla="*/ 5331977 h 5822951"/>
                <a:gd name="connsiteX60" fmla="*/ 1243049 w 4111625"/>
                <a:gd name="connsiteY60" fmla="*/ 5336887 h 5822951"/>
                <a:gd name="connsiteX61" fmla="*/ 1306795 w 4111625"/>
                <a:gd name="connsiteY61" fmla="*/ 5341797 h 5822951"/>
                <a:gd name="connsiteX62" fmla="*/ 1561780 w 4111625"/>
                <a:gd name="connsiteY62" fmla="*/ 5385984 h 5822951"/>
                <a:gd name="connsiteX63" fmla="*/ 1684369 w 4111625"/>
                <a:gd name="connsiteY63" fmla="*/ 5415443 h 5822951"/>
                <a:gd name="connsiteX64" fmla="*/ 1806957 w 4111625"/>
                <a:gd name="connsiteY64" fmla="*/ 5439992 h 5822951"/>
                <a:gd name="connsiteX65" fmla="*/ 2052135 w 4111625"/>
                <a:gd name="connsiteY65" fmla="*/ 5489089 h 5822951"/>
                <a:gd name="connsiteX66" fmla="*/ 2292409 w 4111625"/>
                <a:gd name="connsiteY66" fmla="*/ 5533277 h 5822951"/>
                <a:gd name="connsiteX67" fmla="*/ 2537586 w 4111625"/>
                <a:gd name="connsiteY67" fmla="*/ 5572555 h 5822951"/>
                <a:gd name="connsiteX68" fmla="*/ 2660175 w 4111625"/>
                <a:gd name="connsiteY68" fmla="*/ 5582374 h 5822951"/>
                <a:gd name="connsiteX69" fmla="*/ 2719017 w 4111625"/>
                <a:gd name="connsiteY69" fmla="*/ 5592193 h 5822951"/>
                <a:gd name="connsiteX70" fmla="*/ 2782764 w 4111625"/>
                <a:gd name="connsiteY70" fmla="*/ 5597103 h 5822951"/>
                <a:gd name="connsiteX71" fmla="*/ 2905352 w 4111625"/>
                <a:gd name="connsiteY71" fmla="*/ 5602013 h 5822951"/>
                <a:gd name="connsiteX72" fmla="*/ 3023037 w 4111625"/>
                <a:gd name="connsiteY72" fmla="*/ 5606923 h 5822951"/>
                <a:gd name="connsiteX73" fmla="*/ 3268215 w 4111625"/>
                <a:gd name="connsiteY73" fmla="*/ 5606923 h 5822951"/>
                <a:gd name="connsiteX74" fmla="*/ 3390804 w 4111625"/>
                <a:gd name="connsiteY74" fmla="*/ 5597103 h 5822951"/>
                <a:gd name="connsiteX75" fmla="*/ 3513392 w 4111625"/>
                <a:gd name="connsiteY75" fmla="*/ 5592193 h 5822951"/>
                <a:gd name="connsiteX76" fmla="*/ 3758570 w 4111625"/>
                <a:gd name="connsiteY76" fmla="*/ 5562735 h 5822951"/>
                <a:gd name="connsiteX77" fmla="*/ 3935098 w 4111625"/>
                <a:gd name="connsiteY77" fmla="*/ 5533277 h 5822951"/>
                <a:gd name="connsiteX78" fmla="*/ 4018458 w 4111625"/>
                <a:gd name="connsiteY78" fmla="*/ 780649 h 5822951"/>
                <a:gd name="connsiteX79" fmla="*/ 4106722 w 4111625"/>
                <a:gd name="connsiteY79" fmla="*/ 5606923 h 5822951"/>
                <a:gd name="connsiteX80" fmla="*/ 4111625 w 4111625"/>
                <a:gd name="connsiteY80" fmla="*/ 5680569 h 5822951"/>
                <a:gd name="connsiteX81" fmla="*/ 4038072 w 4111625"/>
                <a:gd name="connsiteY81" fmla="*/ 5695298 h 5822951"/>
                <a:gd name="connsiteX82" fmla="*/ 3787991 w 4111625"/>
                <a:gd name="connsiteY82" fmla="*/ 5744395 h 5822951"/>
                <a:gd name="connsiteX83" fmla="*/ 3537910 w 4111625"/>
                <a:gd name="connsiteY83" fmla="*/ 5783673 h 5822951"/>
                <a:gd name="connsiteX84" fmla="*/ 3410418 w 4111625"/>
                <a:gd name="connsiteY84" fmla="*/ 5798403 h 5822951"/>
                <a:gd name="connsiteX85" fmla="*/ 3282926 w 4111625"/>
                <a:gd name="connsiteY85" fmla="*/ 5808222 h 5822951"/>
                <a:gd name="connsiteX86" fmla="*/ 3023037 w 4111625"/>
                <a:gd name="connsiteY86" fmla="*/ 5818042 h 5822951"/>
                <a:gd name="connsiteX87" fmla="*/ 2895545 w 4111625"/>
                <a:gd name="connsiteY87" fmla="*/ 5818042 h 5822951"/>
                <a:gd name="connsiteX88" fmla="*/ 2768053 w 4111625"/>
                <a:gd name="connsiteY88" fmla="*/ 5818042 h 5822951"/>
                <a:gd name="connsiteX89" fmla="*/ 2704307 w 4111625"/>
                <a:gd name="connsiteY89" fmla="*/ 5813132 h 5822951"/>
                <a:gd name="connsiteX90" fmla="*/ 2640561 w 4111625"/>
                <a:gd name="connsiteY90" fmla="*/ 5808222 h 5822951"/>
                <a:gd name="connsiteX91" fmla="*/ 2513068 w 4111625"/>
                <a:gd name="connsiteY91" fmla="*/ 5798403 h 5822951"/>
                <a:gd name="connsiteX92" fmla="*/ 2258084 w 4111625"/>
                <a:gd name="connsiteY92" fmla="*/ 5773854 h 5822951"/>
                <a:gd name="connsiteX93" fmla="*/ 2008002 w 4111625"/>
                <a:gd name="connsiteY93" fmla="*/ 5734576 h 5822951"/>
                <a:gd name="connsiteX94" fmla="*/ 1757922 w 4111625"/>
                <a:gd name="connsiteY94" fmla="*/ 5690388 h 5822951"/>
                <a:gd name="connsiteX95" fmla="*/ 1635333 w 4111625"/>
                <a:gd name="connsiteY95" fmla="*/ 5670749 h 5822951"/>
                <a:gd name="connsiteX96" fmla="*/ 1512744 w 4111625"/>
                <a:gd name="connsiteY96" fmla="*/ 5651110 h 5822951"/>
                <a:gd name="connsiteX97" fmla="*/ 1272471 w 4111625"/>
                <a:gd name="connsiteY97" fmla="*/ 5616742 h 5822951"/>
                <a:gd name="connsiteX98" fmla="*/ 1213628 w 4111625"/>
                <a:gd name="connsiteY98" fmla="*/ 5611832 h 5822951"/>
                <a:gd name="connsiteX99" fmla="*/ 1184207 w 4111625"/>
                <a:gd name="connsiteY99" fmla="*/ 5606923 h 5822951"/>
                <a:gd name="connsiteX100" fmla="*/ 1169496 w 4111625"/>
                <a:gd name="connsiteY100" fmla="*/ 5606923 h 5822951"/>
                <a:gd name="connsiteX101" fmla="*/ 1164593 w 4111625"/>
                <a:gd name="connsiteY101" fmla="*/ 5606923 h 5822951"/>
                <a:gd name="connsiteX102" fmla="*/ 1154785 w 4111625"/>
                <a:gd name="connsiteY102" fmla="*/ 5606923 h 5822951"/>
                <a:gd name="connsiteX103" fmla="*/ 1095943 w 4111625"/>
                <a:gd name="connsiteY103" fmla="*/ 5602013 h 5822951"/>
                <a:gd name="connsiteX104" fmla="*/ 1061618 w 4111625"/>
                <a:gd name="connsiteY104" fmla="*/ 5602013 h 5822951"/>
                <a:gd name="connsiteX105" fmla="*/ 1032197 w 4111625"/>
                <a:gd name="connsiteY105" fmla="*/ 5602013 h 5822951"/>
                <a:gd name="connsiteX106" fmla="*/ 978258 w 4111625"/>
                <a:gd name="connsiteY106" fmla="*/ 5602013 h 5822951"/>
                <a:gd name="connsiteX107" fmla="*/ 919415 w 4111625"/>
                <a:gd name="connsiteY107" fmla="*/ 5606923 h 5822951"/>
                <a:gd name="connsiteX108" fmla="*/ 860573 w 4111625"/>
                <a:gd name="connsiteY108" fmla="*/ 5611832 h 5822951"/>
                <a:gd name="connsiteX109" fmla="*/ 831151 w 4111625"/>
                <a:gd name="connsiteY109" fmla="*/ 5611832 h 5822951"/>
                <a:gd name="connsiteX110" fmla="*/ 801730 w 4111625"/>
                <a:gd name="connsiteY110" fmla="*/ 5616742 h 5822951"/>
                <a:gd name="connsiteX111" fmla="*/ 747790 w 4111625"/>
                <a:gd name="connsiteY111" fmla="*/ 5621652 h 5822951"/>
                <a:gd name="connsiteX112" fmla="*/ 688948 w 4111625"/>
                <a:gd name="connsiteY112" fmla="*/ 5631471 h 5822951"/>
                <a:gd name="connsiteX113" fmla="*/ 576167 w 4111625"/>
                <a:gd name="connsiteY113" fmla="*/ 5656020 h 5822951"/>
                <a:gd name="connsiteX114" fmla="*/ 355507 w 4111625"/>
                <a:gd name="connsiteY114" fmla="*/ 5724756 h 5822951"/>
                <a:gd name="connsiteX115" fmla="*/ 306471 w 4111625"/>
                <a:gd name="connsiteY115" fmla="*/ 5749305 h 5822951"/>
                <a:gd name="connsiteX116" fmla="*/ 257436 w 4111625"/>
                <a:gd name="connsiteY116" fmla="*/ 5773854 h 5822951"/>
                <a:gd name="connsiteX117" fmla="*/ 208401 w 4111625"/>
                <a:gd name="connsiteY117" fmla="*/ 5798403 h 5822951"/>
                <a:gd name="connsiteX118" fmla="*/ 183882 w 4111625"/>
                <a:gd name="connsiteY118" fmla="*/ 5813132 h 5822951"/>
                <a:gd name="connsiteX119" fmla="*/ 174076 w 4111625"/>
                <a:gd name="connsiteY119" fmla="*/ 5818042 h 5822951"/>
                <a:gd name="connsiteX120" fmla="*/ 169172 w 4111625"/>
                <a:gd name="connsiteY120" fmla="*/ 5822951 h 5822951"/>
                <a:gd name="connsiteX121" fmla="*/ 26433 w 4111625"/>
                <a:gd name="connsiteY121" fmla="*/ 5822951 h 5822951"/>
                <a:gd name="connsiteX122" fmla="*/ 0 w 4111625"/>
                <a:gd name="connsiteY122" fmla="*/ 5822951 h 5822951"/>
                <a:gd name="connsiteX123" fmla="*/ 0 w 4111625"/>
                <a:gd name="connsiteY123" fmla="*/ 710368 h 5822951"/>
                <a:gd name="connsiteX124" fmla="*/ 2451 w 4111625"/>
                <a:gd name="connsiteY124" fmla="*/ 520433 h 5822951"/>
                <a:gd name="connsiteX125" fmla="*/ 61294 w 4111625"/>
                <a:gd name="connsiteY125" fmla="*/ 5459631 h 5822951"/>
                <a:gd name="connsiteX126" fmla="*/ 110329 w 4111625"/>
                <a:gd name="connsiteY126" fmla="*/ 5425262 h 5822951"/>
                <a:gd name="connsiteX127" fmla="*/ 164269 w 4111625"/>
                <a:gd name="connsiteY127" fmla="*/ 5395804 h 5822951"/>
                <a:gd name="connsiteX128" fmla="*/ 213304 w 4111625"/>
                <a:gd name="connsiteY128" fmla="*/ 5366345 h 5822951"/>
                <a:gd name="connsiteX129" fmla="*/ 424157 w 4111625"/>
                <a:gd name="connsiteY129" fmla="*/ 5263241 h 5822951"/>
                <a:gd name="connsiteX130" fmla="*/ 644816 w 4111625"/>
                <a:gd name="connsiteY130" fmla="*/ 5179775 h 5822951"/>
                <a:gd name="connsiteX131" fmla="*/ 757598 w 4111625"/>
                <a:gd name="connsiteY131" fmla="*/ 5145407 h 5822951"/>
                <a:gd name="connsiteX132" fmla="*/ 816441 w 4111625"/>
                <a:gd name="connsiteY132" fmla="*/ 5125768 h 5822951"/>
                <a:gd name="connsiteX133" fmla="*/ 870379 w 4111625"/>
                <a:gd name="connsiteY133" fmla="*/ 5115949 h 5822951"/>
                <a:gd name="connsiteX134" fmla="*/ 899800 w 4111625"/>
                <a:gd name="connsiteY134" fmla="*/ 5106129 h 5822951"/>
                <a:gd name="connsiteX135" fmla="*/ 904704 w 4111625"/>
                <a:gd name="connsiteY135" fmla="*/ 5106129 h 5822951"/>
                <a:gd name="connsiteX136" fmla="*/ 909608 w 4111625"/>
                <a:gd name="connsiteY136" fmla="*/ 5106129 h 5822951"/>
                <a:gd name="connsiteX137" fmla="*/ 914511 w 4111625"/>
                <a:gd name="connsiteY137" fmla="*/ 5101220 h 5822951"/>
                <a:gd name="connsiteX138" fmla="*/ 929222 w 4111625"/>
                <a:gd name="connsiteY138" fmla="*/ 5101220 h 5822951"/>
                <a:gd name="connsiteX139" fmla="*/ 988065 w 4111625"/>
                <a:gd name="connsiteY139" fmla="*/ 5091400 h 5822951"/>
                <a:gd name="connsiteX140" fmla="*/ 1046907 w 4111625"/>
                <a:gd name="connsiteY140" fmla="*/ 5081581 h 5822951"/>
                <a:gd name="connsiteX141" fmla="*/ 1105750 w 4111625"/>
                <a:gd name="connsiteY141" fmla="*/ 5076671 h 5822951"/>
                <a:gd name="connsiteX142" fmla="*/ 1341120 w 4111625"/>
                <a:gd name="connsiteY142" fmla="*/ 5066851 h 5822951"/>
                <a:gd name="connsiteX143" fmla="*/ 1399963 w 4111625"/>
                <a:gd name="connsiteY143" fmla="*/ 5066851 h 5822951"/>
                <a:gd name="connsiteX144" fmla="*/ 1458805 w 4111625"/>
                <a:gd name="connsiteY144" fmla="*/ 5071761 h 5822951"/>
                <a:gd name="connsiteX145" fmla="*/ 1576491 w 4111625"/>
                <a:gd name="connsiteY145" fmla="*/ 5076671 h 5822951"/>
                <a:gd name="connsiteX146" fmla="*/ 1694176 w 4111625"/>
                <a:gd name="connsiteY146" fmla="*/ 5086490 h 5822951"/>
                <a:gd name="connsiteX147" fmla="*/ 1806957 w 4111625"/>
                <a:gd name="connsiteY147" fmla="*/ 5101220 h 5822951"/>
                <a:gd name="connsiteX148" fmla="*/ 2037424 w 4111625"/>
                <a:gd name="connsiteY148" fmla="*/ 5125768 h 5822951"/>
                <a:gd name="connsiteX149" fmla="*/ 2262987 w 4111625"/>
                <a:gd name="connsiteY149" fmla="*/ 5145407 h 5822951"/>
                <a:gd name="connsiteX150" fmla="*/ 2375769 w 4111625"/>
                <a:gd name="connsiteY150" fmla="*/ 5155227 h 5822951"/>
                <a:gd name="connsiteX151" fmla="*/ 2434612 w 4111625"/>
                <a:gd name="connsiteY151" fmla="*/ 5155227 h 5822951"/>
                <a:gd name="connsiteX152" fmla="*/ 2464033 w 4111625"/>
                <a:gd name="connsiteY152" fmla="*/ 5160136 h 5822951"/>
                <a:gd name="connsiteX153" fmla="*/ 2478744 w 4111625"/>
                <a:gd name="connsiteY153" fmla="*/ 5160136 h 5822951"/>
                <a:gd name="connsiteX154" fmla="*/ 2488551 w 4111625"/>
                <a:gd name="connsiteY154" fmla="*/ 5160136 h 5822951"/>
                <a:gd name="connsiteX155" fmla="*/ 2714114 w 4111625"/>
                <a:gd name="connsiteY155" fmla="*/ 5145407 h 5822951"/>
                <a:gd name="connsiteX156" fmla="*/ 2768053 w 4111625"/>
                <a:gd name="connsiteY156" fmla="*/ 5135588 h 5822951"/>
                <a:gd name="connsiteX157" fmla="*/ 2826896 w 4111625"/>
                <a:gd name="connsiteY157" fmla="*/ 5130678 h 5822951"/>
                <a:gd name="connsiteX158" fmla="*/ 2934774 w 4111625"/>
                <a:gd name="connsiteY158" fmla="*/ 5106129 h 5822951"/>
                <a:gd name="connsiteX159" fmla="*/ 3047555 w 4111625"/>
                <a:gd name="connsiteY159" fmla="*/ 5081581 h 5822951"/>
                <a:gd name="connsiteX160" fmla="*/ 3155433 w 4111625"/>
                <a:gd name="connsiteY160" fmla="*/ 5052122 h 5822951"/>
                <a:gd name="connsiteX161" fmla="*/ 3371189 w 4111625"/>
                <a:gd name="connsiteY161" fmla="*/ 4983386 h 5822951"/>
                <a:gd name="connsiteX162" fmla="*/ 3557524 w 4111625"/>
                <a:gd name="connsiteY162" fmla="*/ 4909740 h 5822951"/>
                <a:gd name="connsiteX163" fmla="*/ 3586946 w 4111625"/>
                <a:gd name="connsiteY163" fmla="*/ 39278 h 5822951"/>
                <a:gd name="connsiteX164" fmla="*/ 3454550 w 4111625"/>
                <a:gd name="connsiteY164" fmla="*/ 78556 h 5822951"/>
                <a:gd name="connsiteX165" fmla="*/ 3380997 w 4111625"/>
                <a:gd name="connsiteY165" fmla="*/ 98195 h 5822951"/>
                <a:gd name="connsiteX166" fmla="*/ 3302540 w 4111625"/>
                <a:gd name="connsiteY166" fmla="*/ 117834 h 5822951"/>
                <a:gd name="connsiteX167" fmla="*/ 3228987 w 4111625"/>
                <a:gd name="connsiteY167" fmla="*/ 132563 h 5822951"/>
                <a:gd name="connsiteX168" fmla="*/ 3189758 w 4111625"/>
                <a:gd name="connsiteY168" fmla="*/ 142383 h 5822951"/>
                <a:gd name="connsiteX169" fmla="*/ 3150530 w 4111625"/>
                <a:gd name="connsiteY169" fmla="*/ 147292 h 5822951"/>
                <a:gd name="connsiteX170" fmla="*/ 2998520 w 4111625"/>
                <a:gd name="connsiteY170" fmla="*/ 176751 h 5822951"/>
                <a:gd name="connsiteX171" fmla="*/ 2920063 w 4111625"/>
                <a:gd name="connsiteY171" fmla="*/ 191480 h 5822951"/>
                <a:gd name="connsiteX172" fmla="*/ 2841606 w 4111625"/>
                <a:gd name="connsiteY172" fmla="*/ 201300 h 5822951"/>
                <a:gd name="connsiteX173" fmla="*/ 2768053 w 4111625"/>
                <a:gd name="connsiteY173" fmla="*/ 211119 h 5822951"/>
                <a:gd name="connsiteX174" fmla="*/ 2689596 w 4111625"/>
                <a:gd name="connsiteY174" fmla="*/ 220939 h 5822951"/>
                <a:gd name="connsiteX175" fmla="*/ 2532683 w 4111625"/>
                <a:gd name="connsiteY175" fmla="*/ 235668 h 5822951"/>
                <a:gd name="connsiteX176" fmla="*/ 2375769 w 4111625"/>
                <a:gd name="connsiteY176" fmla="*/ 250397 h 5822951"/>
                <a:gd name="connsiteX177" fmla="*/ 2297312 w 4111625"/>
                <a:gd name="connsiteY177" fmla="*/ 255307 h 5822951"/>
                <a:gd name="connsiteX178" fmla="*/ 2218855 w 4111625"/>
                <a:gd name="connsiteY178" fmla="*/ 260216 h 5822951"/>
                <a:gd name="connsiteX179" fmla="*/ 2140399 w 4111625"/>
                <a:gd name="connsiteY179" fmla="*/ 260216 h 5822951"/>
                <a:gd name="connsiteX180" fmla="*/ 2066845 w 4111625"/>
                <a:gd name="connsiteY180" fmla="*/ 265126 h 5822951"/>
                <a:gd name="connsiteX181" fmla="*/ 1909932 w 4111625"/>
                <a:gd name="connsiteY181" fmla="*/ 265126 h 5822951"/>
                <a:gd name="connsiteX182" fmla="*/ 1753018 w 4111625"/>
                <a:gd name="connsiteY182" fmla="*/ 265126 h 5822951"/>
                <a:gd name="connsiteX183" fmla="*/ 1596105 w 4111625"/>
                <a:gd name="connsiteY183" fmla="*/ 260216 h 5822951"/>
                <a:gd name="connsiteX184" fmla="*/ 1439191 w 4111625"/>
                <a:gd name="connsiteY184" fmla="*/ 255307 h 5822951"/>
                <a:gd name="connsiteX185" fmla="*/ 1360734 w 4111625"/>
                <a:gd name="connsiteY185" fmla="*/ 250397 h 5822951"/>
                <a:gd name="connsiteX186" fmla="*/ 1439191 w 4111625"/>
                <a:gd name="connsiteY186" fmla="*/ 250397 h 5822951"/>
                <a:gd name="connsiteX187" fmla="*/ 1596105 w 4111625"/>
                <a:gd name="connsiteY187" fmla="*/ 255307 h 5822951"/>
                <a:gd name="connsiteX188" fmla="*/ 1753018 w 4111625"/>
                <a:gd name="connsiteY188" fmla="*/ 260216 h 5822951"/>
                <a:gd name="connsiteX189" fmla="*/ 1909932 w 4111625"/>
                <a:gd name="connsiteY189" fmla="*/ 255307 h 5822951"/>
                <a:gd name="connsiteX190" fmla="*/ 2061942 w 4111625"/>
                <a:gd name="connsiteY190" fmla="*/ 250397 h 5822951"/>
                <a:gd name="connsiteX191" fmla="*/ 2140399 w 4111625"/>
                <a:gd name="connsiteY191" fmla="*/ 250397 h 5822951"/>
                <a:gd name="connsiteX192" fmla="*/ 2218855 w 4111625"/>
                <a:gd name="connsiteY192" fmla="*/ 245487 h 5822951"/>
                <a:gd name="connsiteX193" fmla="*/ 2297312 w 4111625"/>
                <a:gd name="connsiteY193" fmla="*/ 240577 h 5822951"/>
                <a:gd name="connsiteX194" fmla="*/ 2375769 w 4111625"/>
                <a:gd name="connsiteY194" fmla="*/ 235668 h 5822951"/>
                <a:gd name="connsiteX195" fmla="*/ 2532683 w 4111625"/>
                <a:gd name="connsiteY195" fmla="*/ 220939 h 5822951"/>
                <a:gd name="connsiteX196" fmla="*/ 2684693 w 4111625"/>
                <a:gd name="connsiteY196" fmla="*/ 201300 h 5822951"/>
                <a:gd name="connsiteX197" fmla="*/ 2763149 w 4111625"/>
                <a:gd name="connsiteY197" fmla="*/ 191480 h 5822951"/>
                <a:gd name="connsiteX198" fmla="*/ 2841606 w 4111625"/>
                <a:gd name="connsiteY198" fmla="*/ 181661 h 5822951"/>
                <a:gd name="connsiteX199" fmla="*/ 2915159 w 4111625"/>
                <a:gd name="connsiteY199" fmla="*/ 171841 h 5822951"/>
                <a:gd name="connsiteX200" fmla="*/ 2993616 w 4111625"/>
                <a:gd name="connsiteY200" fmla="*/ 157112 h 5822951"/>
                <a:gd name="connsiteX201" fmla="*/ 3145626 w 4111625"/>
                <a:gd name="connsiteY201" fmla="*/ 127654 h 5822951"/>
                <a:gd name="connsiteX202" fmla="*/ 3184855 w 4111625"/>
                <a:gd name="connsiteY202" fmla="*/ 117834 h 5822951"/>
                <a:gd name="connsiteX203" fmla="*/ 3224083 w 4111625"/>
                <a:gd name="connsiteY203" fmla="*/ 108014 h 5822951"/>
                <a:gd name="connsiteX204" fmla="*/ 3297636 w 4111625"/>
                <a:gd name="connsiteY204" fmla="*/ 93285 h 5822951"/>
                <a:gd name="connsiteX205" fmla="*/ 3376093 w 4111625"/>
                <a:gd name="connsiteY205" fmla="*/ 73646 h 5822951"/>
                <a:gd name="connsiteX206" fmla="*/ 3449646 w 4111625"/>
                <a:gd name="connsiteY206" fmla="*/ 49098 h 5822951"/>
                <a:gd name="connsiteX207" fmla="*/ 3596753 w 4111625"/>
                <a:gd name="connsiteY207" fmla="*/ 4910 h 5822951"/>
                <a:gd name="connsiteX208" fmla="*/ 3616367 w 4111625"/>
                <a:gd name="connsiteY208" fmla="*/ 0 h 582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111625" h="5822951">
                  <a:moveTo>
                    <a:pt x="1340314" y="249119"/>
                  </a:moveTo>
                  <a:lnTo>
                    <a:pt x="1360734" y="250397"/>
                  </a:lnTo>
                  <a:cubicBezTo>
                    <a:pt x="1360734" y="250397"/>
                    <a:pt x="1360734" y="250397"/>
                    <a:pt x="1350927" y="249783"/>
                  </a:cubicBezTo>
                  <a:close/>
                  <a:moveTo>
                    <a:pt x="1302697" y="246765"/>
                  </a:moveTo>
                  <a:lnTo>
                    <a:pt x="1327635" y="248326"/>
                  </a:lnTo>
                  <a:lnTo>
                    <a:pt x="1340314" y="249119"/>
                  </a:lnTo>
                  <a:lnTo>
                    <a:pt x="1315376" y="247559"/>
                  </a:lnTo>
                  <a:close/>
                  <a:moveTo>
                    <a:pt x="1282278" y="245487"/>
                  </a:moveTo>
                  <a:cubicBezTo>
                    <a:pt x="1282278" y="245487"/>
                    <a:pt x="1282278" y="245487"/>
                    <a:pt x="1292085" y="246101"/>
                  </a:cubicBezTo>
                  <a:lnTo>
                    <a:pt x="1302697" y="246765"/>
                  </a:lnTo>
                  <a:close/>
                  <a:moveTo>
                    <a:pt x="3616367" y="0"/>
                  </a:moveTo>
                  <a:cubicBezTo>
                    <a:pt x="3616367" y="0"/>
                    <a:pt x="3616367" y="0"/>
                    <a:pt x="3616367" y="19639"/>
                  </a:cubicBezTo>
                  <a:cubicBezTo>
                    <a:pt x="3616367" y="19639"/>
                    <a:pt x="3616367" y="19639"/>
                    <a:pt x="3645788" y="4939198"/>
                  </a:cubicBezTo>
                  <a:cubicBezTo>
                    <a:pt x="3645788" y="4939198"/>
                    <a:pt x="3645788" y="4939198"/>
                    <a:pt x="3645788" y="4968657"/>
                  </a:cubicBezTo>
                  <a:cubicBezTo>
                    <a:pt x="3645788" y="4968657"/>
                    <a:pt x="3645788" y="4968657"/>
                    <a:pt x="3621270" y="4978476"/>
                  </a:cubicBezTo>
                  <a:cubicBezTo>
                    <a:pt x="3547717" y="5012844"/>
                    <a:pt x="3474164" y="5037393"/>
                    <a:pt x="3400611" y="5066851"/>
                  </a:cubicBezTo>
                  <a:cubicBezTo>
                    <a:pt x="3331961" y="5091400"/>
                    <a:pt x="3258408" y="5115949"/>
                    <a:pt x="3179951" y="5140497"/>
                  </a:cubicBezTo>
                  <a:cubicBezTo>
                    <a:pt x="3145626" y="5150317"/>
                    <a:pt x="3106398" y="5160136"/>
                    <a:pt x="3067169" y="5169956"/>
                  </a:cubicBezTo>
                  <a:cubicBezTo>
                    <a:pt x="3032845" y="5179775"/>
                    <a:pt x="2993616" y="5189595"/>
                    <a:pt x="2954388" y="5199414"/>
                  </a:cubicBezTo>
                  <a:cubicBezTo>
                    <a:pt x="2920063" y="5209234"/>
                    <a:pt x="2880835" y="5214144"/>
                    <a:pt x="2841606" y="5223963"/>
                  </a:cubicBezTo>
                  <a:cubicBezTo>
                    <a:pt x="2841606" y="5223963"/>
                    <a:pt x="2841606" y="5223963"/>
                    <a:pt x="2782764" y="5233783"/>
                  </a:cubicBezTo>
                  <a:cubicBezTo>
                    <a:pt x="2782764" y="5233783"/>
                    <a:pt x="2782764" y="5233783"/>
                    <a:pt x="2723921" y="5238692"/>
                  </a:cubicBezTo>
                  <a:cubicBezTo>
                    <a:pt x="2645464" y="5253421"/>
                    <a:pt x="2567007" y="5258331"/>
                    <a:pt x="2488551" y="5258331"/>
                  </a:cubicBezTo>
                  <a:cubicBezTo>
                    <a:pt x="2483647" y="5258331"/>
                    <a:pt x="2478744" y="5258331"/>
                    <a:pt x="2473840" y="5258331"/>
                  </a:cubicBezTo>
                  <a:cubicBezTo>
                    <a:pt x="2473840" y="5258331"/>
                    <a:pt x="2473840" y="5258331"/>
                    <a:pt x="2459129" y="5258331"/>
                  </a:cubicBezTo>
                  <a:cubicBezTo>
                    <a:pt x="2459129" y="5258331"/>
                    <a:pt x="2459129" y="5258331"/>
                    <a:pt x="2429708" y="5258331"/>
                  </a:cubicBezTo>
                  <a:cubicBezTo>
                    <a:pt x="2410094" y="5258331"/>
                    <a:pt x="2390480" y="5258331"/>
                    <a:pt x="2370865" y="5253421"/>
                  </a:cubicBezTo>
                  <a:cubicBezTo>
                    <a:pt x="2336541" y="5253421"/>
                    <a:pt x="2292409" y="5253421"/>
                    <a:pt x="2258084" y="5248512"/>
                  </a:cubicBezTo>
                  <a:cubicBezTo>
                    <a:pt x="2179627" y="5243602"/>
                    <a:pt x="2101170" y="5238692"/>
                    <a:pt x="2022714" y="5228873"/>
                  </a:cubicBezTo>
                  <a:cubicBezTo>
                    <a:pt x="2022714" y="5228873"/>
                    <a:pt x="2022714" y="5228873"/>
                    <a:pt x="1797150" y="5209234"/>
                  </a:cubicBezTo>
                  <a:cubicBezTo>
                    <a:pt x="1797150" y="5209234"/>
                    <a:pt x="1797150" y="5209234"/>
                    <a:pt x="1679465" y="5194505"/>
                  </a:cubicBezTo>
                  <a:cubicBezTo>
                    <a:pt x="1645140" y="5194505"/>
                    <a:pt x="1605912" y="5189595"/>
                    <a:pt x="1566684" y="5189595"/>
                  </a:cubicBezTo>
                  <a:cubicBezTo>
                    <a:pt x="1532359" y="5184685"/>
                    <a:pt x="1493130" y="5184685"/>
                    <a:pt x="1453902" y="5179775"/>
                  </a:cubicBezTo>
                  <a:cubicBezTo>
                    <a:pt x="1453902" y="5179775"/>
                    <a:pt x="1453902" y="5179775"/>
                    <a:pt x="1399963" y="5179775"/>
                  </a:cubicBezTo>
                  <a:cubicBezTo>
                    <a:pt x="1399963" y="5179775"/>
                    <a:pt x="1399963" y="5179775"/>
                    <a:pt x="1341120" y="5179775"/>
                  </a:cubicBezTo>
                  <a:cubicBezTo>
                    <a:pt x="1267567" y="5179775"/>
                    <a:pt x="1194014" y="5184685"/>
                    <a:pt x="1115557" y="5189595"/>
                  </a:cubicBezTo>
                  <a:cubicBezTo>
                    <a:pt x="1100846" y="5189595"/>
                    <a:pt x="1081232" y="5194505"/>
                    <a:pt x="1061618" y="5194505"/>
                  </a:cubicBezTo>
                  <a:cubicBezTo>
                    <a:pt x="1042004" y="5199414"/>
                    <a:pt x="1027293" y="5199414"/>
                    <a:pt x="1007679" y="5204324"/>
                  </a:cubicBezTo>
                  <a:cubicBezTo>
                    <a:pt x="1007679" y="5204324"/>
                    <a:pt x="1007679" y="5204324"/>
                    <a:pt x="953740" y="5214144"/>
                  </a:cubicBezTo>
                  <a:cubicBezTo>
                    <a:pt x="953740" y="5214144"/>
                    <a:pt x="953740" y="5214144"/>
                    <a:pt x="939029" y="5219053"/>
                  </a:cubicBezTo>
                  <a:cubicBezTo>
                    <a:pt x="939029" y="5219053"/>
                    <a:pt x="939029" y="5219053"/>
                    <a:pt x="934126" y="5219053"/>
                  </a:cubicBezTo>
                  <a:cubicBezTo>
                    <a:pt x="934126" y="5219053"/>
                    <a:pt x="934126" y="5219053"/>
                    <a:pt x="929222" y="5219053"/>
                  </a:cubicBezTo>
                  <a:cubicBezTo>
                    <a:pt x="929222" y="5219053"/>
                    <a:pt x="929222" y="5219053"/>
                    <a:pt x="899800" y="5228873"/>
                  </a:cubicBezTo>
                  <a:cubicBezTo>
                    <a:pt x="899800" y="5228873"/>
                    <a:pt x="899800" y="5228873"/>
                    <a:pt x="845862" y="5243602"/>
                  </a:cubicBezTo>
                  <a:cubicBezTo>
                    <a:pt x="845862" y="5243602"/>
                    <a:pt x="845862" y="5243602"/>
                    <a:pt x="791922" y="5258331"/>
                  </a:cubicBezTo>
                  <a:cubicBezTo>
                    <a:pt x="757598" y="5268151"/>
                    <a:pt x="718369" y="5282880"/>
                    <a:pt x="684044" y="5292699"/>
                  </a:cubicBezTo>
                  <a:cubicBezTo>
                    <a:pt x="625202" y="5312338"/>
                    <a:pt x="571263" y="5336887"/>
                    <a:pt x="512421" y="5361436"/>
                  </a:cubicBezTo>
                  <a:cubicBezTo>
                    <a:pt x="556553" y="5351616"/>
                    <a:pt x="600684" y="5341797"/>
                    <a:pt x="639912" y="5336887"/>
                  </a:cubicBezTo>
                  <a:cubicBezTo>
                    <a:pt x="664431" y="5336887"/>
                    <a:pt x="684044" y="5331977"/>
                    <a:pt x="708563" y="5327068"/>
                  </a:cubicBezTo>
                  <a:cubicBezTo>
                    <a:pt x="708563" y="5327068"/>
                    <a:pt x="708563" y="5327068"/>
                    <a:pt x="777212" y="5322158"/>
                  </a:cubicBezTo>
                  <a:cubicBezTo>
                    <a:pt x="777212" y="5322158"/>
                    <a:pt x="777212" y="5322158"/>
                    <a:pt x="806633" y="5322158"/>
                  </a:cubicBezTo>
                  <a:cubicBezTo>
                    <a:pt x="806633" y="5322158"/>
                    <a:pt x="806633" y="5322158"/>
                    <a:pt x="840958" y="5317248"/>
                  </a:cubicBezTo>
                  <a:cubicBezTo>
                    <a:pt x="840958" y="5317248"/>
                    <a:pt x="840958" y="5317248"/>
                    <a:pt x="909608" y="5317248"/>
                  </a:cubicBezTo>
                  <a:cubicBezTo>
                    <a:pt x="929222" y="5317248"/>
                    <a:pt x="953740" y="5317248"/>
                    <a:pt x="978258" y="5317248"/>
                  </a:cubicBezTo>
                  <a:cubicBezTo>
                    <a:pt x="978258" y="5317248"/>
                    <a:pt x="978258" y="5317248"/>
                    <a:pt x="1046907" y="5317248"/>
                  </a:cubicBezTo>
                  <a:cubicBezTo>
                    <a:pt x="1056714" y="5317248"/>
                    <a:pt x="1066522" y="5317248"/>
                    <a:pt x="1081232" y="5317248"/>
                  </a:cubicBezTo>
                  <a:cubicBezTo>
                    <a:pt x="1081232" y="5317248"/>
                    <a:pt x="1081232" y="5317248"/>
                    <a:pt x="1110653" y="5322158"/>
                  </a:cubicBezTo>
                  <a:cubicBezTo>
                    <a:pt x="1110653" y="5322158"/>
                    <a:pt x="1110653" y="5322158"/>
                    <a:pt x="1174400" y="5327068"/>
                  </a:cubicBezTo>
                  <a:cubicBezTo>
                    <a:pt x="1174400" y="5327068"/>
                    <a:pt x="1174400" y="5327068"/>
                    <a:pt x="1194014" y="5327068"/>
                  </a:cubicBezTo>
                  <a:cubicBezTo>
                    <a:pt x="1194014" y="5327068"/>
                    <a:pt x="1194014" y="5327068"/>
                    <a:pt x="1208724" y="5331977"/>
                  </a:cubicBezTo>
                  <a:cubicBezTo>
                    <a:pt x="1208724" y="5331977"/>
                    <a:pt x="1208724" y="5331977"/>
                    <a:pt x="1243049" y="5336887"/>
                  </a:cubicBezTo>
                  <a:cubicBezTo>
                    <a:pt x="1243049" y="5336887"/>
                    <a:pt x="1243049" y="5336887"/>
                    <a:pt x="1306795" y="5341797"/>
                  </a:cubicBezTo>
                  <a:cubicBezTo>
                    <a:pt x="1390156" y="5356526"/>
                    <a:pt x="1478420" y="5371255"/>
                    <a:pt x="1561780" y="5385984"/>
                  </a:cubicBezTo>
                  <a:cubicBezTo>
                    <a:pt x="1601008" y="5395804"/>
                    <a:pt x="1645140" y="5405623"/>
                    <a:pt x="1684369" y="5415443"/>
                  </a:cubicBezTo>
                  <a:cubicBezTo>
                    <a:pt x="1684369" y="5415443"/>
                    <a:pt x="1684369" y="5415443"/>
                    <a:pt x="1806957" y="5439992"/>
                  </a:cubicBezTo>
                  <a:cubicBezTo>
                    <a:pt x="1806957" y="5439992"/>
                    <a:pt x="1806957" y="5439992"/>
                    <a:pt x="2052135" y="5489089"/>
                  </a:cubicBezTo>
                  <a:cubicBezTo>
                    <a:pt x="2130592" y="5503818"/>
                    <a:pt x="2213952" y="5523457"/>
                    <a:pt x="2292409" y="5533277"/>
                  </a:cubicBezTo>
                  <a:cubicBezTo>
                    <a:pt x="2375769" y="5548006"/>
                    <a:pt x="2454226" y="5557825"/>
                    <a:pt x="2537586" y="5572555"/>
                  </a:cubicBezTo>
                  <a:cubicBezTo>
                    <a:pt x="2537586" y="5572555"/>
                    <a:pt x="2537586" y="5572555"/>
                    <a:pt x="2660175" y="5582374"/>
                  </a:cubicBezTo>
                  <a:cubicBezTo>
                    <a:pt x="2660175" y="5582374"/>
                    <a:pt x="2660175" y="5582374"/>
                    <a:pt x="2719017" y="5592193"/>
                  </a:cubicBezTo>
                  <a:cubicBezTo>
                    <a:pt x="2719017" y="5592193"/>
                    <a:pt x="2719017" y="5592193"/>
                    <a:pt x="2782764" y="5597103"/>
                  </a:cubicBezTo>
                  <a:cubicBezTo>
                    <a:pt x="2782764" y="5597103"/>
                    <a:pt x="2782764" y="5597103"/>
                    <a:pt x="2905352" y="5602013"/>
                  </a:cubicBezTo>
                  <a:cubicBezTo>
                    <a:pt x="2944581" y="5606923"/>
                    <a:pt x="2983809" y="5606923"/>
                    <a:pt x="3023037" y="5606923"/>
                  </a:cubicBezTo>
                  <a:cubicBezTo>
                    <a:pt x="3106398" y="5611832"/>
                    <a:pt x="3189758" y="5606923"/>
                    <a:pt x="3268215" y="5606923"/>
                  </a:cubicBezTo>
                  <a:cubicBezTo>
                    <a:pt x="3312347" y="5606923"/>
                    <a:pt x="3351575" y="5602013"/>
                    <a:pt x="3390804" y="5597103"/>
                  </a:cubicBezTo>
                  <a:cubicBezTo>
                    <a:pt x="3390804" y="5597103"/>
                    <a:pt x="3390804" y="5597103"/>
                    <a:pt x="3513392" y="5592193"/>
                  </a:cubicBezTo>
                  <a:cubicBezTo>
                    <a:pt x="3596753" y="5582374"/>
                    <a:pt x="3680113" y="5572555"/>
                    <a:pt x="3758570" y="5562735"/>
                  </a:cubicBezTo>
                  <a:cubicBezTo>
                    <a:pt x="3758570" y="5562735"/>
                    <a:pt x="3758570" y="5562735"/>
                    <a:pt x="3935098" y="5533277"/>
                  </a:cubicBezTo>
                  <a:cubicBezTo>
                    <a:pt x="3935098" y="5533277"/>
                    <a:pt x="3935098" y="5533277"/>
                    <a:pt x="4018458" y="780649"/>
                  </a:cubicBezTo>
                  <a:cubicBezTo>
                    <a:pt x="4018458" y="780649"/>
                    <a:pt x="4018458" y="780649"/>
                    <a:pt x="4106722" y="5606923"/>
                  </a:cubicBezTo>
                  <a:lnTo>
                    <a:pt x="4111625" y="5680569"/>
                  </a:lnTo>
                  <a:cubicBezTo>
                    <a:pt x="4111625" y="5680569"/>
                    <a:pt x="4111625" y="5680569"/>
                    <a:pt x="4038072" y="5695298"/>
                  </a:cubicBezTo>
                  <a:cubicBezTo>
                    <a:pt x="4038072" y="5695298"/>
                    <a:pt x="4038072" y="5695298"/>
                    <a:pt x="3787991" y="5744395"/>
                  </a:cubicBezTo>
                  <a:cubicBezTo>
                    <a:pt x="3704631" y="5759125"/>
                    <a:pt x="3621270" y="5773854"/>
                    <a:pt x="3537910" y="5783673"/>
                  </a:cubicBezTo>
                  <a:cubicBezTo>
                    <a:pt x="3537910" y="5783673"/>
                    <a:pt x="3537910" y="5783673"/>
                    <a:pt x="3410418" y="5798403"/>
                  </a:cubicBezTo>
                  <a:cubicBezTo>
                    <a:pt x="3366286" y="5798403"/>
                    <a:pt x="3322154" y="5808222"/>
                    <a:pt x="3282926" y="5808222"/>
                  </a:cubicBezTo>
                  <a:cubicBezTo>
                    <a:pt x="3194662" y="5813132"/>
                    <a:pt x="3111301" y="5818042"/>
                    <a:pt x="3023037" y="5818042"/>
                  </a:cubicBezTo>
                  <a:cubicBezTo>
                    <a:pt x="2983809" y="5818042"/>
                    <a:pt x="2939677" y="5818042"/>
                    <a:pt x="2895545" y="5818042"/>
                  </a:cubicBezTo>
                  <a:cubicBezTo>
                    <a:pt x="2895545" y="5818042"/>
                    <a:pt x="2895545" y="5818042"/>
                    <a:pt x="2768053" y="5818042"/>
                  </a:cubicBezTo>
                  <a:cubicBezTo>
                    <a:pt x="2768053" y="5818042"/>
                    <a:pt x="2768053" y="5818042"/>
                    <a:pt x="2704307" y="5813132"/>
                  </a:cubicBezTo>
                  <a:cubicBezTo>
                    <a:pt x="2704307" y="5813132"/>
                    <a:pt x="2704307" y="5813132"/>
                    <a:pt x="2640561" y="5808222"/>
                  </a:cubicBezTo>
                  <a:cubicBezTo>
                    <a:pt x="2596429" y="5808222"/>
                    <a:pt x="2557200" y="5803312"/>
                    <a:pt x="2513068" y="5798403"/>
                  </a:cubicBezTo>
                  <a:cubicBezTo>
                    <a:pt x="2429708" y="5793493"/>
                    <a:pt x="2341444" y="5783673"/>
                    <a:pt x="2258084" y="5773854"/>
                  </a:cubicBezTo>
                  <a:cubicBezTo>
                    <a:pt x="2174724" y="5759125"/>
                    <a:pt x="2091363" y="5749305"/>
                    <a:pt x="2008002" y="5734576"/>
                  </a:cubicBezTo>
                  <a:cubicBezTo>
                    <a:pt x="2008002" y="5734576"/>
                    <a:pt x="2008002" y="5734576"/>
                    <a:pt x="1757922" y="5690388"/>
                  </a:cubicBezTo>
                  <a:cubicBezTo>
                    <a:pt x="1757922" y="5690388"/>
                    <a:pt x="1757922" y="5690388"/>
                    <a:pt x="1635333" y="5670749"/>
                  </a:cubicBezTo>
                  <a:cubicBezTo>
                    <a:pt x="1596105" y="5665840"/>
                    <a:pt x="1551973" y="5656020"/>
                    <a:pt x="1512744" y="5651110"/>
                  </a:cubicBezTo>
                  <a:cubicBezTo>
                    <a:pt x="1434288" y="5636381"/>
                    <a:pt x="1350927" y="5626562"/>
                    <a:pt x="1272471" y="5616742"/>
                  </a:cubicBezTo>
                  <a:cubicBezTo>
                    <a:pt x="1272471" y="5616742"/>
                    <a:pt x="1272471" y="5616742"/>
                    <a:pt x="1213628" y="5611832"/>
                  </a:cubicBezTo>
                  <a:cubicBezTo>
                    <a:pt x="1213628" y="5611832"/>
                    <a:pt x="1213628" y="5611832"/>
                    <a:pt x="1184207" y="5606923"/>
                  </a:cubicBezTo>
                  <a:cubicBezTo>
                    <a:pt x="1184207" y="5606923"/>
                    <a:pt x="1184207" y="5606923"/>
                    <a:pt x="1169496" y="5606923"/>
                  </a:cubicBezTo>
                  <a:cubicBezTo>
                    <a:pt x="1169496" y="5606923"/>
                    <a:pt x="1169496" y="5606923"/>
                    <a:pt x="1164593" y="5606923"/>
                  </a:cubicBezTo>
                  <a:cubicBezTo>
                    <a:pt x="1164593" y="5606923"/>
                    <a:pt x="1164593" y="5606923"/>
                    <a:pt x="1154785" y="5606923"/>
                  </a:cubicBezTo>
                  <a:cubicBezTo>
                    <a:pt x="1154785" y="5606923"/>
                    <a:pt x="1154785" y="5606923"/>
                    <a:pt x="1095943" y="5602013"/>
                  </a:cubicBezTo>
                  <a:cubicBezTo>
                    <a:pt x="1095943" y="5602013"/>
                    <a:pt x="1095943" y="5602013"/>
                    <a:pt x="1061618" y="5602013"/>
                  </a:cubicBezTo>
                  <a:cubicBezTo>
                    <a:pt x="1051811" y="5602013"/>
                    <a:pt x="1042004" y="5602013"/>
                    <a:pt x="1032197" y="5602013"/>
                  </a:cubicBezTo>
                  <a:cubicBezTo>
                    <a:pt x="1032197" y="5602013"/>
                    <a:pt x="1032197" y="5602013"/>
                    <a:pt x="978258" y="5602013"/>
                  </a:cubicBezTo>
                  <a:cubicBezTo>
                    <a:pt x="958643" y="5602013"/>
                    <a:pt x="939029" y="5602013"/>
                    <a:pt x="919415" y="5606923"/>
                  </a:cubicBezTo>
                  <a:cubicBezTo>
                    <a:pt x="919415" y="5606923"/>
                    <a:pt x="919415" y="5606923"/>
                    <a:pt x="860573" y="5611832"/>
                  </a:cubicBezTo>
                  <a:cubicBezTo>
                    <a:pt x="860573" y="5611832"/>
                    <a:pt x="860573" y="5611832"/>
                    <a:pt x="831151" y="5611832"/>
                  </a:cubicBezTo>
                  <a:cubicBezTo>
                    <a:pt x="831151" y="5611832"/>
                    <a:pt x="831151" y="5611832"/>
                    <a:pt x="801730" y="5616742"/>
                  </a:cubicBezTo>
                  <a:cubicBezTo>
                    <a:pt x="801730" y="5616742"/>
                    <a:pt x="801730" y="5616742"/>
                    <a:pt x="747790" y="5621652"/>
                  </a:cubicBezTo>
                  <a:cubicBezTo>
                    <a:pt x="728177" y="5626562"/>
                    <a:pt x="708563" y="5631471"/>
                    <a:pt x="688948" y="5631471"/>
                  </a:cubicBezTo>
                  <a:cubicBezTo>
                    <a:pt x="649720" y="5636381"/>
                    <a:pt x="610491" y="5646201"/>
                    <a:pt x="576167" y="5656020"/>
                  </a:cubicBezTo>
                  <a:cubicBezTo>
                    <a:pt x="502613" y="5675659"/>
                    <a:pt x="429060" y="5700208"/>
                    <a:pt x="355507" y="5724756"/>
                  </a:cubicBezTo>
                  <a:cubicBezTo>
                    <a:pt x="355507" y="5724756"/>
                    <a:pt x="355507" y="5724756"/>
                    <a:pt x="306471" y="5749305"/>
                  </a:cubicBezTo>
                  <a:cubicBezTo>
                    <a:pt x="286857" y="5759125"/>
                    <a:pt x="272147" y="5764034"/>
                    <a:pt x="257436" y="5773854"/>
                  </a:cubicBezTo>
                  <a:cubicBezTo>
                    <a:pt x="237822" y="5783673"/>
                    <a:pt x="223111" y="5788583"/>
                    <a:pt x="208401" y="5798403"/>
                  </a:cubicBezTo>
                  <a:cubicBezTo>
                    <a:pt x="198593" y="5803312"/>
                    <a:pt x="193690" y="5808222"/>
                    <a:pt x="183882" y="5813132"/>
                  </a:cubicBezTo>
                  <a:cubicBezTo>
                    <a:pt x="183882" y="5813132"/>
                    <a:pt x="178979" y="5818042"/>
                    <a:pt x="174076" y="5818042"/>
                  </a:cubicBezTo>
                  <a:cubicBezTo>
                    <a:pt x="174076" y="5818042"/>
                    <a:pt x="174076" y="5818042"/>
                    <a:pt x="169172" y="5822951"/>
                  </a:cubicBezTo>
                  <a:cubicBezTo>
                    <a:pt x="169172" y="5822951"/>
                    <a:pt x="169172" y="5822951"/>
                    <a:pt x="26433" y="5822951"/>
                  </a:cubicBezTo>
                  <a:lnTo>
                    <a:pt x="0" y="5822951"/>
                  </a:lnTo>
                  <a:lnTo>
                    <a:pt x="0" y="710368"/>
                  </a:lnTo>
                  <a:lnTo>
                    <a:pt x="2451" y="520433"/>
                  </a:lnTo>
                  <a:cubicBezTo>
                    <a:pt x="2451" y="520433"/>
                    <a:pt x="2451" y="520433"/>
                    <a:pt x="61294" y="5459631"/>
                  </a:cubicBezTo>
                  <a:cubicBezTo>
                    <a:pt x="76004" y="5444901"/>
                    <a:pt x="95618" y="5435082"/>
                    <a:pt x="110329" y="5425262"/>
                  </a:cubicBezTo>
                  <a:cubicBezTo>
                    <a:pt x="110329" y="5425262"/>
                    <a:pt x="110329" y="5425262"/>
                    <a:pt x="164269" y="5395804"/>
                  </a:cubicBezTo>
                  <a:cubicBezTo>
                    <a:pt x="164269" y="5395804"/>
                    <a:pt x="164269" y="5395804"/>
                    <a:pt x="213304" y="5366345"/>
                  </a:cubicBezTo>
                  <a:cubicBezTo>
                    <a:pt x="281954" y="5331977"/>
                    <a:pt x="355507" y="5297609"/>
                    <a:pt x="424157" y="5263241"/>
                  </a:cubicBezTo>
                  <a:cubicBezTo>
                    <a:pt x="497710" y="5233783"/>
                    <a:pt x="571263" y="5204324"/>
                    <a:pt x="644816" y="5179775"/>
                  </a:cubicBezTo>
                  <a:cubicBezTo>
                    <a:pt x="684044" y="5165046"/>
                    <a:pt x="718369" y="5155227"/>
                    <a:pt x="757598" y="5145407"/>
                  </a:cubicBezTo>
                  <a:cubicBezTo>
                    <a:pt x="757598" y="5145407"/>
                    <a:pt x="757598" y="5145407"/>
                    <a:pt x="816441" y="5125768"/>
                  </a:cubicBezTo>
                  <a:cubicBezTo>
                    <a:pt x="816441" y="5125768"/>
                    <a:pt x="816441" y="5125768"/>
                    <a:pt x="870379" y="5115949"/>
                  </a:cubicBezTo>
                  <a:cubicBezTo>
                    <a:pt x="870379" y="5115949"/>
                    <a:pt x="870379" y="5115949"/>
                    <a:pt x="899800" y="5106129"/>
                  </a:cubicBezTo>
                  <a:cubicBezTo>
                    <a:pt x="899800" y="5106129"/>
                    <a:pt x="899800" y="5106129"/>
                    <a:pt x="904704" y="5106129"/>
                  </a:cubicBezTo>
                  <a:cubicBezTo>
                    <a:pt x="904704" y="5106129"/>
                    <a:pt x="904704" y="5106129"/>
                    <a:pt x="909608" y="5106129"/>
                  </a:cubicBezTo>
                  <a:cubicBezTo>
                    <a:pt x="909608" y="5106129"/>
                    <a:pt x="909608" y="5106129"/>
                    <a:pt x="914511" y="5101220"/>
                  </a:cubicBezTo>
                  <a:cubicBezTo>
                    <a:pt x="914511" y="5101220"/>
                    <a:pt x="914511" y="5101220"/>
                    <a:pt x="929222" y="5101220"/>
                  </a:cubicBezTo>
                  <a:cubicBezTo>
                    <a:pt x="929222" y="5101220"/>
                    <a:pt x="929222" y="5101220"/>
                    <a:pt x="988065" y="5091400"/>
                  </a:cubicBezTo>
                  <a:cubicBezTo>
                    <a:pt x="1007679" y="5086490"/>
                    <a:pt x="1027293" y="5086490"/>
                    <a:pt x="1046907" y="5081581"/>
                  </a:cubicBezTo>
                  <a:cubicBezTo>
                    <a:pt x="1066522" y="5081581"/>
                    <a:pt x="1086136" y="5076671"/>
                    <a:pt x="1105750" y="5076671"/>
                  </a:cubicBezTo>
                  <a:cubicBezTo>
                    <a:pt x="1184207" y="5066851"/>
                    <a:pt x="1262663" y="5066851"/>
                    <a:pt x="1341120" y="5066851"/>
                  </a:cubicBezTo>
                  <a:cubicBezTo>
                    <a:pt x="1341120" y="5066851"/>
                    <a:pt x="1341120" y="5066851"/>
                    <a:pt x="1399963" y="5066851"/>
                  </a:cubicBezTo>
                  <a:cubicBezTo>
                    <a:pt x="1399963" y="5066851"/>
                    <a:pt x="1399963" y="5066851"/>
                    <a:pt x="1458805" y="5071761"/>
                  </a:cubicBezTo>
                  <a:cubicBezTo>
                    <a:pt x="1498034" y="5071761"/>
                    <a:pt x="1537262" y="5076671"/>
                    <a:pt x="1576491" y="5076671"/>
                  </a:cubicBezTo>
                  <a:cubicBezTo>
                    <a:pt x="1615719" y="5081581"/>
                    <a:pt x="1654947" y="5086490"/>
                    <a:pt x="1694176" y="5086490"/>
                  </a:cubicBezTo>
                  <a:cubicBezTo>
                    <a:pt x="1694176" y="5086490"/>
                    <a:pt x="1694176" y="5086490"/>
                    <a:pt x="1806957" y="5101220"/>
                  </a:cubicBezTo>
                  <a:cubicBezTo>
                    <a:pt x="1806957" y="5101220"/>
                    <a:pt x="1806957" y="5101220"/>
                    <a:pt x="2037424" y="5125768"/>
                  </a:cubicBezTo>
                  <a:cubicBezTo>
                    <a:pt x="2110977" y="5135588"/>
                    <a:pt x="2189434" y="5140497"/>
                    <a:pt x="2262987" y="5145407"/>
                  </a:cubicBezTo>
                  <a:cubicBezTo>
                    <a:pt x="2302216" y="5150317"/>
                    <a:pt x="2336541" y="5150317"/>
                    <a:pt x="2375769" y="5155227"/>
                  </a:cubicBezTo>
                  <a:cubicBezTo>
                    <a:pt x="2395383" y="5155227"/>
                    <a:pt x="2414997" y="5155227"/>
                    <a:pt x="2434612" y="5155227"/>
                  </a:cubicBezTo>
                  <a:cubicBezTo>
                    <a:pt x="2434612" y="5155227"/>
                    <a:pt x="2434612" y="5155227"/>
                    <a:pt x="2464033" y="5160136"/>
                  </a:cubicBezTo>
                  <a:cubicBezTo>
                    <a:pt x="2464033" y="5160136"/>
                    <a:pt x="2464033" y="5160136"/>
                    <a:pt x="2478744" y="5160136"/>
                  </a:cubicBezTo>
                  <a:cubicBezTo>
                    <a:pt x="2478744" y="5160136"/>
                    <a:pt x="2483647" y="5160136"/>
                    <a:pt x="2488551" y="5160136"/>
                  </a:cubicBezTo>
                  <a:cubicBezTo>
                    <a:pt x="2562104" y="5160136"/>
                    <a:pt x="2640561" y="5155227"/>
                    <a:pt x="2714114" y="5145407"/>
                  </a:cubicBezTo>
                  <a:cubicBezTo>
                    <a:pt x="2714114" y="5145407"/>
                    <a:pt x="2714114" y="5145407"/>
                    <a:pt x="2768053" y="5135588"/>
                  </a:cubicBezTo>
                  <a:cubicBezTo>
                    <a:pt x="2768053" y="5135588"/>
                    <a:pt x="2768053" y="5135588"/>
                    <a:pt x="2826896" y="5130678"/>
                  </a:cubicBezTo>
                  <a:cubicBezTo>
                    <a:pt x="2861220" y="5120859"/>
                    <a:pt x="2900449" y="5115949"/>
                    <a:pt x="2934774" y="5106129"/>
                  </a:cubicBezTo>
                  <a:cubicBezTo>
                    <a:pt x="2974002" y="5101220"/>
                    <a:pt x="3008327" y="5091400"/>
                    <a:pt x="3047555" y="5081581"/>
                  </a:cubicBezTo>
                  <a:cubicBezTo>
                    <a:pt x="3081880" y="5071761"/>
                    <a:pt x="3121108" y="5061942"/>
                    <a:pt x="3155433" y="5052122"/>
                  </a:cubicBezTo>
                  <a:cubicBezTo>
                    <a:pt x="3228987" y="5032483"/>
                    <a:pt x="3302540" y="5007934"/>
                    <a:pt x="3371189" y="4983386"/>
                  </a:cubicBezTo>
                  <a:cubicBezTo>
                    <a:pt x="3434936" y="4958837"/>
                    <a:pt x="3498682" y="4939198"/>
                    <a:pt x="3557524" y="4909740"/>
                  </a:cubicBezTo>
                  <a:cubicBezTo>
                    <a:pt x="3557524" y="4909740"/>
                    <a:pt x="3557524" y="4909740"/>
                    <a:pt x="3586946" y="39278"/>
                  </a:cubicBezTo>
                  <a:cubicBezTo>
                    <a:pt x="3586946" y="39278"/>
                    <a:pt x="3586946" y="39278"/>
                    <a:pt x="3454550" y="78556"/>
                  </a:cubicBezTo>
                  <a:cubicBezTo>
                    <a:pt x="3430032" y="83466"/>
                    <a:pt x="3405514" y="93285"/>
                    <a:pt x="3380997" y="98195"/>
                  </a:cubicBezTo>
                  <a:cubicBezTo>
                    <a:pt x="3380997" y="98195"/>
                    <a:pt x="3380997" y="98195"/>
                    <a:pt x="3302540" y="117834"/>
                  </a:cubicBezTo>
                  <a:cubicBezTo>
                    <a:pt x="3302540" y="117834"/>
                    <a:pt x="3302540" y="117834"/>
                    <a:pt x="3228987" y="132563"/>
                  </a:cubicBezTo>
                  <a:cubicBezTo>
                    <a:pt x="3228987" y="132563"/>
                    <a:pt x="3228987" y="132563"/>
                    <a:pt x="3189758" y="142383"/>
                  </a:cubicBezTo>
                  <a:cubicBezTo>
                    <a:pt x="3175047" y="147292"/>
                    <a:pt x="3165240" y="147292"/>
                    <a:pt x="3150530" y="147292"/>
                  </a:cubicBezTo>
                  <a:cubicBezTo>
                    <a:pt x="3150530" y="147292"/>
                    <a:pt x="3150530" y="147292"/>
                    <a:pt x="2998520" y="176751"/>
                  </a:cubicBezTo>
                  <a:cubicBezTo>
                    <a:pt x="2974002" y="181661"/>
                    <a:pt x="2944581" y="186570"/>
                    <a:pt x="2920063" y="191480"/>
                  </a:cubicBezTo>
                  <a:cubicBezTo>
                    <a:pt x="2920063" y="191480"/>
                    <a:pt x="2920063" y="191480"/>
                    <a:pt x="2841606" y="201300"/>
                  </a:cubicBezTo>
                  <a:cubicBezTo>
                    <a:pt x="2841606" y="201300"/>
                    <a:pt x="2841606" y="201300"/>
                    <a:pt x="2768053" y="211119"/>
                  </a:cubicBezTo>
                  <a:cubicBezTo>
                    <a:pt x="2738632" y="216029"/>
                    <a:pt x="2714114" y="216029"/>
                    <a:pt x="2689596" y="220939"/>
                  </a:cubicBezTo>
                  <a:cubicBezTo>
                    <a:pt x="2635657" y="225848"/>
                    <a:pt x="2586622" y="230758"/>
                    <a:pt x="2532683" y="235668"/>
                  </a:cubicBezTo>
                  <a:cubicBezTo>
                    <a:pt x="2532683" y="235668"/>
                    <a:pt x="2532683" y="235668"/>
                    <a:pt x="2375769" y="250397"/>
                  </a:cubicBezTo>
                  <a:cubicBezTo>
                    <a:pt x="2351251" y="250397"/>
                    <a:pt x="2326734" y="255307"/>
                    <a:pt x="2297312" y="255307"/>
                  </a:cubicBezTo>
                  <a:cubicBezTo>
                    <a:pt x="2297312" y="255307"/>
                    <a:pt x="2297312" y="255307"/>
                    <a:pt x="2218855" y="260216"/>
                  </a:cubicBezTo>
                  <a:cubicBezTo>
                    <a:pt x="2218855" y="260216"/>
                    <a:pt x="2218855" y="260216"/>
                    <a:pt x="2140399" y="260216"/>
                  </a:cubicBezTo>
                  <a:cubicBezTo>
                    <a:pt x="2140399" y="260216"/>
                    <a:pt x="2140399" y="260216"/>
                    <a:pt x="2066845" y="265126"/>
                  </a:cubicBezTo>
                  <a:cubicBezTo>
                    <a:pt x="2012906" y="265126"/>
                    <a:pt x="1958967" y="265126"/>
                    <a:pt x="1909932" y="265126"/>
                  </a:cubicBezTo>
                  <a:cubicBezTo>
                    <a:pt x="1855992" y="265126"/>
                    <a:pt x="1802054" y="265126"/>
                    <a:pt x="1753018" y="265126"/>
                  </a:cubicBezTo>
                  <a:cubicBezTo>
                    <a:pt x="1699079" y="265126"/>
                    <a:pt x="1650044" y="265126"/>
                    <a:pt x="1596105" y="260216"/>
                  </a:cubicBezTo>
                  <a:cubicBezTo>
                    <a:pt x="1542166" y="260216"/>
                    <a:pt x="1493130" y="260216"/>
                    <a:pt x="1439191" y="255307"/>
                  </a:cubicBezTo>
                  <a:cubicBezTo>
                    <a:pt x="1439191" y="255307"/>
                    <a:pt x="1439191" y="255307"/>
                    <a:pt x="1360734" y="250397"/>
                  </a:cubicBezTo>
                  <a:cubicBezTo>
                    <a:pt x="1360734" y="250397"/>
                    <a:pt x="1360734" y="250397"/>
                    <a:pt x="1439191" y="250397"/>
                  </a:cubicBezTo>
                  <a:cubicBezTo>
                    <a:pt x="1493130" y="255307"/>
                    <a:pt x="1542166" y="255307"/>
                    <a:pt x="1596105" y="255307"/>
                  </a:cubicBezTo>
                  <a:cubicBezTo>
                    <a:pt x="1650044" y="255307"/>
                    <a:pt x="1699079" y="255307"/>
                    <a:pt x="1753018" y="260216"/>
                  </a:cubicBezTo>
                  <a:cubicBezTo>
                    <a:pt x="1802054" y="260216"/>
                    <a:pt x="1855992" y="255307"/>
                    <a:pt x="1909932" y="255307"/>
                  </a:cubicBezTo>
                  <a:cubicBezTo>
                    <a:pt x="1958967" y="255307"/>
                    <a:pt x="2012906" y="255307"/>
                    <a:pt x="2061942" y="250397"/>
                  </a:cubicBezTo>
                  <a:cubicBezTo>
                    <a:pt x="2061942" y="250397"/>
                    <a:pt x="2061942" y="250397"/>
                    <a:pt x="2140399" y="250397"/>
                  </a:cubicBezTo>
                  <a:cubicBezTo>
                    <a:pt x="2140399" y="250397"/>
                    <a:pt x="2140399" y="250397"/>
                    <a:pt x="2218855" y="245487"/>
                  </a:cubicBezTo>
                  <a:cubicBezTo>
                    <a:pt x="2218855" y="245487"/>
                    <a:pt x="2218855" y="245487"/>
                    <a:pt x="2297312" y="240577"/>
                  </a:cubicBezTo>
                  <a:cubicBezTo>
                    <a:pt x="2321830" y="240577"/>
                    <a:pt x="2351251" y="235668"/>
                    <a:pt x="2375769" y="235668"/>
                  </a:cubicBezTo>
                  <a:cubicBezTo>
                    <a:pt x="2375769" y="235668"/>
                    <a:pt x="2375769" y="235668"/>
                    <a:pt x="2532683" y="220939"/>
                  </a:cubicBezTo>
                  <a:cubicBezTo>
                    <a:pt x="2581718" y="216029"/>
                    <a:pt x="2635657" y="211119"/>
                    <a:pt x="2684693" y="201300"/>
                  </a:cubicBezTo>
                  <a:cubicBezTo>
                    <a:pt x="2709210" y="201300"/>
                    <a:pt x="2738632" y="196390"/>
                    <a:pt x="2763149" y="191480"/>
                  </a:cubicBezTo>
                  <a:cubicBezTo>
                    <a:pt x="2763149" y="191480"/>
                    <a:pt x="2763149" y="191480"/>
                    <a:pt x="2841606" y="181661"/>
                  </a:cubicBezTo>
                  <a:cubicBezTo>
                    <a:pt x="2841606" y="181661"/>
                    <a:pt x="2841606" y="181661"/>
                    <a:pt x="2915159" y="171841"/>
                  </a:cubicBezTo>
                  <a:cubicBezTo>
                    <a:pt x="2944581" y="166931"/>
                    <a:pt x="2969098" y="162022"/>
                    <a:pt x="2993616" y="157112"/>
                  </a:cubicBezTo>
                  <a:cubicBezTo>
                    <a:pt x="2993616" y="157112"/>
                    <a:pt x="2993616" y="157112"/>
                    <a:pt x="3145626" y="127654"/>
                  </a:cubicBezTo>
                  <a:cubicBezTo>
                    <a:pt x="3160337" y="122744"/>
                    <a:pt x="3170144" y="122744"/>
                    <a:pt x="3184855" y="117834"/>
                  </a:cubicBezTo>
                  <a:cubicBezTo>
                    <a:pt x="3184855" y="117834"/>
                    <a:pt x="3184855" y="117834"/>
                    <a:pt x="3224083" y="108014"/>
                  </a:cubicBezTo>
                  <a:cubicBezTo>
                    <a:pt x="3224083" y="108014"/>
                    <a:pt x="3224083" y="108014"/>
                    <a:pt x="3297636" y="93285"/>
                  </a:cubicBezTo>
                  <a:cubicBezTo>
                    <a:pt x="3297636" y="93285"/>
                    <a:pt x="3297636" y="93285"/>
                    <a:pt x="3376093" y="73646"/>
                  </a:cubicBezTo>
                  <a:cubicBezTo>
                    <a:pt x="3400611" y="68737"/>
                    <a:pt x="3425128" y="58917"/>
                    <a:pt x="3449646" y="49098"/>
                  </a:cubicBezTo>
                  <a:cubicBezTo>
                    <a:pt x="3449646" y="49098"/>
                    <a:pt x="3449646" y="49098"/>
                    <a:pt x="3596753" y="4910"/>
                  </a:cubicBezTo>
                  <a:cubicBezTo>
                    <a:pt x="3596753" y="4910"/>
                    <a:pt x="3596753" y="4910"/>
                    <a:pt x="3616367" y="0"/>
                  </a:cubicBezTo>
                  <a:close/>
                </a:path>
              </a:pathLst>
            </a:custGeom>
            <a:solidFill>
              <a:srgbClr val="C810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defTabSz="914400">
                <a:defRPr/>
              </a:pP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5" name="íṩlíďé"/>
            <p:cNvGrpSpPr/>
            <p:nvPr/>
          </p:nvGrpSpPr>
          <p:grpSpPr>
            <a:xfrm>
              <a:off x="858100" y="2799000"/>
              <a:ext cx="2541000" cy="1012912"/>
              <a:chOff x="1675500" y="2169000"/>
              <a:chExt cx="2541000" cy="1012912"/>
            </a:xfrm>
          </p:grpSpPr>
          <p:sp>
            <p:nvSpPr>
              <p:cNvPr id="21" name="îṥlïḑè"/>
              <p:cNvSpPr/>
              <p:nvPr/>
            </p:nvSpPr>
            <p:spPr>
              <a:xfrm>
                <a:off x="1675500" y="2169000"/>
                <a:ext cx="2541000" cy="562912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800" b="1" dirty="0"/>
                  <a:t>CONTENTS</a:t>
                </a:r>
              </a:p>
            </p:txBody>
          </p:sp>
          <p:sp>
            <p:nvSpPr>
              <p:cNvPr id="22" name="ïṧľîdé"/>
              <p:cNvSpPr txBox="1"/>
              <p:nvPr/>
            </p:nvSpPr>
            <p:spPr>
              <a:xfrm>
                <a:off x="2496000" y="2731912"/>
                <a:ext cx="900000" cy="450000"/>
              </a:xfrm>
              <a:prstGeom prst="rect">
                <a:avLst/>
              </a:prstGeom>
              <a:noFill/>
            </p:spPr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zh-CN" altLang="en-US" sz="2400" dirty="0"/>
                  <a:t>目录</a:t>
                </a:r>
                <a:endParaRPr lang="en-US" altLang="zh-CN" sz="2400" dirty="0"/>
              </a:p>
            </p:txBody>
          </p:sp>
          <p:cxnSp>
            <p:nvCxnSpPr>
              <p:cNvPr id="23" name="直接连接符 22"/>
              <p:cNvCxnSpPr>
                <a:stCxn id="22" idx="1"/>
              </p:cNvCxnSpPr>
              <p:nvPr/>
            </p:nvCxnSpPr>
            <p:spPr>
              <a:xfrm flipH="1">
                <a:off x="1911000" y="2956912"/>
                <a:ext cx="58500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2" idx="3"/>
              </p:cNvCxnSpPr>
              <p:nvPr/>
            </p:nvCxnSpPr>
            <p:spPr>
              <a:xfrm>
                <a:off x="3396000" y="2956912"/>
                <a:ext cx="586800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ísļîḓé"/>
            <p:cNvGrpSpPr/>
            <p:nvPr/>
          </p:nvGrpSpPr>
          <p:grpSpPr>
            <a:xfrm>
              <a:off x="4770733" y="1139750"/>
              <a:ext cx="6749754" cy="663248"/>
              <a:chOff x="4770733" y="1139750"/>
              <a:chExt cx="6749754" cy="663248"/>
            </a:xfrm>
          </p:grpSpPr>
          <p:sp>
            <p:nvSpPr>
              <p:cNvPr id="19" name="iSľïḍê"/>
              <p:cNvSpPr/>
              <p:nvPr/>
            </p:nvSpPr>
            <p:spPr bwMode="auto">
              <a:xfrm>
                <a:off x="5008132" y="1139750"/>
                <a:ext cx="6512355" cy="6632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60045"/>
                <a:r>
                  <a:rPr lang="en-US" altLang="zh-CN" dirty="0"/>
                  <a:t>If-else</a:t>
                </a:r>
                <a:r>
                  <a:rPr lang="zh-CN" altLang="en-US" dirty="0"/>
                  <a:t>语句</a:t>
                </a:r>
                <a:r>
                  <a:rPr lang="en-US" altLang="zh-CN" dirty="0"/>
                  <a:t>. </a:t>
                </a:r>
              </a:p>
            </p:txBody>
          </p:sp>
          <p:sp>
            <p:nvSpPr>
              <p:cNvPr id="20" name="iṩ1id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îṩļiḋè"/>
            <p:cNvGrpSpPr/>
            <p:nvPr/>
          </p:nvGrpSpPr>
          <p:grpSpPr>
            <a:xfrm>
              <a:off x="4770733" y="2224907"/>
              <a:ext cx="6749754" cy="663248"/>
              <a:chOff x="4770733" y="1139750"/>
              <a:chExt cx="6749754" cy="663248"/>
            </a:xfrm>
          </p:grpSpPr>
          <p:sp>
            <p:nvSpPr>
              <p:cNvPr id="17" name="í$líďe"/>
              <p:cNvSpPr/>
              <p:nvPr/>
            </p:nvSpPr>
            <p:spPr bwMode="auto">
              <a:xfrm>
                <a:off x="5008132" y="1139750"/>
                <a:ext cx="6512355" cy="6632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60045"/>
                <a:r>
                  <a:rPr lang="en-US" altLang="zh-CN" dirty="0"/>
                  <a:t>while</a:t>
                </a:r>
                <a:r>
                  <a:rPr lang="zh-CN" altLang="en-US" dirty="0"/>
                  <a:t>循环</a:t>
                </a:r>
                <a:r>
                  <a:rPr lang="en-US" altLang="zh-CN" dirty="0"/>
                  <a:t>. </a:t>
                </a:r>
              </a:p>
            </p:txBody>
          </p:sp>
          <p:sp>
            <p:nvSpPr>
              <p:cNvPr id="18" name="i$ḷîḓ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02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ïṩḷiḍê"/>
            <p:cNvGrpSpPr/>
            <p:nvPr/>
          </p:nvGrpSpPr>
          <p:grpSpPr>
            <a:xfrm>
              <a:off x="4770733" y="3310064"/>
              <a:ext cx="6749754" cy="663248"/>
              <a:chOff x="4770733" y="1139750"/>
              <a:chExt cx="6749754" cy="663248"/>
            </a:xfrm>
          </p:grpSpPr>
          <p:sp>
            <p:nvSpPr>
              <p:cNvPr id="15" name="íśļîḋê"/>
              <p:cNvSpPr/>
              <p:nvPr/>
            </p:nvSpPr>
            <p:spPr bwMode="auto">
              <a:xfrm>
                <a:off x="5008132" y="1139750"/>
                <a:ext cx="6512355" cy="6632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60045"/>
                <a:r>
                  <a:rPr lang="en-US" altLang="zh-CN" dirty="0"/>
                  <a:t>for</a:t>
                </a:r>
                <a:r>
                  <a:rPr lang="zh-CN" altLang="en-US" dirty="0"/>
                  <a:t>循环</a:t>
                </a:r>
                <a:r>
                  <a:rPr lang="en-US" altLang="zh-CN" dirty="0"/>
                  <a:t>. </a:t>
                </a:r>
              </a:p>
            </p:txBody>
          </p:sp>
          <p:sp>
            <p:nvSpPr>
              <p:cNvPr id="16" name="iṩ1iḑé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3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03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iŝḻiḋê"/>
            <p:cNvGrpSpPr/>
            <p:nvPr/>
          </p:nvGrpSpPr>
          <p:grpSpPr>
            <a:xfrm>
              <a:off x="4770733" y="4395221"/>
              <a:ext cx="6749754" cy="663248"/>
              <a:chOff x="4770733" y="1139750"/>
              <a:chExt cx="6749754" cy="663248"/>
            </a:xfrm>
          </p:grpSpPr>
          <p:sp>
            <p:nvSpPr>
              <p:cNvPr id="13" name="îśľîḓè"/>
              <p:cNvSpPr/>
              <p:nvPr/>
            </p:nvSpPr>
            <p:spPr bwMode="auto">
              <a:xfrm>
                <a:off x="5008132" y="1139750"/>
                <a:ext cx="6512355" cy="6632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60045"/>
                <a:r>
                  <a:rPr lang="en-US" altLang="zh-CN" dirty="0"/>
                  <a:t>break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continue</a:t>
                </a:r>
                <a:r>
                  <a:rPr lang="zh-CN" altLang="en-US" dirty="0"/>
                  <a:t>语句</a:t>
                </a:r>
                <a:r>
                  <a:rPr lang="en-US" altLang="zh-CN" dirty="0"/>
                  <a:t>. </a:t>
                </a:r>
              </a:p>
            </p:txBody>
          </p:sp>
          <p:sp>
            <p:nvSpPr>
              <p:cNvPr id="14" name="íṥļï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04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íŝḷíḋe"/>
            <p:cNvGrpSpPr/>
            <p:nvPr/>
          </p:nvGrpSpPr>
          <p:grpSpPr>
            <a:xfrm>
              <a:off x="4770733" y="5480377"/>
              <a:ext cx="6749754" cy="663248"/>
              <a:chOff x="4770733" y="1139750"/>
              <a:chExt cx="6749754" cy="663248"/>
            </a:xfrm>
          </p:grpSpPr>
          <p:sp>
            <p:nvSpPr>
              <p:cNvPr id="11" name="iṡḷíḍê"/>
              <p:cNvSpPr/>
              <p:nvPr/>
            </p:nvSpPr>
            <p:spPr bwMode="auto">
              <a:xfrm>
                <a:off x="5008132" y="1139750"/>
                <a:ext cx="6512355" cy="6632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60045"/>
                <a:r>
                  <a:rPr lang="zh-CN" altLang="en-US" dirty="0"/>
                  <a:t>多条件与短路运算</a:t>
                </a:r>
                <a:r>
                  <a:rPr lang="en-US" altLang="zh-CN" dirty="0"/>
                  <a:t>. </a:t>
                </a:r>
              </a:p>
            </p:txBody>
          </p:sp>
          <p:sp>
            <p:nvSpPr>
              <p:cNvPr id="12" name="ïṥlïḑe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05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06166" y="1395504"/>
            <a:ext cx="4295154" cy="519214"/>
            <a:chOff x="6406166" y="1395504"/>
            <a:chExt cx="4295154" cy="519214"/>
          </a:xfrm>
        </p:grpSpPr>
        <p:sp>
          <p:nvSpPr>
            <p:cNvPr id="6" name="íṧḷiďê"/>
            <p:cNvSpPr txBox="1"/>
            <p:nvPr/>
          </p:nvSpPr>
          <p:spPr>
            <a:xfrm>
              <a:off x="6406166" y="1424279"/>
              <a:ext cx="466794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7004632" y="1395504"/>
              <a:ext cx="0" cy="5192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ṡļíḍe"/>
            <p:cNvSpPr txBox="1"/>
            <p:nvPr/>
          </p:nvSpPr>
          <p:spPr bwMode="auto">
            <a:xfrm>
              <a:off x="7091053" y="1486377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cs typeface="+mn-ea"/>
                  <a:sym typeface="+mn-lt"/>
                </a:rPr>
                <a:t>If-else</a:t>
              </a:r>
              <a:r>
                <a:rPr lang="zh-CN" altLang="en-US" b="1" dirty="0">
                  <a:cs typeface="+mn-ea"/>
                  <a:sym typeface="+mn-lt"/>
                </a:rPr>
                <a:t>语句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69297" y="2440067"/>
            <a:ext cx="4350457" cy="524028"/>
            <a:chOff x="6369297" y="2660590"/>
            <a:chExt cx="4350457" cy="524028"/>
          </a:xfrm>
        </p:grpSpPr>
        <p:sp>
          <p:nvSpPr>
            <p:cNvPr id="10" name="îšḻide"/>
            <p:cNvSpPr txBox="1"/>
            <p:nvPr/>
          </p:nvSpPr>
          <p:spPr>
            <a:xfrm>
              <a:off x="6369297" y="2660590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02781" y="2665404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ṥľiḋe"/>
            <p:cNvSpPr txBox="1"/>
            <p:nvPr/>
          </p:nvSpPr>
          <p:spPr bwMode="auto">
            <a:xfrm>
              <a:off x="7109487" y="2785051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cs typeface="+mn-ea"/>
                  <a:sym typeface="+mn-lt"/>
                </a:rPr>
                <a:t>If</a:t>
              </a:r>
              <a:r>
                <a:rPr lang="zh-CN" altLang="en-US" b="1" dirty="0">
                  <a:cs typeface="+mn-ea"/>
                  <a:sym typeface="+mn-lt"/>
                </a:rPr>
                <a:t>语句的嵌套使用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69297" y="4557655"/>
            <a:ext cx="4350457" cy="578243"/>
            <a:chOff x="6369297" y="4557655"/>
            <a:chExt cx="4350457" cy="578243"/>
          </a:xfrm>
        </p:grpSpPr>
        <p:sp>
          <p:nvSpPr>
            <p:cNvPr id="18" name="ïṡḷîḓe"/>
            <p:cNvSpPr txBox="1"/>
            <p:nvPr/>
          </p:nvSpPr>
          <p:spPr>
            <a:xfrm>
              <a:off x="6369297" y="4557655"/>
              <a:ext cx="503663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998971" y="4616684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íŝlîḑé"/>
            <p:cNvSpPr txBox="1"/>
            <p:nvPr/>
          </p:nvSpPr>
          <p:spPr bwMode="auto">
            <a:xfrm>
              <a:off x="7109487" y="4668413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b="1" dirty="0">
                  <a:cs typeface="+mn-ea"/>
                  <a:sym typeface="+mn-lt"/>
                </a:rPr>
                <a:t>for</a:t>
              </a:r>
              <a:r>
                <a:rPr lang="zh-CN" altLang="en-US" b="1" dirty="0">
                  <a:cs typeface="+mn-ea"/>
                  <a:sym typeface="+mn-lt"/>
                </a:rPr>
                <a:t>循环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7025" y="1243619"/>
            <a:ext cx="2591075" cy="1054782"/>
            <a:chOff x="1017025" y="1243619"/>
            <a:chExt cx="2591075" cy="1054782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017025" y="1608363"/>
              <a:ext cx="75773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017025" y="2068194"/>
              <a:ext cx="25910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îS1îḑe"/>
            <p:cNvSpPr txBox="1"/>
            <p:nvPr/>
          </p:nvSpPr>
          <p:spPr bwMode="auto">
            <a:xfrm>
              <a:off x="1696330" y="1243619"/>
              <a:ext cx="1139207" cy="1054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000" b="1" dirty="0">
                  <a:solidFill>
                    <a:schemeClr val="tx2"/>
                  </a:solidFill>
                  <a:cs typeface="+mn-ea"/>
                  <a:sym typeface="+mn-lt"/>
                </a:rPr>
                <a:t>目标</a:t>
              </a:r>
              <a:r>
                <a:rPr lang="en-US" altLang="zh-CN" sz="4000" b="1" dirty="0">
                  <a:solidFill>
                    <a:schemeClr val="tx2"/>
                  </a:solidFill>
                  <a:cs typeface="+mn-ea"/>
                  <a:sym typeface="+mn-lt"/>
                </a:rPr>
                <a:t>/TARGET</a:t>
              </a:r>
            </a:p>
          </p:txBody>
        </p:sp>
      </p:grpSp>
      <p:grpSp>
        <p:nvGrpSpPr>
          <p:cNvPr id="31" name="ead25975-8009-4b82-83da-f39b2e7954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69713" y="2621697"/>
            <a:ext cx="5595209" cy="3201128"/>
            <a:chOff x="2492375" y="1363663"/>
            <a:chExt cx="7219950" cy="4130675"/>
          </a:xfrm>
        </p:grpSpPr>
        <p:sp>
          <p:nvSpPr>
            <p:cNvPr id="32" name="íŝḻïḑê"/>
            <p:cNvSpPr/>
            <p:nvPr/>
          </p:nvSpPr>
          <p:spPr bwMode="auto">
            <a:xfrm>
              <a:off x="4633913" y="1425575"/>
              <a:ext cx="1824038" cy="1828800"/>
            </a:xfrm>
            <a:custGeom>
              <a:avLst/>
              <a:gdLst>
                <a:gd name="T0" fmla="*/ 1149 w 1149"/>
                <a:gd name="T1" fmla="*/ 898 h 1152"/>
                <a:gd name="T2" fmla="*/ 160 w 1149"/>
                <a:gd name="T3" fmla="*/ 1152 h 1152"/>
                <a:gd name="T4" fmla="*/ 0 w 1149"/>
                <a:gd name="T5" fmla="*/ 525 h 1152"/>
                <a:gd name="T6" fmla="*/ 71 w 1149"/>
                <a:gd name="T7" fmla="*/ 431 h 1152"/>
                <a:gd name="T8" fmla="*/ 26 w 1149"/>
                <a:gd name="T9" fmla="*/ 256 h 1152"/>
                <a:gd name="T10" fmla="*/ 244 w 1149"/>
                <a:gd name="T11" fmla="*/ 200 h 1152"/>
                <a:gd name="T12" fmla="*/ 393 w 1149"/>
                <a:gd name="T13" fmla="*/ 0 h 1152"/>
                <a:gd name="T14" fmla="*/ 622 w 1149"/>
                <a:gd name="T15" fmla="*/ 104 h 1152"/>
                <a:gd name="T16" fmla="*/ 840 w 1149"/>
                <a:gd name="T17" fmla="*/ 48 h 1152"/>
                <a:gd name="T18" fmla="*/ 886 w 1149"/>
                <a:gd name="T19" fmla="*/ 225 h 1152"/>
                <a:gd name="T20" fmla="*/ 985 w 1149"/>
                <a:gd name="T21" fmla="*/ 269 h 1152"/>
                <a:gd name="T22" fmla="*/ 985 w 1149"/>
                <a:gd name="T23" fmla="*/ 266 h 1152"/>
                <a:gd name="T24" fmla="*/ 987 w 1149"/>
                <a:gd name="T25" fmla="*/ 271 h 1152"/>
                <a:gd name="T26" fmla="*/ 992 w 1149"/>
                <a:gd name="T27" fmla="*/ 271 h 1152"/>
                <a:gd name="T28" fmla="*/ 1149 w 1149"/>
                <a:gd name="T29" fmla="*/ 89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49" h="1152">
                  <a:moveTo>
                    <a:pt x="1149" y="898"/>
                  </a:moveTo>
                  <a:lnTo>
                    <a:pt x="160" y="1152"/>
                  </a:lnTo>
                  <a:lnTo>
                    <a:pt x="0" y="525"/>
                  </a:lnTo>
                  <a:lnTo>
                    <a:pt x="71" y="431"/>
                  </a:lnTo>
                  <a:lnTo>
                    <a:pt x="26" y="256"/>
                  </a:lnTo>
                  <a:lnTo>
                    <a:pt x="244" y="200"/>
                  </a:lnTo>
                  <a:lnTo>
                    <a:pt x="393" y="0"/>
                  </a:lnTo>
                  <a:lnTo>
                    <a:pt x="622" y="104"/>
                  </a:lnTo>
                  <a:lnTo>
                    <a:pt x="840" y="48"/>
                  </a:lnTo>
                  <a:lnTo>
                    <a:pt x="886" y="225"/>
                  </a:lnTo>
                  <a:lnTo>
                    <a:pt x="985" y="269"/>
                  </a:lnTo>
                  <a:lnTo>
                    <a:pt x="985" y="266"/>
                  </a:lnTo>
                  <a:lnTo>
                    <a:pt x="987" y="271"/>
                  </a:lnTo>
                  <a:lnTo>
                    <a:pt x="992" y="271"/>
                  </a:lnTo>
                  <a:lnTo>
                    <a:pt x="1149" y="898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sḻíḋè"/>
            <p:cNvSpPr/>
            <p:nvPr/>
          </p:nvSpPr>
          <p:spPr bwMode="auto">
            <a:xfrm>
              <a:off x="4513263" y="1363663"/>
              <a:ext cx="1570038" cy="835025"/>
            </a:xfrm>
            <a:custGeom>
              <a:avLst/>
              <a:gdLst>
                <a:gd name="T0" fmla="*/ 393 w 989"/>
                <a:gd name="T1" fmla="*/ 0 h 526"/>
                <a:gd name="T2" fmla="*/ 989 w 989"/>
                <a:gd name="T3" fmla="*/ 275 h 526"/>
                <a:gd name="T4" fmla="*/ 0 w 989"/>
                <a:gd name="T5" fmla="*/ 526 h 526"/>
                <a:gd name="T6" fmla="*/ 393 w 989"/>
                <a:gd name="T7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9" h="526">
                  <a:moveTo>
                    <a:pt x="393" y="0"/>
                  </a:moveTo>
                  <a:lnTo>
                    <a:pt x="989" y="275"/>
                  </a:lnTo>
                  <a:lnTo>
                    <a:pt x="0" y="526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$ľîḍé"/>
            <p:cNvSpPr/>
            <p:nvPr/>
          </p:nvSpPr>
          <p:spPr bwMode="auto">
            <a:xfrm>
              <a:off x="4513263" y="1800225"/>
              <a:ext cx="1824038" cy="1393825"/>
            </a:xfrm>
            <a:custGeom>
              <a:avLst/>
              <a:gdLst>
                <a:gd name="T0" fmla="*/ 0 w 1149"/>
                <a:gd name="T1" fmla="*/ 251 h 878"/>
                <a:gd name="T2" fmla="*/ 989 w 1149"/>
                <a:gd name="T3" fmla="*/ 0 h 878"/>
                <a:gd name="T4" fmla="*/ 1149 w 1149"/>
                <a:gd name="T5" fmla="*/ 624 h 878"/>
                <a:gd name="T6" fmla="*/ 160 w 1149"/>
                <a:gd name="T7" fmla="*/ 878 h 878"/>
                <a:gd name="T8" fmla="*/ 0 w 1149"/>
                <a:gd name="T9" fmla="*/ 25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9" h="878">
                  <a:moveTo>
                    <a:pt x="0" y="251"/>
                  </a:moveTo>
                  <a:lnTo>
                    <a:pt x="989" y="0"/>
                  </a:lnTo>
                  <a:lnTo>
                    <a:pt x="1149" y="624"/>
                  </a:lnTo>
                  <a:lnTo>
                    <a:pt x="160" y="878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ṩļîḍè"/>
            <p:cNvSpPr/>
            <p:nvPr/>
          </p:nvSpPr>
          <p:spPr bwMode="auto">
            <a:xfrm>
              <a:off x="4552950" y="1441450"/>
              <a:ext cx="1582738" cy="1465263"/>
            </a:xfrm>
            <a:custGeom>
              <a:avLst/>
              <a:gdLst>
                <a:gd name="T0" fmla="*/ 183 w 997"/>
                <a:gd name="T1" fmla="*/ 923 h 923"/>
                <a:gd name="T2" fmla="*/ 997 w 997"/>
                <a:gd name="T3" fmla="*/ 718 h 923"/>
                <a:gd name="T4" fmla="*/ 815 w 997"/>
                <a:gd name="T5" fmla="*/ 0 h 923"/>
                <a:gd name="T6" fmla="*/ 0 w 997"/>
                <a:gd name="T7" fmla="*/ 208 h 923"/>
                <a:gd name="T8" fmla="*/ 183 w 997"/>
                <a:gd name="T9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7" h="923">
                  <a:moveTo>
                    <a:pt x="183" y="923"/>
                  </a:moveTo>
                  <a:lnTo>
                    <a:pt x="997" y="718"/>
                  </a:lnTo>
                  <a:lnTo>
                    <a:pt x="815" y="0"/>
                  </a:lnTo>
                  <a:lnTo>
                    <a:pt x="0" y="208"/>
                  </a:lnTo>
                  <a:lnTo>
                    <a:pt x="183" y="9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ļîḍé"/>
            <p:cNvSpPr/>
            <p:nvPr/>
          </p:nvSpPr>
          <p:spPr bwMode="auto">
            <a:xfrm>
              <a:off x="4814888" y="1625600"/>
              <a:ext cx="850900" cy="287338"/>
            </a:xfrm>
            <a:custGeom>
              <a:avLst/>
              <a:gdLst>
                <a:gd name="T0" fmla="*/ 13 w 536"/>
                <a:gd name="T1" fmla="*/ 181 h 181"/>
                <a:gd name="T2" fmla="*/ 536 w 536"/>
                <a:gd name="T3" fmla="*/ 49 h 181"/>
                <a:gd name="T4" fmla="*/ 523 w 536"/>
                <a:gd name="T5" fmla="*/ 0 h 181"/>
                <a:gd name="T6" fmla="*/ 0 w 536"/>
                <a:gd name="T7" fmla="*/ 132 h 181"/>
                <a:gd name="T8" fmla="*/ 13 w 536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181">
                  <a:moveTo>
                    <a:pt x="13" y="181"/>
                  </a:moveTo>
                  <a:lnTo>
                    <a:pt x="536" y="49"/>
                  </a:lnTo>
                  <a:lnTo>
                    <a:pt x="523" y="0"/>
                  </a:lnTo>
                  <a:lnTo>
                    <a:pt x="0" y="132"/>
                  </a:lnTo>
                  <a:lnTo>
                    <a:pt x="13" y="18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şḷîḋè"/>
            <p:cNvSpPr/>
            <p:nvPr/>
          </p:nvSpPr>
          <p:spPr bwMode="auto">
            <a:xfrm>
              <a:off x="4722813" y="1719263"/>
              <a:ext cx="1103313" cy="354013"/>
            </a:xfrm>
            <a:custGeom>
              <a:avLst/>
              <a:gdLst>
                <a:gd name="T0" fmla="*/ 13 w 695"/>
                <a:gd name="T1" fmla="*/ 223 h 223"/>
                <a:gd name="T2" fmla="*/ 695 w 695"/>
                <a:gd name="T3" fmla="*/ 48 h 223"/>
                <a:gd name="T4" fmla="*/ 682 w 695"/>
                <a:gd name="T5" fmla="*/ 0 h 223"/>
                <a:gd name="T6" fmla="*/ 0 w 695"/>
                <a:gd name="T7" fmla="*/ 175 h 223"/>
                <a:gd name="T8" fmla="*/ 13 w 6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223">
                  <a:moveTo>
                    <a:pt x="13" y="223"/>
                  </a:moveTo>
                  <a:lnTo>
                    <a:pt x="695" y="48"/>
                  </a:lnTo>
                  <a:lnTo>
                    <a:pt x="682" y="0"/>
                  </a:lnTo>
                  <a:lnTo>
                    <a:pt x="0" y="175"/>
                  </a:lnTo>
                  <a:lnTo>
                    <a:pt x="13" y="2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ṡliḋé"/>
            <p:cNvSpPr/>
            <p:nvPr/>
          </p:nvSpPr>
          <p:spPr bwMode="auto">
            <a:xfrm>
              <a:off x="4754563" y="1852613"/>
              <a:ext cx="1103313" cy="354013"/>
            </a:xfrm>
            <a:custGeom>
              <a:avLst/>
              <a:gdLst>
                <a:gd name="T0" fmla="*/ 13 w 695"/>
                <a:gd name="T1" fmla="*/ 223 h 223"/>
                <a:gd name="T2" fmla="*/ 695 w 695"/>
                <a:gd name="T3" fmla="*/ 48 h 223"/>
                <a:gd name="T4" fmla="*/ 683 w 695"/>
                <a:gd name="T5" fmla="*/ 0 h 223"/>
                <a:gd name="T6" fmla="*/ 0 w 695"/>
                <a:gd name="T7" fmla="*/ 175 h 223"/>
                <a:gd name="T8" fmla="*/ 13 w 6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223">
                  <a:moveTo>
                    <a:pt x="13" y="223"/>
                  </a:moveTo>
                  <a:lnTo>
                    <a:pt x="695" y="48"/>
                  </a:lnTo>
                  <a:lnTo>
                    <a:pt x="683" y="0"/>
                  </a:lnTo>
                  <a:lnTo>
                    <a:pt x="0" y="175"/>
                  </a:lnTo>
                  <a:lnTo>
                    <a:pt x="13" y="2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$ľîḋe"/>
            <p:cNvSpPr/>
            <p:nvPr/>
          </p:nvSpPr>
          <p:spPr bwMode="auto">
            <a:xfrm>
              <a:off x="4791075" y="1984375"/>
              <a:ext cx="1100138" cy="350838"/>
            </a:xfrm>
            <a:custGeom>
              <a:avLst/>
              <a:gdLst>
                <a:gd name="T0" fmla="*/ 10 w 693"/>
                <a:gd name="T1" fmla="*/ 221 h 221"/>
                <a:gd name="T2" fmla="*/ 693 w 693"/>
                <a:gd name="T3" fmla="*/ 48 h 221"/>
                <a:gd name="T4" fmla="*/ 683 w 693"/>
                <a:gd name="T5" fmla="*/ 0 h 221"/>
                <a:gd name="T6" fmla="*/ 0 w 693"/>
                <a:gd name="T7" fmla="*/ 173 h 221"/>
                <a:gd name="T8" fmla="*/ 10 w 693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221">
                  <a:moveTo>
                    <a:pt x="10" y="221"/>
                  </a:moveTo>
                  <a:lnTo>
                    <a:pt x="693" y="48"/>
                  </a:lnTo>
                  <a:lnTo>
                    <a:pt x="683" y="0"/>
                  </a:lnTo>
                  <a:lnTo>
                    <a:pt x="0" y="173"/>
                  </a:lnTo>
                  <a:lnTo>
                    <a:pt x="10" y="2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ṥļíde"/>
            <p:cNvSpPr/>
            <p:nvPr/>
          </p:nvSpPr>
          <p:spPr bwMode="auto">
            <a:xfrm>
              <a:off x="4822825" y="2117725"/>
              <a:ext cx="1104900" cy="350838"/>
            </a:xfrm>
            <a:custGeom>
              <a:avLst/>
              <a:gdLst>
                <a:gd name="T0" fmla="*/ 13 w 696"/>
                <a:gd name="T1" fmla="*/ 221 h 221"/>
                <a:gd name="T2" fmla="*/ 696 w 696"/>
                <a:gd name="T3" fmla="*/ 46 h 221"/>
                <a:gd name="T4" fmla="*/ 683 w 696"/>
                <a:gd name="T5" fmla="*/ 0 h 221"/>
                <a:gd name="T6" fmla="*/ 0 w 696"/>
                <a:gd name="T7" fmla="*/ 173 h 221"/>
                <a:gd name="T8" fmla="*/ 13 w 696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221">
                  <a:moveTo>
                    <a:pt x="13" y="221"/>
                  </a:moveTo>
                  <a:lnTo>
                    <a:pt x="696" y="46"/>
                  </a:lnTo>
                  <a:lnTo>
                    <a:pt x="683" y="0"/>
                  </a:lnTo>
                  <a:lnTo>
                    <a:pt x="0" y="173"/>
                  </a:lnTo>
                  <a:lnTo>
                    <a:pt x="13" y="22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ŝlídé"/>
            <p:cNvSpPr/>
            <p:nvPr/>
          </p:nvSpPr>
          <p:spPr bwMode="auto">
            <a:xfrm>
              <a:off x="4856163" y="2246313"/>
              <a:ext cx="1103313" cy="355600"/>
            </a:xfrm>
            <a:custGeom>
              <a:avLst/>
              <a:gdLst>
                <a:gd name="T0" fmla="*/ 12 w 695"/>
                <a:gd name="T1" fmla="*/ 224 h 224"/>
                <a:gd name="T2" fmla="*/ 695 w 695"/>
                <a:gd name="T3" fmla="*/ 48 h 224"/>
                <a:gd name="T4" fmla="*/ 682 w 695"/>
                <a:gd name="T5" fmla="*/ 0 h 224"/>
                <a:gd name="T6" fmla="*/ 0 w 695"/>
                <a:gd name="T7" fmla="*/ 175 h 224"/>
                <a:gd name="T8" fmla="*/ 12 w 695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5" h="224">
                  <a:moveTo>
                    <a:pt x="12" y="224"/>
                  </a:moveTo>
                  <a:lnTo>
                    <a:pt x="695" y="48"/>
                  </a:lnTo>
                  <a:lnTo>
                    <a:pt x="682" y="0"/>
                  </a:lnTo>
                  <a:lnTo>
                    <a:pt x="0" y="175"/>
                  </a:lnTo>
                  <a:lnTo>
                    <a:pt x="12" y="2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šḷiďè"/>
            <p:cNvSpPr/>
            <p:nvPr/>
          </p:nvSpPr>
          <p:spPr bwMode="auto">
            <a:xfrm>
              <a:off x="4513263" y="1790700"/>
              <a:ext cx="1824038" cy="1403350"/>
            </a:xfrm>
            <a:custGeom>
              <a:avLst/>
              <a:gdLst>
                <a:gd name="T0" fmla="*/ 576 w 1149"/>
                <a:gd name="T1" fmla="*/ 445 h 884"/>
                <a:gd name="T2" fmla="*/ 984 w 1149"/>
                <a:gd name="T3" fmla="*/ 0 h 884"/>
                <a:gd name="T4" fmla="*/ 1149 w 1149"/>
                <a:gd name="T5" fmla="*/ 630 h 884"/>
                <a:gd name="T6" fmla="*/ 160 w 1149"/>
                <a:gd name="T7" fmla="*/ 884 h 884"/>
                <a:gd name="T8" fmla="*/ 0 w 1149"/>
                <a:gd name="T9" fmla="*/ 257 h 884"/>
                <a:gd name="T10" fmla="*/ 576 w 1149"/>
                <a:gd name="T11" fmla="*/ 445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9" h="884">
                  <a:moveTo>
                    <a:pt x="576" y="445"/>
                  </a:moveTo>
                  <a:lnTo>
                    <a:pt x="984" y="0"/>
                  </a:lnTo>
                  <a:lnTo>
                    <a:pt x="1149" y="630"/>
                  </a:lnTo>
                  <a:lnTo>
                    <a:pt x="160" y="884"/>
                  </a:lnTo>
                  <a:lnTo>
                    <a:pt x="0" y="257"/>
                  </a:lnTo>
                  <a:lnTo>
                    <a:pt x="576" y="445"/>
                  </a:lnTo>
                  <a:close/>
                </a:path>
              </a:pathLst>
            </a:cu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śḻide"/>
            <p:cNvSpPr/>
            <p:nvPr/>
          </p:nvSpPr>
          <p:spPr bwMode="auto">
            <a:xfrm>
              <a:off x="4767263" y="2497138"/>
              <a:ext cx="1570038" cy="696913"/>
            </a:xfrm>
            <a:custGeom>
              <a:avLst/>
              <a:gdLst>
                <a:gd name="T0" fmla="*/ 416 w 989"/>
                <a:gd name="T1" fmla="*/ 0 h 439"/>
                <a:gd name="T2" fmla="*/ 989 w 989"/>
                <a:gd name="T3" fmla="*/ 185 h 439"/>
                <a:gd name="T4" fmla="*/ 0 w 989"/>
                <a:gd name="T5" fmla="*/ 439 h 439"/>
                <a:gd name="T6" fmla="*/ 416 w 989"/>
                <a:gd name="T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9" h="439">
                  <a:moveTo>
                    <a:pt x="416" y="0"/>
                  </a:moveTo>
                  <a:lnTo>
                    <a:pt x="989" y="185"/>
                  </a:lnTo>
                  <a:lnTo>
                    <a:pt x="0" y="43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ṡlidè"/>
            <p:cNvSpPr/>
            <p:nvPr/>
          </p:nvSpPr>
          <p:spPr bwMode="auto">
            <a:xfrm>
              <a:off x="5673725" y="2366963"/>
              <a:ext cx="454025" cy="455613"/>
            </a:xfrm>
            <a:custGeom>
              <a:avLst/>
              <a:gdLst>
                <a:gd name="T0" fmla="*/ 44 w 113"/>
                <a:gd name="T1" fmla="*/ 7 h 113"/>
                <a:gd name="T2" fmla="*/ 106 w 113"/>
                <a:gd name="T3" fmla="*/ 44 h 113"/>
                <a:gd name="T4" fmla="*/ 69 w 113"/>
                <a:gd name="T5" fmla="*/ 106 h 113"/>
                <a:gd name="T6" fmla="*/ 7 w 113"/>
                <a:gd name="T7" fmla="*/ 69 h 113"/>
                <a:gd name="T8" fmla="*/ 44 w 113"/>
                <a:gd name="T9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3">
                  <a:moveTo>
                    <a:pt x="44" y="7"/>
                  </a:moveTo>
                  <a:cubicBezTo>
                    <a:pt x="71" y="0"/>
                    <a:pt x="99" y="17"/>
                    <a:pt x="106" y="44"/>
                  </a:cubicBezTo>
                  <a:cubicBezTo>
                    <a:pt x="113" y="72"/>
                    <a:pt x="97" y="99"/>
                    <a:pt x="69" y="106"/>
                  </a:cubicBezTo>
                  <a:cubicBezTo>
                    <a:pt x="42" y="113"/>
                    <a:pt x="14" y="97"/>
                    <a:pt x="7" y="69"/>
                  </a:cubicBezTo>
                  <a:cubicBezTo>
                    <a:pt x="0" y="42"/>
                    <a:pt x="16" y="14"/>
                    <a:pt x="44" y="7"/>
                  </a:cubicBezTo>
                  <a:close/>
                </a:path>
              </a:pathLst>
            </a:custGeom>
            <a:solidFill>
              <a:srgbClr val="C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ḻíḋê"/>
            <p:cNvSpPr/>
            <p:nvPr/>
          </p:nvSpPr>
          <p:spPr bwMode="auto">
            <a:xfrm>
              <a:off x="5713413" y="2408238"/>
              <a:ext cx="374650" cy="374650"/>
            </a:xfrm>
            <a:custGeom>
              <a:avLst/>
              <a:gdLst>
                <a:gd name="T0" fmla="*/ 36 w 93"/>
                <a:gd name="T1" fmla="*/ 6 h 93"/>
                <a:gd name="T2" fmla="*/ 87 w 93"/>
                <a:gd name="T3" fmla="*/ 36 h 93"/>
                <a:gd name="T4" fmla="*/ 57 w 93"/>
                <a:gd name="T5" fmla="*/ 87 h 93"/>
                <a:gd name="T6" fmla="*/ 6 w 93"/>
                <a:gd name="T7" fmla="*/ 57 h 93"/>
                <a:gd name="T8" fmla="*/ 36 w 93"/>
                <a:gd name="T9" fmla="*/ 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3">
                  <a:moveTo>
                    <a:pt x="36" y="6"/>
                  </a:moveTo>
                  <a:cubicBezTo>
                    <a:pt x="59" y="0"/>
                    <a:pt x="81" y="14"/>
                    <a:pt x="87" y="36"/>
                  </a:cubicBezTo>
                  <a:cubicBezTo>
                    <a:pt x="93" y="59"/>
                    <a:pt x="79" y="82"/>
                    <a:pt x="57" y="87"/>
                  </a:cubicBezTo>
                  <a:cubicBezTo>
                    <a:pt x="34" y="93"/>
                    <a:pt x="12" y="79"/>
                    <a:pt x="6" y="57"/>
                  </a:cubicBezTo>
                  <a:cubicBezTo>
                    <a:pt x="0" y="35"/>
                    <a:pt x="14" y="12"/>
                    <a:pt x="36" y="6"/>
                  </a:cubicBezTo>
                  <a:close/>
                </a:path>
              </a:pathLst>
            </a:custGeom>
            <a:solidFill>
              <a:srgbClr val="E0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Sḻîḍé"/>
            <p:cNvSpPr/>
            <p:nvPr/>
          </p:nvSpPr>
          <p:spPr bwMode="auto">
            <a:xfrm>
              <a:off x="5842000" y="2654300"/>
              <a:ext cx="161925" cy="68263"/>
            </a:xfrm>
            <a:custGeom>
              <a:avLst/>
              <a:gdLst>
                <a:gd name="T0" fmla="*/ 5 w 102"/>
                <a:gd name="T1" fmla="*/ 43 h 43"/>
                <a:gd name="T2" fmla="*/ 102 w 102"/>
                <a:gd name="T3" fmla="*/ 17 h 43"/>
                <a:gd name="T4" fmla="*/ 99 w 102"/>
                <a:gd name="T5" fmla="*/ 0 h 43"/>
                <a:gd name="T6" fmla="*/ 0 w 102"/>
                <a:gd name="T7" fmla="*/ 25 h 43"/>
                <a:gd name="T8" fmla="*/ 5 w 102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3">
                  <a:moveTo>
                    <a:pt x="5" y="43"/>
                  </a:moveTo>
                  <a:lnTo>
                    <a:pt x="102" y="17"/>
                  </a:lnTo>
                  <a:lnTo>
                    <a:pt x="99" y="0"/>
                  </a:lnTo>
                  <a:lnTo>
                    <a:pt x="0" y="25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Slîdè"/>
            <p:cNvSpPr/>
            <p:nvPr/>
          </p:nvSpPr>
          <p:spPr bwMode="auto">
            <a:xfrm>
              <a:off x="5854700" y="2636838"/>
              <a:ext cx="133350" cy="68263"/>
            </a:xfrm>
            <a:custGeom>
              <a:avLst/>
              <a:gdLst>
                <a:gd name="T0" fmla="*/ 5 w 84"/>
                <a:gd name="T1" fmla="*/ 43 h 43"/>
                <a:gd name="T2" fmla="*/ 84 w 84"/>
                <a:gd name="T3" fmla="*/ 26 h 43"/>
                <a:gd name="T4" fmla="*/ 76 w 84"/>
                <a:gd name="T5" fmla="*/ 0 h 43"/>
                <a:gd name="T6" fmla="*/ 0 w 84"/>
                <a:gd name="T7" fmla="*/ 21 h 43"/>
                <a:gd name="T8" fmla="*/ 5 w 84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3">
                  <a:moveTo>
                    <a:pt x="5" y="43"/>
                  </a:moveTo>
                  <a:lnTo>
                    <a:pt x="84" y="26"/>
                  </a:lnTo>
                  <a:lnTo>
                    <a:pt x="76" y="0"/>
                  </a:lnTo>
                  <a:lnTo>
                    <a:pt x="0" y="21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ṡliďê"/>
            <p:cNvSpPr/>
            <p:nvPr/>
          </p:nvSpPr>
          <p:spPr bwMode="auto">
            <a:xfrm>
              <a:off x="5870575" y="2500313"/>
              <a:ext cx="60325" cy="193675"/>
            </a:xfrm>
            <a:custGeom>
              <a:avLst/>
              <a:gdLst>
                <a:gd name="T0" fmla="*/ 30 w 38"/>
                <a:gd name="T1" fmla="*/ 122 h 122"/>
                <a:gd name="T2" fmla="*/ 38 w 38"/>
                <a:gd name="T3" fmla="*/ 119 h 122"/>
                <a:gd name="T4" fmla="*/ 8 w 38"/>
                <a:gd name="T5" fmla="*/ 0 h 122"/>
                <a:gd name="T6" fmla="*/ 0 w 38"/>
                <a:gd name="T7" fmla="*/ 0 h 122"/>
                <a:gd name="T8" fmla="*/ 30 w 38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22">
                  <a:moveTo>
                    <a:pt x="30" y="122"/>
                  </a:moveTo>
                  <a:lnTo>
                    <a:pt x="38" y="119"/>
                  </a:lnTo>
                  <a:lnTo>
                    <a:pt x="8" y="0"/>
                  </a:lnTo>
                  <a:lnTo>
                    <a:pt x="0" y="0"/>
                  </a:lnTo>
                  <a:lnTo>
                    <a:pt x="30" y="122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ṡľîdé"/>
            <p:cNvSpPr/>
            <p:nvPr/>
          </p:nvSpPr>
          <p:spPr bwMode="auto">
            <a:xfrm>
              <a:off x="5802313" y="2471738"/>
              <a:ext cx="144463" cy="44450"/>
            </a:xfrm>
            <a:custGeom>
              <a:avLst/>
              <a:gdLst>
                <a:gd name="T0" fmla="*/ 2 w 91"/>
                <a:gd name="T1" fmla="*/ 28 h 28"/>
                <a:gd name="T2" fmla="*/ 91 w 91"/>
                <a:gd name="T3" fmla="*/ 8 h 28"/>
                <a:gd name="T4" fmla="*/ 89 w 91"/>
                <a:gd name="T5" fmla="*/ 0 h 28"/>
                <a:gd name="T6" fmla="*/ 0 w 91"/>
                <a:gd name="T7" fmla="*/ 23 h 28"/>
                <a:gd name="T8" fmla="*/ 2 w 91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28">
                  <a:moveTo>
                    <a:pt x="2" y="28"/>
                  </a:moveTo>
                  <a:lnTo>
                    <a:pt x="91" y="8"/>
                  </a:lnTo>
                  <a:lnTo>
                    <a:pt x="89" y="0"/>
                  </a:lnTo>
                  <a:lnTo>
                    <a:pt x="0" y="23"/>
                  </a:lnTo>
                  <a:lnTo>
                    <a:pt x="2" y="28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ļïḍe"/>
            <p:cNvSpPr/>
            <p:nvPr/>
          </p:nvSpPr>
          <p:spPr bwMode="auto">
            <a:xfrm>
              <a:off x="5805488" y="2516188"/>
              <a:ext cx="9525" cy="117475"/>
            </a:xfrm>
            <a:custGeom>
              <a:avLst/>
              <a:gdLst>
                <a:gd name="T0" fmla="*/ 3 w 6"/>
                <a:gd name="T1" fmla="*/ 0 h 74"/>
                <a:gd name="T2" fmla="*/ 3 w 6"/>
                <a:gd name="T3" fmla="*/ 0 h 74"/>
                <a:gd name="T4" fmla="*/ 6 w 6"/>
                <a:gd name="T5" fmla="*/ 0 h 74"/>
                <a:gd name="T6" fmla="*/ 3 w 6"/>
                <a:gd name="T7" fmla="*/ 71 h 74"/>
                <a:gd name="T8" fmla="*/ 0 w 6"/>
                <a:gd name="T9" fmla="*/ 74 h 74"/>
                <a:gd name="T10" fmla="*/ 0 w 6"/>
                <a:gd name="T11" fmla="*/ 71 h 74"/>
                <a:gd name="T12" fmla="*/ 3 w 6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4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3" y="71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ŝļïḋê"/>
            <p:cNvSpPr/>
            <p:nvPr/>
          </p:nvSpPr>
          <p:spPr bwMode="auto">
            <a:xfrm>
              <a:off x="5810250" y="2516188"/>
              <a:ext cx="60325" cy="101600"/>
            </a:xfrm>
            <a:custGeom>
              <a:avLst/>
              <a:gdLst>
                <a:gd name="T0" fmla="*/ 0 w 38"/>
                <a:gd name="T1" fmla="*/ 0 h 64"/>
                <a:gd name="T2" fmla="*/ 0 w 38"/>
                <a:gd name="T3" fmla="*/ 0 h 64"/>
                <a:gd name="T4" fmla="*/ 3 w 38"/>
                <a:gd name="T5" fmla="*/ 0 h 64"/>
                <a:gd name="T6" fmla="*/ 38 w 38"/>
                <a:gd name="T7" fmla="*/ 61 h 64"/>
                <a:gd name="T8" fmla="*/ 38 w 38"/>
                <a:gd name="T9" fmla="*/ 64 h 64"/>
                <a:gd name="T10" fmla="*/ 35 w 38"/>
                <a:gd name="T11" fmla="*/ 64 h 64"/>
                <a:gd name="T12" fmla="*/ 0 w 38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4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8" y="61"/>
                  </a:lnTo>
                  <a:lnTo>
                    <a:pt x="38" y="64"/>
                  </a:lnTo>
                  <a:lnTo>
                    <a:pt x="35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$ḷíďê"/>
            <p:cNvSpPr/>
            <p:nvPr/>
          </p:nvSpPr>
          <p:spPr bwMode="auto">
            <a:xfrm>
              <a:off x="5794375" y="2609850"/>
              <a:ext cx="88900" cy="39688"/>
            </a:xfrm>
            <a:custGeom>
              <a:avLst/>
              <a:gdLst>
                <a:gd name="T0" fmla="*/ 22 w 22"/>
                <a:gd name="T1" fmla="*/ 0 h 10"/>
                <a:gd name="T2" fmla="*/ 12 w 22"/>
                <a:gd name="T3" fmla="*/ 9 h 10"/>
                <a:gd name="T4" fmla="*/ 0 w 22"/>
                <a:gd name="T5" fmla="*/ 6 h 10"/>
                <a:gd name="T6" fmla="*/ 22 w 2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0">
                  <a:moveTo>
                    <a:pt x="22" y="0"/>
                  </a:moveTo>
                  <a:cubicBezTo>
                    <a:pt x="20" y="4"/>
                    <a:pt x="17" y="7"/>
                    <a:pt x="12" y="9"/>
                  </a:cubicBezTo>
                  <a:cubicBezTo>
                    <a:pt x="8" y="10"/>
                    <a:pt x="3" y="9"/>
                    <a:pt x="0" y="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ṣľïḋé"/>
            <p:cNvSpPr/>
            <p:nvPr/>
          </p:nvSpPr>
          <p:spPr bwMode="auto">
            <a:xfrm>
              <a:off x="5935663" y="2479675"/>
              <a:ext cx="7938" cy="117475"/>
            </a:xfrm>
            <a:custGeom>
              <a:avLst/>
              <a:gdLst>
                <a:gd name="T0" fmla="*/ 2 w 5"/>
                <a:gd name="T1" fmla="*/ 3 h 74"/>
                <a:gd name="T2" fmla="*/ 2 w 5"/>
                <a:gd name="T3" fmla="*/ 0 h 74"/>
                <a:gd name="T4" fmla="*/ 5 w 5"/>
                <a:gd name="T5" fmla="*/ 3 h 74"/>
                <a:gd name="T6" fmla="*/ 2 w 5"/>
                <a:gd name="T7" fmla="*/ 74 h 74"/>
                <a:gd name="T8" fmla="*/ 0 w 5"/>
                <a:gd name="T9" fmla="*/ 74 h 74"/>
                <a:gd name="T10" fmla="*/ 0 w 5"/>
                <a:gd name="T11" fmla="*/ 74 h 74"/>
                <a:gd name="T12" fmla="*/ 2 w 5"/>
                <a:gd name="T13" fmla="*/ 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74">
                  <a:moveTo>
                    <a:pt x="2" y="3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š1ïḋê"/>
            <p:cNvSpPr/>
            <p:nvPr/>
          </p:nvSpPr>
          <p:spPr bwMode="auto">
            <a:xfrm>
              <a:off x="5938838" y="2479675"/>
              <a:ext cx="60325" cy="104775"/>
            </a:xfrm>
            <a:custGeom>
              <a:avLst/>
              <a:gdLst>
                <a:gd name="T0" fmla="*/ 0 w 38"/>
                <a:gd name="T1" fmla="*/ 3 h 66"/>
                <a:gd name="T2" fmla="*/ 0 w 38"/>
                <a:gd name="T3" fmla="*/ 0 h 66"/>
                <a:gd name="T4" fmla="*/ 3 w 38"/>
                <a:gd name="T5" fmla="*/ 3 h 66"/>
                <a:gd name="T6" fmla="*/ 38 w 38"/>
                <a:gd name="T7" fmla="*/ 64 h 66"/>
                <a:gd name="T8" fmla="*/ 38 w 38"/>
                <a:gd name="T9" fmla="*/ 66 h 66"/>
                <a:gd name="T10" fmla="*/ 36 w 38"/>
                <a:gd name="T11" fmla="*/ 64 h 66"/>
                <a:gd name="T12" fmla="*/ 0 w 38"/>
                <a:gd name="T13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6">
                  <a:moveTo>
                    <a:pt x="0" y="3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36" y="64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ṡḻiḑè"/>
            <p:cNvSpPr/>
            <p:nvPr/>
          </p:nvSpPr>
          <p:spPr bwMode="auto">
            <a:xfrm>
              <a:off x="5922963" y="2576513"/>
              <a:ext cx="88900" cy="41275"/>
            </a:xfrm>
            <a:custGeom>
              <a:avLst/>
              <a:gdLst>
                <a:gd name="T0" fmla="*/ 22 w 22"/>
                <a:gd name="T1" fmla="*/ 0 h 10"/>
                <a:gd name="T2" fmla="*/ 12 w 22"/>
                <a:gd name="T3" fmla="*/ 8 h 10"/>
                <a:gd name="T4" fmla="*/ 0 w 22"/>
                <a:gd name="T5" fmla="*/ 5 h 10"/>
                <a:gd name="T6" fmla="*/ 22 w 2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0">
                  <a:moveTo>
                    <a:pt x="22" y="0"/>
                  </a:moveTo>
                  <a:cubicBezTo>
                    <a:pt x="21" y="4"/>
                    <a:pt x="17" y="7"/>
                    <a:pt x="12" y="8"/>
                  </a:cubicBezTo>
                  <a:cubicBezTo>
                    <a:pt x="8" y="10"/>
                    <a:pt x="3" y="8"/>
                    <a:pt x="0" y="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29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śļidè"/>
            <p:cNvSpPr/>
            <p:nvPr/>
          </p:nvSpPr>
          <p:spPr bwMode="auto">
            <a:xfrm>
              <a:off x="7718425" y="1747838"/>
              <a:ext cx="1571625" cy="1239838"/>
            </a:xfrm>
            <a:custGeom>
              <a:avLst/>
              <a:gdLst>
                <a:gd name="T0" fmla="*/ 366 w 390"/>
                <a:gd name="T1" fmla="*/ 213 h 308"/>
                <a:gd name="T2" fmla="*/ 231 w 390"/>
                <a:gd name="T3" fmla="*/ 154 h 308"/>
                <a:gd name="T4" fmla="*/ 328 w 390"/>
                <a:gd name="T5" fmla="*/ 124 h 308"/>
                <a:gd name="T6" fmla="*/ 366 w 390"/>
                <a:gd name="T7" fmla="*/ 213 h 308"/>
                <a:gd name="T8" fmla="*/ 187 w 390"/>
                <a:gd name="T9" fmla="*/ 119 h 308"/>
                <a:gd name="T10" fmla="*/ 143 w 390"/>
                <a:gd name="T11" fmla="*/ 21 h 308"/>
                <a:gd name="T12" fmla="*/ 29 w 390"/>
                <a:gd name="T13" fmla="*/ 59 h 308"/>
                <a:gd name="T14" fmla="*/ 22 w 390"/>
                <a:gd name="T15" fmla="*/ 114 h 308"/>
                <a:gd name="T16" fmla="*/ 7 w 390"/>
                <a:gd name="T17" fmla="*/ 137 h 308"/>
                <a:gd name="T18" fmla="*/ 29 w 390"/>
                <a:gd name="T19" fmla="*/ 139 h 308"/>
                <a:gd name="T20" fmla="*/ 30 w 390"/>
                <a:gd name="T21" fmla="*/ 136 h 308"/>
                <a:gd name="T22" fmla="*/ 67 w 390"/>
                <a:gd name="T23" fmla="*/ 173 h 308"/>
                <a:gd name="T24" fmla="*/ 170 w 390"/>
                <a:gd name="T25" fmla="*/ 151 h 308"/>
                <a:gd name="T26" fmla="*/ 192 w 390"/>
                <a:gd name="T27" fmla="*/ 160 h 308"/>
                <a:gd name="T28" fmla="*/ 212 w 390"/>
                <a:gd name="T29" fmla="*/ 171 h 308"/>
                <a:gd name="T30" fmla="*/ 257 w 390"/>
                <a:gd name="T31" fmla="*/ 267 h 308"/>
                <a:gd name="T32" fmla="*/ 309 w 390"/>
                <a:gd name="T33" fmla="*/ 274 h 308"/>
                <a:gd name="T34" fmla="*/ 307 w 390"/>
                <a:gd name="T35" fmla="*/ 278 h 308"/>
                <a:gd name="T36" fmla="*/ 322 w 390"/>
                <a:gd name="T37" fmla="*/ 293 h 308"/>
                <a:gd name="T38" fmla="*/ 331 w 390"/>
                <a:gd name="T39" fmla="*/ 267 h 308"/>
                <a:gd name="T40" fmla="*/ 370 w 390"/>
                <a:gd name="T41" fmla="*/ 229 h 308"/>
                <a:gd name="T42" fmla="*/ 373 w 390"/>
                <a:gd name="T43" fmla="*/ 224 h 308"/>
                <a:gd name="T44" fmla="*/ 332 w 390"/>
                <a:gd name="T45" fmla="*/ 115 h 308"/>
                <a:gd name="T46" fmla="*/ 227 w 390"/>
                <a:gd name="T47" fmla="*/ 140 h 308"/>
                <a:gd name="T48" fmla="*/ 220 w 390"/>
                <a:gd name="T49" fmla="*/ 129 h 308"/>
                <a:gd name="T50" fmla="*/ 210 w 390"/>
                <a:gd name="T51" fmla="*/ 122 h 308"/>
                <a:gd name="T52" fmla="*/ 199 w 390"/>
                <a:gd name="T53" fmla="*/ 118 h 308"/>
                <a:gd name="T54" fmla="*/ 187 w 390"/>
                <a:gd name="T55" fmla="*/ 119 h 308"/>
                <a:gd name="T56" fmla="*/ 221 w 390"/>
                <a:gd name="T57" fmla="*/ 148 h 308"/>
                <a:gd name="T58" fmla="*/ 220 w 390"/>
                <a:gd name="T59" fmla="*/ 150 h 308"/>
                <a:gd name="T60" fmla="*/ 201 w 390"/>
                <a:gd name="T61" fmla="*/ 142 h 308"/>
                <a:gd name="T62" fmla="*/ 183 w 390"/>
                <a:gd name="T63" fmla="*/ 131 h 308"/>
                <a:gd name="T64" fmla="*/ 183 w 390"/>
                <a:gd name="T65" fmla="*/ 130 h 308"/>
                <a:gd name="T66" fmla="*/ 198 w 390"/>
                <a:gd name="T67" fmla="*/ 126 h 308"/>
                <a:gd name="T68" fmla="*/ 207 w 390"/>
                <a:gd name="T69" fmla="*/ 129 h 308"/>
                <a:gd name="T70" fmla="*/ 215 w 390"/>
                <a:gd name="T71" fmla="*/ 134 h 308"/>
                <a:gd name="T72" fmla="*/ 221 w 390"/>
                <a:gd name="T73" fmla="*/ 148 h 308"/>
                <a:gd name="T74" fmla="*/ 222 w 390"/>
                <a:gd name="T75" fmla="*/ 177 h 308"/>
                <a:gd name="T76" fmla="*/ 262 w 390"/>
                <a:gd name="T77" fmla="*/ 257 h 308"/>
                <a:gd name="T78" fmla="*/ 314 w 390"/>
                <a:gd name="T79" fmla="*/ 262 h 308"/>
                <a:gd name="T80" fmla="*/ 308 w 390"/>
                <a:gd name="T81" fmla="*/ 226 h 308"/>
                <a:gd name="T82" fmla="*/ 222 w 390"/>
                <a:gd name="T83" fmla="*/ 177 h 308"/>
                <a:gd name="T84" fmla="*/ 333 w 390"/>
                <a:gd name="T85" fmla="*/ 254 h 308"/>
                <a:gd name="T86" fmla="*/ 357 w 390"/>
                <a:gd name="T87" fmla="*/ 231 h 308"/>
                <a:gd name="T88" fmla="*/ 355 w 390"/>
                <a:gd name="T89" fmla="*/ 231 h 308"/>
                <a:gd name="T90" fmla="*/ 312 w 390"/>
                <a:gd name="T91" fmla="*/ 212 h 308"/>
                <a:gd name="T92" fmla="*/ 318 w 390"/>
                <a:gd name="T93" fmla="*/ 217 h 308"/>
                <a:gd name="T94" fmla="*/ 333 w 390"/>
                <a:gd name="T95" fmla="*/ 254 h 308"/>
                <a:gd name="T96" fmla="*/ 174 w 390"/>
                <a:gd name="T97" fmla="*/ 125 h 308"/>
                <a:gd name="T98" fmla="*/ 45 w 390"/>
                <a:gd name="T99" fmla="*/ 53 h 308"/>
                <a:gd name="T100" fmla="*/ 138 w 390"/>
                <a:gd name="T101" fmla="*/ 30 h 308"/>
                <a:gd name="T102" fmla="*/ 174 w 390"/>
                <a:gd name="T103" fmla="*/ 125 h 308"/>
                <a:gd name="T104" fmla="*/ 35 w 390"/>
                <a:gd name="T105" fmla="*/ 72 h 308"/>
                <a:gd name="T106" fmla="*/ 37 w 390"/>
                <a:gd name="T107" fmla="*/ 73 h 308"/>
                <a:gd name="T108" fmla="*/ 79 w 390"/>
                <a:gd name="T109" fmla="*/ 96 h 308"/>
                <a:gd name="T110" fmla="*/ 71 w 390"/>
                <a:gd name="T111" fmla="*/ 94 h 308"/>
                <a:gd name="T112" fmla="*/ 31 w 390"/>
                <a:gd name="T113" fmla="*/ 105 h 308"/>
                <a:gd name="T114" fmla="*/ 35 w 390"/>
                <a:gd name="T115" fmla="*/ 72 h 308"/>
                <a:gd name="T116" fmla="*/ 37 w 390"/>
                <a:gd name="T117" fmla="*/ 125 h 308"/>
                <a:gd name="T118" fmla="*/ 69 w 390"/>
                <a:gd name="T119" fmla="*/ 108 h 308"/>
                <a:gd name="T120" fmla="*/ 160 w 390"/>
                <a:gd name="T121" fmla="*/ 146 h 308"/>
                <a:gd name="T122" fmla="*/ 72 w 390"/>
                <a:gd name="T123" fmla="*/ 163 h 308"/>
                <a:gd name="T124" fmla="*/ 37 w 390"/>
                <a:gd name="T125" fmla="*/ 1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0" h="308">
                  <a:moveTo>
                    <a:pt x="366" y="213"/>
                  </a:moveTo>
                  <a:cubicBezTo>
                    <a:pt x="340" y="199"/>
                    <a:pt x="286" y="176"/>
                    <a:pt x="231" y="154"/>
                  </a:cubicBezTo>
                  <a:cubicBezTo>
                    <a:pt x="250" y="120"/>
                    <a:pt x="292" y="107"/>
                    <a:pt x="328" y="124"/>
                  </a:cubicBezTo>
                  <a:cubicBezTo>
                    <a:pt x="361" y="141"/>
                    <a:pt x="376" y="178"/>
                    <a:pt x="366" y="213"/>
                  </a:cubicBezTo>
                  <a:moveTo>
                    <a:pt x="187" y="119"/>
                  </a:moveTo>
                  <a:cubicBezTo>
                    <a:pt x="198" y="81"/>
                    <a:pt x="180" y="39"/>
                    <a:pt x="143" y="21"/>
                  </a:cubicBezTo>
                  <a:cubicBezTo>
                    <a:pt x="101" y="0"/>
                    <a:pt x="50" y="17"/>
                    <a:pt x="29" y="59"/>
                  </a:cubicBezTo>
                  <a:cubicBezTo>
                    <a:pt x="20" y="77"/>
                    <a:pt x="18" y="96"/>
                    <a:pt x="22" y="114"/>
                  </a:cubicBezTo>
                  <a:cubicBezTo>
                    <a:pt x="15" y="122"/>
                    <a:pt x="10" y="131"/>
                    <a:pt x="7" y="137"/>
                  </a:cubicBezTo>
                  <a:cubicBezTo>
                    <a:pt x="0" y="152"/>
                    <a:pt x="16" y="165"/>
                    <a:pt x="29" y="139"/>
                  </a:cubicBezTo>
                  <a:cubicBezTo>
                    <a:pt x="29" y="138"/>
                    <a:pt x="30" y="137"/>
                    <a:pt x="30" y="136"/>
                  </a:cubicBezTo>
                  <a:cubicBezTo>
                    <a:pt x="38" y="151"/>
                    <a:pt x="51" y="164"/>
                    <a:pt x="67" y="173"/>
                  </a:cubicBezTo>
                  <a:cubicBezTo>
                    <a:pt x="103" y="190"/>
                    <a:pt x="146" y="180"/>
                    <a:pt x="170" y="151"/>
                  </a:cubicBezTo>
                  <a:cubicBezTo>
                    <a:pt x="192" y="160"/>
                    <a:pt x="192" y="160"/>
                    <a:pt x="192" y="160"/>
                  </a:cubicBezTo>
                  <a:cubicBezTo>
                    <a:pt x="212" y="171"/>
                    <a:pt x="212" y="171"/>
                    <a:pt x="212" y="171"/>
                  </a:cubicBezTo>
                  <a:cubicBezTo>
                    <a:pt x="203" y="209"/>
                    <a:pt x="221" y="249"/>
                    <a:pt x="257" y="267"/>
                  </a:cubicBezTo>
                  <a:cubicBezTo>
                    <a:pt x="274" y="275"/>
                    <a:pt x="292" y="277"/>
                    <a:pt x="309" y="274"/>
                  </a:cubicBezTo>
                  <a:cubicBezTo>
                    <a:pt x="308" y="276"/>
                    <a:pt x="308" y="277"/>
                    <a:pt x="307" y="278"/>
                  </a:cubicBezTo>
                  <a:cubicBezTo>
                    <a:pt x="294" y="304"/>
                    <a:pt x="315" y="308"/>
                    <a:pt x="322" y="293"/>
                  </a:cubicBezTo>
                  <a:cubicBezTo>
                    <a:pt x="325" y="287"/>
                    <a:pt x="329" y="278"/>
                    <a:pt x="331" y="267"/>
                  </a:cubicBezTo>
                  <a:cubicBezTo>
                    <a:pt x="348" y="259"/>
                    <a:pt x="362" y="246"/>
                    <a:pt x="370" y="229"/>
                  </a:cubicBezTo>
                  <a:cubicBezTo>
                    <a:pt x="372" y="228"/>
                    <a:pt x="372" y="226"/>
                    <a:pt x="373" y="224"/>
                  </a:cubicBezTo>
                  <a:cubicBezTo>
                    <a:pt x="390" y="183"/>
                    <a:pt x="373" y="135"/>
                    <a:pt x="332" y="115"/>
                  </a:cubicBezTo>
                  <a:cubicBezTo>
                    <a:pt x="295" y="96"/>
                    <a:pt x="251" y="108"/>
                    <a:pt x="227" y="140"/>
                  </a:cubicBezTo>
                  <a:cubicBezTo>
                    <a:pt x="225" y="136"/>
                    <a:pt x="223" y="132"/>
                    <a:pt x="220" y="129"/>
                  </a:cubicBezTo>
                  <a:cubicBezTo>
                    <a:pt x="217" y="126"/>
                    <a:pt x="214" y="124"/>
                    <a:pt x="210" y="122"/>
                  </a:cubicBezTo>
                  <a:cubicBezTo>
                    <a:pt x="207" y="120"/>
                    <a:pt x="203" y="119"/>
                    <a:pt x="199" y="118"/>
                  </a:cubicBezTo>
                  <a:cubicBezTo>
                    <a:pt x="195" y="118"/>
                    <a:pt x="191" y="118"/>
                    <a:pt x="187" y="119"/>
                  </a:cubicBezTo>
                  <a:moveTo>
                    <a:pt x="221" y="148"/>
                  </a:moveTo>
                  <a:cubicBezTo>
                    <a:pt x="221" y="149"/>
                    <a:pt x="221" y="149"/>
                    <a:pt x="220" y="150"/>
                  </a:cubicBezTo>
                  <a:cubicBezTo>
                    <a:pt x="214" y="147"/>
                    <a:pt x="208" y="144"/>
                    <a:pt x="201" y="142"/>
                  </a:cubicBezTo>
                  <a:cubicBezTo>
                    <a:pt x="195" y="138"/>
                    <a:pt x="189" y="134"/>
                    <a:pt x="183" y="131"/>
                  </a:cubicBezTo>
                  <a:cubicBezTo>
                    <a:pt x="183" y="130"/>
                    <a:pt x="183" y="130"/>
                    <a:pt x="183" y="130"/>
                  </a:cubicBezTo>
                  <a:cubicBezTo>
                    <a:pt x="187" y="126"/>
                    <a:pt x="193" y="125"/>
                    <a:pt x="198" y="126"/>
                  </a:cubicBezTo>
                  <a:cubicBezTo>
                    <a:pt x="201" y="126"/>
                    <a:pt x="204" y="127"/>
                    <a:pt x="207" y="129"/>
                  </a:cubicBezTo>
                  <a:cubicBezTo>
                    <a:pt x="210" y="130"/>
                    <a:pt x="213" y="132"/>
                    <a:pt x="215" y="134"/>
                  </a:cubicBezTo>
                  <a:cubicBezTo>
                    <a:pt x="219" y="138"/>
                    <a:pt x="221" y="143"/>
                    <a:pt x="221" y="148"/>
                  </a:cubicBezTo>
                  <a:moveTo>
                    <a:pt x="222" y="177"/>
                  </a:moveTo>
                  <a:cubicBezTo>
                    <a:pt x="216" y="209"/>
                    <a:pt x="231" y="242"/>
                    <a:pt x="262" y="257"/>
                  </a:cubicBezTo>
                  <a:cubicBezTo>
                    <a:pt x="279" y="266"/>
                    <a:pt x="297" y="267"/>
                    <a:pt x="314" y="262"/>
                  </a:cubicBezTo>
                  <a:cubicBezTo>
                    <a:pt x="321" y="245"/>
                    <a:pt x="321" y="234"/>
                    <a:pt x="308" y="226"/>
                  </a:cubicBezTo>
                  <a:cubicBezTo>
                    <a:pt x="301" y="222"/>
                    <a:pt x="265" y="202"/>
                    <a:pt x="222" y="177"/>
                  </a:cubicBezTo>
                  <a:moveTo>
                    <a:pt x="333" y="254"/>
                  </a:moveTo>
                  <a:cubicBezTo>
                    <a:pt x="342" y="248"/>
                    <a:pt x="351" y="241"/>
                    <a:pt x="357" y="231"/>
                  </a:cubicBezTo>
                  <a:cubicBezTo>
                    <a:pt x="356" y="231"/>
                    <a:pt x="356" y="231"/>
                    <a:pt x="355" y="231"/>
                  </a:cubicBezTo>
                  <a:cubicBezTo>
                    <a:pt x="351" y="229"/>
                    <a:pt x="335" y="222"/>
                    <a:pt x="312" y="212"/>
                  </a:cubicBezTo>
                  <a:cubicBezTo>
                    <a:pt x="314" y="214"/>
                    <a:pt x="316" y="215"/>
                    <a:pt x="318" y="217"/>
                  </a:cubicBezTo>
                  <a:cubicBezTo>
                    <a:pt x="331" y="227"/>
                    <a:pt x="334" y="241"/>
                    <a:pt x="333" y="254"/>
                  </a:cubicBezTo>
                  <a:moveTo>
                    <a:pt x="174" y="125"/>
                  </a:moveTo>
                  <a:cubicBezTo>
                    <a:pt x="122" y="95"/>
                    <a:pt x="71" y="66"/>
                    <a:pt x="45" y="53"/>
                  </a:cubicBezTo>
                  <a:cubicBezTo>
                    <a:pt x="66" y="24"/>
                    <a:pt x="105" y="14"/>
                    <a:pt x="138" y="30"/>
                  </a:cubicBezTo>
                  <a:cubicBezTo>
                    <a:pt x="173" y="48"/>
                    <a:pt x="189" y="89"/>
                    <a:pt x="174" y="125"/>
                  </a:cubicBezTo>
                  <a:moveTo>
                    <a:pt x="35" y="72"/>
                  </a:moveTo>
                  <a:cubicBezTo>
                    <a:pt x="36" y="72"/>
                    <a:pt x="36" y="72"/>
                    <a:pt x="37" y="73"/>
                  </a:cubicBezTo>
                  <a:cubicBezTo>
                    <a:pt x="41" y="75"/>
                    <a:pt x="57" y="83"/>
                    <a:pt x="79" y="96"/>
                  </a:cubicBezTo>
                  <a:cubicBezTo>
                    <a:pt x="75" y="95"/>
                    <a:pt x="73" y="94"/>
                    <a:pt x="71" y="94"/>
                  </a:cubicBezTo>
                  <a:cubicBezTo>
                    <a:pt x="55" y="90"/>
                    <a:pt x="42" y="96"/>
                    <a:pt x="31" y="105"/>
                  </a:cubicBezTo>
                  <a:cubicBezTo>
                    <a:pt x="30" y="94"/>
                    <a:pt x="31" y="82"/>
                    <a:pt x="35" y="72"/>
                  </a:cubicBezTo>
                  <a:moveTo>
                    <a:pt x="37" y="125"/>
                  </a:moveTo>
                  <a:cubicBezTo>
                    <a:pt x="46" y="109"/>
                    <a:pt x="55" y="102"/>
                    <a:pt x="69" y="108"/>
                  </a:cubicBezTo>
                  <a:cubicBezTo>
                    <a:pt x="76" y="111"/>
                    <a:pt x="114" y="127"/>
                    <a:pt x="160" y="146"/>
                  </a:cubicBezTo>
                  <a:cubicBezTo>
                    <a:pt x="138" y="170"/>
                    <a:pt x="103" y="178"/>
                    <a:pt x="72" y="163"/>
                  </a:cubicBezTo>
                  <a:cubicBezTo>
                    <a:pt x="55" y="155"/>
                    <a:pt x="43" y="141"/>
                    <a:pt x="37" y="125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Slíḑé"/>
            <p:cNvSpPr/>
            <p:nvPr/>
          </p:nvSpPr>
          <p:spPr bwMode="auto">
            <a:xfrm>
              <a:off x="6927851" y="1998663"/>
              <a:ext cx="492125" cy="196850"/>
            </a:xfrm>
            <a:custGeom>
              <a:avLst/>
              <a:gdLst>
                <a:gd name="T0" fmla="*/ 117 w 122"/>
                <a:gd name="T1" fmla="*/ 13 h 49"/>
                <a:gd name="T2" fmla="*/ 114 w 122"/>
                <a:gd name="T3" fmla="*/ 13 h 49"/>
                <a:gd name="T4" fmla="*/ 29 w 122"/>
                <a:gd name="T5" fmla="*/ 5 h 49"/>
                <a:gd name="T6" fmla="*/ 29 w 122"/>
                <a:gd name="T7" fmla="*/ 5 h 49"/>
                <a:gd name="T8" fmla="*/ 29 w 122"/>
                <a:gd name="T9" fmla="*/ 5 h 49"/>
                <a:gd name="T10" fmla="*/ 29 w 122"/>
                <a:gd name="T11" fmla="*/ 5 h 49"/>
                <a:gd name="T12" fmla="*/ 29 w 122"/>
                <a:gd name="T13" fmla="*/ 5 h 49"/>
                <a:gd name="T14" fmla="*/ 29 w 122"/>
                <a:gd name="T15" fmla="*/ 5 h 49"/>
                <a:gd name="T16" fmla="*/ 28 w 122"/>
                <a:gd name="T17" fmla="*/ 5 h 49"/>
                <a:gd name="T18" fmla="*/ 28 w 122"/>
                <a:gd name="T19" fmla="*/ 5 h 49"/>
                <a:gd name="T20" fmla="*/ 28 w 122"/>
                <a:gd name="T21" fmla="*/ 5 h 49"/>
                <a:gd name="T22" fmla="*/ 28 w 122"/>
                <a:gd name="T23" fmla="*/ 5 h 49"/>
                <a:gd name="T24" fmla="*/ 28 w 122"/>
                <a:gd name="T25" fmla="*/ 5 h 49"/>
                <a:gd name="T26" fmla="*/ 54 w 122"/>
                <a:gd name="T27" fmla="*/ 4 h 49"/>
                <a:gd name="T28" fmla="*/ 119 w 122"/>
                <a:gd name="T29" fmla="*/ 9 h 49"/>
                <a:gd name="T30" fmla="*/ 54 w 122"/>
                <a:gd name="T31" fmla="*/ 1 h 49"/>
                <a:gd name="T32" fmla="*/ 25 w 122"/>
                <a:gd name="T33" fmla="*/ 5 h 49"/>
                <a:gd name="T34" fmla="*/ 25 w 122"/>
                <a:gd name="T35" fmla="*/ 5 h 49"/>
                <a:gd name="T36" fmla="*/ 24 w 122"/>
                <a:gd name="T37" fmla="*/ 5 h 49"/>
                <a:gd name="T38" fmla="*/ 24 w 122"/>
                <a:gd name="T39" fmla="*/ 5 h 49"/>
                <a:gd name="T40" fmla="*/ 24 w 122"/>
                <a:gd name="T41" fmla="*/ 5 h 49"/>
                <a:gd name="T42" fmla="*/ 24 w 122"/>
                <a:gd name="T43" fmla="*/ 5 h 49"/>
                <a:gd name="T44" fmla="*/ 24 w 122"/>
                <a:gd name="T45" fmla="*/ 5 h 49"/>
                <a:gd name="T46" fmla="*/ 23 w 122"/>
                <a:gd name="T47" fmla="*/ 5 h 49"/>
                <a:gd name="T48" fmla="*/ 23 w 122"/>
                <a:gd name="T49" fmla="*/ 5 h 49"/>
                <a:gd name="T50" fmla="*/ 20 w 122"/>
                <a:gd name="T51" fmla="*/ 31 h 49"/>
                <a:gd name="T52" fmla="*/ 20 w 122"/>
                <a:gd name="T53" fmla="*/ 31 h 49"/>
                <a:gd name="T54" fmla="*/ 20 w 122"/>
                <a:gd name="T55" fmla="*/ 31 h 49"/>
                <a:gd name="T56" fmla="*/ 20 w 122"/>
                <a:gd name="T57" fmla="*/ 31 h 49"/>
                <a:gd name="T58" fmla="*/ 20 w 122"/>
                <a:gd name="T59" fmla="*/ 31 h 49"/>
                <a:gd name="T60" fmla="*/ 22 w 122"/>
                <a:gd name="T61" fmla="*/ 31 h 49"/>
                <a:gd name="T62" fmla="*/ 22 w 122"/>
                <a:gd name="T63" fmla="*/ 31 h 49"/>
                <a:gd name="T64" fmla="*/ 22 w 122"/>
                <a:gd name="T65" fmla="*/ 31 h 49"/>
                <a:gd name="T66" fmla="*/ 23 w 122"/>
                <a:gd name="T67" fmla="*/ 32 h 49"/>
                <a:gd name="T68" fmla="*/ 23 w 122"/>
                <a:gd name="T69" fmla="*/ 32 h 49"/>
                <a:gd name="T70" fmla="*/ 23 w 122"/>
                <a:gd name="T71" fmla="*/ 32 h 49"/>
                <a:gd name="T72" fmla="*/ 24 w 122"/>
                <a:gd name="T73" fmla="*/ 32 h 49"/>
                <a:gd name="T74" fmla="*/ 24 w 122"/>
                <a:gd name="T75" fmla="*/ 32 h 49"/>
                <a:gd name="T76" fmla="*/ 24 w 122"/>
                <a:gd name="T77" fmla="*/ 32 h 49"/>
                <a:gd name="T78" fmla="*/ 24 w 122"/>
                <a:gd name="T79" fmla="*/ 32 h 49"/>
                <a:gd name="T80" fmla="*/ 24 w 122"/>
                <a:gd name="T81" fmla="*/ 32 h 49"/>
                <a:gd name="T82" fmla="*/ 24 w 122"/>
                <a:gd name="T83" fmla="*/ 32 h 49"/>
                <a:gd name="T84" fmla="*/ 25 w 122"/>
                <a:gd name="T85" fmla="*/ 32 h 49"/>
                <a:gd name="T86" fmla="*/ 26 w 122"/>
                <a:gd name="T87" fmla="*/ 32 h 49"/>
                <a:gd name="T88" fmla="*/ 26 w 122"/>
                <a:gd name="T89" fmla="*/ 33 h 49"/>
                <a:gd name="T90" fmla="*/ 110 w 122"/>
                <a:gd name="T91" fmla="*/ 48 h 49"/>
                <a:gd name="T92" fmla="*/ 111 w 122"/>
                <a:gd name="T93" fmla="*/ 49 h 49"/>
                <a:gd name="T94" fmla="*/ 117 w 122"/>
                <a:gd name="T9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2" h="49">
                  <a:moveTo>
                    <a:pt x="122" y="14"/>
                  </a:moveTo>
                  <a:cubicBezTo>
                    <a:pt x="117" y="13"/>
                    <a:pt x="117" y="13"/>
                    <a:pt x="117" y="13"/>
                  </a:cubicBezTo>
                  <a:cubicBezTo>
                    <a:pt x="117" y="12"/>
                    <a:pt x="116" y="12"/>
                    <a:pt x="116" y="12"/>
                  </a:cubicBezTo>
                  <a:cubicBezTo>
                    <a:pt x="115" y="12"/>
                    <a:pt x="114" y="12"/>
                    <a:pt x="114" y="13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74" y="7"/>
                    <a:pt x="47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3"/>
                    <a:pt x="40" y="3"/>
                    <a:pt x="54" y="4"/>
                  </a:cubicBezTo>
                  <a:cubicBezTo>
                    <a:pt x="72" y="4"/>
                    <a:pt x="96" y="7"/>
                    <a:pt x="117" y="10"/>
                  </a:cubicBezTo>
                  <a:cubicBezTo>
                    <a:pt x="118" y="10"/>
                    <a:pt x="119" y="10"/>
                    <a:pt x="119" y="9"/>
                  </a:cubicBezTo>
                  <a:cubicBezTo>
                    <a:pt x="119" y="9"/>
                    <a:pt x="118" y="8"/>
                    <a:pt x="118" y="8"/>
                  </a:cubicBezTo>
                  <a:cubicBezTo>
                    <a:pt x="97" y="4"/>
                    <a:pt x="73" y="2"/>
                    <a:pt x="54" y="1"/>
                  </a:cubicBezTo>
                  <a:cubicBezTo>
                    <a:pt x="38" y="0"/>
                    <a:pt x="26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8" y="6"/>
                    <a:pt x="2" y="10"/>
                    <a:pt x="1" y="15"/>
                  </a:cubicBezTo>
                  <a:cubicBezTo>
                    <a:pt x="0" y="21"/>
                    <a:pt x="5" y="26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43" y="37"/>
                    <a:pt x="69" y="42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9"/>
                    <a:pt x="111" y="49"/>
                  </a:cubicBezTo>
                  <a:cubicBezTo>
                    <a:pt x="111" y="49"/>
                    <a:pt x="112" y="49"/>
                    <a:pt x="112" y="48"/>
                  </a:cubicBezTo>
                  <a:cubicBezTo>
                    <a:pt x="117" y="49"/>
                    <a:pt x="117" y="49"/>
                    <a:pt x="117" y="49"/>
                  </a:cubicBezTo>
                  <a:cubicBezTo>
                    <a:pt x="122" y="14"/>
                    <a:pt x="122" y="14"/>
                    <a:pt x="122" y="14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šľíďè"/>
            <p:cNvSpPr/>
            <p:nvPr/>
          </p:nvSpPr>
          <p:spPr bwMode="auto">
            <a:xfrm>
              <a:off x="6418263" y="1960563"/>
              <a:ext cx="1276350" cy="814388"/>
            </a:xfrm>
            <a:custGeom>
              <a:avLst/>
              <a:gdLst>
                <a:gd name="T0" fmla="*/ 92 w 317"/>
                <a:gd name="T1" fmla="*/ 79 h 202"/>
                <a:gd name="T2" fmla="*/ 85 w 317"/>
                <a:gd name="T3" fmla="*/ 74 h 202"/>
                <a:gd name="T4" fmla="*/ 51 w 317"/>
                <a:gd name="T5" fmla="*/ 53 h 202"/>
                <a:gd name="T6" fmla="*/ 51 w 317"/>
                <a:gd name="T7" fmla="*/ 53 h 202"/>
                <a:gd name="T8" fmla="*/ 50 w 317"/>
                <a:gd name="T9" fmla="*/ 53 h 202"/>
                <a:gd name="T10" fmla="*/ 50 w 317"/>
                <a:gd name="T11" fmla="*/ 52 h 202"/>
                <a:gd name="T12" fmla="*/ 50 w 317"/>
                <a:gd name="T13" fmla="*/ 52 h 202"/>
                <a:gd name="T14" fmla="*/ 49 w 317"/>
                <a:gd name="T15" fmla="*/ 51 h 202"/>
                <a:gd name="T16" fmla="*/ 49 w 317"/>
                <a:gd name="T17" fmla="*/ 51 h 202"/>
                <a:gd name="T18" fmla="*/ 49 w 317"/>
                <a:gd name="T19" fmla="*/ 50 h 202"/>
                <a:gd name="T20" fmla="*/ 48 w 317"/>
                <a:gd name="T21" fmla="*/ 50 h 202"/>
                <a:gd name="T22" fmla="*/ 48 w 317"/>
                <a:gd name="T23" fmla="*/ 49 h 202"/>
                <a:gd name="T24" fmla="*/ 48 w 317"/>
                <a:gd name="T25" fmla="*/ 49 h 202"/>
                <a:gd name="T26" fmla="*/ 48 w 317"/>
                <a:gd name="T27" fmla="*/ 48 h 202"/>
                <a:gd name="T28" fmla="*/ 48 w 317"/>
                <a:gd name="T29" fmla="*/ 48 h 202"/>
                <a:gd name="T30" fmla="*/ 48 w 317"/>
                <a:gd name="T31" fmla="*/ 47 h 202"/>
                <a:gd name="T32" fmla="*/ 48 w 317"/>
                <a:gd name="T33" fmla="*/ 46 h 202"/>
                <a:gd name="T34" fmla="*/ 48 w 317"/>
                <a:gd name="T35" fmla="*/ 46 h 202"/>
                <a:gd name="T36" fmla="*/ 48 w 317"/>
                <a:gd name="T37" fmla="*/ 45 h 202"/>
                <a:gd name="T38" fmla="*/ 48 w 317"/>
                <a:gd name="T39" fmla="*/ 45 h 202"/>
                <a:gd name="T40" fmla="*/ 49 w 317"/>
                <a:gd name="T41" fmla="*/ 44 h 202"/>
                <a:gd name="T42" fmla="*/ 49 w 317"/>
                <a:gd name="T43" fmla="*/ 43 h 202"/>
                <a:gd name="T44" fmla="*/ 1 w 317"/>
                <a:gd name="T45" fmla="*/ 3 h 202"/>
                <a:gd name="T46" fmla="*/ 36 w 317"/>
                <a:gd name="T47" fmla="*/ 23 h 202"/>
                <a:gd name="T48" fmla="*/ 36 w 317"/>
                <a:gd name="T49" fmla="*/ 22 h 202"/>
                <a:gd name="T50" fmla="*/ 3 w 317"/>
                <a:gd name="T51" fmla="*/ 1 h 202"/>
                <a:gd name="T52" fmla="*/ 60 w 317"/>
                <a:gd name="T53" fmla="*/ 25 h 202"/>
                <a:gd name="T54" fmla="*/ 60 w 317"/>
                <a:gd name="T55" fmla="*/ 25 h 202"/>
                <a:gd name="T56" fmla="*/ 60 w 317"/>
                <a:gd name="T57" fmla="*/ 25 h 202"/>
                <a:gd name="T58" fmla="*/ 61 w 317"/>
                <a:gd name="T59" fmla="*/ 25 h 202"/>
                <a:gd name="T60" fmla="*/ 61 w 317"/>
                <a:gd name="T61" fmla="*/ 24 h 202"/>
                <a:gd name="T62" fmla="*/ 61 w 317"/>
                <a:gd name="T63" fmla="*/ 24 h 202"/>
                <a:gd name="T64" fmla="*/ 62 w 317"/>
                <a:gd name="T65" fmla="*/ 24 h 202"/>
                <a:gd name="T66" fmla="*/ 62 w 317"/>
                <a:gd name="T67" fmla="*/ 24 h 202"/>
                <a:gd name="T68" fmla="*/ 62 w 317"/>
                <a:gd name="T69" fmla="*/ 23 h 202"/>
                <a:gd name="T70" fmla="*/ 63 w 317"/>
                <a:gd name="T71" fmla="*/ 23 h 202"/>
                <a:gd name="T72" fmla="*/ 63 w 317"/>
                <a:gd name="T73" fmla="*/ 23 h 202"/>
                <a:gd name="T74" fmla="*/ 63 w 317"/>
                <a:gd name="T75" fmla="*/ 23 h 202"/>
                <a:gd name="T76" fmla="*/ 64 w 317"/>
                <a:gd name="T77" fmla="*/ 23 h 202"/>
                <a:gd name="T78" fmla="*/ 64 w 317"/>
                <a:gd name="T79" fmla="*/ 23 h 202"/>
                <a:gd name="T80" fmla="*/ 64 w 317"/>
                <a:gd name="T81" fmla="*/ 23 h 202"/>
                <a:gd name="T82" fmla="*/ 65 w 317"/>
                <a:gd name="T83" fmla="*/ 23 h 202"/>
                <a:gd name="T84" fmla="*/ 65 w 317"/>
                <a:gd name="T85" fmla="*/ 23 h 202"/>
                <a:gd name="T86" fmla="*/ 65 w 317"/>
                <a:gd name="T87" fmla="*/ 23 h 202"/>
                <a:gd name="T88" fmla="*/ 66 w 317"/>
                <a:gd name="T89" fmla="*/ 23 h 202"/>
                <a:gd name="T90" fmla="*/ 66 w 317"/>
                <a:gd name="T91" fmla="*/ 23 h 202"/>
                <a:gd name="T92" fmla="*/ 66 w 317"/>
                <a:gd name="T93" fmla="*/ 23 h 202"/>
                <a:gd name="T94" fmla="*/ 67 w 317"/>
                <a:gd name="T95" fmla="*/ 23 h 202"/>
                <a:gd name="T96" fmla="*/ 67 w 317"/>
                <a:gd name="T97" fmla="*/ 23 h 202"/>
                <a:gd name="T98" fmla="*/ 68 w 317"/>
                <a:gd name="T99" fmla="*/ 23 h 202"/>
                <a:gd name="T100" fmla="*/ 68 w 317"/>
                <a:gd name="T101" fmla="*/ 23 h 202"/>
                <a:gd name="T102" fmla="*/ 68 w 317"/>
                <a:gd name="T103" fmla="*/ 23 h 202"/>
                <a:gd name="T104" fmla="*/ 69 w 317"/>
                <a:gd name="T105" fmla="*/ 23 h 202"/>
                <a:gd name="T106" fmla="*/ 69 w 317"/>
                <a:gd name="T107" fmla="*/ 23 h 202"/>
                <a:gd name="T108" fmla="*/ 69 w 317"/>
                <a:gd name="T109" fmla="*/ 23 h 202"/>
                <a:gd name="T110" fmla="*/ 70 w 317"/>
                <a:gd name="T111" fmla="*/ 23 h 202"/>
                <a:gd name="T112" fmla="*/ 70 w 317"/>
                <a:gd name="T113" fmla="*/ 2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7" h="202">
                  <a:moveTo>
                    <a:pt x="218" y="114"/>
                  </a:moveTo>
                  <a:cubicBezTo>
                    <a:pt x="298" y="163"/>
                    <a:pt x="317" y="181"/>
                    <a:pt x="310" y="192"/>
                  </a:cubicBezTo>
                  <a:cubicBezTo>
                    <a:pt x="304" y="202"/>
                    <a:pt x="279" y="193"/>
                    <a:pt x="199" y="144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40" y="37"/>
                    <a:pt x="24" y="29"/>
                    <a:pt x="16" y="28"/>
                  </a:cubicBezTo>
                  <a:cubicBezTo>
                    <a:pt x="14" y="21"/>
                    <a:pt x="7" y="9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21"/>
                    <a:pt x="27" y="23"/>
                    <a:pt x="29" y="24"/>
                  </a:cubicBezTo>
                  <a:cubicBezTo>
                    <a:pt x="32" y="26"/>
                    <a:pt x="34" y="25"/>
                    <a:pt x="36" y="2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0"/>
                    <a:pt x="36" y="18"/>
                    <a:pt x="34" y="16"/>
                  </a:cubicBezTo>
                  <a:cubicBezTo>
                    <a:pt x="32" y="15"/>
                    <a:pt x="30" y="16"/>
                    <a:pt x="28" y="17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11" y="4"/>
                    <a:pt x="25" y="4"/>
                    <a:pt x="32" y="3"/>
                  </a:cubicBezTo>
                  <a:cubicBezTo>
                    <a:pt x="36" y="9"/>
                    <a:pt x="51" y="20"/>
                    <a:pt x="60" y="26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218" y="114"/>
                    <a:pt x="218" y="114"/>
                    <a:pt x="218" y="114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Sḷïďé"/>
            <p:cNvSpPr/>
            <p:nvPr/>
          </p:nvSpPr>
          <p:spPr bwMode="auto">
            <a:xfrm>
              <a:off x="4473575" y="2995613"/>
              <a:ext cx="3567113" cy="2498725"/>
            </a:xfrm>
            <a:custGeom>
              <a:avLst/>
              <a:gdLst>
                <a:gd name="T0" fmla="*/ 496 w 886"/>
                <a:gd name="T1" fmla="*/ 23 h 620"/>
                <a:gd name="T2" fmla="*/ 390 w 886"/>
                <a:gd name="T3" fmla="*/ 23 h 620"/>
                <a:gd name="T4" fmla="*/ 152 w 886"/>
                <a:gd name="T5" fmla="*/ 10 h 620"/>
                <a:gd name="T6" fmla="*/ 100 w 886"/>
                <a:gd name="T7" fmla="*/ 17 h 620"/>
                <a:gd name="T8" fmla="*/ 0 w 886"/>
                <a:gd name="T9" fmla="*/ 23 h 620"/>
                <a:gd name="T10" fmla="*/ 372 w 886"/>
                <a:gd name="T11" fmla="*/ 597 h 620"/>
                <a:gd name="T12" fmla="*/ 464 w 886"/>
                <a:gd name="T13" fmla="*/ 619 h 620"/>
                <a:gd name="T14" fmla="*/ 475 w 886"/>
                <a:gd name="T15" fmla="*/ 617 h 620"/>
                <a:gd name="T16" fmla="*/ 477 w 886"/>
                <a:gd name="T17" fmla="*/ 616 h 620"/>
                <a:gd name="T18" fmla="*/ 479 w 886"/>
                <a:gd name="T19" fmla="*/ 616 h 620"/>
                <a:gd name="T20" fmla="*/ 481 w 886"/>
                <a:gd name="T21" fmla="*/ 615 h 620"/>
                <a:gd name="T22" fmla="*/ 482 w 886"/>
                <a:gd name="T23" fmla="*/ 615 h 620"/>
                <a:gd name="T24" fmla="*/ 484 w 886"/>
                <a:gd name="T25" fmla="*/ 614 h 620"/>
                <a:gd name="T26" fmla="*/ 486 w 886"/>
                <a:gd name="T27" fmla="*/ 614 h 620"/>
                <a:gd name="T28" fmla="*/ 487 w 886"/>
                <a:gd name="T29" fmla="*/ 613 h 620"/>
                <a:gd name="T30" fmla="*/ 489 w 886"/>
                <a:gd name="T31" fmla="*/ 612 h 620"/>
                <a:gd name="T32" fmla="*/ 491 w 886"/>
                <a:gd name="T33" fmla="*/ 612 h 620"/>
                <a:gd name="T34" fmla="*/ 492 w 886"/>
                <a:gd name="T35" fmla="*/ 611 h 620"/>
                <a:gd name="T36" fmla="*/ 494 w 886"/>
                <a:gd name="T37" fmla="*/ 610 h 620"/>
                <a:gd name="T38" fmla="*/ 495 w 886"/>
                <a:gd name="T39" fmla="*/ 610 h 620"/>
                <a:gd name="T40" fmla="*/ 497 w 886"/>
                <a:gd name="T41" fmla="*/ 609 h 620"/>
                <a:gd name="T42" fmla="*/ 498 w 886"/>
                <a:gd name="T43" fmla="*/ 608 h 620"/>
                <a:gd name="T44" fmla="*/ 500 w 886"/>
                <a:gd name="T45" fmla="*/ 607 h 620"/>
                <a:gd name="T46" fmla="*/ 501 w 886"/>
                <a:gd name="T47" fmla="*/ 607 h 620"/>
                <a:gd name="T48" fmla="*/ 503 w 886"/>
                <a:gd name="T49" fmla="*/ 606 h 620"/>
                <a:gd name="T50" fmla="*/ 504 w 886"/>
                <a:gd name="T51" fmla="*/ 605 h 620"/>
                <a:gd name="T52" fmla="*/ 505 w 886"/>
                <a:gd name="T53" fmla="*/ 604 h 620"/>
                <a:gd name="T54" fmla="*/ 506 w 886"/>
                <a:gd name="T55" fmla="*/ 603 h 620"/>
                <a:gd name="T56" fmla="*/ 508 w 886"/>
                <a:gd name="T57" fmla="*/ 603 h 620"/>
                <a:gd name="T58" fmla="*/ 509 w 886"/>
                <a:gd name="T59" fmla="*/ 602 h 620"/>
                <a:gd name="T60" fmla="*/ 510 w 886"/>
                <a:gd name="T61" fmla="*/ 601 h 620"/>
                <a:gd name="T62" fmla="*/ 511 w 886"/>
                <a:gd name="T63" fmla="*/ 600 h 620"/>
                <a:gd name="T64" fmla="*/ 512 w 886"/>
                <a:gd name="T65" fmla="*/ 599 h 620"/>
                <a:gd name="T66" fmla="*/ 513 w 886"/>
                <a:gd name="T67" fmla="*/ 598 h 620"/>
                <a:gd name="T68" fmla="*/ 886 w 886"/>
                <a:gd name="T69" fmla="*/ 597 h 620"/>
                <a:gd name="T70" fmla="*/ 815 w 886"/>
                <a:gd name="T71" fmla="*/ 23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6" h="620">
                  <a:moveTo>
                    <a:pt x="815" y="23"/>
                  </a:moveTo>
                  <a:cubicBezTo>
                    <a:pt x="709" y="0"/>
                    <a:pt x="602" y="0"/>
                    <a:pt x="496" y="23"/>
                  </a:cubicBezTo>
                  <a:cubicBezTo>
                    <a:pt x="443" y="23"/>
                    <a:pt x="443" y="23"/>
                    <a:pt x="443" y="23"/>
                  </a:cubicBezTo>
                  <a:cubicBezTo>
                    <a:pt x="390" y="23"/>
                    <a:pt x="390" y="23"/>
                    <a:pt x="390" y="23"/>
                  </a:cubicBezTo>
                  <a:cubicBezTo>
                    <a:pt x="311" y="6"/>
                    <a:pt x="231" y="1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0" y="10"/>
                    <a:pt x="148" y="10"/>
                    <a:pt x="147" y="11"/>
                  </a:cubicBezTo>
                  <a:cubicBezTo>
                    <a:pt x="131" y="12"/>
                    <a:pt x="115" y="15"/>
                    <a:pt x="100" y="17"/>
                  </a:cubicBezTo>
                  <a:cubicBezTo>
                    <a:pt x="90" y="19"/>
                    <a:pt x="80" y="21"/>
                    <a:pt x="7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372" y="597"/>
                    <a:pt x="372" y="597"/>
                    <a:pt x="372" y="597"/>
                  </a:cubicBezTo>
                  <a:cubicBezTo>
                    <a:pt x="386" y="611"/>
                    <a:pt x="413" y="620"/>
                    <a:pt x="443" y="620"/>
                  </a:cubicBezTo>
                  <a:cubicBezTo>
                    <a:pt x="450" y="620"/>
                    <a:pt x="457" y="620"/>
                    <a:pt x="464" y="619"/>
                  </a:cubicBezTo>
                  <a:cubicBezTo>
                    <a:pt x="464" y="619"/>
                    <a:pt x="464" y="619"/>
                    <a:pt x="464" y="619"/>
                  </a:cubicBezTo>
                  <a:cubicBezTo>
                    <a:pt x="468" y="618"/>
                    <a:pt x="471" y="617"/>
                    <a:pt x="475" y="617"/>
                  </a:cubicBezTo>
                  <a:cubicBezTo>
                    <a:pt x="475" y="617"/>
                    <a:pt x="475" y="617"/>
                    <a:pt x="475" y="617"/>
                  </a:cubicBezTo>
                  <a:cubicBezTo>
                    <a:pt x="476" y="616"/>
                    <a:pt x="476" y="616"/>
                    <a:pt x="477" y="616"/>
                  </a:cubicBezTo>
                  <a:cubicBezTo>
                    <a:pt x="477" y="616"/>
                    <a:pt x="477" y="616"/>
                    <a:pt x="477" y="616"/>
                  </a:cubicBezTo>
                  <a:cubicBezTo>
                    <a:pt x="478" y="616"/>
                    <a:pt x="478" y="616"/>
                    <a:pt x="479" y="616"/>
                  </a:cubicBezTo>
                  <a:cubicBezTo>
                    <a:pt x="479" y="616"/>
                    <a:pt x="479" y="616"/>
                    <a:pt x="479" y="616"/>
                  </a:cubicBezTo>
                  <a:cubicBezTo>
                    <a:pt x="481" y="615"/>
                    <a:pt x="481" y="615"/>
                    <a:pt x="481" y="615"/>
                  </a:cubicBezTo>
                  <a:cubicBezTo>
                    <a:pt x="481" y="615"/>
                    <a:pt x="481" y="615"/>
                    <a:pt x="481" y="615"/>
                  </a:cubicBezTo>
                  <a:cubicBezTo>
                    <a:pt x="482" y="615"/>
                    <a:pt x="482" y="615"/>
                    <a:pt x="482" y="615"/>
                  </a:cubicBezTo>
                  <a:cubicBezTo>
                    <a:pt x="483" y="614"/>
                    <a:pt x="483" y="614"/>
                    <a:pt x="483" y="614"/>
                  </a:cubicBezTo>
                  <a:cubicBezTo>
                    <a:pt x="484" y="614"/>
                    <a:pt x="484" y="614"/>
                    <a:pt x="484" y="614"/>
                  </a:cubicBezTo>
                  <a:cubicBezTo>
                    <a:pt x="485" y="614"/>
                    <a:pt x="485" y="614"/>
                    <a:pt x="485" y="614"/>
                  </a:cubicBezTo>
                  <a:cubicBezTo>
                    <a:pt x="486" y="614"/>
                    <a:pt x="486" y="614"/>
                    <a:pt x="486" y="614"/>
                  </a:cubicBezTo>
                  <a:cubicBezTo>
                    <a:pt x="486" y="613"/>
                    <a:pt x="486" y="613"/>
                    <a:pt x="486" y="613"/>
                  </a:cubicBezTo>
                  <a:cubicBezTo>
                    <a:pt x="487" y="613"/>
                    <a:pt x="487" y="613"/>
                    <a:pt x="487" y="613"/>
                  </a:cubicBezTo>
                  <a:cubicBezTo>
                    <a:pt x="488" y="613"/>
                    <a:pt x="488" y="613"/>
                    <a:pt x="488" y="613"/>
                  </a:cubicBezTo>
                  <a:cubicBezTo>
                    <a:pt x="489" y="612"/>
                    <a:pt x="489" y="612"/>
                    <a:pt x="489" y="612"/>
                  </a:cubicBezTo>
                  <a:cubicBezTo>
                    <a:pt x="490" y="612"/>
                    <a:pt x="490" y="612"/>
                    <a:pt x="490" y="612"/>
                  </a:cubicBezTo>
                  <a:cubicBezTo>
                    <a:pt x="491" y="612"/>
                    <a:pt x="491" y="612"/>
                    <a:pt x="491" y="612"/>
                  </a:cubicBezTo>
                  <a:cubicBezTo>
                    <a:pt x="491" y="611"/>
                    <a:pt x="491" y="611"/>
                    <a:pt x="491" y="611"/>
                  </a:cubicBezTo>
                  <a:cubicBezTo>
                    <a:pt x="492" y="611"/>
                    <a:pt x="492" y="611"/>
                    <a:pt x="492" y="611"/>
                  </a:cubicBezTo>
                  <a:cubicBezTo>
                    <a:pt x="493" y="611"/>
                    <a:pt x="493" y="611"/>
                    <a:pt x="493" y="611"/>
                  </a:cubicBezTo>
                  <a:cubicBezTo>
                    <a:pt x="494" y="610"/>
                    <a:pt x="494" y="610"/>
                    <a:pt x="494" y="610"/>
                  </a:cubicBezTo>
                  <a:cubicBezTo>
                    <a:pt x="495" y="610"/>
                    <a:pt x="495" y="610"/>
                    <a:pt x="495" y="610"/>
                  </a:cubicBezTo>
                  <a:cubicBezTo>
                    <a:pt x="495" y="610"/>
                    <a:pt x="495" y="610"/>
                    <a:pt x="495" y="610"/>
                  </a:cubicBezTo>
                  <a:cubicBezTo>
                    <a:pt x="496" y="609"/>
                    <a:pt x="496" y="609"/>
                    <a:pt x="496" y="609"/>
                  </a:cubicBezTo>
                  <a:cubicBezTo>
                    <a:pt x="497" y="609"/>
                    <a:pt x="497" y="609"/>
                    <a:pt x="497" y="609"/>
                  </a:cubicBezTo>
                  <a:cubicBezTo>
                    <a:pt x="498" y="609"/>
                    <a:pt x="498" y="609"/>
                    <a:pt x="498" y="609"/>
                  </a:cubicBezTo>
                  <a:cubicBezTo>
                    <a:pt x="498" y="608"/>
                    <a:pt x="498" y="608"/>
                    <a:pt x="498" y="608"/>
                  </a:cubicBezTo>
                  <a:cubicBezTo>
                    <a:pt x="499" y="608"/>
                    <a:pt x="499" y="608"/>
                    <a:pt x="499" y="608"/>
                  </a:cubicBezTo>
                  <a:cubicBezTo>
                    <a:pt x="500" y="607"/>
                    <a:pt x="500" y="607"/>
                    <a:pt x="500" y="607"/>
                  </a:cubicBezTo>
                  <a:cubicBezTo>
                    <a:pt x="501" y="607"/>
                    <a:pt x="501" y="607"/>
                    <a:pt x="501" y="607"/>
                  </a:cubicBezTo>
                  <a:cubicBezTo>
                    <a:pt x="501" y="607"/>
                    <a:pt x="501" y="607"/>
                    <a:pt x="501" y="607"/>
                  </a:cubicBezTo>
                  <a:cubicBezTo>
                    <a:pt x="502" y="606"/>
                    <a:pt x="502" y="606"/>
                    <a:pt x="502" y="606"/>
                  </a:cubicBezTo>
                  <a:cubicBezTo>
                    <a:pt x="503" y="606"/>
                    <a:pt x="503" y="606"/>
                    <a:pt x="503" y="606"/>
                  </a:cubicBezTo>
                  <a:cubicBezTo>
                    <a:pt x="503" y="605"/>
                    <a:pt x="503" y="605"/>
                    <a:pt x="503" y="605"/>
                  </a:cubicBezTo>
                  <a:cubicBezTo>
                    <a:pt x="504" y="605"/>
                    <a:pt x="504" y="605"/>
                    <a:pt x="504" y="605"/>
                  </a:cubicBezTo>
                  <a:cubicBezTo>
                    <a:pt x="505" y="605"/>
                    <a:pt x="505" y="605"/>
                    <a:pt x="505" y="605"/>
                  </a:cubicBezTo>
                  <a:cubicBezTo>
                    <a:pt x="505" y="604"/>
                    <a:pt x="505" y="604"/>
                    <a:pt x="505" y="604"/>
                  </a:cubicBezTo>
                  <a:cubicBezTo>
                    <a:pt x="506" y="604"/>
                    <a:pt x="506" y="604"/>
                    <a:pt x="506" y="604"/>
                  </a:cubicBezTo>
                  <a:cubicBezTo>
                    <a:pt x="506" y="603"/>
                    <a:pt x="506" y="603"/>
                    <a:pt x="506" y="603"/>
                  </a:cubicBezTo>
                  <a:cubicBezTo>
                    <a:pt x="507" y="603"/>
                    <a:pt x="507" y="603"/>
                    <a:pt x="507" y="603"/>
                  </a:cubicBezTo>
                  <a:cubicBezTo>
                    <a:pt x="508" y="603"/>
                    <a:pt x="508" y="603"/>
                    <a:pt x="508" y="603"/>
                  </a:cubicBezTo>
                  <a:cubicBezTo>
                    <a:pt x="509" y="602"/>
                    <a:pt x="509" y="602"/>
                    <a:pt x="509" y="602"/>
                  </a:cubicBezTo>
                  <a:cubicBezTo>
                    <a:pt x="509" y="602"/>
                    <a:pt x="509" y="602"/>
                    <a:pt x="509" y="602"/>
                  </a:cubicBezTo>
                  <a:cubicBezTo>
                    <a:pt x="510" y="601"/>
                    <a:pt x="510" y="601"/>
                    <a:pt x="510" y="601"/>
                  </a:cubicBezTo>
                  <a:cubicBezTo>
                    <a:pt x="510" y="601"/>
                    <a:pt x="510" y="601"/>
                    <a:pt x="510" y="601"/>
                  </a:cubicBezTo>
                  <a:cubicBezTo>
                    <a:pt x="511" y="600"/>
                    <a:pt x="511" y="600"/>
                    <a:pt x="511" y="600"/>
                  </a:cubicBezTo>
                  <a:cubicBezTo>
                    <a:pt x="511" y="600"/>
                    <a:pt x="511" y="600"/>
                    <a:pt x="511" y="600"/>
                  </a:cubicBezTo>
                  <a:cubicBezTo>
                    <a:pt x="512" y="599"/>
                    <a:pt x="512" y="599"/>
                    <a:pt x="512" y="599"/>
                  </a:cubicBezTo>
                  <a:cubicBezTo>
                    <a:pt x="512" y="599"/>
                    <a:pt x="512" y="599"/>
                    <a:pt x="512" y="599"/>
                  </a:cubicBezTo>
                  <a:cubicBezTo>
                    <a:pt x="513" y="598"/>
                    <a:pt x="513" y="598"/>
                    <a:pt x="513" y="598"/>
                  </a:cubicBezTo>
                  <a:cubicBezTo>
                    <a:pt x="513" y="598"/>
                    <a:pt x="513" y="598"/>
                    <a:pt x="513" y="598"/>
                  </a:cubicBezTo>
                  <a:cubicBezTo>
                    <a:pt x="514" y="597"/>
                    <a:pt x="514" y="597"/>
                    <a:pt x="514" y="597"/>
                  </a:cubicBezTo>
                  <a:cubicBezTo>
                    <a:pt x="886" y="597"/>
                    <a:pt x="886" y="597"/>
                    <a:pt x="886" y="597"/>
                  </a:cubicBezTo>
                  <a:cubicBezTo>
                    <a:pt x="886" y="23"/>
                    <a:pt x="886" y="23"/>
                    <a:pt x="886" y="23"/>
                  </a:cubicBezTo>
                  <a:lnTo>
                    <a:pt x="815" y="23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ŝľîḍê"/>
            <p:cNvSpPr/>
            <p:nvPr/>
          </p:nvSpPr>
          <p:spPr bwMode="auto">
            <a:xfrm>
              <a:off x="8218488" y="3498850"/>
              <a:ext cx="1216025" cy="1112838"/>
            </a:xfrm>
            <a:custGeom>
              <a:avLst/>
              <a:gdLst>
                <a:gd name="T0" fmla="*/ 291 w 302"/>
                <a:gd name="T1" fmla="*/ 102 h 276"/>
                <a:gd name="T2" fmla="*/ 302 w 302"/>
                <a:gd name="T3" fmla="*/ 151 h 276"/>
                <a:gd name="T4" fmla="*/ 151 w 302"/>
                <a:gd name="T5" fmla="*/ 276 h 276"/>
                <a:gd name="T6" fmla="*/ 0 w 302"/>
                <a:gd name="T7" fmla="*/ 151 h 276"/>
                <a:gd name="T8" fmla="*/ 12 w 302"/>
                <a:gd name="T9" fmla="*/ 102 h 276"/>
                <a:gd name="T10" fmla="*/ 151 w 302"/>
                <a:gd name="T11" fmla="*/ 0 h 276"/>
                <a:gd name="T12" fmla="*/ 291 w 302"/>
                <a:gd name="T13" fmla="*/ 10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" h="276">
                  <a:moveTo>
                    <a:pt x="291" y="102"/>
                  </a:moveTo>
                  <a:cubicBezTo>
                    <a:pt x="298" y="117"/>
                    <a:pt x="302" y="134"/>
                    <a:pt x="302" y="151"/>
                  </a:cubicBezTo>
                  <a:cubicBezTo>
                    <a:pt x="302" y="220"/>
                    <a:pt x="235" y="276"/>
                    <a:pt x="151" y="276"/>
                  </a:cubicBezTo>
                  <a:cubicBezTo>
                    <a:pt x="68" y="276"/>
                    <a:pt x="0" y="220"/>
                    <a:pt x="0" y="151"/>
                  </a:cubicBezTo>
                  <a:cubicBezTo>
                    <a:pt x="0" y="134"/>
                    <a:pt x="5" y="117"/>
                    <a:pt x="12" y="102"/>
                  </a:cubicBezTo>
                  <a:cubicBezTo>
                    <a:pt x="20" y="45"/>
                    <a:pt x="79" y="0"/>
                    <a:pt x="151" y="0"/>
                  </a:cubicBezTo>
                  <a:cubicBezTo>
                    <a:pt x="224" y="0"/>
                    <a:pt x="283" y="45"/>
                    <a:pt x="291" y="102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śļíḍé"/>
            <p:cNvSpPr/>
            <p:nvPr/>
          </p:nvSpPr>
          <p:spPr bwMode="auto">
            <a:xfrm>
              <a:off x="8763000" y="3498850"/>
              <a:ext cx="949325" cy="1511300"/>
            </a:xfrm>
            <a:custGeom>
              <a:avLst/>
              <a:gdLst>
                <a:gd name="T0" fmla="*/ 173 w 236"/>
                <a:gd name="T1" fmla="*/ 367 h 375"/>
                <a:gd name="T2" fmla="*/ 121 w 236"/>
                <a:gd name="T3" fmla="*/ 128 h 375"/>
                <a:gd name="T4" fmla="*/ 54 w 236"/>
                <a:gd name="T5" fmla="*/ 162 h 375"/>
                <a:gd name="T6" fmla="*/ 54 w 236"/>
                <a:gd name="T7" fmla="*/ 162 h 375"/>
                <a:gd name="T8" fmla="*/ 51 w 236"/>
                <a:gd name="T9" fmla="*/ 163 h 375"/>
                <a:gd name="T10" fmla="*/ 10 w 236"/>
                <a:gd name="T11" fmla="*/ 127 h 375"/>
                <a:gd name="T12" fmla="*/ 14 w 236"/>
                <a:gd name="T13" fmla="*/ 73 h 375"/>
                <a:gd name="T14" fmla="*/ 17 w 236"/>
                <a:gd name="T15" fmla="*/ 72 h 375"/>
                <a:gd name="T16" fmla="*/ 16 w 236"/>
                <a:gd name="T17" fmla="*/ 72 h 375"/>
                <a:gd name="T18" fmla="*/ 183 w 236"/>
                <a:gd name="T19" fmla="*/ 4 h 375"/>
                <a:gd name="T20" fmla="*/ 182 w 236"/>
                <a:gd name="T21" fmla="*/ 4 h 375"/>
                <a:gd name="T22" fmla="*/ 185 w 236"/>
                <a:gd name="T23" fmla="*/ 2 h 375"/>
                <a:gd name="T24" fmla="*/ 226 w 236"/>
                <a:gd name="T25" fmla="*/ 38 h 375"/>
                <a:gd name="T26" fmla="*/ 222 w 236"/>
                <a:gd name="T27" fmla="*/ 93 h 375"/>
                <a:gd name="T28" fmla="*/ 219 w 236"/>
                <a:gd name="T29" fmla="*/ 94 h 375"/>
                <a:gd name="T30" fmla="*/ 219 w 236"/>
                <a:gd name="T31" fmla="*/ 94 h 375"/>
                <a:gd name="T32" fmla="*/ 148 w 236"/>
                <a:gd name="T33" fmla="*/ 117 h 375"/>
                <a:gd name="T34" fmla="*/ 217 w 236"/>
                <a:gd name="T35" fmla="*/ 349 h 375"/>
                <a:gd name="T36" fmla="*/ 217 w 236"/>
                <a:gd name="T37" fmla="*/ 349 h 375"/>
                <a:gd name="T38" fmla="*/ 200 w 236"/>
                <a:gd name="T39" fmla="*/ 369 h 375"/>
                <a:gd name="T40" fmla="*/ 173 w 236"/>
                <a:gd name="T41" fmla="*/ 368 h 375"/>
                <a:gd name="T42" fmla="*/ 173 w 236"/>
                <a:gd name="T43" fmla="*/ 3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" h="375">
                  <a:moveTo>
                    <a:pt x="173" y="367"/>
                  </a:moveTo>
                  <a:cubicBezTo>
                    <a:pt x="121" y="128"/>
                    <a:pt x="121" y="128"/>
                    <a:pt x="121" y="128"/>
                  </a:cubicBezTo>
                  <a:cubicBezTo>
                    <a:pt x="98" y="138"/>
                    <a:pt x="75" y="149"/>
                    <a:pt x="54" y="162"/>
                  </a:cubicBezTo>
                  <a:cubicBezTo>
                    <a:pt x="53" y="162"/>
                    <a:pt x="54" y="162"/>
                    <a:pt x="54" y="162"/>
                  </a:cubicBezTo>
                  <a:cubicBezTo>
                    <a:pt x="55" y="162"/>
                    <a:pt x="55" y="161"/>
                    <a:pt x="51" y="163"/>
                  </a:cubicBezTo>
                  <a:cubicBezTo>
                    <a:pt x="44" y="166"/>
                    <a:pt x="20" y="152"/>
                    <a:pt x="10" y="127"/>
                  </a:cubicBezTo>
                  <a:cubicBezTo>
                    <a:pt x="0" y="102"/>
                    <a:pt x="7" y="76"/>
                    <a:pt x="14" y="73"/>
                  </a:cubicBezTo>
                  <a:cubicBezTo>
                    <a:pt x="18" y="71"/>
                    <a:pt x="17" y="71"/>
                    <a:pt x="17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74" y="56"/>
                    <a:pt x="129" y="32"/>
                    <a:pt x="183" y="4"/>
                  </a:cubicBezTo>
                  <a:cubicBezTo>
                    <a:pt x="183" y="3"/>
                    <a:pt x="182" y="4"/>
                    <a:pt x="182" y="4"/>
                  </a:cubicBezTo>
                  <a:cubicBezTo>
                    <a:pt x="181" y="4"/>
                    <a:pt x="181" y="4"/>
                    <a:pt x="185" y="2"/>
                  </a:cubicBezTo>
                  <a:cubicBezTo>
                    <a:pt x="191" y="0"/>
                    <a:pt x="215" y="13"/>
                    <a:pt x="226" y="38"/>
                  </a:cubicBezTo>
                  <a:cubicBezTo>
                    <a:pt x="236" y="63"/>
                    <a:pt x="229" y="90"/>
                    <a:pt x="222" y="93"/>
                  </a:cubicBezTo>
                  <a:cubicBezTo>
                    <a:pt x="218" y="95"/>
                    <a:pt x="218" y="94"/>
                    <a:pt x="219" y="94"/>
                  </a:cubicBezTo>
                  <a:cubicBezTo>
                    <a:pt x="219" y="94"/>
                    <a:pt x="219" y="94"/>
                    <a:pt x="219" y="94"/>
                  </a:cubicBezTo>
                  <a:cubicBezTo>
                    <a:pt x="195" y="100"/>
                    <a:pt x="171" y="108"/>
                    <a:pt x="148" y="117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20" y="355"/>
                    <a:pt x="212" y="364"/>
                    <a:pt x="200" y="369"/>
                  </a:cubicBezTo>
                  <a:cubicBezTo>
                    <a:pt x="187" y="375"/>
                    <a:pt x="175" y="374"/>
                    <a:pt x="173" y="368"/>
                  </a:cubicBezTo>
                  <a:cubicBezTo>
                    <a:pt x="173" y="367"/>
                    <a:pt x="173" y="367"/>
                    <a:pt x="173" y="367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ṣļide"/>
            <p:cNvSpPr/>
            <p:nvPr/>
          </p:nvSpPr>
          <p:spPr bwMode="auto">
            <a:xfrm>
              <a:off x="2571750" y="2408238"/>
              <a:ext cx="998538" cy="2460625"/>
            </a:xfrm>
            <a:custGeom>
              <a:avLst/>
              <a:gdLst>
                <a:gd name="T0" fmla="*/ 101 w 248"/>
                <a:gd name="T1" fmla="*/ 47 h 611"/>
                <a:gd name="T2" fmla="*/ 240 w 248"/>
                <a:gd name="T3" fmla="*/ 54 h 611"/>
                <a:gd name="T4" fmla="*/ 211 w 248"/>
                <a:gd name="T5" fmla="*/ 279 h 611"/>
                <a:gd name="T6" fmla="*/ 208 w 248"/>
                <a:gd name="T7" fmla="*/ 335 h 611"/>
                <a:gd name="T8" fmla="*/ 211 w 248"/>
                <a:gd name="T9" fmla="*/ 559 h 611"/>
                <a:gd name="T10" fmla="*/ 211 w 248"/>
                <a:gd name="T11" fmla="*/ 569 h 611"/>
                <a:gd name="T12" fmla="*/ 211 w 248"/>
                <a:gd name="T13" fmla="*/ 569 h 611"/>
                <a:gd name="T14" fmla="*/ 211 w 248"/>
                <a:gd name="T15" fmla="*/ 569 h 611"/>
                <a:gd name="T16" fmla="*/ 211 w 248"/>
                <a:gd name="T17" fmla="*/ 570 h 611"/>
                <a:gd name="T18" fmla="*/ 194 w 248"/>
                <a:gd name="T19" fmla="*/ 600 h 611"/>
                <a:gd name="T20" fmla="*/ 157 w 248"/>
                <a:gd name="T21" fmla="*/ 611 h 611"/>
                <a:gd name="T22" fmla="*/ 121 w 248"/>
                <a:gd name="T23" fmla="*/ 596 h 611"/>
                <a:gd name="T24" fmla="*/ 107 w 248"/>
                <a:gd name="T25" fmla="*/ 564 h 611"/>
                <a:gd name="T26" fmla="*/ 108 w 248"/>
                <a:gd name="T27" fmla="*/ 562 h 611"/>
                <a:gd name="T28" fmla="*/ 112 w 248"/>
                <a:gd name="T29" fmla="*/ 519 h 611"/>
                <a:gd name="T30" fmla="*/ 100 w 248"/>
                <a:gd name="T31" fmla="*/ 526 h 611"/>
                <a:gd name="T32" fmla="*/ 79 w 248"/>
                <a:gd name="T33" fmla="*/ 563 h 611"/>
                <a:gd name="T34" fmla="*/ 76 w 248"/>
                <a:gd name="T35" fmla="*/ 565 h 611"/>
                <a:gd name="T36" fmla="*/ 74 w 248"/>
                <a:gd name="T37" fmla="*/ 563 h 611"/>
                <a:gd name="T38" fmla="*/ 76 w 248"/>
                <a:gd name="T39" fmla="*/ 553 h 611"/>
                <a:gd name="T40" fmla="*/ 99 w 248"/>
                <a:gd name="T41" fmla="*/ 377 h 611"/>
                <a:gd name="T42" fmla="*/ 13 w 248"/>
                <a:gd name="T43" fmla="*/ 364 h 611"/>
                <a:gd name="T44" fmla="*/ 36 w 248"/>
                <a:gd name="T45" fmla="*/ 339 h 611"/>
                <a:gd name="T46" fmla="*/ 20 w 248"/>
                <a:gd name="T47" fmla="*/ 305 h 611"/>
                <a:gd name="T48" fmla="*/ 64 w 248"/>
                <a:gd name="T49" fmla="*/ 318 h 611"/>
                <a:gd name="T50" fmla="*/ 0 w 248"/>
                <a:gd name="T51" fmla="*/ 281 h 611"/>
                <a:gd name="T52" fmla="*/ 30 w 248"/>
                <a:gd name="T53" fmla="*/ 266 h 611"/>
                <a:gd name="T54" fmla="*/ 27 w 248"/>
                <a:gd name="T55" fmla="*/ 229 h 611"/>
                <a:gd name="T56" fmla="*/ 107 w 248"/>
                <a:gd name="T57" fmla="*/ 268 h 611"/>
                <a:gd name="T58" fmla="*/ 101 w 248"/>
                <a:gd name="T59" fmla="*/ 4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611">
                  <a:moveTo>
                    <a:pt x="101" y="47"/>
                  </a:moveTo>
                  <a:cubicBezTo>
                    <a:pt x="96" y="0"/>
                    <a:pt x="248" y="9"/>
                    <a:pt x="240" y="54"/>
                  </a:cubicBezTo>
                  <a:cubicBezTo>
                    <a:pt x="225" y="130"/>
                    <a:pt x="216" y="205"/>
                    <a:pt x="211" y="279"/>
                  </a:cubicBezTo>
                  <a:cubicBezTo>
                    <a:pt x="216" y="291"/>
                    <a:pt x="213" y="341"/>
                    <a:pt x="208" y="335"/>
                  </a:cubicBezTo>
                  <a:cubicBezTo>
                    <a:pt x="205" y="411"/>
                    <a:pt x="206" y="485"/>
                    <a:pt x="211" y="559"/>
                  </a:cubicBezTo>
                  <a:cubicBezTo>
                    <a:pt x="211" y="563"/>
                    <a:pt x="211" y="566"/>
                    <a:pt x="211" y="569"/>
                  </a:cubicBezTo>
                  <a:cubicBezTo>
                    <a:pt x="211" y="569"/>
                    <a:pt x="211" y="569"/>
                    <a:pt x="211" y="569"/>
                  </a:cubicBezTo>
                  <a:cubicBezTo>
                    <a:pt x="211" y="569"/>
                    <a:pt x="211" y="569"/>
                    <a:pt x="211" y="569"/>
                  </a:cubicBezTo>
                  <a:cubicBezTo>
                    <a:pt x="211" y="570"/>
                    <a:pt x="211" y="570"/>
                    <a:pt x="211" y="570"/>
                  </a:cubicBezTo>
                  <a:cubicBezTo>
                    <a:pt x="211" y="582"/>
                    <a:pt x="204" y="592"/>
                    <a:pt x="194" y="600"/>
                  </a:cubicBezTo>
                  <a:cubicBezTo>
                    <a:pt x="185" y="607"/>
                    <a:pt x="171" y="611"/>
                    <a:pt x="157" y="611"/>
                  </a:cubicBezTo>
                  <a:cubicBezTo>
                    <a:pt x="143" y="610"/>
                    <a:pt x="130" y="604"/>
                    <a:pt x="121" y="596"/>
                  </a:cubicBezTo>
                  <a:cubicBezTo>
                    <a:pt x="112" y="588"/>
                    <a:pt x="107" y="576"/>
                    <a:pt x="107" y="564"/>
                  </a:cubicBezTo>
                  <a:cubicBezTo>
                    <a:pt x="107" y="564"/>
                    <a:pt x="107" y="563"/>
                    <a:pt x="108" y="562"/>
                  </a:cubicBezTo>
                  <a:cubicBezTo>
                    <a:pt x="112" y="519"/>
                    <a:pt x="112" y="519"/>
                    <a:pt x="112" y="519"/>
                  </a:cubicBezTo>
                  <a:cubicBezTo>
                    <a:pt x="107" y="521"/>
                    <a:pt x="103" y="524"/>
                    <a:pt x="100" y="526"/>
                  </a:cubicBezTo>
                  <a:cubicBezTo>
                    <a:pt x="88" y="535"/>
                    <a:pt x="80" y="548"/>
                    <a:pt x="79" y="563"/>
                  </a:cubicBezTo>
                  <a:cubicBezTo>
                    <a:pt x="79" y="564"/>
                    <a:pt x="78" y="565"/>
                    <a:pt x="76" y="565"/>
                  </a:cubicBezTo>
                  <a:cubicBezTo>
                    <a:pt x="75" y="565"/>
                    <a:pt x="74" y="564"/>
                    <a:pt x="74" y="563"/>
                  </a:cubicBezTo>
                  <a:cubicBezTo>
                    <a:pt x="74" y="559"/>
                    <a:pt x="75" y="556"/>
                    <a:pt x="76" y="553"/>
                  </a:cubicBezTo>
                  <a:cubicBezTo>
                    <a:pt x="85" y="494"/>
                    <a:pt x="93" y="436"/>
                    <a:pt x="99" y="377"/>
                  </a:cubicBezTo>
                  <a:cubicBezTo>
                    <a:pt x="67" y="380"/>
                    <a:pt x="36" y="376"/>
                    <a:pt x="13" y="364"/>
                  </a:cubicBezTo>
                  <a:cubicBezTo>
                    <a:pt x="36" y="339"/>
                    <a:pt x="36" y="339"/>
                    <a:pt x="36" y="339"/>
                  </a:cubicBezTo>
                  <a:cubicBezTo>
                    <a:pt x="20" y="305"/>
                    <a:pt x="20" y="305"/>
                    <a:pt x="20" y="305"/>
                  </a:cubicBezTo>
                  <a:cubicBezTo>
                    <a:pt x="33" y="312"/>
                    <a:pt x="48" y="316"/>
                    <a:pt x="64" y="318"/>
                  </a:cubicBezTo>
                  <a:cubicBezTo>
                    <a:pt x="41" y="310"/>
                    <a:pt x="19" y="298"/>
                    <a:pt x="0" y="281"/>
                  </a:cubicBezTo>
                  <a:cubicBezTo>
                    <a:pt x="30" y="266"/>
                    <a:pt x="30" y="266"/>
                    <a:pt x="30" y="266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49" y="250"/>
                    <a:pt x="76" y="263"/>
                    <a:pt x="107" y="268"/>
                  </a:cubicBezTo>
                  <a:cubicBezTo>
                    <a:pt x="110" y="194"/>
                    <a:pt x="109" y="120"/>
                    <a:pt x="101" y="47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ṣlíďè"/>
            <p:cNvSpPr/>
            <p:nvPr/>
          </p:nvSpPr>
          <p:spPr bwMode="auto">
            <a:xfrm>
              <a:off x="5338763" y="2681288"/>
              <a:ext cx="233363" cy="479425"/>
            </a:xfrm>
            <a:custGeom>
              <a:avLst/>
              <a:gdLst>
                <a:gd name="T0" fmla="*/ 147 w 147"/>
                <a:gd name="T1" fmla="*/ 302 h 302"/>
                <a:gd name="T2" fmla="*/ 147 w 147"/>
                <a:gd name="T3" fmla="*/ 8 h 302"/>
                <a:gd name="T4" fmla="*/ 74 w 147"/>
                <a:gd name="T5" fmla="*/ 41 h 302"/>
                <a:gd name="T6" fmla="*/ 0 w 147"/>
                <a:gd name="T7" fmla="*/ 0 h 302"/>
                <a:gd name="T8" fmla="*/ 0 w 147"/>
                <a:gd name="T9" fmla="*/ 302 h 302"/>
                <a:gd name="T10" fmla="*/ 147 w 147"/>
                <a:gd name="T11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302">
                  <a:moveTo>
                    <a:pt x="147" y="302"/>
                  </a:moveTo>
                  <a:lnTo>
                    <a:pt x="147" y="8"/>
                  </a:lnTo>
                  <a:lnTo>
                    <a:pt x="74" y="41"/>
                  </a:lnTo>
                  <a:lnTo>
                    <a:pt x="0" y="0"/>
                  </a:lnTo>
                  <a:lnTo>
                    <a:pt x="0" y="302"/>
                  </a:lnTo>
                  <a:lnTo>
                    <a:pt x="147" y="302"/>
                  </a:lnTo>
                  <a:close/>
                </a:path>
              </a:pathLst>
            </a:cu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šľíḓé"/>
            <p:cNvSpPr/>
            <p:nvPr/>
          </p:nvSpPr>
          <p:spPr bwMode="auto">
            <a:xfrm>
              <a:off x="8137525" y="3511550"/>
              <a:ext cx="1216025" cy="1006475"/>
            </a:xfrm>
            <a:prstGeom prst="ellipse">
              <a:avLst/>
            </a:prstGeom>
            <a:solidFill>
              <a:srgbClr val="E68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şľiḋè"/>
            <p:cNvSpPr/>
            <p:nvPr/>
          </p:nvSpPr>
          <p:spPr bwMode="auto">
            <a:xfrm>
              <a:off x="8181975" y="3551238"/>
              <a:ext cx="1128713" cy="927100"/>
            </a:xfrm>
            <a:prstGeom prst="ellipse">
              <a:avLst/>
            </a:pr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$ļíḍè"/>
            <p:cNvSpPr/>
            <p:nvPr/>
          </p:nvSpPr>
          <p:spPr bwMode="auto">
            <a:xfrm>
              <a:off x="8181975" y="3870325"/>
              <a:ext cx="1128713" cy="144463"/>
            </a:xfrm>
            <a:prstGeom prst="rect">
              <a:avLst/>
            </a:pr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ṧľïdè"/>
            <p:cNvSpPr/>
            <p:nvPr/>
          </p:nvSpPr>
          <p:spPr bwMode="auto">
            <a:xfrm>
              <a:off x="8181975" y="3870325"/>
              <a:ext cx="1128713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śḻîḍe"/>
            <p:cNvSpPr/>
            <p:nvPr/>
          </p:nvSpPr>
          <p:spPr bwMode="auto">
            <a:xfrm>
              <a:off x="8181975" y="3490913"/>
              <a:ext cx="1128713" cy="931863"/>
            </a:xfrm>
            <a:prstGeom prst="ellipse">
              <a:avLst/>
            </a:prstGeom>
            <a:solidFill>
              <a:srgbClr val="C46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ṣḷidé"/>
            <p:cNvSpPr/>
            <p:nvPr/>
          </p:nvSpPr>
          <p:spPr bwMode="auto">
            <a:xfrm>
              <a:off x="8181975" y="3951288"/>
              <a:ext cx="1128713" cy="11113"/>
            </a:xfrm>
            <a:prstGeom prst="rect">
              <a:avLst/>
            </a:prstGeom>
            <a:solidFill>
              <a:srgbClr val="C46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ṥļiḑè"/>
            <p:cNvSpPr/>
            <p:nvPr/>
          </p:nvSpPr>
          <p:spPr bwMode="auto">
            <a:xfrm>
              <a:off x="8181975" y="3951288"/>
              <a:ext cx="1128713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śľidê"/>
            <p:cNvSpPr/>
            <p:nvPr/>
          </p:nvSpPr>
          <p:spPr bwMode="auto">
            <a:xfrm>
              <a:off x="8181975" y="3467100"/>
              <a:ext cx="1128713" cy="927100"/>
            </a:xfrm>
            <a:prstGeom prst="ellipse">
              <a:avLst/>
            </a:pr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$lïḋe"/>
            <p:cNvSpPr/>
            <p:nvPr/>
          </p:nvSpPr>
          <p:spPr bwMode="auto">
            <a:xfrm>
              <a:off x="8181975" y="3403600"/>
              <a:ext cx="1128713" cy="930275"/>
            </a:xfrm>
            <a:prstGeom prst="ellipse">
              <a:avLst/>
            </a:prstGeom>
            <a:solidFill>
              <a:srgbClr val="E68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ŝḷiḑè"/>
            <p:cNvSpPr/>
            <p:nvPr/>
          </p:nvSpPr>
          <p:spPr bwMode="auto">
            <a:xfrm>
              <a:off x="8266113" y="3463925"/>
              <a:ext cx="963613" cy="793750"/>
            </a:xfrm>
            <a:prstGeom prst="ellipse">
              <a:avLst/>
            </a:pr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$ľiḓé"/>
            <p:cNvSpPr/>
            <p:nvPr/>
          </p:nvSpPr>
          <p:spPr bwMode="auto">
            <a:xfrm>
              <a:off x="8266113" y="3438525"/>
              <a:ext cx="963613" cy="793750"/>
            </a:xfrm>
            <a:prstGeom prst="ellipse">
              <a:avLst/>
            </a:prstGeom>
            <a:solidFill>
              <a:srgbClr val="EB9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š1iďê"/>
            <p:cNvSpPr/>
            <p:nvPr/>
          </p:nvSpPr>
          <p:spPr bwMode="auto">
            <a:xfrm>
              <a:off x="9124950" y="3524250"/>
              <a:ext cx="115888" cy="11588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ş1ïḑê"/>
            <p:cNvSpPr/>
            <p:nvPr/>
          </p:nvSpPr>
          <p:spPr bwMode="auto">
            <a:xfrm>
              <a:off x="9237663" y="3640138"/>
              <a:ext cx="76200" cy="190500"/>
            </a:xfrm>
            <a:custGeom>
              <a:avLst/>
              <a:gdLst>
                <a:gd name="T0" fmla="*/ 1 w 19"/>
                <a:gd name="T1" fmla="*/ 0 h 47"/>
                <a:gd name="T2" fmla="*/ 0 w 19"/>
                <a:gd name="T3" fmla="*/ 0 h 47"/>
                <a:gd name="T4" fmla="*/ 17 w 19"/>
                <a:gd name="T5" fmla="*/ 44 h 47"/>
                <a:gd name="T6" fmla="*/ 19 w 19"/>
                <a:gd name="T7" fmla="*/ 47 h 47"/>
                <a:gd name="T8" fmla="*/ 19 w 19"/>
                <a:gd name="T9" fmla="*/ 46 h 47"/>
                <a:gd name="T10" fmla="*/ 18 w 19"/>
                <a:gd name="T11" fmla="*/ 44 h 47"/>
                <a:gd name="T12" fmla="*/ 1 w 19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7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9" y="14"/>
                    <a:pt x="15" y="28"/>
                    <a:pt x="17" y="44"/>
                  </a:cubicBezTo>
                  <a:cubicBezTo>
                    <a:pt x="18" y="45"/>
                    <a:pt x="18" y="46"/>
                    <a:pt x="19" y="47"/>
                  </a:cubicBezTo>
                  <a:cubicBezTo>
                    <a:pt x="19" y="47"/>
                    <a:pt x="19" y="47"/>
                    <a:pt x="19" y="46"/>
                  </a:cubicBezTo>
                  <a:cubicBezTo>
                    <a:pt x="19" y="46"/>
                    <a:pt x="19" y="45"/>
                    <a:pt x="18" y="44"/>
                  </a:cubicBezTo>
                  <a:cubicBezTo>
                    <a:pt x="16" y="28"/>
                    <a:pt x="10" y="13"/>
                    <a:pt x="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ŝ1iďè"/>
            <p:cNvSpPr/>
            <p:nvPr/>
          </p:nvSpPr>
          <p:spPr bwMode="auto">
            <a:xfrm>
              <a:off x="9305925" y="3817938"/>
              <a:ext cx="7938" cy="12700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3 h 3"/>
                <a:gd name="T4" fmla="*/ 2 w 2"/>
                <a:gd name="T5" fmla="*/ 3 h 3"/>
                <a:gd name="T6" fmla="*/ 0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B86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ṡlîdè"/>
            <p:cNvSpPr/>
            <p:nvPr/>
          </p:nvSpPr>
          <p:spPr bwMode="auto">
            <a:xfrm>
              <a:off x="9313863" y="4135438"/>
              <a:ext cx="23813" cy="65088"/>
            </a:xfrm>
            <a:custGeom>
              <a:avLst/>
              <a:gdLst>
                <a:gd name="T0" fmla="*/ 6 w 6"/>
                <a:gd name="T1" fmla="*/ 0 h 16"/>
                <a:gd name="T2" fmla="*/ 0 w 6"/>
                <a:gd name="T3" fmla="*/ 15 h 16"/>
                <a:gd name="T4" fmla="*/ 0 w 6"/>
                <a:gd name="T5" fmla="*/ 16 h 16"/>
                <a:gd name="T6" fmla="*/ 6 w 6"/>
                <a:gd name="T7" fmla="*/ 1 h 16"/>
                <a:gd name="T8" fmla="*/ 6 w 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6">
                  <a:moveTo>
                    <a:pt x="6" y="0"/>
                  </a:moveTo>
                  <a:cubicBezTo>
                    <a:pt x="4" y="5"/>
                    <a:pt x="2" y="10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1"/>
                    <a:pt x="5" y="6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sḻiḑè"/>
            <p:cNvSpPr/>
            <p:nvPr/>
          </p:nvSpPr>
          <p:spPr bwMode="auto">
            <a:xfrm>
              <a:off x="9290050" y="4059238"/>
              <a:ext cx="47625" cy="136525"/>
            </a:xfrm>
            <a:custGeom>
              <a:avLst/>
              <a:gdLst>
                <a:gd name="T0" fmla="*/ 5 w 12"/>
                <a:gd name="T1" fmla="*/ 0 h 34"/>
                <a:gd name="T2" fmla="*/ 0 w 12"/>
                <a:gd name="T3" fmla="*/ 21 h 34"/>
                <a:gd name="T4" fmla="*/ 6 w 12"/>
                <a:gd name="T5" fmla="*/ 34 h 34"/>
                <a:gd name="T6" fmla="*/ 12 w 12"/>
                <a:gd name="T7" fmla="*/ 19 h 34"/>
                <a:gd name="T8" fmla="*/ 5 w 1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4">
                  <a:moveTo>
                    <a:pt x="5" y="0"/>
                  </a:moveTo>
                  <a:cubicBezTo>
                    <a:pt x="4" y="7"/>
                    <a:pt x="2" y="14"/>
                    <a:pt x="0" y="21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8" y="29"/>
                    <a:pt x="10" y="24"/>
                    <a:pt x="12" y="19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B86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şļïḑè"/>
            <p:cNvSpPr/>
            <p:nvPr/>
          </p:nvSpPr>
          <p:spPr bwMode="auto">
            <a:xfrm>
              <a:off x="9277350" y="4043363"/>
              <a:ext cx="33338" cy="100013"/>
            </a:xfrm>
            <a:custGeom>
              <a:avLst/>
              <a:gdLst>
                <a:gd name="T0" fmla="*/ 6 w 8"/>
                <a:gd name="T1" fmla="*/ 0 h 25"/>
                <a:gd name="T2" fmla="*/ 0 w 8"/>
                <a:gd name="T3" fmla="*/ 18 h 25"/>
                <a:gd name="T4" fmla="*/ 3 w 8"/>
                <a:gd name="T5" fmla="*/ 25 h 25"/>
                <a:gd name="T6" fmla="*/ 8 w 8"/>
                <a:gd name="T7" fmla="*/ 4 h 25"/>
                <a:gd name="T8" fmla="*/ 6 w 8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5">
                  <a:moveTo>
                    <a:pt x="6" y="0"/>
                  </a:moveTo>
                  <a:cubicBezTo>
                    <a:pt x="4" y="6"/>
                    <a:pt x="2" y="12"/>
                    <a:pt x="0" y="18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18"/>
                    <a:pt x="7" y="11"/>
                    <a:pt x="8" y="4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B5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ṩlídè"/>
            <p:cNvSpPr/>
            <p:nvPr/>
          </p:nvSpPr>
          <p:spPr bwMode="auto">
            <a:xfrm>
              <a:off x="9269413" y="4030663"/>
              <a:ext cx="31750" cy="85725"/>
            </a:xfrm>
            <a:custGeom>
              <a:avLst/>
              <a:gdLst>
                <a:gd name="T0" fmla="*/ 7 w 8"/>
                <a:gd name="T1" fmla="*/ 0 h 21"/>
                <a:gd name="T2" fmla="*/ 0 w 8"/>
                <a:gd name="T3" fmla="*/ 18 h 21"/>
                <a:gd name="T4" fmla="*/ 2 w 8"/>
                <a:gd name="T5" fmla="*/ 21 h 21"/>
                <a:gd name="T6" fmla="*/ 8 w 8"/>
                <a:gd name="T7" fmla="*/ 3 h 21"/>
                <a:gd name="T8" fmla="*/ 7 w 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7" y="0"/>
                  </a:moveTo>
                  <a:cubicBezTo>
                    <a:pt x="5" y="6"/>
                    <a:pt x="3" y="12"/>
                    <a:pt x="0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4" y="15"/>
                    <a:pt x="6" y="9"/>
                    <a:pt x="8" y="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9D52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S1ïḋê"/>
            <p:cNvSpPr/>
            <p:nvPr/>
          </p:nvSpPr>
          <p:spPr bwMode="auto">
            <a:xfrm>
              <a:off x="9258300" y="4003675"/>
              <a:ext cx="39688" cy="100013"/>
            </a:xfrm>
            <a:custGeom>
              <a:avLst/>
              <a:gdLst>
                <a:gd name="T0" fmla="*/ 7 w 10"/>
                <a:gd name="T1" fmla="*/ 0 h 25"/>
                <a:gd name="T2" fmla="*/ 0 w 10"/>
                <a:gd name="T3" fmla="*/ 16 h 25"/>
                <a:gd name="T4" fmla="*/ 3 w 10"/>
                <a:gd name="T5" fmla="*/ 25 h 25"/>
                <a:gd name="T6" fmla="*/ 10 w 10"/>
                <a:gd name="T7" fmla="*/ 7 h 25"/>
                <a:gd name="T8" fmla="*/ 7 w 1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5">
                  <a:moveTo>
                    <a:pt x="7" y="0"/>
                  </a:moveTo>
                  <a:cubicBezTo>
                    <a:pt x="5" y="6"/>
                    <a:pt x="3" y="11"/>
                    <a:pt x="0" y="1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6" y="19"/>
                    <a:pt x="8" y="13"/>
                    <a:pt x="10" y="7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AB5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ṩliḋè"/>
            <p:cNvSpPr/>
            <p:nvPr/>
          </p:nvSpPr>
          <p:spPr bwMode="auto">
            <a:xfrm>
              <a:off x="9072563" y="3524250"/>
              <a:ext cx="238125" cy="542925"/>
            </a:xfrm>
            <a:custGeom>
              <a:avLst/>
              <a:gdLst>
                <a:gd name="T0" fmla="*/ 13 w 59"/>
                <a:gd name="T1" fmla="*/ 0 h 135"/>
                <a:gd name="T2" fmla="*/ 0 w 59"/>
                <a:gd name="T3" fmla="*/ 6 h 135"/>
                <a:gd name="T4" fmla="*/ 39 w 59"/>
                <a:gd name="T5" fmla="*/ 78 h 135"/>
                <a:gd name="T6" fmla="*/ 39 w 59"/>
                <a:gd name="T7" fmla="*/ 80 h 135"/>
                <a:gd name="T8" fmla="*/ 39 w 59"/>
                <a:gd name="T9" fmla="*/ 83 h 135"/>
                <a:gd name="T10" fmla="*/ 34 w 59"/>
                <a:gd name="T11" fmla="*/ 110 h 135"/>
                <a:gd name="T12" fmla="*/ 46 w 59"/>
                <a:gd name="T13" fmla="*/ 135 h 135"/>
                <a:gd name="T14" fmla="*/ 53 w 59"/>
                <a:gd name="T15" fmla="*/ 119 h 135"/>
                <a:gd name="T16" fmla="*/ 39 w 59"/>
                <a:gd name="T17" fmla="*/ 83 h 135"/>
                <a:gd name="T18" fmla="*/ 59 w 59"/>
                <a:gd name="T19" fmla="*/ 76 h 135"/>
                <a:gd name="T20" fmla="*/ 58 w 59"/>
                <a:gd name="T21" fmla="*/ 73 h 135"/>
                <a:gd name="T22" fmla="*/ 41 w 59"/>
                <a:gd name="T23" fmla="*/ 29 h 135"/>
                <a:gd name="T24" fmla="*/ 13 w 59"/>
                <a:gd name="T2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35">
                  <a:moveTo>
                    <a:pt x="13" y="0"/>
                  </a:moveTo>
                  <a:cubicBezTo>
                    <a:pt x="9" y="2"/>
                    <a:pt x="5" y="4"/>
                    <a:pt x="0" y="6"/>
                  </a:cubicBezTo>
                  <a:cubicBezTo>
                    <a:pt x="24" y="24"/>
                    <a:pt x="39" y="49"/>
                    <a:pt x="39" y="78"/>
                  </a:cubicBezTo>
                  <a:cubicBezTo>
                    <a:pt x="39" y="78"/>
                    <a:pt x="39" y="79"/>
                    <a:pt x="39" y="80"/>
                  </a:cubicBezTo>
                  <a:cubicBezTo>
                    <a:pt x="39" y="81"/>
                    <a:pt x="39" y="82"/>
                    <a:pt x="39" y="83"/>
                  </a:cubicBezTo>
                  <a:cubicBezTo>
                    <a:pt x="39" y="93"/>
                    <a:pt x="37" y="102"/>
                    <a:pt x="34" y="110"/>
                  </a:cubicBezTo>
                  <a:cubicBezTo>
                    <a:pt x="46" y="135"/>
                    <a:pt x="46" y="135"/>
                    <a:pt x="46" y="135"/>
                  </a:cubicBezTo>
                  <a:cubicBezTo>
                    <a:pt x="49" y="130"/>
                    <a:pt x="51" y="125"/>
                    <a:pt x="53" y="119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46" y="81"/>
                    <a:pt x="52" y="78"/>
                    <a:pt x="59" y="76"/>
                  </a:cubicBezTo>
                  <a:cubicBezTo>
                    <a:pt x="59" y="75"/>
                    <a:pt x="59" y="74"/>
                    <a:pt x="58" y="73"/>
                  </a:cubicBezTo>
                  <a:cubicBezTo>
                    <a:pt x="56" y="57"/>
                    <a:pt x="50" y="43"/>
                    <a:pt x="41" y="29"/>
                  </a:cubicBezTo>
                  <a:cubicBezTo>
                    <a:pt x="34" y="18"/>
                    <a:pt x="24" y="8"/>
                    <a:pt x="13" y="0"/>
                  </a:cubicBezTo>
                </a:path>
              </a:pathLst>
            </a:custGeom>
            <a:solidFill>
              <a:srgbClr val="B86E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ṧḻîḍê"/>
            <p:cNvSpPr/>
            <p:nvPr/>
          </p:nvSpPr>
          <p:spPr bwMode="auto">
            <a:xfrm>
              <a:off x="9205913" y="3846513"/>
              <a:ext cx="23813" cy="120650"/>
            </a:xfrm>
            <a:custGeom>
              <a:avLst/>
              <a:gdLst>
                <a:gd name="T0" fmla="*/ 6 w 6"/>
                <a:gd name="T1" fmla="*/ 0 h 30"/>
                <a:gd name="T2" fmla="*/ 0 w 6"/>
                <a:gd name="T3" fmla="*/ 27 h 30"/>
                <a:gd name="T4" fmla="*/ 1 w 6"/>
                <a:gd name="T5" fmla="*/ 30 h 30"/>
                <a:gd name="T6" fmla="*/ 6 w 6"/>
                <a:gd name="T7" fmla="*/ 3 h 30"/>
                <a:gd name="T8" fmla="*/ 6 w 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0">
                  <a:moveTo>
                    <a:pt x="6" y="0"/>
                  </a:moveTo>
                  <a:cubicBezTo>
                    <a:pt x="5" y="10"/>
                    <a:pt x="3" y="19"/>
                    <a:pt x="0" y="2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4" y="22"/>
                    <a:pt x="6" y="13"/>
                    <a:pt x="6" y="3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B5C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ṧľîďé"/>
            <p:cNvSpPr/>
            <p:nvPr/>
          </p:nvSpPr>
          <p:spPr bwMode="auto">
            <a:xfrm>
              <a:off x="8632825" y="3548063"/>
              <a:ext cx="596900" cy="500063"/>
            </a:xfrm>
            <a:custGeom>
              <a:avLst/>
              <a:gdLst>
                <a:gd name="T0" fmla="*/ 109 w 148"/>
                <a:gd name="T1" fmla="*/ 0 h 124"/>
                <a:gd name="T2" fmla="*/ 17 w 148"/>
                <a:gd name="T3" fmla="*/ 32 h 124"/>
                <a:gd name="T4" fmla="*/ 17 w 148"/>
                <a:gd name="T5" fmla="*/ 32 h 124"/>
                <a:gd name="T6" fmla="*/ 17 w 148"/>
                <a:gd name="T7" fmla="*/ 32 h 124"/>
                <a:gd name="T8" fmla="*/ 18 w 148"/>
                <a:gd name="T9" fmla="*/ 32 h 124"/>
                <a:gd name="T10" fmla="*/ 14 w 148"/>
                <a:gd name="T11" fmla="*/ 33 h 124"/>
                <a:gd name="T12" fmla="*/ 11 w 148"/>
                <a:gd name="T13" fmla="*/ 88 h 124"/>
                <a:gd name="T14" fmla="*/ 49 w 148"/>
                <a:gd name="T15" fmla="*/ 124 h 124"/>
                <a:gd name="T16" fmla="*/ 51 w 148"/>
                <a:gd name="T17" fmla="*/ 124 h 124"/>
                <a:gd name="T18" fmla="*/ 55 w 148"/>
                <a:gd name="T19" fmla="*/ 122 h 124"/>
                <a:gd name="T20" fmla="*/ 55 w 148"/>
                <a:gd name="T21" fmla="*/ 122 h 124"/>
                <a:gd name="T22" fmla="*/ 54 w 148"/>
                <a:gd name="T23" fmla="*/ 122 h 124"/>
                <a:gd name="T24" fmla="*/ 54 w 148"/>
                <a:gd name="T25" fmla="*/ 122 h 124"/>
                <a:gd name="T26" fmla="*/ 106 w 148"/>
                <a:gd name="T27" fmla="*/ 95 h 124"/>
                <a:gd name="T28" fmla="*/ 106 w 148"/>
                <a:gd name="T29" fmla="*/ 95 h 124"/>
                <a:gd name="T30" fmla="*/ 106 w 148"/>
                <a:gd name="T31" fmla="*/ 95 h 124"/>
                <a:gd name="T32" fmla="*/ 85 w 148"/>
                <a:gd name="T33" fmla="*/ 40 h 124"/>
                <a:gd name="T34" fmla="*/ 110 w 148"/>
                <a:gd name="T35" fmla="*/ 30 h 124"/>
                <a:gd name="T36" fmla="*/ 134 w 148"/>
                <a:gd name="T37" fmla="*/ 83 h 124"/>
                <a:gd name="T38" fmla="*/ 134 w 148"/>
                <a:gd name="T39" fmla="*/ 83 h 124"/>
                <a:gd name="T40" fmla="*/ 142 w 148"/>
                <a:gd name="T41" fmla="*/ 101 h 124"/>
                <a:gd name="T42" fmla="*/ 148 w 148"/>
                <a:gd name="T43" fmla="*/ 74 h 124"/>
                <a:gd name="T44" fmla="*/ 148 w 148"/>
                <a:gd name="T45" fmla="*/ 72 h 124"/>
                <a:gd name="T46" fmla="*/ 109 w 148"/>
                <a:gd name="T4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" h="124">
                  <a:moveTo>
                    <a:pt x="109" y="0"/>
                  </a:moveTo>
                  <a:cubicBezTo>
                    <a:pt x="79" y="12"/>
                    <a:pt x="48" y="24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8" y="32"/>
                    <a:pt x="18" y="32"/>
                  </a:cubicBezTo>
                  <a:cubicBezTo>
                    <a:pt x="18" y="32"/>
                    <a:pt x="17" y="32"/>
                    <a:pt x="14" y="33"/>
                  </a:cubicBezTo>
                  <a:cubicBezTo>
                    <a:pt x="8" y="36"/>
                    <a:pt x="0" y="63"/>
                    <a:pt x="11" y="88"/>
                  </a:cubicBezTo>
                  <a:cubicBezTo>
                    <a:pt x="20" y="110"/>
                    <a:pt x="41" y="124"/>
                    <a:pt x="49" y="124"/>
                  </a:cubicBezTo>
                  <a:cubicBezTo>
                    <a:pt x="50" y="124"/>
                    <a:pt x="51" y="124"/>
                    <a:pt x="51" y="124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71" y="112"/>
                    <a:pt x="88" y="103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106" y="95"/>
                    <a:pt x="106" y="95"/>
                    <a:pt x="106" y="95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42" y="101"/>
                    <a:pt x="142" y="101"/>
                    <a:pt x="142" y="101"/>
                  </a:cubicBezTo>
                  <a:cubicBezTo>
                    <a:pt x="145" y="93"/>
                    <a:pt x="147" y="84"/>
                    <a:pt x="148" y="74"/>
                  </a:cubicBezTo>
                  <a:cubicBezTo>
                    <a:pt x="148" y="73"/>
                    <a:pt x="148" y="72"/>
                    <a:pt x="148" y="72"/>
                  </a:cubicBezTo>
                  <a:cubicBezTo>
                    <a:pt x="148" y="43"/>
                    <a:pt x="133" y="18"/>
                    <a:pt x="109" y="0"/>
                  </a:cubicBezTo>
                </a:path>
              </a:pathLst>
            </a:custGeom>
            <a:solidFill>
              <a:srgbClr val="BC7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S1ïḋè"/>
            <p:cNvSpPr/>
            <p:nvPr/>
          </p:nvSpPr>
          <p:spPr bwMode="auto">
            <a:xfrm>
              <a:off x="8553450" y="3629025"/>
              <a:ext cx="257175" cy="401638"/>
            </a:xfrm>
            <a:custGeom>
              <a:avLst/>
              <a:gdLst>
                <a:gd name="T0" fmla="*/ 13 w 64"/>
                <a:gd name="T1" fmla="*/ 5 h 100"/>
                <a:gd name="T2" fmla="*/ 54 w 64"/>
                <a:gd name="T3" fmla="*/ 41 h 100"/>
                <a:gd name="T4" fmla="*/ 51 w 64"/>
                <a:gd name="T5" fmla="*/ 95 h 100"/>
                <a:gd name="T6" fmla="*/ 10 w 64"/>
                <a:gd name="T7" fmla="*/ 59 h 100"/>
                <a:gd name="T8" fmla="*/ 13 w 64"/>
                <a:gd name="T9" fmla="*/ 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00">
                  <a:moveTo>
                    <a:pt x="13" y="5"/>
                  </a:moveTo>
                  <a:cubicBezTo>
                    <a:pt x="26" y="0"/>
                    <a:pt x="44" y="16"/>
                    <a:pt x="54" y="41"/>
                  </a:cubicBezTo>
                  <a:cubicBezTo>
                    <a:pt x="64" y="66"/>
                    <a:pt x="63" y="90"/>
                    <a:pt x="51" y="95"/>
                  </a:cubicBezTo>
                  <a:cubicBezTo>
                    <a:pt x="38" y="100"/>
                    <a:pt x="20" y="84"/>
                    <a:pt x="10" y="59"/>
                  </a:cubicBezTo>
                  <a:cubicBezTo>
                    <a:pt x="0" y="34"/>
                    <a:pt x="1" y="10"/>
                    <a:pt x="13" y="5"/>
                  </a:cubicBezTo>
                  <a:close/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ṣlïḓe"/>
            <p:cNvSpPr/>
            <p:nvPr/>
          </p:nvSpPr>
          <p:spPr bwMode="auto">
            <a:xfrm>
              <a:off x="9240838" y="3341688"/>
              <a:ext cx="261938" cy="407988"/>
            </a:xfrm>
            <a:custGeom>
              <a:avLst/>
              <a:gdLst>
                <a:gd name="T0" fmla="*/ 14 w 65"/>
                <a:gd name="T1" fmla="*/ 5 h 101"/>
                <a:gd name="T2" fmla="*/ 54 w 65"/>
                <a:gd name="T3" fmla="*/ 41 h 101"/>
                <a:gd name="T4" fmla="*/ 51 w 65"/>
                <a:gd name="T5" fmla="*/ 96 h 101"/>
                <a:gd name="T6" fmla="*/ 10 w 65"/>
                <a:gd name="T7" fmla="*/ 60 h 101"/>
                <a:gd name="T8" fmla="*/ 14 w 65"/>
                <a:gd name="T9" fmla="*/ 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1">
                  <a:moveTo>
                    <a:pt x="14" y="5"/>
                  </a:moveTo>
                  <a:cubicBezTo>
                    <a:pt x="26" y="0"/>
                    <a:pt x="44" y="16"/>
                    <a:pt x="54" y="41"/>
                  </a:cubicBezTo>
                  <a:cubicBezTo>
                    <a:pt x="65" y="66"/>
                    <a:pt x="63" y="91"/>
                    <a:pt x="51" y="96"/>
                  </a:cubicBezTo>
                  <a:cubicBezTo>
                    <a:pt x="39" y="101"/>
                    <a:pt x="20" y="85"/>
                    <a:pt x="10" y="60"/>
                  </a:cubicBezTo>
                  <a:cubicBezTo>
                    <a:pt x="0" y="35"/>
                    <a:pt x="1" y="10"/>
                    <a:pt x="14" y="5"/>
                  </a:cubicBezTo>
                  <a:close/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ṧḷiḓe"/>
            <p:cNvSpPr/>
            <p:nvPr/>
          </p:nvSpPr>
          <p:spPr bwMode="auto">
            <a:xfrm>
              <a:off x="8975725" y="3668713"/>
              <a:ext cx="655638" cy="1309688"/>
            </a:xfrm>
            <a:custGeom>
              <a:avLst/>
              <a:gdLst>
                <a:gd name="T0" fmla="*/ 0 w 413"/>
                <a:gd name="T1" fmla="*/ 25 h 825"/>
                <a:gd name="T2" fmla="*/ 63 w 413"/>
                <a:gd name="T3" fmla="*/ 0 h 825"/>
                <a:gd name="T4" fmla="*/ 413 w 413"/>
                <a:gd name="T5" fmla="*/ 779 h 825"/>
                <a:gd name="T6" fmla="*/ 299 w 413"/>
                <a:gd name="T7" fmla="*/ 825 h 825"/>
                <a:gd name="T8" fmla="*/ 0 w 413"/>
                <a:gd name="T9" fmla="*/ 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825">
                  <a:moveTo>
                    <a:pt x="0" y="25"/>
                  </a:moveTo>
                  <a:lnTo>
                    <a:pt x="63" y="0"/>
                  </a:lnTo>
                  <a:lnTo>
                    <a:pt x="413" y="779"/>
                  </a:lnTo>
                  <a:lnTo>
                    <a:pt x="299" y="8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ṧļiḑê"/>
            <p:cNvSpPr/>
            <p:nvPr/>
          </p:nvSpPr>
          <p:spPr bwMode="auto">
            <a:xfrm>
              <a:off x="8975725" y="3668713"/>
              <a:ext cx="655638" cy="1309688"/>
            </a:xfrm>
            <a:custGeom>
              <a:avLst/>
              <a:gdLst>
                <a:gd name="T0" fmla="*/ 0 w 413"/>
                <a:gd name="T1" fmla="*/ 25 h 825"/>
                <a:gd name="T2" fmla="*/ 63 w 413"/>
                <a:gd name="T3" fmla="*/ 0 h 825"/>
                <a:gd name="T4" fmla="*/ 413 w 413"/>
                <a:gd name="T5" fmla="*/ 779 h 825"/>
                <a:gd name="T6" fmla="*/ 299 w 413"/>
                <a:gd name="T7" fmla="*/ 825 h 825"/>
                <a:gd name="T8" fmla="*/ 0 w 413"/>
                <a:gd name="T9" fmla="*/ 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825">
                  <a:moveTo>
                    <a:pt x="0" y="25"/>
                  </a:moveTo>
                  <a:lnTo>
                    <a:pt x="63" y="0"/>
                  </a:lnTo>
                  <a:lnTo>
                    <a:pt x="413" y="779"/>
                  </a:lnTo>
                  <a:lnTo>
                    <a:pt x="299" y="825"/>
                  </a:lnTo>
                  <a:lnTo>
                    <a:pt x="0" y="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ś1íḍè"/>
            <p:cNvSpPr/>
            <p:nvPr/>
          </p:nvSpPr>
          <p:spPr bwMode="auto">
            <a:xfrm>
              <a:off x="8975725" y="3668713"/>
              <a:ext cx="196850" cy="261938"/>
            </a:xfrm>
            <a:custGeom>
              <a:avLst/>
              <a:gdLst>
                <a:gd name="T0" fmla="*/ 49 w 49"/>
                <a:gd name="T1" fmla="*/ 53 h 65"/>
                <a:gd name="T2" fmla="*/ 21 w 49"/>
                <a:gd name="T3" fmla="*/ 65 h 65"/>
                <a:gd name="T4" fmla="*/ 0 w 49"/>
                <a:gd name="T5" fmla="*/ 10 h 65"/>
                <a:gd name="T6" fmla="*/ 25 w 49"/>
                <a:gd name="T7" fmla="*/ 0 h 65"/>
                <a:gd name="T8" fmla="*/ 49 w 49"/>
                <a:gd name="T9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5">
                  <a:moveTo>
                    <a:pt x="49" y="53"/>
                  </a:moveTo>
                  <a:cubicBezTo>
                    <a:pt x="40" y="57"/>
                    <a:pt x="30" y="61"/>
                    <a:pt x="21" y="6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9" y="53"/>
                    <a:pt x="49" y="53"/>
                    <a:pt x="49" y="53"/>
                  </a:cubicBezTo>
                </a:path>
              </a:pathLst>
            </a:custGeom>
            <a:solidFill>
              <a:srgbClr val="CCAD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$1íḓè"/>
            <p:cNvSpPr/>
            <p:nvPr/>
          </p:nvSpPr>
          <p:spPr bwMode="auto">
            <a:xfrm>
              <a:off x="9442450" y="4876800"/>
              <a:ext cx="201613" cy="130175"/>
            </a:xfrm>
            <a:custGeom>
              <a:avLst/>
              <a:gdLst>
                <a:gd name="T0" fmla="*/ 47 w 50"/>
                <a:gd name="T1" fmla="*/ 7 h 32"/>
                <a:gd name="T2" fmla="*/ 29 w 50"/>
                <a:gd name="T3" fmla="*/ 27 h 32"/>
                <a:gd name="T4" fmla="*/ 2 w 50"/>
                <a:gd name="T5" fmla="*/ 25 h 32"/>
                <a:gd name="T6" fmla="*/ 20 w 50"/>
                <a:gd name="T7" fmla="*/ 5 h 32"/>
                <a:gd name="T8" fmla="*/ 47 w 50"/>
                <a:gd name="T9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2">
                  <a:moveTo>
                    <a:pt x="47" y="7"/>
                  </a:moveTo>
                  <a:cubicBezTo>
                    <a:pt x="50" y="13"/>
                    <a:pt x="42" y="22"/>
                    <a:pt x="29" y="27"/>
                  </a:cubicBezTo>
                  <a:cubicBezTo>
                    <a:pt x="17" y="32"/>
                    <a:pt x="5" y="31"/>
                    <a:pt x="2" y="25"/>
                  </a:cubicBezTo>
                  <a:cubicBezTo>
                    <a:pt x="0" y="19"/>
                    <a:pt x="8" y="10"/>
                    <a:pt x="20" y="5"/>
                  </a:cubicBezTo>
                  <a:cubicBezTo>
                    <a:pt x="33" y="0"/>
                    <a:pt x="45" y="1"/>
                    <a:pt x="47" y="7"/>
                  </a:cubicBezTo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ṩlïdé"/>
            <p:cNvSpPr/>
            <p:nvPr/>
          </p:nvSpPr>
          <p:spPr bwMode="auto">
            <a:xfrm>
              <a:off x="9290050" y="4486275"/>
              <a:ext cx="341313" cy="492125"/>
            </a:xfrm>
            <a:custGeom>
              <a:avLst/>
              <a:gdLst>
                <a:gd name="T0" fmla="*/ 96 w 215"/>
                <a:gd name="T1" fmla="*/ 0 h 310"/>
                <a:gd name="T2" fmla="*/ 215 w 215"/>
                <a:gd name="T3" fmla="*/ 264 h 310"/>
                <a:gd name="T4" fmla="*/ 101 w 215"/>
                <a:gd name="T5" fmla="*/ 310 h 310"/>
                <a:gd name="T6" fmla="*/ 0 w 215"/>
                <a:gd name="T7" fmla="*/ 38 h 310"/>
                <a:gd name="T8" fmla="*/ 96 w 215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310">
                  <a:moveTo>
                    <a:pt x="96" y="0"/>
                  </a:moveTo>
                  <a:lnTo>
                    <a:pt x="215" y="264"/>
                  </a:lnTo>
                  <a:lnTo>
                    <a:pt x="101" y="310"/>
                  </a:lnTo>
                  <a:lnTo>
                    <a:pt x="0" y="3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ṡ1ïdé"/>
            <p:cNvSpPr/>
            <p:nvPr/>
          </p:nvSpPr>
          <p:spPr bwMode="auto">
            <a:xfrm>
              <a:off x="9290050" y="4486275"/>
              <a:ext cx="341313" cy="492125"/>
            </a:xfrm>
            <a:custGeom>
              <a:avLst/>
              <a:gdLst>
                <a:gd name="T0" fmla="*/ 96 w 215"/>
                <a:gd name="T1" fmla="*/ 0 h 310"/>
                <a:gd name="T2" fmla="*/ 215 w 215"/>
                <a:gd name="T3" fmla="*/ 264 h 310"/>
                <a:gd name="T4" fmla="*/ 101 w 215"/>
                <a:gd name="T5" fmla="*/ 310 h 310"/>
                <a:gd name="T6" fmla="*/ 0 w 215"/>
                <a:gd name="T7" fmla="*/ 38 h 310"/>
                <a:gd name="T8" fmla="*/ 96 w 215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310">
                  <a:moveTo>
                    <a:pt x="96" y="0"/>
                  </a:moveTo>
                  <a:lnTo>
                    <a:pt x="215" y="264"/>
                  </a:lnTo>
                  <a:lnTo>
                    <a:pt x="101" y="310"/>
                  </a:lnTo>
                  <a:lnTo>
                    <a:pt x="0" y="38"/>
                  </a:lnTo>
                  <a:lnTo>
                    <a:pt x="9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š1íḑe"/>
            <p:cNvSpPr/>
            <p:nvPr/>
          </p:nvSpPr>
          <p:spPr bwMode="auto">
            <a:xfrm>
              <a:off x="9080500" y="3910013"/>
              <a:ext cx="273050" cy="625475"/>
            </a:xfrm>
            <a:custGeom>
              <a:avLst/>
              <a:gdLst>
                <a:gd name="T0" fmla="*/ 6 w 68"/>
                <a:gd name="T1" fmla="*/ 0 h 155"/>
                <a:gd name="T2" fmla="*/ 6 w 68"/>
                <a:gd name="T3" fmla="*/ 0 h 155"/>
                <a:gd name="T4" fmla="*/ 0 w 68"/>
                <a:gd name="T5" fmla="*/ 3 h 155"/>
                <a:gd name="T6" fmla="*/ 59 w 68"/>
                <a:gd name="T7" fmla="*/ 155 h 155"/>
                <a:gd name="T8" fmla="*/ 68 w 68"/>
                <a:gd name="T9" fmla="*/ 152 h 155"/>
                <a:gd name="T10" fmla="*/ 6 w 68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5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2" y="2"/>
                    <a:pt x="0" y="3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68" y="152"/>
                    <a:pt x="68" y="152"/>
                    <a:pt x="68" y="152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E9C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sļiḍê"/>
            <p:cNvSpPr/>
            <p:nvPr/>
          </p:nvSpPr>
          <p:spPr bwMode="auto">
            <a:xfrm>
              <a:off x="9080500" y="3910013"/>
              <a:ext cx="23813" cy="127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0 w 6"/>
                <a:gd name="T5" fmla="*/ 3 h 3"/>
                <a:gd name="T6" fmla="*/ 6 w 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4" y="1"/>
                    <a:pt x="6" y="0"/>
                  </a:cubicBezTo>
                </a:path>
              </a:pathLst>
            </a:custGeom>
            <a:solidFill>
              <a:srgbClr val="D6B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ṣlïdé"/>
            <p:cNvSpPr/>
            <p:nvPr/>
          </p:nvSpPr>
          <p:spPr bwMode="auto">
            <a:xfrm>
              <a:off x="9486900" y="4945063"/>
              <a:ext cx="44450" cy="25400"/>
            </a:xfrm>
            <a:custGeom>
              <a:avLst/>
              <a:gdLst>
                <a:gd name="T0" fmla="*/ 11 w 11"/>
                <a:gd name="T1" fmla="*/ 0 h 6"/>
                <a:gd name="T2" fmla="*/ 0 w 11"/>
                <a:gd name="T3" fmla="*/ 5 h 6"/>
                <a:gd name="T4" fmla="*/ 3 w 11"/>
                <a:gd name="T5" fmla="*/ 6 h 6"/>
                <a:gd name="T6" fmla="*/ 11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2" y="6"/>
                    <a:pt x="3" y="6"/>
                  </a:cubicBezTo>
                  <a:cubicBezTo>
                    <a:pt x="6" y="6"/>
                    <a:pt x="11" y="3"/>
                    <a:pt x="11" y="0"/>
                  </a:cubicBezTo>
                </a:path>
              </a:pathLst>
            </a:custGeom>
            <a:solidFill>
              <a:srgbClr val="3E5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s1îḋè"/>
            <p:cNvSpPr/>
            <p:nvPr/>
          </p:nvSpPr>
          <p:spPr bwMode="auto">
            <a:xfrm>
              <a:off x="9318625" y="4522788"/>
              <a:ext cx="212725" cy="442913"/>
            </a:xfrm>
            <a:custGeom>
              <a:avLst/>
              <a:gdLst>
                <a:gd name="T0" fmla="*/ 9 w 53"/>
                <a:gd name="T1" fmla="*/ 0 h 110"/>
                <a:gd name="T2" fmla="*/ 0 w 53"/>
                <a:gd name="T3" fmla="*/ 3 h 110"/>
                <a:gd name="T4" fmla="*/ 41 w 53"/>
                <a:gd name="T5" fmla="*/ 109 h 110"/>
                <a:gd name="T6" fmla="*/ 42 w 53"/>
                <a:gd name="T7" fmla="*/ 110 h 110"/>
                <a:gd name="T8" fmla="*/ 53 w 53"/>
                <a:gd name="T9" fmla="*/ 105 h 110"/>
                <a:gd name="T10" fmla="*/ 53 w 53"/>
                <a:gd name="T11" fmla="*/ 105 h 110"/>
                <a:gd name="T12" fmla="*/ 9 w 53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0">
                  <a:moveTo>
                    <a:pt x="9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1" y="109"/>
                    <a:pt x="41" y="110"/>
                    <a:pt x="42" y="110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53" y="105"/>
                    <a:pt x="53" y="105"/>
                    <a:pt x="53" y="105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3E5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ṩḷiďe"/>
            <p:cNvSpPr/>
            <p:nvPr/>
          </p:nvSpPr>
          <p:spPr bwMode="auto">
            <a:xfrm>
              <a:off x="8605838" y="3362325"/>
              <a:ext cx="841375" cy="649288"/>
            </a:xfrm>
            <a:custGeom>
              <a:avLst/>
              <a:gdLst>
                <a:gd name="T0" fmla="*/ 38 w 209"/>
                <a:gd name="T1" fmla="*/ 161 h 161"/>
                <a:gd name="T2" fmla="*/ 209 w 209"/>
                <a:gd name="T3" fmla="*/ 91 h 161"/>
                <a:gd name="T4" fmla="*/ 172 w 209"/>
                <a:gd name="T5" fmla="*/ 0 h 161"/>
                <a:gd name="T6" fmla="*/ 0 w 209"/>
                <a:gd name="T7" fmla="*/ 71 h 161"/>
                <a:gd name="T8" fmla="*/ 38 w 209"/>
                <a:gd name="T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61">
                  <a:moveTo>
                    <a:pt x="38" y="161"/>
                  </a:moveTo>
                  <a:cubicBezTo>
                    <a:pt x="90" y="131"/>
                    <a:pt x="147" y="107"/>
                    <a:pt x="209" y="91"/>
                  </a:cubicBezTo>
                  <a:cubicBezTo>
                    <a:pt x="196" y="61"/>
                    <a:pt x="184" y="31"/>
                    <a:pt x="172" y="0"/>
                  </a:cubicBezTo>
                  <a:cubicBezTo>
                    <a:pt x="116" y="30"/>
                    <a:pt x="60" y="54"/>
                    <a:pt x="0" y="71"/>
                  </a:cubicBezTo>
                  <a:cubicBezTo>
                    <a:pt x="13" y="101"/>
                    <a:pt x="25" y="131"/>
                    <a:pt x="38" y="161"/>
                  </a:cubicBezTo>
                  <a:close/>
                </a:path>
              </a:pathLst>
            </a:cu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ṣ1îḍè"/>
            <p:cNvSpPr/>
            <p:nvPr/>
          </p:nvSpPr>
          <p:spPr bwMode="auto">
            <a:xfrm>
              <a:off x="2544763" y="3471863"/>
              <a:ext cx="747713" cy="414338"/>
            </a:xfrm>
            <a:custGeom>
              <a:avLst/>
              <a:gdLst>
                <a:gd name="T0" fmla="*/ 7 w 186"/>
                <a:gd name="T1" fmla="*/ 18 h 103"/>
                <a:gd name="T2" fmla="*/ 186 w 186"/>
                <a:gd name="T3" fmla="*/ 0 h 103"/>
                <a:gd name="T4" fmla="*/ 181 w 186"/>
                <a:gd name="T5" fmla="*/ 60 h 103"/>
                <a:gd name="T6" fmla="*/ 0 w 186"/>
                <a:gd name="T7" fmla="*/ 77 h 103"/>
                <a:gd name="T8" fmla="*/ 23 w 186"/>
                <a:gd name="T9" fmla="*/ 52 h 103"/>
                <a:gd name="T10" fmla="*/ 7 w 186"/>
                <a:gd name="T11" fmla="*/ 1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103">
                  <a:moveTo>
                    <a:pt x="7" y="18"/>
                  </a:moveTo>
                  <a:cubicBezTo>
                    <a:pt x="55" y="44"/>
                    <a:pt x="135" y="29"/>
                    <a:pt x="186" y="0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30" y="90"/>
                    <a:pt x="48" y="103"/>
                    <a:pt x="0" y="77"/>
                  </a:cubicBezTo>
                  <a:cubicBezTo>
                    <a:pt x="23" y="52"/>
                    <a:pt x="23" y="52"/>
                    <a:pt x="23" y="52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C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ṩḷïḋé"/>
            <p:cNvSpPr/>
            <p:nvPr/>
          </p:nvSpPr>
          <p:spPr bwMode="auto">
            <a:xfrm>
              <a:off x="2492375" y="3233738"/>
              <a:ext cx="712788" cy="419100"/>
            </a:xfrm>
            <a:custGeom>
              <a:avLst/>
              <a:gdLst>
                <a:gd name="T0" fmla="*/ 26 w 177"/>
                <a:gd name="T1" fmla="*/ 0 h 104"/>
                <a:gd name="T2" fmla="*/ 177 w 177"/>
                <a:gd name="T3" fmla="*/ 41 h 104"/>
                <a:gd name="T4" fmla="*/ 151 w 177"/>
                <a:gd name="T5" fmla="*/ 96 h 104"/>
                <a:gd name="T6" fmla="*/ 0 w 177"/>
                <a:gd name="T7" fmla="*/ 53 h 104"/>
                <a:gd name="T8" fmla="*/ 30 w 177"/>
                <a:gd name="T9" fmla="*/ 37 h 104"/>
                <a:gd name="T10" fmla="*/ 26 w 177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04">
                  <a:moveTo>
                    <a:pt x="26" y="0"/>
                  </a:moveTo>
                  <a:cubicBezTo>
                    <a:pt x="65" y="38"/>
                    <a:pt x="121" y="48"/>
                    <a:pt x="177" y="41"/>
                  </a:cubicBezTo>
                  <a:cubicBezTo>
                    <a:pt x="151" y="96"/>
                    <a:pt x="151" y="96"/>
                    <a:pt x="151" y="96"/>
                  </a:cubicBezTo>
                  <a:cubicBezTo>
                    <a:pt x="97" y="104"/>
                    <a:pt x="41" y="91"/>
                    <a:pt x="0" y="53"/>
                  </a:cubicBezTo>
                  <a:cubicBezTo>
                    <a:pt x="30" y="37"/>
                    <a:pt x="30" y="37"/>
                    <a:pt x="30" y="3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CC6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ṣḻíḍé"/>
            <p:cNvSpPr/>
            <p:nvPr/>
          </p:nvSpPr>
          <p:spPr bwMode="auto">
            <a:xfrm>
              <a:off x="2930525" y="4192588"/>
              <a:ext cx="406400" cy="628650"/>
            </a:xfrm>
            <a:custGeom>
              <a:avLst/>
              <a:gdLst>
                <a:gd name="T0" fmla="*/ 97 w 101"/>
                <a:gd name="T1" fmla="*/ 7 h 156"/>
                <a:gd name="T2" fmla="*/ 10 w 101"/>
                <a:gd name="T3" fmla="*/ 0 h 156"/>
                <a:gd name="T4" fmla="*/ 0 w 101"/>
                <a:gd name="T5" fmla="*/ 106 h 156"/>
                <a:gd name="T6" fmla="*/ 99 w 101"/>
                <a:gd name="T7" fmla="*/ 111 h 156"/>
                <a:gd name="T8" fmla="*/ 97 w 101"/>
                <a:gd name="T9" fmla="*/ 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56">
                  <a:moveTo>
                    <a:pt x="97" y="7"/>
                  </a:moveTo>
                  <a:cubicBezTo>
                    <a:pt x="64" y="5"/>
                    <a:pt x="43" y="2"/>
                    <a:pt x="10" y="0"/>
                  </a:cubicBezTo>
                  <a:cubicBezTo>
                    <a:pt x="7" y="46"/>
                    <a:pt x="2" y="61"/>
                    <a:pt x="0" y="106"/>
                  </a:cubicBezTo>
                  <a:cubicBezTo>
                    <a:pt x="16" y="156"/>
                    <a:pt x="83" y="152"/>
                    <a:pt x="99" y="111"/>
                  </a:cubicBezTo>
                  <a:cubicBezTo>
                    <a:pt x="101" y="66"/>
                    <a:pt x="94" y="52"/>
                    <a:pt x="97" y="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slíďe"/>
            <p:cNvSpPr/>
            <p:nvPr/>
          </p:nvSpPr>
          <p:spPr bwMode="auto">
            <a:xfrm>
              <a:off x="2922588" y="3978275"/>
              <a:ext cx="290513" cy="625475"/>
            </a:xfrm>
            <a:custGeom>
              <a:avLst/>
              <a:gdLst>
                <a:gd name="T0" fmla="*/ 0 w 72"/>
                <a:gd name="T1" fmla="*/ 151 h 155"/>
                <a:gd name="T2" fmla="*/ 71 w 72"/>
                <a:gd name="T3" fmla="*/ 155 h 155"/>
                <a:gd name="T4" fmla="*/ 72 w 72"/>
                <a:gd name="T5" fmla="*/ 3 h 155"/>
                <a:gd name="T6" fmla="*/ 16 w 72"/>
                <a:gd name="T7" fmla="*/ 0 h 155"/>
                <a:gd name="T8" fmla="*/ 0 w 72"/>
                <a:gd name="T9" fmla="*/ 15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55">
                  <a:moveTo>
                    <a:pt x="0" y="151"/>
                  </a:moveTo>
                  <a:cubicBezTo>
                    <a:pt x="12" y="113"/>
                    <a:pt x="66" y="120"/>
                    <a:pt x="71" y="155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0" y="15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ṡḷïḓe"/>
            <p:cNvSpPr/>
            <p:nvPr/>
          </p:nvSpPr>
          <p:spPr bwMode="auto">
            <a:xfrm>
              <a:off x="2789238" y="2314575"/>
              <a:ext cx="701675" cy="2292350"/>
            </a:xfrm>
            <a:custGeom>
              <a:avLst/>
              <a:gdLst>
                <a:gd name="T0" fmla="*/ 27 w 174"/>
                <a:gd name="T1" fmla="*/ 46 h 569"/>
                <a:gd name="T2" fmla="*/ 166 w 174"/>
                <a:gd name="T3" fmla="*/ 54 h 569"/>
                <a:gd name="T4" fmla="*/ 137 w 174"/>
                <a:gd name="T5" fmla="*/ 569 h 569"/>
                <a:gd name="T6" fmla="*/ 0 w 174"/>
                <a:gd name="T7" fmla="*/ 562 h 569"/>
                <a:gd name="T8" fmla="*/ 27 w 174"/>
                <a:gd name="T9" fmla="*/ 46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69">
                  <a:moveTo>
                    <a:pt x="27" y="46"/>
                  </a:moveTo>
                  <a:cubicBezTo>
                    <a:pt x="22" y="0"/>
                    <a:pt x="174" y="9"/>
                    <a:pt x="166" y="54"/>
                  </a:cubicBezTo>
                  <a:cubicBezTo>
                    <a:pt x="132" y="229"/>
                    <a:pt x="126" y="401"/>
                    <a:pt x="137" y="569"/>
                  </a:cubicBezTo>
                  <a:cubicBezTo>
                    <a:pt x="135" y="497"/>
                    <a:pt x="10" y="488"/>
                    <a:pt x="0" y="562"/>
                  </a:cubicBezTo>
                  <a:cubicBezTo>
                    <a:pt x="27" y="391"/>
                    <a:pt x="45" y="219"/>
                    <a:pt x="27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Slíḍê"/>
            <p:cNvSpPr/>
            <p:nvPr/>
          </p:nvSpPr>
          <p:spPr bwMode="auto">
            <a:xfrm>
              <a:off x="2789238" y="4360863"/>
              <a:ext cx="555625" cy="415925"/>
            </a:xfrm>
            <a:custGeom>
              <a:avLst/>
              <a:gdLst>
                <a:gd name="T0" fmla="*/ 104 w 138"/>
                <a:gd name="T1" fmla="*/ 60 h 103"/>
                <a:gd name="T2" fmla="*/ 102 w 138"/>
                <a:gd name="T3" fmla="*/ 62 h 103"/>
                <a:gd name="T4" fmla="*/ 99 w 138"/>
                <a:gd name="T5" fmla="*/ 60 h 103"/>
                <a:gd name="T6" fmla="*/ 91 w 138"/>
                <a:gd name="T7" fmla="*/ 41 h 103"/>
                <a:gd name="T8" fmla="*/ 70 w 138"/>
                <a:gd name="T9" fmla="*/ 33 h 103"/>
                <a:gd name="T10" fmla="*/ 48 w 138"/>
                <a:gd name="T11" fmla="*/ 39 h 103"/>
                <a:gd name="T12" fmla="*/ 38 w 138"/>
                <a:gd name="T13" fmla="*/ 56 h 103"/>
                <a:gd name="T14" fmla="*/ 50 w 138"/>
                <a:gd name="T15" fmla="*/ 85 h 103"/>
                <a:gd name="T16" fmla="*/ 83 w 138"/>
                <a:gd name="T17" fmla="*/ 98 h 103"/>
                <a:gd name="T18" fmla="*/ 117 w 138"/>
                <a:gd name="T19" fmla="*/ 88 h 103"/>
                <a:gd name="T20" fmla="*/ 132 w 138"/>
                <a:gd name="T21" fmla="*/ 61 h 103"/>
                <a:gd name="T22" fmla="*/ 116 w 138"/>
                <a:gd name="T23" fmla="*/ 23 h 103"/>
                <a:gd name="T24" fmla="*/ 71 w 138"/>
                <a:gd name="T25" fmla="*/ 5 h 103"/>
                <a:gd name="T26" fmla="*/ 25 w 138"/>
                <a:gd name="T27" fmla="*/ 18 h 103"/>
                <a:gd name="T28" fmla="*/ 5 w 138"/>
                <a:gd name="T29" fmla="*/ 55 h 103"/>
                <a:gd name="T30" fmla="*/ 2 w 138"/>
                <a:gd name="T31" fmla="*/ 57 h 103"/>
                <a:gd name="T32" fmla="*/ 0 w 138"/>
                <a:gd name="T33" fmla="*/ 54 h 103"/>
                <a:gd name="T34" fmla="*/ 22 w 138"/>
                <a:gd name="T35" fmla="*/ 15 h 103"/>
                <a:gd name="T36" fmla="*/ 72 w 138"/>
                <a:gd name="T37" fmla="*/ 1 h 103"/>
                <a:gd name="T38" fmla="*/ 119 w 138"/>
                <a:gd name="T39" fmla="*/ 20 h 103"/>
                <a:gd name="T40" fmla="*/ 137 w 138"/>
                <a:gd name="T41" fmla="*/ 62 h 103"/>
                <a:gd name="T42" fmla="*/ 120 w 138"/>
                <a:gd name="T43" fmla="*/ 92 h 103"/>
                <a:gd name="T44" fmla="*/ 83 w 138"/>
                <a:gd name="T45" fmla="*/ 102 h 103"/>
                <a:gd name="T46" fmla="*/ 47 w 138"/>
                <a:gd name="T47" fmla="*/ 88 h 103"/>
                <a:gd name="T48" fmla="*/ 33 w 138"/>
                <a:gd name="T49" fmla="*/ 56 h 103"/>
                <a:gd name="T50" fmla="*/ 45 w 138"/>
                <a:gd name="T51" fmla="*/ 36 h 103"/>
                <a:gd name="T52" fmla="*/ 70 w 138"/>
                <a:gd name="T53" fmla="*/ 28 h 103"/>
                <a:gd name="T54" fmla="*/ 95 w 138"/>
                <a:gd name="T55" fmla="*/ 38 h 103"/>
                <a:gd name="T56" fmla="*/ 104 w 138"/>
                <a:gd name="T57" fmla="*/ 6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8" h="103">
                  <a:moveTo>
                    <a:pt x="104" y="60"/>
                  </a:moveTo>
                  <a:cubicBezTo>
                    <a:pt x="104" y="61"/>
                    <a:pt x="103" y="62"/>
                    <a:pt x="102" y="62"/>
                  </a:cubicBezTo>
                  <a:cubicBezTo>
                    <a:pt x="100" y="62"/>
                    <a:pt x="99" y="61"/>
                    <a:pt x="99" y="60"/>
                  </a:cubicBezTo>
                  <a:cubicBezTo>
                    <a:pt x="100" y="53"/>
                    <a:pt x="97" y="46"/>
                    <a:pt x="91" y="41"/>
                  </a:cubicBezTo>
                  <a:cubicBezTo>
                    <a:pt x="86" y="36"/>
                    <a:pt x="78" y="33"/>
                    <a:pt x="70" y="33"/>
                  </a:cubicBezTo>
                  <a:cubicBezTo>
                    <a:pt x="61" y="32"/>
                    <a:pt x="54" y="35"/>
                    <a:pt x="48" y="39"/>
                  </a:cubicBezTo>
                  <a:cubicBezTo>
                    <a:pt x="42" y="43"/>
                    <a:pt x="38" y="49"/>
                    <a:pt x="38" y="56"/>
                  </a:cubicBezTo>
                  <a:cubicBezTo>
                    <a:pt x="37" y="67"/>
                    <a:pt x="42" y="77"/>
                    <a:pt x="50" y="85"/>
                  </a:cubicBezTo>
                  <a:cubicBezTo>
                    <a:pt x="58" y="92"/>
                    <a:pt x="70" y="98"/>
                    <a:pt x="83" y="98"/>
                  </a:cubicBezTo>
                  <a:cubicBezTo>
                    <a:pt x="96" y="99"/>
                    <a:pt x="108" y="95"/>
                    <a:pt x="117" y="88"/>
                  </a:cubicBezTo>
                  <a:cubicBezTo>
                    <a:pt x="126" y="82"/>
                    <a:pt x="132" y="72"/>
                    <a:pt x="132" y="61"/>
                  </a:cubicBezTo>
                  <a:cubicBezTo>
                    <a:pt x="133" y="47"/>
                    <a:pt x="127" y="33"/>
                    <a:pt x="116" y="23"/>
                  </a:cubicBezTo>
                  <a:cubicBezTo>
                    <a:pt x="105" y="13"/>
                    <a:pt x="89" y="6"/>
                    <a:pt x="71" y="5"/>
                  </a:cubicBezTo>
                  <a:cubicBezTo>
                    <a:pt x="54" y="4"/>
                    <a:pt x="37" y="9"/>
                    <a:pt x="25" y="18"/>
                  </a:cubicBezTo>
                  <a:cubicBezTo>
                    <a:pt x="13" y="27"/>
                    <a:pt x="6" y="40"/>
                    <a:pt x="5" y="55"/>
                  </a:cubicBezTo>
                  <a:cubicBezTo>
                    <a:pt x="5" y="56"/>
                    <a:pt x="4" y="57"/>
                    <a:pt x="2" y="57"/>
                  </a:cubicBezTo>
                  <a:cubicBezTo>
                    <a:pt x="1" y="57"/>
                    <a:pt x="0" y="56"/>
                    <a:pt x="0" y="54"/>
                  </a:cubicBezTo>
                  <a:cubicBezTo>
                    <a:pt x="1" y="39"/>
                    <a:pt x="9" y="25"/>
                    <a:pt x="22" y="15"/>
                  </a:cubicBezTo>
                  <a:cubicBezTo>
                    <a:pt x="35" y="5"/>
                    <a:pt x="53" y="0"/>
                    <a:pt x="72" y="1"/>
                  </a:cubicBezTo>
                  <a:cubicBezTo>
                    <a:pt x="90" y="2"/>
                    <a:pt x="107" y="9"/>
                    <a:pt x="119" y="20"/>
                  </a:cubicBezTo>
                  <a:cubicBezTo>
                    <a:pt x="131" y="31"/>
                    <a:pt x="138" y="46"/>
                    <a:pt x="137" y="62"/>
                  </a:cubicBezTo>
                  <a:cubicBezTo>
                    <a:pt x="136" y="74"/>
                    <a:pt x="130" y="84"/>
                    <a:pt x="120" y="92"/>
                  </a:cubicBezTo>
                  <a:cubicBezTo>
                    <a:pt x="110" y="99"/>
                    <a:pt x="97" y="103"/>
                    <a:pt x="83" y="102"/>
                  </a:cubicBezTo>
                  <a:cubicBezTo>
                    <a:pt x="69" y="102"/>
                    <a:pt x="56" y="96"/>
                    <a:pt x="47" y="88"/>
                  </a:cubicBezTo>
                  <a:cubicBezTo>
                    <a:pt x="38" y="79"/>
                    <a:pt x="33" y="68"/>
                    <a:pt x="33" y="56"/>
                  </a:cubicBezTo>
                  <a:cubicBezTo>
                    <a:pt x="34" y="48"/>
                    <a:pt x="38" y="41"/>
                    <a:pt x="45" y="36"/>
                  </a:cubicBezTo>
                  <a:cubicBezTo>
                    <a:pt x="51" y="31"/>
                    <a:pt x="60" y="28"/>
                    <a:pt x="70" y="28"/>
                  </a:cubicBezTo>
                  <a:cubicBezTo>
                    <a:pt x="80" y="29"/>
                    <a:pt x="89" y="33"/>
                    <a:pt x="95" y="38"/>
                  </a:cubicBezTo>
                  <a:cubicBezTo>
                    <a:pt x="101" y="44"/>
                    <a:pt x="104" y="52"/>
                    <a:pt x="104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ṧ1ïḓé"/>
            <p:cNvSpPr/>
            <p:nvPr/>
          </p:nvSpPr>
          <p:spPr bwMode="auto">
            <a:xfrm>
              <a:off x="2865438" y="3302000"/>
              <a:ext cx="496888" cy="387350"/>
            </a:xfrm>
            <a:custGeom>
              <a:avLst/>
              <a:gdLst>
                <a:gd name="T0" fmla="*/ 10 w 123"/>
                <a:gd name="T1" fmla="*/ 29 h 96"/>
                <a:gd name="T2" fmla="*/ 118 w 123"/>
                <a:gd name="T3" fmla="*/ 34 h 96"/>
                <a:gd name="T4" fmla="*/ 115 w 123"/>
                <a:gd name="T5" fmla="*/ 90 h 96"/>
                <a:gd name="T6" fmla="*/ 10 w 123"/>
                <a:gd name="T7" fmla="*/ 85 h 96"/>
                <a:gd name="T8" fmla="*/ 10 w 123"/>
                <a:gd name="T9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6">
                  <a:moveTo>
                    <a:pt x="10" y="29"/>
                  </a:moveTo>
                  <a:cubicBezTo>
                    <a:pt x="29" y="0"/>
                    <a:pt x="108" y="12"/>
                    <a:pt x="118" y="34"/>
                  </a:cubicBezTo>
                  <a:cubicBezTo>
                    <a:pt x="123" y="46"/>
                    <a:pt x="120" y="96"/>
                    <a:pt x="115" y="90"/>
                  </a:cubicBezTo>
                  <a:cubicBezTo>
                    <a:pt x="96" y="73"/>
                    <a:pt x="31" y="70"/>
                    <a:pt x="10" y="85"/>
                  </a:cubicBezTo>
                  <a:cubicBezTo>
                    <a:pt x="4" y="89"/>
                    <a:pt x="0" y="44"/>
                    <a:pt x="10" y="29"/>
                  </a:cubicBezTo>
                  <a:close/>
                </a:path>
              </a:pathLst>
            </a:custGeom>
            <a:solidFill>
              <a:srgbClr val="E07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şḻíďé"/>
            <p:cNvSpPr/>
            <p:nvPr/>
          </p:nvSpPr>
          <p:spPr bwMode="auto">
            <a:xfrm>
              <a:off x="3092450" y="2871788"/>
              <a:ext cx="1271588" cy="2457450"/>
            </a:xfrm>
            <a:custGeom>
              <a:avLst/>
              <a:gdLst>
                <a:gd name="T0" fmla="*/ 159 w 316"/>
                <a:gd name="T1" fmla="*/ 46 h 610"/>
                <a:gd name="T2" fmla="*/ 291 w 316"/>
                <a:gd name="T3" fmla="*/ 88 h 610"/>
                <a:gd name="T4" fmla="*/ 207 w 316"/>
                <a:gd name="T5" fmla="*/ 293 h 610"/>
                <a:gd name="T6" fmla="*/ 279 w 316"/>
                <a:gd name="T7" fmla="*/ 275 h 610"/>
                <a:gd name="T8" fmla="*/ 266 w 316"/>
                <a:gd name="T9" fmla="*/ 310 h 610"/>
                <a:gd name="T10" fmla="*/ 291 w 316"/>
                <a:gd name="T11" fmla="*/ 333 h 610"/>
                <a:gd name="T12" fmla="*/ 265 w 316"/>
                <a:gd name="T13" fmla="*/ 344 h 610"/>
                <a:gd name="T14" fmla="*/ 316 w 316"/>
                <a:gd name="T15" fmla="*/ 344 h 610"/>
                <a:gd name="T16" fmla="*/ 292 w 316"/>
                <a:gd name="T17" fmla="*/ 372 h 610"/>
                <a:gd name="T18" fmla="*/ 308 w 316"/>
                <a:gd name="T19" fmla="*/ 403 h 610"/>
                <a:gd name="T20" fmla="*/ 182 w 316"/>
                <a:gd name="T21" fmla="*/ 374 h 610"/>
                <a:gd name="T22" fmla="*/ 134 w 316"/>
                <a:gd name="T23" fmla="*/ 569 h 610"/>
                <a:gd name="T24" fmla="*/ 132 w 316"/>
                <a:gd name="T25" fmla="*/ 579 h 610"/>
                <a:gd name="T26" fmla="*/ 132 w 316"/>
                <a:gd name="T27" fmla="*/ 579 h 610"/>
                <a:gd name="T28" fmla="*/ 132 w 316"/>
                <a:gd name="T29" fmla="*/ 579 h 610"/>
                <a:gd name="T30" fmla="*/ 131 w 316"/>
                <a:gd name="T31" fmla="*/ 580 h 610"/>
                <a:gd name="T32" fmla="*/ 107 w 316"/>
                <a:gd name="T33" fmla="*/ 604 h 610"/>
                <a:gd name="T34" fmla="*/ 69 w 316"/>
                <a:gd name="T35" fmla="*/ 605 h 610"/>
                <a:gd name="T36" fmla="*/ 37 w 316"/>
                <a:gd name="T37" fmla="*/ 582 h 610"/>
                <a:gd name="T38" fmla="*/ 32 w 316"/>
                <a:gd name="T39" fmla="*/ 548 h 610"/>
                <a:gd name="T40" fmla="*/ 33 w 316"/>
                <a:gd name="T41" fmla="*/ 546 h 610"/>
                <a:gd name="T42" fmla="*/ 48 w 316"/>
                <a:gd name="T43" fmla="*/ 505 h 610"/>
                <a:gd name="T44" fmla="*/ 35 w 316"/>
                <a:gd name="T45" fmla="*/ 509 h 610"/>
                <a:gd name="T46" fmla="*/ 5 w 316"/>
                <a:gd name="T47" fmla="*/ 539 h 610"/>
                <a:gd name="T48" fmla="*/ 2 w 316"/>
                <a:gd name="T49" fmla="*/ 540 h 610"/>
                <a:gd name="T50" fmla="*/ 1 w 316"/>
                <a:gd name="T51" fmla="*/ 538 h 610"/>
                <a:gd name="T52" fmla="*/ 5 w 316"/>
                <a:gd name="T53" fmla="*/ 529 h 610"/>
                <a:gd name="T54" fmla="*/ 88 w 316"/>
                <a:gd name="T55" fmla="*/ 320 h 610"/>
                <a:gd name="T56" fmla="*/ 102 w 316"/>
                <a:gd name="T57" fmla="*/ 267 h 610"/>
                <a:gd name="T58" fmla="*/ 107 w 316"/>
                <a:gd name="T59" fmla="*/ 263 h 610"/>
                <a:gd name="T60" fmla="*/ 159 w 316"/>
                <a:gd name="T61" fmla="*/ 46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6" h="610">
                  <a:moveTo>
                    <a:pt x="159" y="46"/>
                  </a:moveTo>
                  <a:cubicBezTo>
                    <a:pt x="166" y="0"/>
                    <a:pt x="311" y="47"/>
                    <a:pt x="291" y="88"/>
                  </a:cubicBezTo>
                  <a:cubicBezTo>
                    <a:pt x="259" y="156"/>
                    <a:pt x="231" y="224"/>
                    <a:pt x="207" y="293"/>
                  </a:cubicBezTo>
                  <a:cubicBezTo>
                    <a:pt x="233" y="293"/>
                    <a:pt x="257" y="288"/>
                    <a:pt x="279" y="275"/>
                  </a:cubicBezTo>
                  <a:cubicBezTo>
                    <a:pt x="266" y="310"/>
                    <a:pt x="266" y="310"/>
                    <a:pt x="266" y="310"/>
                  </a:cubicBezTo>
                  <a:cubicBezTo>
                    <a:pt x="291" y="333"/>
                    <a:pt x="291" y="333"/>
                    <a:pt x="291" y="333"/>
                  </a:cubicBezTo>
                  <a:cubicBezTo>
                    <a:pt x="283" y="337"/>
                    <a:pt x="274" y="341"/>
                    <a:pt x="265" y="344"/>
                  </a:cubicBezTo>
                  <a:cubicBezTo>
                    <a:pt x="283" y="347"/>
                    <a:pt x="300" y="348"/>
                    <a:pt x="316" y="344"/>
                  </a:cubicBezTo>
                  <a:cubicBezTo>
                    <a:pt x="292" y="372"/>
                    <a:pt x="292" y="372"/>
                    <a:pt x="292" y="372"/>
                  </a:cubicBezTo>
                  <a:cubicBezTo>
                    <a:pt x="308" y="403"/>
                    <a:pt x="308" y="403"/>
                    <a:pt x="308" y="403"/>
                  </a:cubicBezTo>
                  <a:cubicBezTo>
                    <a:pt x="271" y="411"/>
                    <a:pt x="222" y="397"/>
                    <a:pt x="182" y="374"/>
                  </a:cubicBezTo>
                  <a:cubicBezTo>
                    <a:pt x="163" y="439"/>
                    <a:pt x="147" y="504"/>
                    <a:pt x="134" y="569"/>
                  </a:cubicBezTo>
                  <a:cubicBezTo>
                    <a:pt x="133" y="573"/>
                    <a:pt x="133" y="576"/>
                    <a:pt x="132" y="579"/>
                  </a:cubicBezTo>
                  <a:cubicBezTo>
                    <a:pt x="132" y="579"/>
                    <a:pt x="132" y="579"/>
                    <a:pt x="132" y="579"/>
                  </a:cubicBezTo>
                  <a:cubicBezTo>
                    <a:pt x="132" y="579"/>
                    <a:pt x="132" y="579"/>
                    <a:pt x="132" y="579"/>
                  </a:cubicBezTo>
                  <a:cubicBezTo>
                    <a:pt x="131" y="580"/>
                    <a:pt x="131" y="580"/>
                    <a:pt x="131" y="580"/>
                  </a:cubicBezTo>
                  <a:cubicBezTo>
                    <a:pt x="128" y="591"/>
                    <a:pt x="119" y="600"/>
                    <a:pt x="107" y="604"/>
                  </a:cubicBezTo>
                  <a:cubicBezTo>
                    <a:pt x="96" y="609"/>
                    <a:pt x="82" y="610"/>
                    <a:pt x="69" y="605"/>
                  </a:cubicBezTo>
                  <a:cubicBezTo>
                    <a:pt x="55" y="601"/>
                    <a:pt x="44" y="592"/>
                    <a:pt x="37" y="582"/>
                  </a:cubicBezTo>
                  <a:cubicBezTo>
                    <a:pt x="31" y="572"/>
                    <a:pt x="29" y="559"/>
                    <a:pt x="32" y="548"/>
                  </a:cubicBezTo>
                  <a:cubicBezTo>
                    <a:pt x="33" y="547"/>
                    <a:pt x="33" y="546"/>
                    <a:pt x="33" y="546"/>
                  </a:cubicBezTo>
                  <a:cubicBezTo>
                    <a:pt x="48" y="505"/>
                    <a:pt x="48" y="505"/>
                    <a:pt x="48" y="505"/>
                  </a:cubicBezTo>
                  <a:cubicBezTo>
                    <a:pt x="44" y="506"/>
                    <a:pt x="39" y="507"/>
                    <a:pt x="35" y="509"/>
                  </a:cubicBezTo>
                  <a:cubicBezTo>
                    <a:pt x="21" y="515"/>
                    <a:pt x="10" y="525"/>
                    <a:pt x="5" y="539"/>
                  </a:cubicBezTo>
                  <a:cubicBezTo>
                    <a:pt x="5" y="540"/>
                    <a:pt x="4" y="541"/>
                    <a:pt x="2" y="540"/>
                  </a:cubicBezTo>
                  <a:cubicBezTo>
                    <a:pt x="1" y="540"/>
                    <a:pt x="0" y="539"/>
                    <a:pt x="1" y="538"/>
                  </a:cubicBezTo>
                  <a:cubicBezTo>
                    <a:pt x="2" y="535"/>
                    <a:pt x="3" y="532"/>
                    <a:pt x="5" y="529"/>
                  </a:cubicBezTo>
                  <a:cubicBezTo>
                    <a:pt x="35" y="460"/>
                    <a:pt x="63" y="390"/>
                    <a:pt x="88" y="320"/>
                  </a:cubicBezTo>
                  <a:cubicBezTo>
                    <a:pt x="81" y="323"/>
                    <a:pt x="89" y="279"/>
                    <a:pt x="102" y="267"/>
                  </a:cubicBezTo>
                  <a:cubicBezTo>
                    <a:pt x="104" y="265"/>
                    <a:pt x="105" y="264"/>
                    <a:pt x="107" y="263"/>
                  </a:cubicBezTo>
                  <a:cubicBezTo>
                    <a:pt x="129" y="192"/>
                    <a:pt x="148" y="120"/>
                    <a:pt x="159" y="4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ś1iḑê"/>
            <p:cNvSpPr/>
            <p:nvPr/>
          </p:nvSpPr>
          <p:spPr bwMode="auto">
            <a:xfrm>
              <a:off x="3562350" y="3906838"/>
              <a:ext cx="720725" cy="542925"/>
            </a:xfrm>
            <a:custGeom>
              <a:avLst/>
              <a:gdLst>
                <a:gd name="T0" fmla="*/ 179 w 179"/>
                <a:gd name="T1" fmla="*/ 64 h 135"/>
                <a:gd name="T2" fmla="*/ 10 w 179"/>
                <a:gd name="T3" fmla="*/ 0 h 135"/>
                <a:gd name="T4" fmla="*/ 0 w 179"/>
                <a:gd name="T5" fmla="*/ 60 h 135"/>
                <a:gd name="T6" fmla="*/ 171 w 179"/>
                <a:gd name="T7" fmla="*/ 122 h 135"/>
                <a:gd name="T8" fmla="*/ 155 w 179"/>
                <a:gd name="T9" fmla="*/ 92 h 135"/>
                <a:gd name="T10" fmla="*/ 179 w 179"/>
                <a:gd name="T11" fmla="*/ 6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5">
                  <a:moveTo>
                    <a:pt x="179" y="64"/>
                  </a:moveTo>
                  <a:cubicBezTo>
                    <a:pt x="126" y="76"/>
                    <a:pt x="52" y="41"/>
                    <a:pt x="1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42" y="101"/>
                    <a:pt x="118" y="135"/>
                    <a:pt x="171" y="122"/>
                  </a:cubicBezTo>
                  <a:cubicBezTo>
                    <a:pt x="155" y="92"/>
                    <a:pt x="155" y="92"/>
                    <a:pt x="155" y="92"/>
                  </a:cubicBezTo>
                  <a:lnTo>
                    <a:pt x="179" y="64"/>
                  </a:lnTo>
                  <a:close/>
                </a:path>
              </a:pathLst>
            </a:custGeom>
            <a:solidFill>
              <a:srgbClr val="D4B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ṡḷiďe"/>
            <p:cNvSpPr/>
            <p:nvPr/>
          </p:nvSpPr>
          <p:spPr bwMode="auto">
            <a:xfrm>
              <a:off x="3509963" y="3886200"/>
              <a:ext cx="673100" cy="334963"/>
            </a:xfrm>
            <a:custGeom>
              <a:avLst/>
              <a:gdLst>
                <a:gd name="T0" fmla="*/ 155 w 167"/>
                <a:gd name="T1" fmla="*/ 0 h 83"/>
                <a:gd name="T2" fmla="*/ 0 w 167"/>
                <a:gd name="T3" fmla="*/ 0 h 83"/>
                <a:gd name="T4" fmla="*/ 10 w 167"/>
                <a:gd name="T5" fmla="*/ 60 h 83"/>
                <a:gd name="T6" fmla="*/ 167 w 167"/>
                <a:gd name="T7" fmla="*/ 58 h 83"/>
                <a:gd name="T8" fmla="*/ 142 w 167"/>
                <a:gd name="T9" fmla="*/ 35 h 83"/>
                <a:gd name="T10" fmla="*/ 155 w 167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83">
                  <a:moveTo>
                    <a:pt x="155" y="0"/>
                  </a:moveTo>
                  <a:cubicBezTo>
                    <a:pt x="108" y="27"/>
                    <a:pt x="51" y="21"/>
                    <a:pt x="0" y="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61" y="82"/>
                    <a:pt x="118" y="83"/>
                    <a:pt x="167" y="58"/>
                  </a:cubicBezTo>
                  <a:cubicBezTo>
                    <a:pt x="142" y="35"/>
                    <a:pt x="142" y="35"/>
                    <a:pt x="142" y="35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ïśḷîḑe"/>
            <p:cNvSpPr/>
            <p:nvPr/>
          </p:nvSpPr>
          <p:spPr bwMode="auto">
            <a:xfrm>
              <a:off x="3140075" y="4614863"/>
              <a:ext cx="479425" cy="665163"/>
            </a:xfrm>
            <a:custGeom>
              <a:avLst/>
              <a:gdLst>
                <a:gd name="T0" fmla="*/ 119 w 119"/>
                <a:gd name="T1" fmla="*/ 28 h 165"/>
                <a:gd name="T2" fmla="*/ 36 w 119"/>
                <a:gd name="T3" fmla="*/ 0 h 165"/>
                <a:gd name="T4" fmla="*/ 0 w 119"/>
                <a:gd name="T5" fmla="*/ 100 h 165"/>
                <a:gd name="T6" fmla="*/ 94 w 119"/>
                <a:gd name="T7" fmla="*/ 130 h 165"/>
                <a:gd name="T8" fmla="*/ 119 w 119"/>
                <a:gd name="T9" fmla="*/ 2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65">
                  <a:moveTo>
                    <a:pt x="119" y="28"/>
                  </a:moveTo>
                  <a:cubicBezTo>
                    <a:pt x="87" y="18"/>
                    <a:pt x="68" y="10"/>
                    <a:pt x="36" y="0"/>
                  </a:cubicBezTo>
                  <a:cubicBezTo>
                    <a:pt x="23" y="43"/>
                    <a:pt x="14" y="56"/>
                    <a:pt x="0" y="100"/>
                  </a:cubicBezTo>
                  <a:cubicBezTo>
                    <a:pt x="3" y="152"/>
                    <a:pt x="69" y="165"/>
                    <a:pt x="94" y="130"/>
                  </a:cubicBezTo>
                  <a:cubicBezTo>
                    <a:pt x="108" y="87"/>
                    <a:pt x="105" y="72"/>
                    <a:pt x="119" y="2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śliḑé"/>
            <p:cNvSpPr/>
            <p:nvPr/>
          </p:nvSpPr>
          <p:spPr bwMode="auto">
            <a:xfrm>
              <a:off x="3140075" y="4413250"/>
              <a:ext cx="434975" cy="657225"/>
            </a:xfrm>
            <a:custGeom>
              <a:avLst/>
              <a:gdLst>
                <a:gd name="T0" fmla="*/ 0 w 108"/>
                <a:gd name="T1" fmla="*/ 142 h 163"/>
                <a:gd name="T2" fmla="*/ 68 w 108"/>
                <a:gd name="T3" fmla="*/ 163 h 163"/>
                <a:gd name="T4" fmla="*/ 108 w 108"/>
                <a:gd name="T5" fmla="*/ 17 h 163"/>
                <a:gd name="T6" fmla="*/ 54 w 108"/>
                <a:gd name="T7" fmla="*/ 0 h 163"/>
                <a:gd name="T8" fmla="*/ 0 w 108"/>
                <a:gd name="T9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63">
                  <a:moveTo>
                    <a:pt x="0" y="142"/>
                  </a:moveTo>
                  <a:cubicBezTo>
                    <a:pt x="21" y="108"/>
                    <a:pt x="72" y="129"/>
                    <a:pt x="68" y="163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54" y="0"/>
                    <a:pt x="54" y="0"/>
                    <a:pt x="54" y="0"/>
                  </a:cubicBezTo>
                  <a:lnTo>
                    <a:pt x="0" y="1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ṣľîḑê"/>
            <p:cNvSpPr/>
            <p:nvPr/>
          </p:nvSpPr>
          <p:spPr bwMode="auto">
            <a:xfrm>
              <a:off x="3014663" y="2774950"/>
              <a:ext cx="1249363" cy="2336800"/>
            </a:xfrm>
            <a:custGeom>
              <a:avLst/>
              <a:gdLst>
                <a:gd name="T0" fmla="*/ 158 w 310"/>
                <a:gd name="T1" fmla="*/ 47 h 580"/>
                <a:gd name="T2" fmla="*/ 290 w 310"/>
                <a:gd name="T3" fmla="*/ 89 h 580"/>
                <a:gd name="T4" fmla="*/ 130 w 310"/>
                <a:gd name="T5" fmla="*/ 580 h 580"/>
                <a:gd name="T6" fmla="*/ 0 w 310"/>
                <a:gd name="T7" fmla="*/ 539 h 580"/>
                <a:gd name="T8" fmla="*/ 158 w 310"/>
                <a:gd name="T9" fmla="*/ 47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80">
                  <a:moveTo>
                    <a:pt x="158" y="47"/>
                  </a:moveTo>
                  <a:cubicBezTo>
                    <a:pt x="165" y="0"/>
                    <a:pt x="310" y="48"/>
                    <a:pt x="290" y="89"/>
                  </a:cubicBezTo>
                  <a:cubicBezTo>
                    <a:pt x="213" y="250"/>
                    <a:pt x="163" y="414"/>
                    <a:pt x="130" y="580"/>
                  </a:cubicBezTo>
                  <a:cubicBezTo>
                    <a:pt x="147" y="510"/>
                    <a:pt x="28" y="469"/>
                    <a:pt x="0" y="539"/>
                  </a:cubicBezTo>
                  <a:cubicBezTo>
                    <a:pt x="69" y="380"/>
                    <a:pt x="131" y="218"/>
                    <a:pt x="158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Sļiḑè"/>
            <p:cNvSpPr/>
            <p:nvPr/>
          </p:nvSpPr>
          <p:spPr bwMode="auto">
            <a:xfrm>
              <a:off x="3011488" y="4784725"/>
              <a:ext cx="547688" cy="450850"/>
            </a:xfrm>
            <a:custGeom>
              <a:avLst/>
              <a:gdLst>
                <a:gd name="T0" fmla="*/ 100 w 136"/>
                <a:gd name="T1" fmla="*/ 71 h 112"/>
                <a:gd name="T2" fmla="*/ 97 w 136"/>
                <a:gd name="T3" fmla="*/ 73 h 112"/>
                <a:gd name="T4" fmla="*/ 95 w 136"/>
                <a:gd name="T5" fmla="*/ 70 h 112"/>
                <a:gd name="T6" fmla="*/ 92 w 136"/>
                <a:gd name="T7" fmla="*/ 50 h 112"/>
                <a:gd name="T8" fmla="*/ 74 w 136"/>
                <a:gd name="T9" fmla="*/ 36 h 112"/>
                <a:gd name="T10" fmla="*/ 51 w 136"/>
                <a:gd name="T11" fmla="*/ 37 h 112"/>
                <a:gd name="T12" fmla="*/ 37 w 136"/>
                <a:gd name="T13" fmla="*/ 51 h 112"/>
                <a:gd name="T14" fmla="*/ 41 w 136"/>
                <a:gd name="T15" fmla="*/ 82 h 112"/>
                <a:gd name="T16" fmla="*/ 70 w 136"/>
                <a:gd name="T17" fmla="*/ 103 h 112"/>
                <a:gd name="T18" fmla="*/ 105 w 136"/>
                <a:gd name="T19" fmla="*/ 102 h 112"/>
                <a:gd name="T20" fmla="*/ 127 w 136"/>
                <a:gd name="T21" fmla="*/ 80 h 112"/>
                <a:gd name="T22" fmla="*/ 121 w 136"/>
                <a:gd name="T23" fmla="*/ 39 h 112"/>
                <a:gd name="T24" fmla="*/ 82 w 136"/>
                <a:gd name="T25" fmla="*/ 10 h 112"/>
                <a:gd name="T26" fmla="*/ 34 w 136"/>
                <a:gd name="T27" fmla="*/ 11 h 112"/>
                <a:gd name="T28" fmla="*/ 5 w 136"/>
                <a:gd name="T29" fmla="*/ 41 h 112"/>
                <a:gd name="T30" fmla="*/ 2 w 136"/>
                <a:gd name="T31" fmla="*/ 42 h 112"/>
                <a:gd name="T32" fmla="*/ 1 w 136"/>
                <a:gd name="T33" fmla="*/ 40 h 112"/>
                <a:gd name="T34" fmla="*/ 32 w 136"/>
                <a:gd name="T35" fmla="*/ 7 h 112"/>
                <a:gd name="T36" fmla="*/ 84 w 136"/>
                <a:gd name="T37" fmla="*/ 6 h 112"/>
                <a:gd name="T38" fmla="*/ 125 w 136"/>
                <a:gd name="T39" fmla="*/ 37 h 112"/>
                <a:gd name="T40" fmla="*/ 131 w 136"/>
                <a:gd name="T41" fmla="*/ 82 h 112"/>
                <a:gd name="T42" fmla="*/ 107 w 136"/>
                <a:gd name="T43" fmla="*/ 106 h 112"/>
                <a:gd name="T44" fmla="*/ 68 w 136"/>
                <a:gd name="T45" fmla="*/ 107 h 112"/>
                <a:gd name="T46" fmla="*/ 37 w 136"/>
                <a:gd name="T47" fmla="*/ 84 h 112"/>
                <a:gd name="T48" fmla="*/ 32 w 136"/>
                <a:gd name="T49" fmla="*/ 50 h 112"/>
                <a:gd name="T50" fmla="*/ 49 w 136"/>
                <a:gd name="T51" fmla="*/ 33 h 112"/>
                <a:gd name="T52" fmla="*/ 75 w 136"/>
                <a:gd name="T53" fmla="*/ 32 h 112"/>
                <a:gd name="T54" fmla="*/ 96 w 136"/>
                <a:gd name="T55" fmla="*/ 48 h 112"/>
                <a:gd name="T56" fmla="*/ 100 w 136"/>
                <a:gd name="T57" fmla="*/ 7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" h="112">
                  <a:moveTo>
                    <a:pt x="100" y="71"/>
                  </a:moveTo>
                  <a:cubicBezTo>
                    <a:pt x="99" y="73"/>
                    <a:pt x="98" y="73"/>
                    <a:pt x="97" y="73"/>
                  </a:cubicBezTo>
                  <a:cubicBezTo>
                    <a:pt x="96" y="72"/>
                    <a:pt x="95" y="71"/>
                    <a:pt x="95" y="70"/>
                  </a:cubicBezTo>
                  <a:cubicBezTo>
                    <a:pt x="97" y="63"/>
                    <a:pt x="96" y="56"/>
                    <a:pt x="92" y="50"/>
                  </a:cubicBezTo>
                  <a:cubicBezTo>
                    <a:pt x="88" y="44"/>
                    <a:pt x="82" y="39"/>
                    <a:pt x="74" y="36"/>
                  </a:cubicBezTo>
                  <a:cubicBezTo>
                    <a:pt x="66" y="34"/>
                    <a:pt x="57" y="34"/>
                    <a:pt x="51" y="37"/>
                  </a:cubicBezTo>
                  <a:cubicBezTo>
                    <a:pt x="44" y="39"/>
                    <a:pt x="39" y="44"/>
                    <a:pt x="37" y="51"/>
                  </a:cubicBezTo>
                  <a:cubicBezTo>
                    <a:pt x="33" y="61"/>
                    <a:pt x="35" y="72"/>
                    <a:pt x="41" y="82"/>
                  </a:cubicBezTo>
                  <a:cubicBezTo>
                    <a:pt x="47" y="91"/>
                    <a:pt x="57" y="99"/>
                    <a:pt x="70" y="103"/>
                  </a:cubicBezTo>
                  <a:cubicBezTo>
                    <a:pt x="82" y="107"/>
                    <a:pt x="95" y="107"/>
                    <a:pt x="105" y="102"/>
                  </a:cubicBezTo>
                  <a:cubicBezTo>
                    <a:pt x="115" y="98"/>
                    <a:pt x="123" y="90"/>
                    <a:pt x="127" y="80"/>
                  </a:cubicBezTo>
                  <a:cubicBezTo>
                    <a:pt x="131" y="66"/>
                    <a:pt x="129" y="51"/>
                    <a:pt x="121" y="39"/>
                  </a:cubicBezTo>
                  <a:cubicBezTo>
                    <a:pt x="113" y="26"/>
                    <a:pt x="99" y="15"/>
                    <a:pt x="82" y="10"/>
                  </a:cubicBezTo>
                  <a:cubicBezTo>
                    <a:pt x="65" y="5"/>
                    <a:pt x="48" y="5"/>
                    <a:pt x="34" y="11"/>
                  </a:cubicBezTo>
                  <a:cubicBezTo>
                    <a:pt x="21" y="17"/>
                    <a:pt x="10" y="27"/>
                    <a:pt x="5" y="41"/>
                  </a:cubicBezTo>
                  <a:cubicBezTo>
                    <a:pt x="5" y="42"/>
                    <a:pt x="4" y="43"/>
                    <a:pt x="2" y="42"/>
                  </a:cubicBezTo>
                  <a:cubicBezTo>
                    <a:pt x="1" y="42"/>
                    <a:pt x="0" y="41"/>
                    <a:pt x="1" y="40"/>
                  </a:cubicBezTo>
                  <a:cubicBezTo>
                    <a:pt x="6" y="24"/>
                    <a:pt x="17" y="13"/>
                    <a:pt x="32" y="7"/>
                  </a:cubicBezTo>
                  <a:cubicBezTo>
                    <a:pt x="47" y="1"/>
                    <a:pt x="66" y="0"/>
                    <a:pt x="84" y="6"/>
                  </a:cubicBezTo>
                  <a:cubicBezTo>
                    <a:pt x="102" y="12"/>
                    <a:pt x="116" y="23"/>
                    <a:pt x="125" y="37"/>
                  </a:cubicBezTo>
                  <a:cubicBezTo>
                    <a:pt x="133" y="50"/>
                    <a:pt x="136" y="66"/>
                    <a:pt x="131" y="82"/>
                  </a:cubicBezTo>
                  <a:cubicBezTo>
                    <a:pt x="128" y="93"/>
                    <a:pt x="119" y="102"/>
                    <a:pt x="107" y="106"/>
                  </a:cubicBezTo>
                  <a:cubicBezTo>
                    <a:pt x="96" y="111"/>
                    <a:pt x="82" y="112"/>
                    <a:pt x="68" y="107"/>
                  </a:cubicBezTo>
                  <a:cubicBezTo>
                    <a:pt x="55" y="103"/>
                    <a:pt x="44" y="94"/>
                    <a:pt x="37" y="84"/>
                  </a:cubicBezTo>
                  <a:cubicBezTo>
                    <a:pt x="31" y="73"/>
                    <a:pt x="29" y="61"/>
                    <a:pt x="32" y="50"/>
                  </a:cubicBezTo>
                  <a:cubicBezTo>
                    <a:pt x="35" y="42"/>
                    <a:pt x="41" y="36"/>
                    <a:pt x="49" y="33"/>
                  </a:cubicBezTo>
                  <a:cubicBezTo>
                    <a:pt x="56" y="30"/>
                    <a:pt x="66" y="29"/>
                    <a:pt x="75" y="32"/>
                  </a:cubicBezTo>
                  <a:cubicBezTo>
                    <a:pt x="84" y="35"/>
                    <a:pt x="92" y="41"/>
                    <a:pt x="96" y="48"/>
                  </a:cubicBezTo>
                  <a:cubicBezTo>
                    <a:pt x="101" y="55"/>
                    <a:pt x="102" y="64"/>
                    <a:pt x="100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śľíḍe"/>
            <p:cNvSpPr/>
            <p:nvPr/>
          </p:nvSpPr>
          <p:spPr bwMode="auto">
            <a:xfrm>
              <a:off x="3336925" y="3757613"/>
              <a:ext cx="508000" cy="466725"/>
            </a:xfrm>
            <a:custGeom>
              <a:avLst/>
              <a:gdLst>
                <a:gd name="T0" fmla="*/ 21 w 126"/>
                <a:gd name="T1" fmla="*/ 23 h 116"/>
                <a:gd name="T2" fmla="*/ 124 w 126"/>
                <a:gd name="T3" fmla="*/ 56 h 116"/>
                <a:gd name="T4" fmla="*/ 107 w 126"/>
                <a:gd name="T5" fmla="*/ 109 h 116"/>
                <a:gd name="T6" fmla="*/ 7 w 126"/>
                <a:gd name="T7" fmla="*/ 77 h 116"/>
                <a:gd name="T8" fmla="*/ 21 w 126"/>
                <a:gd name="T9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6">
                  <a:moveTo>
                    <a:pt x="21" y="23"/>
                  </a:moveTo>
                  <a:cubicBezTo>
                    <a:pt x="47" y="0"/>
                    <a:pt x="120" y="32"/>
                    <a:pt x="124" y="56"/>
                  </a:cubicBezTo>
                  <a:cubicBezTo>
                    <a:pt x="126" y="68"/>
                    <a:pt x="111" y="116"/>
                    <a:pt x="107" y="109"/>
                  </a:cubicBezTo>
                  <a:cubicBezTo>
                    <a:pt x="93" y="88"/>
                    <a:pt x="31" y="68"/>
                    <a:pt x="7" y="77"/>
                  </a:cubicBezTo>
                  <a:cubicBezTo>
                    <a:pt x="0" y="79"/>
                    <a:pt x="8" y="35"/>
                    <a:pt x="21" y="23"/>
                  </a:cubicBezTo>
                  <a:close/>
                </a:path>
              </a:pathLst>
            </a:cu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iṣḻidè"/>
            <p:cNvSpPr/>
            <p:nvPr/>
          </p:nvSpPr>
          <p:spPr bwMode="auto">
            <a:xfrm>
              <a:off x="6997700" y="1924050"/>
              <a:ext cx="382588" cy="41275"/>
            </a:xfrm>
            <a:custGeom>
              <a:avLst/>
              <a:gdLst>
                <a:gd name="T0" fmla="*/ 3 w 95"/>
                <a:gd name="T1" fmla="*/ 6 h 10"/>
                <a:gd name="T2" fmla="*/ 1 w 95"/>
                <a:gd name="T3" fmla="*/ 7 h 10"/>
                <a:gd name="T4" fmla="*/ 1 w 95"/>
                <a:gd name="T5" fmla="*/ 5 h 10"/>
                <a:gd name="T6" fmla="*/ 30 w 95"/>
                <a:gd name="T7" fmla="*/ 1 h 10"/>
                <a:gd name="T8" fmla="*/ 93 w 95"/>
                <a:gd name="T9" fmla="*/ 8 h 10"/>
                <a:gd name="T10" fmla="*/ 95 w 95"/>
                <a:gd name="T11" fmla="*/ 9 h 10"/>
                <a:gd name="T12" fmla="*/ 93 w 95"/>
                <a:gd name="T13" fmla="*/ 10 h 10"/>
                <a:gd name="T14" fmla="*/ 30 w 95"/>
                <a:gd name="T15" fmla="*/ 4 h 10"/>
                <a:gd name="T16" fmla="*/ 3 w 95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10">
                  <a:moveTo>
                    <a:pt x="3" y="6"/>
                  </a:moveTo>
                  <a:cubicBezTo>
                    <a:pt x="3" y="7"/>
                    <a:pt x="2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2" y="1"/>
                    <a:pt x="14" y="0"/>
                    <a:pt x="30" y="1"/>
                  </a:cubicBezTo>
                  <a:cubicBezTo>
                    <a:pt x="48" y="2"/>
                    <a:pt x="72" y="4"/>
                    <a:pt x="93" y="8"/>
                  </a:cubicBezTo>
                  <a:cubicBezTo>
                    <a:pt x="94" y="8"/>
                    <a:pt x="95" y="9"/>
                    <a:pt x="95" y="9"/>
                  </a:cubicBezTo>
                  <a:cubicBezTo>
                    <a:pt x="94" y="10"/>
                    <a:pt x="94" y="10"/>
                    <a:pt x="93" y="10"/>
                  </a:cubicBezTo>
                  <a:cubicBezTo>
                    <a:pt x="72" y="7"/>
                    <a:pt x="48" y="4"/>
                    <a:pt x="30" y="4"/>
                  </a:cubicBezTo>
                  <a:cubicBezTo>
                    <a:pt x="15" y="3"/>
                    <a:pt x="4" y="4"/>
                    <a:pt x="3" y="6"/>
                  </a:cubicBezTo>
                  <a:close/>
                </a:path>
              </a:pathLst>
            </a:cu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śľîdé"/>
            <p:cNvSpPr/>
            <p:nvPr/>
          </p:nvSpPr>
          <p:spPr bwMode="auto">
            <a:xfrm>
              <a:off x="6897688" y="1928813"/>
              <a:ext cx="490538" cy="193675"/>
            </a:xfrm>
            <a:custGeom>
              <a:avLst/>
              <a:gdLst>
                <a:gd name="T0" fmla="*/ 122 w 122"/>
                <a:gd name="T1" fmla="*/ 13 h 48"/>
                <a:gd name="T2" fmla="*/ 2 w 122"/>
                <a:gd name="T3" fmla="*/ 14 h 48"/>
                <a:gd name="T4" fmla="*/ 118 w 122"/>
                <a:gd name="T5" fmla="*/ 48 h 48"/>
                <a:gd name="T6" fmla="*/ 122 w 122"/>
                <a:gd name="T7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48">
                  <a:moveTo>
                    <a:pt x="122" y="13"/>
                  </a:moveTo>
                  <a:cubicBezTo>
                    <a:pt x="29" y="0"/>
                    <a:pt x="3" y="2"/>
                    <a:pt x="2" y="14"/>
                  </a:cubicBezTo>
                  <a:cubicBezTo>
                    <a:pt x="0" y="26"/>
                    <a:pt x="25" y="35"/>
                    <a:pt x="118" y="48"/>
                  </a:cubicBezTo>
                  <a:cubicBezTo>
                    <a:pt x="122" y="13"/>
                    <a:pt x="122" y="13"/>
                    <a:pt x="122" y="13"/>
                  </a:cubicBezTo>
                </a:path>
              </a:pathLst>
            </a:custGeom>
            <a:solidFill>
              <a:srgbClr val="E68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$ḷíḓe"/>
            <p:cNvSpPr/>
            <p:nvPr/>
          </p:nvSpPr>
          <p:spPr bwMode="auto">
            <a:xfrm>
              <a:off x="6981825" y="1944688"/>
              <a:ext cx="36513" cy="112713"/>
            </a:xfrm>
            <a:custGeom>
              <a:avLst/>
              <a:gdLst>
                <a:gd name="T0" fmla="*/ 3 w 9"/>
                <a:gd name="T1" fmla="*/ 1 h 28"/>
                <a:gd name="T2" fmla="*/ 0 w 9"/>
                <a:gd name="T3" fmla="*/ 26 h 28"/>
                <a:gd name="T4" fmla="*/ 6 w 9"/>
                <a:gd name="T5" fmla="*/ 28 h 28"/>
                <a:gd name="T6" fmla="*/ 9 w 9"/>
                <a:gd name="T7" fmla="*/ 0 h 28"/>
                <a:gd name="T8" fmla="*/ 3 w 9"/>
                <a:gd name="T9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8">
                  <a:moveTo>
                    <a:pt x="3" y="1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3" y="27"/>
                    <a:pt x="6" y="2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5" y="0"/>
                    <a:pt x="3" y="1"/>
                  </a:cubicBezTo>
                </a:path>
              </a:pathLst>
            </a:cu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śḷîďê"/>
            <p:cNvSpPr/>
            <p:nvPr/>
          </p:nvSpPr>
          <p:spPr bwMode="auto">
            <a:xfrm>
              <a:off x="7340600" y="1973263"/>
              <a:ext cx="31750" cy="149225"/>
            </a:xfrm>
            <a:custGeom>
              <a:avLst/>
              <a:gdLst>
                <a:gd name="T0" fmla="*/ 5 w 8"/>
                <a:gd name="T1" fmla="*/ 1 h 37"/>
                <a:gd name="T2" fmla="*/ 6 w 8"/>
                <a:gd name="T3" fmla="*/ 0 h 37"/>
                <a:gd name="T4" fmla="*/ 8 w 8"/>
                <a:gd name="T5" fmla="*/ 1 h 37"/>
                <a:gd name="T6" fmla="*/ 3 w 8"/>
                <a:gd name="T7" fmla="*/ 36 h 37"/>
                <a:gd name="T8" fmla="*/ 1 w 8"/>
                <a:gd name="T9" fmla="*/ 37 h 37"/>
                <a:gd name="T10" fmla="*/ 0 w 8"/>
                <a:gd name="T11" fmla="*/ 36 h 37"/>
                <a:gd name="T12" fmla="*/ 5 w 8"/>
                <a:gd name="T13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5" y="1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7"/>
                    <a:pt x="2" y="37"/>
                    <a:pt x="1" y="37"/>
                  </a:cubicBezTo>
                  <a:cubicBezTo>
                    <a:pt x="1" y="37"/>
                    <a:pt x="0" y="36"/>
                    <a:pt x="0" y="36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íṣḷíḑe"/>
            <p:cNvSpPr/>
            <p:nvPr/>
          </p:nvSpPr>
          <p:spPr bwMode="auto">
            <a:xfrm>
              <a:off x="6900863" y="1989138"/>
              <a:ext cx="25400" cy="36513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Sḷiďe"/>
            <p:cNvSpPr/>
            <p:nvPr/>
          </p:nvSpPr>
          <p:spPr bwMode="auto">
            <a:xfrm>
              <a:off x="6926263" y="2025650"/>
              <a:ext cx="414338" cy="92075"/>
            </a:xfrm>
            <a:custGeom>
              <a:avLst/>
              <a:gdLst>
                <a:gd name="T0" fmla="*/ 0 w 103"/>
                <a:gd name="T1" fmla="*/ 0 h 23"/>
                <a:gd name="T2" fmla="*/ 0 w 103"/>
                <a:gd name="T3" fmla="*/ 0 h 23"/>
                <a:gd name="T4" fmla="*/ 103 w 103"/>
                <a:gd name="T5" fmla="*/ 23 h 23"/>
                <a:gd name="T6" fmla="*/ 103 w 103"/>
                <a:gd name="T7" fmla="*/ 23 h 23"/>
                <a:gd name="T8" fmla="*/ 103 w 103"/>
                <a:gd name="T9" fmla="*/ 23 h 23"/>
                <a:gd name="T10" fmla="*/ 14 w 103"/>
                <a:gd name="T11" fmla="*/ 6 h 23"/>
                <a:gd name="T12" fmla="*/ 14 w 103"/>
                <a:gd name="T13" fmla="*/ 6 h 23"/>
                <a:gd name="T14" fmla="*/ 14 w 103"/>
                <a:gd name="T15" fmla="*/ 6 h 23"/>
                <a:gd name="T16" fmla="*/ 0 w 103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7"/>
                    <a:pt x="40" y="14"/>
                    <a:pt x="103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59" y="17"/>
                    <a:pt x="31" y="11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7" y="4"/>
                    <a:pt x="3" y="2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$ļïḓè"/>
            <p:cNvSpPr/>
            <p:nvPr/>
          </p:nvSpPr>
          <p:spPr bwMode="auto">
            <a:xfrm>
              <a:off x="6900863" y="1984375"/>
              <a:ext cx="452438" cy="133350"/>
            </a:xfrm>
            <a:custGeom>
              <a:avLst/>
              <a:gdLst>
                <a:gd name="T0" fmla="*/ 27 w 112"/>
                <a:gd name="T1" fmla="*/ 4 h 33"/>
                <a:gd name="T2" fmla="*/ 26 w 112"/>
                <a:gd name="T3" fmla="*/ 18 h 33"/>
                <a:gd name="T4" fmla="*/ 20 w 112"/>
                <a:gd name="T5" fmla="*/ 16 h 33"/>
                <a:gd name="T6" fmla="*/ 109 w 112"/>
                <a:gd name="T7" fmla="*/ 33 h 33"/>
                <a:gd name="T8" fmla="*/ 112 w 112"/>
                <a:gd name="T9" fmla="*/ 15 h 33"/>
                <a:gd name="T10" fmla="*/ 27 w 112"/>
                <a:gd name="T11" fmla="*/ 4 h 33"/>
                <a:gd name="T12" fmla="*/ 1 w 112"/>
                <a:gd name="T13" fmla="*/ 0 h 33"/>
                <a:gd name="T14" fmla="*/ 1 w 112"/>
                <a:gd name="T15" fmla="*/ 0 h 33"/>
                <a:gd name="T16" fmla="*/ 1 w 112"/>
                <a:gd name="T17" fmla="*/ 0 h 33"/>
                <a:gd name="T18" fmla="*/ 0 w 112"/>
                <a:gd name="T19" fmla="*/ 1 h 33"/>
                <a:gd name="T20" fmla="*/ 6 w 112"/>
                <a:gd name="T21" fmla="*/ 10 h 33"/>
                <a:gd name="T22" fmla="*/ 20 w 112"/>
                <a:gd name="T23" fmla="*/ 16 h 33"/>
                <a:gd name="T24" fmla="*/ 21 w 112"/>
                <a:gd name="T25" fmla="*/ 3 h 33"/>
                <a:gd name="T26" fmla="*/ 1 w 112"/>
                <a:gd name="T2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33">
                  <a:moveTo>
                    <a:pt x="27" y="4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4" y="17"/>
                    <a:pt x="22" y="17"/>
                    <a:pt x="20" y="16"/>
                  </a:cubicBezTo>
                  <a:cubicBezTo>
                    <a:pt x="37" y="21"/>
                    <a:pt x="65" y="27"/>
                    <a:pt x="109" y="33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27" y="4"/>
                    <a:pt x="27" y="4"/>
                    <a:pt x="27" y="4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2" y="7"/>
                    <a:pt x="6" y="10"/>
                  </a:cubicBezTo>
                  <a:cubicBezTo>
                    <a:pt x="9" y="12"/>
                    <a:pt x="13" y="14"/>
                    <a:pt x="20" y="1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F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îṩḻïḓè"/>
            <p:cNvSpPr/>
            <p:nvPr/>
          </p:nvSpPr>
          <p:spPr bwMode="auto">
            <a:xfrm>
              <a:off x="6981825" y="1997075"/>
              <a:ext cx="28575" cy="60325"/>
            </a:xfrm>
            <a:custGeom>
              <a:avLst/>
              <a:gdLst>
                <a:gd name="T0" fmla="*/ 1 w 7"/>
                <a:gd name="T1" fmla="*/ 0 h 15"/>
                <a:gd name="T2" fmla="*/ 0 w 7"/>
                <a:gd name="T3" fmla="*/ 13 h 15"/>
                <a:gd name="T4" fmla="*/ 0 w 7"/>
                <a:gd name="T5" fmla="*/ 13 h 15"/>
                <a:gd name="T6" fmla="*/ 6 w 7"/>
                <a:gd name="T7" fmla="*/ 15 h 15"/>
                <a:gd name="T8" fmla="*/ 7 w 7"/>
                <a:gd name="T9" fmla="*/ 1 h 15"/>
                <a:gd name="T10" fmla="*/ 1 w 7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5">
                  <a:moveTo>
                    <a:pt x="1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4"/>
                    <a:pt x="4" y="14"/>
                    <a:pt x="6" y="1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06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ṥļíḓe"/>
            <p:cNvSpPr/>
            <p:nvPr/>
          </p:nvSpPr>
          <p:spPr bwMode="auto">
            <a:xfrm>
              <a:off x="7353300" y="2049463"/>
              <a:ext cx="26988" cy="73025"/>
            </a:xfrm>
            <a:custGeom>
              <a:avLst/>
              <a:gdLst>
                <a:gd name="T0" fmla="*/ 0 w 7"/>
                <a:gd name="T1" fmla="*/ 17 h 18"/>
                <a:gd name="T2" fmla="*/ 0 w 7"/>
                <a:gd name="T3" fmla="*/ 17 h 18"/>
                <a:gd name="T4" fmla="*/ 5 w 7"/>
                <a:gd name="T5" fmla="*/ 18 h 18"/>
                <a:gd name="T6" fmla="*/ 0 w 7"/>
                <a:gd name="T7" fmla="*/ 17 h 18"/>
                <a:gd name="T8" fmla="*/ 7 w 7"/>
                <a:gd name="T9" fmla="*/ 0 h 18"/>
                <a:gd name="T10" fmla="*/ 5 w 7"/>
                <a:gd name="T11" fmla="*/ 18 h 18"/>
                <a:gd name="T12" fmla="*/ 7 w 7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8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3" y="17"/>
                    <a:pt x="5" y="18"/>
                  </a:cubicBezTo>
                  <a:cubicBezTo>
                    <a:pt x="3" y="17"/>
                    <a:pt x="1" y="17"/>
                    <a:pt x="0" y="17"/>
                  </a:cubicBezTo>
                  <a:moveTo>
                    <a:pt x="7" y="0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ṩļïḑè"/>
            <p:cNvSpPr/>
            <p:nvPr/>
          </p:nvSpPr>
          <p:spPr bwMode="auto">
            <a:xfrm>
              <a:off x="7353300" y="2049463"/>
              <a:ext cx="26988" cy="73025"/>
            </a:xfrm>
            <a:custGeom>
              <a:avLst/>
              <a:gdLst>
                <a:gd name="T0" fmla="*/ 2 w 7"/>
                <a:gd name="T1" fmla="*/ 0 h 18"/>
                <a:gd name="T2" fmla="*/ 0 w 7"/>
                <a:gd name="T3" fmla="*/ 17 h 18"/>
                <a:gd name="T4" fmla="*/ 0 w 7"/>
                <a:gd name="T5" fmla="*/ 17 h 18"/>
                <a:gd name="T6" fmla="*/ 5 w 7"/>
                <a:gd name="T7" fmla="*/ 18 h 18"/>
                <a:gd name="T8" fmla="*/ 5 w 7"/>
                <a:gd name="T9" fmla="*/ 18 h 18"/>
                <a:gd name="T10" fmla="*/ 7 w 7"/>
                <a:gd name="T11" fmla="*/ 0 h 18"/>
                <a:gd name="T12" fmla="*/ 2 w 7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8">
                  <a:moveTo>
                    <a:pt x="2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3" y="17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F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ṥļíďe"/>
            <p:cNvSpPr/>
            <p:nvPr/>
          </p:nvSpPr>
          <p:spPr bwMode="auto">
            <a:xfrm>
              <a:off x="7340600" y="2044700"/>
              <a:ext cx="20638" cy="73025"/>
            </a:xfrm>
            <a:custGeom>
              <a:avLst/>
              <a:gdLst>
                <a:gd name="T0" fmla="*/ 3 w 5"/>
                <a:gd name="T1" fmla="*/ 0 h 18"/>
                <a:gd name="T2" fmla="*/ 0 w 5"/>
                <a:gd name="T3" fmla="*/ 18 h 18"/>
                <a:gd name="T4" fmla="*/ 0 w 5"/>
                <a:gd name="T5" fmla="*/ 18 h 18"/>
                <a:gd name="T6" fmla="*/ 0 w 5"/>
                <a:gd name="T7" fmla="*/ 18 h 18"/>
                <a:gd name="T8" fmla="*/ 3 w 5"/>
                <a:gd name="T9" fmla="*/ 18 h 18"/>
                <a:gd name="T10" fmla="*/ 3 w 5"/>
                <a:gd name="T11" fmla="*/ 18 h 18"/>
                <a:gd name="T12" fmla="*/ 3 w 5"/>
                <a:gd name="T13" fmla="*/ 18 h 18"/>
                <a:gd name="T14" fmla="*/ 5 w 5"/>
                <a:gd name="T15" fmla="*/ 1 h 18"/>
                <a:gd name="T16" fmla="*/ 3 w 5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8">
                  <a:moveTo>
                    <a:pt x="3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5C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ṡľîḓé"/>
            <p:cNvSpPr/>
            <p:nvPr/>
          </p:nvSpPr>
          <p:spPr bwMode="auto">
            <a:xfrm>
              <a:off x="6397625" y="1912938"/>
              <a:ext cx="261938" cy="184150"/>
            </a:xfrm>
            <a:custGeom>
              <a:avLst/>
              <a:gdLst>
                <a:gd name="T0" fmla="*/ 54 w 65"/>
                <a:gd name="T1" fmla="*/ 46 h 46"/>
                <a:gd name="T2" fmla="*/ 16 w 65"/>
                <a:gd name="T3" fmla="*/ 28 h 46"/>
                <a:gd name="T4" fmla="*/ 0 w 65"/>
                <a:gd name="T5" fmla="*/ 2 h 46"/>
                <a:gd name="T6" fmla="*/ 0 w 65"/>
                <a:gd name="T7" fmla="*/ 1 h 46"/>
                <a:gd name="T8" fmla="*/ 27 w 65"/>
                <a:gd name="T9" fmla="*/ 18 h 46"/>
                <a:gd name="T10" fmla="*/ 29 w 65"/>
                <a:gd name="T11" fmla="*/ 24 h 46"/>
                <a:gd name="T12" fmla="*/ 35 w 65"/>
                <a:gd name="T13" fmla="*/ 23 h 46"/>
                <a:gd name="T14" fmla="*/ 38 w 65"/>
                <a:gd name="T15" fmla="*/ 25 h 46"/>
                <a:gd name="T16" fmla="*/ 39 w 65"/>
                <a:gd name="T17" fmla="*/ 24 h 46"/>
                <a:gd name="T18" fmla="*/ 39 w 65"/>
                <a:gd name="T19" fmla="*/ 23 h 46"/>
                <a:gd name="T20" fmla="*/ 36 w 65"/>
                <a:gd name="T21" fmla="*/ 22 h 46"/>
                <a:gd name="T22" fmla="*/ 34 w 65"/>
                <a:gd name="T23" fmla="*/ 16 h 46"/>
                <a:gd name="T24" fmla="*/ 28 w 65"/>
                <a:gd name="T25" fmla="*/ 17 h 46"/>
                <a:gd name="T26" fmla="*/ 0 w 65"/>
                <a:gd name="T27" fmla="*/ 0 h 46"/>
                <a:gd name="T28" fmla="*/ 2 w 65"/>
                <a:gd name="T29" fmla="*/ 0 h 46"/>
                <a:gd name="T30" fmla="*/ 31 w 65"/>
                <a:gd name="T31" fmla="*/ 2 h 46"/>
                <a:gd name="T32" fmla="*/ 65 w 65"/>
                <a:gd name="T33" fmla="*/ 28 h 46"/>
                <a:gd name="T34" fmla="*/ 54 w 65"/>
                <a:gd name="T3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46">
                  <a:moveTo>
                    <a:pt x="54" y="46"/>
                  </a:moveTo>
                  <a:cubicBezTo>
                    <a:pt x="48" y="41"/>
                    <a:pt x="25" y="29"/>
                    <a:pt x="16" y="28"/>
                  </a:cubicBezTo>
                  <a:cubicBezTo>
                    <a:pt x="14" y="21"/>
                    <a:pt x="7" y="8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0"/>
                    <a:pt x="27" y="23"/>
                    <a:pt x="29" y="24"/>
                  </a:cubicBezTo>
                  <a:cubicBezTo>
                    <a:pt x="31" y="25"/>
                    <a:pt x="34" y="25"/>
                    <a:pt x="35" y="2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0"/>
                    <a:pt x="36" y="17"/>
                    <a:pt x="34" y="16"/>
                  </a:cubicBezTo>
                  <a:cubicBezTo>
                    <a:pt x="32" y="15"/>
                    <a:pt x="29" y="15"/>
                    <a:pt x="28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0" y="3"/>
                    <a:pt x="24" y="4"/>
                    <a:pt x="31" y="2"/>
                  </a:cubicBezTo>
                  <a:cubicBezTo>
                    <a:pt x="37" y="10"/>
                    <a:pt x="58" y="25"/>
                    <a:pt x="65" y="28"/>
                  </a:cubicBezTo>
                  <a:cubicBezTo>
                    <a:pt x="65" y="31"/>
                    <a:pt x="60" y="44"/>
                    <a:pt x="54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íṣļíḋé"/>
            <p:cNvSpPr/>
            <p:nvPr/>
          </p:nvSpPr>
          <p:spPr bwMode="auto">
            <a:xfrm>
              <a:off x="6583363" y="1997075"/>
              <a:ext cx="382588" cy="301625"/>
            </a:xfrm>
            <a:custGeom>
              <a:avLst/>
              <a:gdLst>
                <a:gd name="T0" fmla="*/ 90 w 95"/>
                <a:gd name="T1" fmla="*/ 43 h 75"/>
                <a:gd name="T2" fmla="*/ 24 w 95"/>
                <a:gd name="T3" fmla="*/ 2 h 75"/>
                <a:gd name="T4" fmla="*/ 13 w 95"/>
                <a:gd name="T5" fmla="*/ 5 h 75"/>
                <a:gd name="T6" fmla="*/ 3 w 95"/>
                <a:gd name="T7" fmla="*/ 21 h 75"/>
                <a:gd name="T8" fmla="*/ 5 w 95"/>
                <a:gd name="T9" fmla="*/ 32 h 75"/>
                <a:gd name="T10" fmla="*/ 72 w 95"/>
                <a:gd name="T11" fmla="*/ 73 h 75"/>
                <a:gd name="T12" fmla="*/ 82 w 95"/>
                <a:gd name="T13" fmla="*/ 70 h 75"/>
                <a:gd name="T14" fmla="*/ 93 w 95"/>
                <a:gd name="T15" fmla="*/ 54 h 75"/>
                <a:gd name="T16" fmla="*/ 90 w 95"/>
                <a:gd name="T17" fmla="*/ 4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75">
                  <a:moveTo>
                    <a:pt x="90" y="43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0" y="0"/>
                    <a:pt x="15" y="1"/>
                    <a:pt x="13" y="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25"/>
                    <a:pt x="2" y="30"/>
                    <a:pt x="5" y="32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5" y="75"/>
                    <a:pt x="80" y="74"/>
                    <a:pt x="82" y="70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5" y="50"/>
                    <a:pt x="94" y="45"/>
                    <a:pt x="90" y="43"/>
                  </a:cubicBezTo>
                </a:path>
              </a:pathLst>
            </a:custGeom>
            <a:solidFill>
              <a:srgbClr val="E68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ṥḻíḓe"/>
            <p:cNvSpPr/>
            <p:nvPr/>
          </p:nvSpPr>
          <p:spPr bwMode="auto">
            <a:xfrm>
              <a:off x="6769100" y="2105025"/>
              <a:ext cx="901700" cy="620713"/>
            </a:xfrm>
            <a:custGeom>
              <a:avLst/>
              <a:gdLst>
                <a:gd name="T0" fmla="*/ 125 w 224"/>
                <a:gd name="T1" fmla="*/ 66 h 154"/>
                <a:gd name="T2" fmla="*/ 218 w 224"/>
                <a:gd name="T3" fmla="*/ 143 h 154"/>
                <a:gd name="T4" fmla="*/ 107 w 224"/>
                <a:gd name="T5" fmla="*/ 96 h 154"/>
                <a:gd name="T6" fmla="*/ 0 w 224"/>
                <a:gd name="T7" fmla="*/ 30 h 154"/>
                <a:gd name="T8" fmla="*/ 18 w 224"/>
                <a:gd name="T9" fmla="*/ 0 h 154"/>
                <a:gd name="T10" fmla="*/ 125 w 224"/>
                <a:gd name="T11" fmla="*/ 6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154">
                  <a:moveTo>
                    <a:pt x="125" y="66"/>
                  </a:moveTo>
                  <a:cubicBezTo>
                    <a:pt x="205" y="115"/>
                    <a:pt x="224" y="133"/>
                    <a:pt x="218" y="143"/>
                  </a:cubicBezTo>
                  <a:cubicBezTo>
                    <a:pt x="211" y="154"/>
                    <a:pt x="187" y="145"/>
                    <a:pt x="107" y="9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20"/>
                    <a:pt x="12" y="10"/>
                    <a:pt x="18" y="0"/>
                  </a:cubicBezTo>
                  <a:cubicBezTo>
                    <a:pt x="125" y="66"/>
                    <a:pt x="125" y="66"/>
                    <a:pt x="125" y="66"/>
                  </a:cubicBezTo>
                </a:path>
              </a:pathLst>
            </a:custGeom>
            <a:solidFill>
              <a:srgbClr val="E689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ṡlîḓè"/>
            <p:cNvSpPr/>
            <p:nvPr/>
          </p:nvSpPr>
          <p:spPr bwMode="auto">
            <a:xfrm>
              <a:off x="6735763" y="2089150"/>
              <a:ext cx="96838" cy="133350"/>
            </a:xfrm>
            <a:custGeom>
              <a:avLst/>
              <a:gdLst>
                <a:gd name="T0" fmla="*/ 61 w 61"/>
                <a:gd name="T1" fmla="*/ 8 h 84"/>
                <a:gd name="T2" fmla="*/ 49 w 61"/>
                <a:gd name="T3" fmla="*/ 0 h 84"/>
                <a:gd name="T4" fmla="*/ 0 w 61"/>
                <a:gd name="T5" fmla="*/ 76 h 84"/>
                <a:gd name="T6" fmla="*/ 16 w 61"/>
                <a:gd name="T7" fmla="*/ 84 h 84"/>
                <a:gd name="T8" fmla="*/ 61 w 61"/>
                <a:gd name="T9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4">
                  <a:moveTo>
                    <a:pt x="61" y="8"/>
                  </a:moveTo>
                  <a:lnTo>
                    <a:pt x="49" y="0"/>
                  </a:lnTo>
                  <a:lnTo>
                    <a:pt x="0" y="76"/>
                  </a:lnTo>
                  <a:lnTo>
                    <a:pt x="16" y="84"/>
                  </a:lnTo>
                  <a:lnTo>
                    <a:pt x="61" y="8"/>
                  </a:lnTo>
                  <a:close/>
                </a:path>
              </a:pathLst>
            </a:cu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ŝļide"/>
            <p:cNvSpPr/>
            <p:nvPr/>
          </p:nvSpPr>
          <p:spPr bwMode="auto">
            <a:xfrm>
              <a:off x="6735763" y="2089150"/>
              <a:ext cx="96838" cy="133350"/>
            </a:xfrm>
            <a:custGeom>
              <a:avLst/>
              <a:gdLst>
                <a:gd name="T0" fmla="*/ 61 w 61"/>
                <a:gd name="T1" fmla="*/ 8 h 84"/>
                <a:gd name="T2" fmla="*/ 49 w 61"/>
                <a:gd name="T3" fmla="*/ 0 h 84"/>
                <a:gd name="T4" fmla="*/ 0 w 61"/>
                <a:gd name="T5" fmla="*/ 76 h 84"/>
                <a:gd name="T6" fmla="*/ 16 w 61"/>
                <a:gd name="T7" fmla="*/ 84 h 84"/>
                <a:gd name="T8" fmla="*/ 61 w 61"/>
                <a:gd name="T9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4">
                  <a:moveTo>
                    <a:pt x="61" y="8"/>
                  </a:moveTo>
                  <a:lnTo>
                    <a:pt x="49" y="0"/>
                  </a:lnTo>
                  <a:lnTo>
                    <a:pt x="0" y="76"/>
                  </a:lnTo>
                  <a:lnTo>
                    <a:pt x="16" y="84"/>
                  </a:lnTo>
                  <a:lnTo>
                    <a:pt x="61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śľïḋè"/>
            <p:cNvSpPr/>
            <p:nvPr/>
          </p:nvSpPr>
          <p:spPr bwMode="auto">
            <a:xfrm>
              <a:off x="6583363" y="1997075"/>
              <a:ext cx="96838" cy="128588"/>
            </a:xfrm>
            <a:custGeom>
              <a:avLst/>
              <a:gdLst>
                <a:gd name="T0" fmla="*/ 24 w 24"/>
                <a:gd name="T1" fmla="*/ 2 h 32"/>
                <a:gd name="T2" fmla="*/ 13 w 24"/>
                <a:gd name="T3" fmla="*/ 5 h 32"/>
                <a:gd name="T4" fmla="*/ 3 w 24"/>
                <a:gd name="T5" fmla="*/ 21 h 32"/>
                <a:gd name="T6" fmla="*/ 5 w 24"/>
                <a:gd name="T7" fmla="*/ 32 h 32"/>
                <a:gd name="T8" fmla="*/ 24 w 24"/>
                <a:gd name="T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2">
                  <a:moveTo>
                    <a:pt x="24" y="2"/>
                  </a:moveTo>
                  <a:cubicBezTo>
                    <a:pt x="20" y="0"/>
                    <a:pt x="15" y="1"/>
                    <a:pt x="13" y="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25"/>
                    <a:pt x="2" y="30"/>
                    <a:pt x="5" y="32"/>
                  </a:cubicBezTo>
                  <a:cubicBezTo>
                    <a:pt x="24" y="2"/>
                    <a:pt x="24" y="2"/>
                    <a:pt x="24" y="2"/>
                  </a:cubicBezTo>
                </a:path>
              </a:pathLst>
            </a:custGeom>
            <a:solidFill>
              <a:srgbClr val="D67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Sḷïďe"/>
            <p:cNvSpPr/>
            <p:nvPr/>
          </p:nvSpPr>
          <p:spPr bwMode="auto">
            <a:xfrm>
              <a:off x="6397625" y="1916113"/>
              <a:ext cx="93663" cy="65088"/>
            </a:xfrm>
            <a:custGeom>
              <a:avLst/>
              <a:gdLst>
                <a:gd name="T0" fmla="*/ 10 w 23"/>
                <a:gd name="T1" fmla="*/ 14 h 16"/>
                <a:gd name="T2" fmla="*/ 11 w 23"/>
                <a:gd name="T3" fmla="*/ 16 h 16"/>
                <a:gd name="T4" fmla="*/ 11 w 23"/>
                <a:gd name="T5" fmla="*/ 16 h 16"/>
                <a:gd name="T6" fmla="*/ 10 w 23"/>
                <a:gd name="T7" fmla="*/ 14 h 16"/>
                <a:gd name="T8" fmla="*/ 10 w 23"/>
                <a:gd name="T9" fmla="*/ 14 h 16"/>
                <a:gd name="T10" fmla="*/ 0 w 23"/>
                <a:gd name="T11" fmla="*/ 1 h 16"/>
                <a:gd name="T12" fmla="*/ 9 w 23"/>
                <a:gd name="T13" fmla="*/ 12 h 16"/>
                <a:gd name="T14" fmla="*/ 9 w 23"/>
                <a:gd name="T15" fmla="*/ 12 h 16"/>
                <a:gd name="T16" fmla="*/ 0 w 23"/>
                <a:gd name="T17" fmla="*/ 1 h 16"/>
                <a:gd name="T18" fmla="*/ 0 w 23"/>
                <a:gd name="T19" fmla="*/ 0 h 16"/>
                <a:gd name="T20" fmla="*/ 0 w 23"/>
                <a:gd name="T21" fmla="*/ 0 h 16"/>
                <a:gd name="T22" fmla="*/ 0 w 23"/>
                <a:gd name="T23" fmla="*/ 0 h 16"/>
                <a:gd name="T24" fmla="*/ 23 w 23"/>
                <a:gd name="T25" fmla="*/ 14 h 16"/>
                <a:gd name="T26" fmla="*/ 23 w 23"/>
                <a:gd name="T27" fmla="*/ 14 h 16"/>
                <a:gd name="T28" fmla="*/ 0 w 23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16">
                  <a:moveTo>
                    <a:pt x="10" y="14"/>
                  </a:moveTo>
                  <a:cubicBezTo>
                    <a:pt x="10" y="15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5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moveTo>
                    <a:pt x="0" y="1"/>
                  </a:moveTo>
                  <a:cubicBezTo>
                    <a:pt x="3" y="4"/>
                    <a:pt x="6" y="8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6" y="8"/>
                    <a:pt x="3" y="4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šlide"/>
            <p:cNvSpPr/>
            <p:nvPr/>
          </p:nvSpPr>
          <p:spPr bwMode="auto">
            <a:xfrm>
              <a:off x="6434138" y="1965325"/>
              <a:ext cx="117475" cy="60325"/>
            </a:xfrm>
            <a:custGeom>
              <a:avLst/>
              <a:gdLst>
                <a:gd name="T0" fmla="*/ 9 w 29"/>
                <a:gd name="T1" fmla="*/ 15 h 15"/>
                <a:gd name="T2" fmla="*/ 8 w 29"/>
                <a:gd name="T3" fmla="*/ 15 h 15"/>
                <a:gd name="T4" fmla="*/ 8 w 29"/>
                <a:gd name="T5" fmla="*/ 15 h 15"/>
                <a:gd name="T6" fmla="*/ 8 w 29"/>
                <a:gd name="T7" fmla="*/ 15 h 15"/>
                <a:gd name="T8" fmla="*/ 8 w 29"/>
                <a:gd name="T9" fmla="*/ 15 h 15"/>
                <a:gd name="T10" fmla="*/ 8 w 29"/>
                <a:gd name="T11" fmla="*/ 15 h 15"/>
                <a:gd name="T12" fmla="*/ 8 w 29"/>
                <a:gd name="T13" fmla="*/ 15 h 15"/>
                <a:gd name="T14" fmla="*/ 8 w 29"/>
                <a:gd name="T15" fmla="*/ 15 h 15"/>
                <a:gd name="T16" fmla="*/ 8 w 29"/>
                <a:gd name="T17" fmla="*/ 15 h 15"/>
                <a:gd name="T18" fmla="*/ 8 w 29"/>
                <a:gd name="T19" fmla="*/ 15 h 15"/>
                <a:gd name="T20" fmla="*/ 7 w 29"/>
                <a:gd name="T21" fmla="*/ 15 h 15"/>
                <a:gd name="T22" fmla="*/ 7 w 29"/>
                <a:gd name="T23" fmla="*/ 15 h 15"/>
                <a:gd name="T24" fmla="*/ 7 w 29"/>
                <a:gd name="T25" fmla="*/ 15 h 15"/>
                <a:gd name="T26" fmla="*/ 7 w 29"/>
                <a:gd name="T27" fmla="*/ 15 h 15"/>
                <a:gd name="T28" fmla="*/ 7 w 29"/>
                <a:gd name="T29" fmla="*/ 15 h 15"/>
                <a:gd name="T30" fmla="*/ 7 w 29"/>
                <a:gd name="T31" fmla="*/ 15 h 15"/>
                <a:gd name="T32" fmla="*/ 7 w 29"/>
                <a:gd name="T33" fmla="*/ 15 h 15"/>
                <a:gd name="T34" fmla="*/ 7 w 29"/>
                <a:gd name="T35" fmla="*/ 15 h 15"/>
                <a:gd name="T36" fmla="*/ 7 w 29"/>
                <a:gd name="T37" fmla="*/ 15 h 15"/>
                <a:gd name="T38" fmla="*/ 7 w 29"/>
                <a:gd name="T39" fmla="*/ 15 h 15"/>
                <a:gd name="T40" fmla="*/ 7 w 29"/>
                <a:gd name="T41" fmla="*/ 15 h 15"/>
                <a:gd name="T42" fmla="*/ 7 w 29"/>
                <a:gd name="T43" fmla="*/ 15 h 15"/>
                <a:gd name="T44" fmla="*/ 7 w 29"/>
                <a:gd name="T45" fmla="*/ 15 h 15"/>
                <a:gd name="T46" fmla="*/ 7 w 29"/>
                <a:gd name="T47" fmla="*/ 15 h 15"/>
                <a:gd name="T48" fmla="*/ 7 w 29"/>
                <a:gd name="T49" fmla="*/ 15 h 15"/>
                <a:gd name="T50" fmla="*/ 7 w 29"/>
                <a:gd name="T51" fmla="*/ 15 h 15"/>
                <a:gd name="T52" fmla="*/ 7 w 29"/>
                <a:gd name="T53" fmla="*/ 15 h 15"/>
                <a:gd name="T54" fmla="*/ 26 w 29"/>
                <a:gd name="T55" fmla="*/ 10 h 15"/>
                <a:gd name="T56" fmla="*/ 29 w 29"/>
                <a:gd name="T57" fmla="*/ 12 h 15"/>
                <a:gd name="T58" fmla="*/ 29 w 29"/>
                <a:gd name="T59" fmla="*/ 11 h 15"/>
                <a:gd name="T60" fmla="*/ 19 w 29"/>
                <a:gd name="T61" fmla="*/ 10 h 15"/>
                <a:gd name="T62" fmla="*/ 22 w 29"/>
                <a:gd name="T63" fmla="*/ 12 h 15"/>
                <a:gd name="T64" fmla="*/ 18 w 29"/>
                <a:gd name="T65" fmla="*/ 5 h 15"/>
                <a:gd name="T66" fmla="*/ 18 w 29"/>
                <a:gd name="T67" fmla="*/ 5 h 15"/>
                <a:gd name="T68" fmla="*/ 7 w 29"/>
                <a:gd name="T69" fmla="*/ 14 h 15"/>
                <a:gd name="T70" fmla="*/ 2 w 29"/>
                <a:gd name="T71" fmla="*/ 4 h 15"/>
                <a:gd name="T72" fmla="*/ 1 w 29"/>
                <a:gd name="T73" fmla="*/ 2 h 15"/>
                <a:gd name="T74" fmla="*/ 0 w 29"/>
                <a:gd name="T7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" h="15"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moveTo>
                    <a:pt x="8" y="15"/>
                  </a:moveTo>
                  <a:cubicBezTo>
                    <a:pt x="8" y="15"/>
                    <a:pt x="8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26" y="10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11"/>
                    <a:pt x="27" y="11"/>
                    <a:pt x="26" y="10"/>
                  </a:cubicBezTo>
                  <a:moveTo>
                    <a:pt x="19" y="10"/>
                  </a:moveTo>
                  <a:cubicBezTo>
                    <a:pt x="19" y="10"/>
                    <a:pt x="19" y="11"/>
                    <a:pt x="20" y="11"/>
                  </a:cubicBezTo>
                  <a:cubicBezTo>
                    <a:pt x="21" y="11"/>
                    <a:pt x="21" y="11"/>
                    <a:pt x="22" y="12"/>
                  </a:cubicBezTo>
                  <a:cubicBezTo>
                    <a:pt x="21" y="11"/>
                    <a:pt x="19" y="11"/>
                    <a:pt x="19" y="10"/>
                  </a:cubicBezTo>
                  <a:moveTo>
                    <a:pt x="18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moveTo>
                    <a:pt x="2" y="4"/>
                  </a:moveTo>
                  <a:cubicBezTo>
                    <a:pt x="4" y="8"/>
                    <a:pt x="6" y="12"/>
                    <a:pt x="7" y="14"/>
                  </a:cubicBezTo>
                  <a:cubicBezTo>
                    <a:pt x="6" y="12"/>
                    <a:pt x="4" y="8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śḷîḑé"/>
            <p:cNvSpPr/>
            <p:nvPr/>
          </p:nvSpPr>
          <p:spPr bwMode="auto">
            <a:xfrm>
              <a:off x="6527800" y="2049463"/>
              <a:ext cx="26988" cy="11113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0 h 3"/>
                <a:gd name="T4" fmla="*/ 7 w 7"/>
                <a:gd name="T5" fmla="*/ 3 h 3"/>
                <a:gd name="T6" fmla="*/ 7 w 7"/>
                <a:gd name="T7" fmla="*/ 3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2"/>
                    <a:pt x="3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ïsļïḋe"/>
            <p:cNvSpPr/>
            <p:nvPr/>
          </p:nvSpPr>
          <p:spPr bwMode="auto">
            <a:xfrm>
              <a:off x="6470650" y="2025650"/>
              <a:ext cx="125413" cy="96838"/>
            </a:xfrm>
            <a:custGeom>
              <a:avLst/>
              <a:gdLst>
                <a:gd name="T0" fmla="*/ 30 w 31"/>
                <a:gd name="T1" fmla="*/ 20 h 24"/>
                <a:gd name="T2" fmla="*/ 31 w 31"/>
                <a:gd name="T3" fmla="*/ 24 h 24"/>
                <a:gd name="T4" fmla="*/ 30 w 31"/>
                <a:gd name="T5" fmla="*/ 20 h 24"/>
                <a:gd name="T6" fmla="*/ 21 w 31"/>
                <a:gd name="T7" fmla="*/ 9 h 24"/>
                <a:gd name="T8" fmla="*/ 21 w 31"/>
                <a:gd name="T9" fmla="*/ 9 h 24"/>
                <a:gd name="T10" fmla="*/ 31 w 31"/>
                <a:gd name="T11" fmla="*/ 14 h 24"/>
                <a:gd name="T12" fmla="*/ 31 w 31"/>
                <a:gd name="T13" fmla="*/ 14 h 24"/>
                <a:gd name="T14" fmla="*/ 31 w 31"/>
                <a:gd name="T15" fmla="*/ 14 h 24"/>
                <a:gd name="T16" fmla="*/ 31 w 31"/>
                <a:gd name="T17" fmla="*/ 14 h 24"/>
                <a:gd name="T18" fmla="*/ 31 w 31"/>
                <a:gd name="T19" fmla="*/ 14 h 24"/>
                <a:gd name="T20" fmla="*/ 21 w 31"/>
                <a:gd name="T21" fmla="*/ 9 h 24"/>
                <a:gd name="T22" fmla="*/ 0 w 31"/>
                <a:gd name="T23" fmla="*/ 0 h 24"/>
                <a:gd name="T24" fmla="*/ 14 w 31"/>
                <a:gd name="T25" fmla="*/ 6 h 24"/>
                <a:gd name="T26" fmla="*/ 14 w 31"/>
                <a:gd name="T27" fmla="*/ 6 h 24"/>
                <a:gd name="T28" fmla="*/ 0 w 31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24">
                  <a:moveTo>
                    <a:pt x="30" y="20"/>
                  </a:moveTo>
                  <a:cubicBezTo>
                    <a:pt x="30" y="22"/>
                    <a:pt x="31" y="23"/>
                    <a:pt x="31" y="24"/>
                  </a:cubicBezTo>
                  <a:cubicBezTo>
                    <a:pt x="31" y="23"/>
                    <a:pt x="30" y="22"/>
                    <a:pt x="30" y="20"/>
                  </a:cubicBezTo>
                  <a:moveTo>
                    <a:pt x="21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4" y="11"/>
                    <a:pt x="28" y="13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8" y="13"/>
                    <a:pt x="24" y="11"/>
                    <a:pt x="21" y="9"/>
                  </a:cubicBezTo>
                  <a:moveTo>
                    <a:pt x="0" y="0"/>
                  </a:moveTo>
                  <a:cubicBezTo>
                    <a:pt x="4" y="1"/>
                    <a:pt x="9" y="3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9" y="3"/>
                    <a:pt x="4" y="1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ïśļîḓê"/>
            <p:cNvSpPr/>
            <p:nvPr/>
          </p:nvSpPr>
          <p:spPr bwMode="auto">
            <a:xfrm>
              <a:off x="6397625" y="1916113"/>
              <a:ext cx="217488" cy="165100"/>
            </a:xfrm>
            <a:custGeom>
              <a:avLst/>
              <a:gdLst>
                <a:gd name="T0" fmla="*/ 0 w 54"/>
                <a:gd name="T1" fmla="*/ 0 h 41"/>
                <a:gd name="T2" fmla="*/ 0 w 54"/>
                <a:gd name="T3" fmla="*/ 0 h 41"/>
                <a:gd name="T4" fmla="*/ 0 w 54"/>
                <a:gd name="T5" fmla="*/ 1 h 41"/>
                <a:gd name="T6" fmla="*/ 0 w 54"/>
                <a:gd name="T7" fmla="*/ 1 h 41"/>
                <a:gd name="T8" fmla="*/ 9 w 54"/>
                <a:gd name="T9" fmla="*/ 12 h 41"/>
                <a:gd name="T10" fmla="*/ 10 w 54"/>
                <a:gd name="T11" fmla="*/ 14 h 41"/>
                <a:gd name="T12" fmla="*/ 11 w 54"/>
                <a:gd name="T13" fmla="*/ 16 h 41"/>
                <a:gd name="T14" fmla="*/ 16 w 54"/>
                <a:gd name="T15" fmla="*/ 26 h 41"/>
                <a:gd name="T16" fmla="*/ 16 w 54"/>
                <a:gd name="T17" fmla="*/ 27 h 41"/>
                <a:gd name="T18" fmla="*/ 16 w 54"/>
                <a:gd name="T19" fmla="*/ 27 h 41"/>
                <a:gd name="T20" fmla="*/ 16 w 54"/>
                <a:gd name="T21" fmla="*/ 27 h 41"/>
                <a:gd name="T22" fmla="*/ 16 w 54"/>
                <a:gd name="T23" fmla="*/ 27 h 41"/>
                <a:gd name="T24" fmla="*/ 16 w 54"/>
                <a:gd name="T25" fmla="*/ 27 h 41"/>
                <a:gd name="T26" fmla="*/ 16 w 54"/>
                <a:gd name="T27" fmla="*/ 27 h 41"/>
                <a:gd name="T28" fmla="*/ 16 w 54"/>
                <a:gd name="T29" fmla="*/ 27 h 41"/>
                <a:gd name="T30" fmla="*/ 16 w 54"/>
                <a:gd name="T31" fmla="*/ 27 h 41"/>
                <a:gd name="T32" fmla="*/ 16 w 54"/>
                <a:gd name="T33" fmla="*/ 27 h 41"/>
                <a:gd name="T34" fmla="*/ 16 w 54"/>
                <a:gd name="T35" fmla="*/ 27 h 41"/>
                <a:gd name="T36" fmla="*/ 16 w 54"/>
                <a:gd name="T37" fmla="*/ 27 h 41"/>
                <a:gd name="T38" fmla="*/ 16 w 54"/>
                <a:gd name="T39" fmla="*/ 27 h 41"/>
                <a:gd name="T40" fmla="*/ 16 w 54"/>
                <a:gd name="T41" fmla="*/ 27 h 41"/>
                <a:gd name="T42" fmla="*/ 16 w 54"/>
                <a:gd name="T43" fmla="*/ 27 h 41"/>
                <a:gd name="T44" fmla="*/ 16 w 54"/>
                <a:gd name="T45" fmla="*/ 27 h 41"/>
                <a:gd name="T46" fmla="*/ 16 w 54"/>
                <a:gd name="T47" fmla="*/ 27 h 41"/>
                <a:gd name="T48" fmla="*/ 16 w 54"/>
                <a:gd name="T49" fmla="*/ 27 h 41"/>
                <a:gd name="T50" fmla="*/ 16 w 54"/>
                <a:gd name="T51" fmla="*/ 27 h 41"/>
                <a:gd name="T52" fmla="*/ 16 w 54"/>
                <a:gd name="T53" fmla="*/ 27 h 41"/>
                <a:gd name="T54" fmla="*/ 16 w 54"/>
                <a:gd name="T55" fmla="*/ 27 h 41"/>
                <a:gd name="T56" fmla="*/ 16 w 54"/>
                <a:gd name="T57" fmla="*/ 27 h 41"/>
                <a:gd name="T58" fmla="*/ 16 w 54"/>
                <a:gd name="T59" fmla="*/ 27 h 41"/>
                <a:gd name="T60" fmla="*/ 17 w 54"/>
                <a:gd name="T61" fmla="*/ 27 h 41"/>
                <a:gd name="T62" fmla="*/ 17 w 54"/>
                <a:gd name="T63" fmla="*/ 27 h 41"/>
                <a:gd name="T64" fmla="*/ 17 w 54"/>
                <a:gd name="T65" fmla="*/ 27 h 41"/>
                <a:gd name="T66" fmla="*/ 17 w 54"/>
                <a:gd name="T67" fmla="*/ 27 h 41"/>
                <a:gd name="T68" fmla="*/ 17 w 54"/>
                <a:gd name="T69" fmla="*/ 27 h 41"/>
                <a:gd name="T70" fmla="*/ 17 w 54"/>
                <a:gd name="T71" fmla="*/ 27 h 41"/>
                <a:gd name="T72" fmla="*/ 17 w 54"/>
                <a:gd name="T73" fmla="*/ 27 h 41"/>
                <a:gd name="T74" fmla="*/ 17 w 54"/>
                <a:gd name="T75" fmla="*/ 27 h 41"/>
                <a:gd name="T76" fmla="*/ 17 w 54"/>
                <a:gd name="T77" fmla="*/ 27 h 41"/>
                <a:gd name="T78" fmla="*/ 17 w 54"/>
                <a:gd name="T79" fmla="*/ 27 h 41"/>
                <a:gd name="T80" fmla="*/ 17 w 54"/>
                <a:gd name="T81" fmla="*/ 27 h 41"/>
                <a:gd name="T82" fmla="*/ 17 w 54"/>
                <a:gd name="T83" fmla="*/ 27 h 41"/>
                <a:gd name="T84" fmla="*/ 18 w 54"/>
                <a:gd name="T85" fmla="*/ 27 h 41"/>
                <a:gd name="T86" fmla="*/ 18 w 54"/>
                <a:gd name="T87" fmla="*/ 27 h 41"/>
                <a:gd name="T88" fmla="*/ 18 w 54"/>
                <a:gd name="T89" fmla="*/ 27 h 41"/>
                <a:gd name="T90" fmla="*/ 18 w 54"/>
                <a:gd name="T91" fmla="*/ 27 h 41"/>
                <a:gd name="T92" fmla="*/ 32 w 54"/>
                <a:gd name="T93" fmla="*/ 33 h 41"/>
                <a:gd name="T94" fmla="*/ 39 w 54"/>
                <a:gd name="T95" fmla="*/ 36 h 41"/>
                <a:gd name="T96" fmla="*/ 49 w 54"/>
                <a:gd name="T97" fmla="*/ 41 h 41"/>
                <a:gd name="T98" fmla="*/ 54 w 54"/>
                <a:gd name="T99" fmla="*/ 33 h 41"/>
                <a:gd name="T100" fmla="*/ 38 w 54"/>
                <a:gd name="T101" fmla="*/ 24 h 41"/>
                <a:gd name="T102" fmla="*/ 38 w 54"/>
                <a:gd name="T103" fmla="*/ 24 h 41"/>
                <a:gd name="T104" fmla="*/ 35 w 54"/>
                <a:gd name="T105" fmla="*/ 22 h 41"/>
                <a:gd name="T106" fmla="*/ 35 w 54"/>
                <a:gd name="T107" fmla="*/ 22 h 41"/>
                <a:gd name="T108" fmla="*/ 32 w 54"/>
                <a:gd name="T109" fmla="*/ 24 h 41"/>
                <a:gd name="T110" fmla="*/ 31 w 54"/>
                <a:gd name="T111" fmla="*/ 24 h 41"/>
                <a:gd name="T112" fmla="*/ 29 w 54"/>
                <a:gd name="T113" fmla="*/ 23 h 41"/>
                <a:gd name="T114" fmla="*/ 28 w 54"/>
                <a:gd name="T115" fmla="*/ 22 h 41"/>
                <a:gd name="T116" fmla="*/ 27 w 54"/>
                <a:gd name="T117" fmla="*/ 17 h 41"/>
                <a:gd name="T118" fmla="*/ 27 w 54"/>
                <a:gd name="T119" fmla="*/ 17 h 41"/>
                <a:gd name="T120" fmla="*/ 27 w 54"/>
                <a:gd name="T121" fmla="*/ 17 h 41"/>
                <a:gd name="T122" fmla="*/ 23 w 54"/>
                <a:gd name="T123" fmla="*/ 14 h 41"/>
                <a:gd name="T124" fmla="*/ 0 w 54"/>
                <a:gd name="T12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" h="4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4"/>
                    <a:pt x="6" y="8"/>
                    <a:pt x="9" y="12"/>
                  </a:cubicBezTo>
                  <a:cubicBezTo>
                    <a:pt x="9" y="13"/>
                    <a:pt x="10" y="13"/>
                    <a:pt x="10" y="14"/>
                  </a:cubicBezTo>
                  <a:cubicBezTo>
                    <a:pt x="10" y="15"/>
                    <a:pt x="11" y="16"/>
                    <a:pt x="11" y="16"/>
                  </a:cubicBezTo>
                  <a:cubicBezTo>
                    <a:pt x="13" y="20"/>
                    <a:pt x="15" y="24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8"/>
                    <a:pt x="27" y="30"/>
                    <a:pt x="32" y="33"/>
                  </a:cubicBezTo>
                  <a:cubicBezTo>
                    <a:pt x="35" y="34"/>
                    <a:pt x="37" y="35"/>
                    <a:pt x="39" y="36"/>
                  </a:cubicBezTo>
                  <a:cubicBezTo>
                    <a:pt x="42" y="38"/>
                    <a:pt x="46" y="40"/>
                    <a:pt x="49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4" y="23"/>
                    <a:pt x="33" y="24"/>
                    <a:pt x="32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3"/>
                    <a:pt x="30" y="23"/>
                    <a:pt x="29" y="23"/>
                  </a:cubicBezTo>
                  <a:cubicBezTo>
                    <a:pt x="28" y="23"/>
                    <a:pt x="28" y="22"/>
                    <a:pt x="28" y="22"/>
                  </a:cubicBezTo>
                  <a:cubicBezTo>
                    <a:pt x="27" y="20"/>
                    <a:pt x="26" y="19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şlîḍé"/>
            <p:cNvSpPr/>
            <p:nvPr/>
          </p:nvSpPr>
          <p:spPr bwMode="auto">
            <a:xfrm>
              <a:off x="6591300" y="2049463"/>
              <a:ext cx="214313" cy="177800"/>
            </a:xfrm>
            <a:custGeom>
              <a:avLst/>
              <a:gdLst>
                <a:gd name="T0" fmla="*/ 51 w 53"/>
                <a:gd name="T1" fmla="*/ 28 h 44"/>
                <a:gd name="T2" fmla="*/ 42 w 53"/>
                <a:gd name="T3" fmla="*/ 43 h 44"/>
                <a:gd name="T4" fmla="*/ 44 w 53"/>
                <a:gd name="T5" fmla="*/ 44 h 44"/>
                <a:gd name="T6" fmla="*/ 53 w 53"/>
                <a:gd name="T7" fmla="*/ 29 h 44"/>
                <a:gd name="T8" fmla="*/ 51 w 53"/>
                <a:gd name="T9" fmla="*/ 28 h 44"/>
                <a:gd name="T10" fmla="*/ 0 w 53"/>
                <a:gd name="T11" fmla="*/ 14 h 44"/>
                <a:gd name="T12" fmla="*/ 0 w 53"/>
                <a:gd name="T13" fmla="*/ 14 h 44"/>
                <a:gd name="T14" fmla="*/ 1 w 53"/>
                <a:gd name="T15" fmla="*/ 18 h 44"/>
                <a:gd name="T16" fmla="*/ 3 w 53"/>
                <a:gd name="T17" fmla="*/ 19 h 44"/>
                <a:gd name="T18" fmla="*/ 0 w 53"/>
                <a:gd name="T19" fmla="*/ 14 h 44"/>
                <a:gd name="T20" fmla="*/ 12 w 53"/>
                <a:gd name="T21" fmla="*/ 4 h 44"/>
                <a:gd name="T22" fmla="*/ 3 w 53"/>
                <a:gd name="T23" fmla="*/ 19 h 44"/>
                <a:gd name="T24" fmla="*/ 36 w 53"/>
                <a:gd name="T25" fmla="*/ 40 h 44"/>
                <a:gd name="T26" fmla="*/ 46 w 53"/>
                <a:gd name="T27" fmla="*/ 25 h 44"/>
                <a:gd name="T28" fmla="*/ 12 w 53"/>
                <a:gd name="T29" fmla="*/ 4 h 44"/>
                <a:gd name="T30" fmla="*/ 6 w 53"/>
                <a:gd name="T31" fmla="*/ 0 h 44"/>
                <a:gd name="T32" fmla="*/ 1 w 53"/>
                <a:gd name="T33" fmla="*/ 8 h 44"/>
                <a:gd name="T34" fmla="*/ 1 w 53"/>
                <a:gd name="T35" fmla="*/ 8 h 44"/>
                <a:gd name="T36" fmla="*/ 6 w 53"/>
                <a:gd name="T37" fmla="*/ 0 h 44"/>
                <a:gd name="T38" fmla="*/ 6 w 53"/>
                <a:gd name="T3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44">
                  <a:moveTo>
                    <a:pt x="51" y="28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7" y="39"/>
                    <a:pt x="50" y="34"/>
                    <a:pt x="53" y="29"/>
                  </a:cubicBezTo>
                  <a:cubicBezTo>
                    <a:pt x="51" y="28"/>
                    <a:pt x="51" y="28"/>
                    <a:pt x="51" y="28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2" y="18"/>
                    <a:pt x="3" y="19"/>
                    <a:pt x="3" y="19"/>
                  </a:cubicBezTo>
                  <a:cubicBezTo>
                    <a:pt x="1" y="18"/>
                    <a:pt x="0" y="16"/>
                    <a:pt x="0" y="14"/>
                  </a:cubicBezTo>
                  <a:moveTo>
                    <a:pt x="12" y="4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12" y="4"/>
                    <a:pt x="12" y="4"/>
                    <a:pt x="12" y="4"/>
                  </a:cubicBezTo>
                  <a:moveTo>
                    <a:pt x="6" y="0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CF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ŝľidê"/>
            <p:cNvSpPr/>
            <p:nvPr/>
          </p:nvSpPr>
          <p:spPr bwMode="auto">
            <a:xfrm>
              <a:off x="6769100" y="2165350"/>
              <a:ext cx="877888" cy="531813"/>
            </a:xfrm>
            <a:custGeom>
              <a:avLst/>
              <a:gdLst>
                <a:gd name="T0" fmla="*/ 9 w 218"/>
                <a:gd name="T1" fmla="*/ 0 h 132"/>
                <a:gd name="T2" fmla="*/ 0 w 218"/>
                <a:gd name="T3" fmla="*/ 15 h 132"/>
                <a:gd name="T4" fmla="*/ 107 w 218"/>
                <a:gd name="T5" fmla="*/ 81 h 132"/>
                <a:gd name="T6" fmla="*/ 210 w 218"/>
                <a:gd name="T7" fmla="*/ 132 h 132"/>
                <a:gd name="T8" fmla="*/ 218 w 218"/>
                <a:gd name="T9" fmla="*/ 128 h 132"/>
                <a:gd name="T10" fmla="*/ 9 w 218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32">
                  <a:moveTo>
                    <a:pt x="9" y="0"/>
                  </a:moveTo>
                  <a:cubicBezTo>
                    <a:pt x="6" y="5"/>
                    <a:pt x="3" y="10"/>
                    <a:pt x="0" y="15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68" y="118"/>
                    <a:pt x="196" y="132"/>
                    <a:pt x="210" y="132"/>
                  </a:cubicBezTo>
                  <a:cubicBezTo>
                    <a:pt x="214" y="132"/>
                    <a:pt x="216" y="131"/>
                    <a:pt x="218" y="128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CF7B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śḷíḓê"/>
            <p:cNvSpPr/>
            <p:nvPr/>
          </p:nvSpPr>
          <p:spPr bwMode="auto">
            <a:xfrm>
              <a:off x="6735763" y="2149475"/>
              <a:ext cx="61913" cy="73025"/>
            </a:xfrm>
            <a:custGeom>
              <a:avLst/>
              <a:gdLst>
                <a:gd name="T0" fmla="*/ 26 w 39"/>
                <a:gd name="T1" fmla="*/ 0 h 46"/>
                <a:gd name="T2" fmla="*/ 0 w 39"/>
                <a:gd name="T3" fmla="*/ 38 h 46"/>
                <a:gd name="T4" fmla="*/ 16 w 39"/>
                <a:gd name="T5" fmla="*/ 46 h 46"/>
                <a:gd name="T6" fmla="*/ 39 w 39"/>
                <a:gd name="T7" fmla="*/ 8 h 46"/>
                <a:gd name="T8" fmla="*/ 26 w 39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6">
                  <a:moveTo>
                    <a:pt x="26" y="0"/>
                  </a:moveTo>
                  <a:lnTo>
                    <a:pt x="0" y="38"/>
                  </a:lnTo>
                  <a:lnTo>
                    <a:pt x="16" y="46"/>
                  </a:lnTo>
                  <a:lnTo>
                    <a:pt x="39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06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sḷïde"/>
            <p:cNvSpPr/>
            <p:nvPr/>
          </p:nvSpPr>
          <p:spPr bwMode="auto">
            <a:xfrm>
              <a:off x="6735763" y="2149475"/>
              <a:ext cx="61913" cy="73025"/>
            </a:xfrm>
            <a:custGeom>
              <a:avLst/>
              <a:gdLst>
                <a:gd name="T0" fmla="*/ 26 w 39"/>
                <a:gd name="T1" fmla="*/ 0 h 46"/>
                <a:gd name="T2" fmla="*/ 0 w 39"/>
                <a:gd name="T3" fmla="*/ 38 h 46"/>
                <a:gd name="T4" fmla="*/ 16 w 39"/>
                <a:gd name="T5" fmla="*/ 46 h 46"/>
                <a:gd name="T6" fmla="*/ 39 w 39"/>
                <a:gd name="T7" fmla="*/ 8 h 46"/>
                <a:gd name="T8" fmla="*/ 26 w 39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6">
                  <a:moveTo>
                    <a:pt x="26" y="0"/>
                  </a:moveTo>
                  <a:lnTo>
                    <a:pt x="0" y="38"/>
                  </a:lnTo>
                  <a:lnTo>
                    <a:pt x="16" y="46"/>
                  </a:lnTo>
                  <a:lnTo>
                    <a:pt x="39" y="8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Sḷïďé"/>
            <p:cNvSpPr/>
            <p:nvPr/>
          </p:nvSpPr>
          <p:spPr bwMode="auto">
            <a:xfrm>
              <a:off x="6588125" y="2049463"/>
              <a:ext cx="52388" cy="76200"/>
            </a:xfrm>
            <a:custGeom>
              <a:avLst/>
              <a:gdLst>
                <a:gd name="T0" fmla="*/ 7 w 13"/>
                <a:gd name="T1" fmla="*/ 0 h 19"/>
                <a:gd name="T2" fmla="*/ 2 w 13"/>
                <a:gd name="T3" fmla="*/ 8 h 19"/>
                <a:gd name="T4" fmla="*/ 2 w 13"/>
                <a:gd name="T5" fmla="*/ 8 h 19"/>
                <a:gd name="T6" fmla="*/ 1 w 13"/>
                <a:gd name="T7" fmla="*/ 14 h 19"/>
                <a:gd name="T8" fmla="*/ 4 w 13"/>
                <a:gd name="T9" fmla="*/ 19 h 19"/>
                <a:gd name="T10" fmla="*/ 4 w 13"/>
                <a:gd name="T11" fmla="*/ 19 h 19"/>
                <a:gd name="T12" fmla="*/ 13 w 13"/>
                <a:gd name="T13" fmla="*/ 4 h 19"/>
                <a:gd name="T14" fmla="*/ 7 w 13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9">
                  <a:moveTo>
                    <a:pt x="7" y="0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10"/>
                    <a:pt x="0" y="12"/>
                    <a:pt x="1" y="14"/>
                  </a:cubicBezTo>
                  <a:cubicBezTo>
                    <a:pt x="1" y="16"/>
                    <a:pt x="2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C067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îş1íďe"/>
            <p:cNvSpPr/>
            <p:nvPr/>
          </p:nvSpPr>
          <p:spPr bwMode="auto">
            <a:xfrm>
              <a:off x="8605838" y="3362325"/>
              <a:ext cx="712788" cy="334963"/>
            </a:xfrm>
            <a:custGeom>
              <a:avLst/>
              <a:gdLst>
                <a:gd name="T0" fmla="*/ 177 w 177"/>
                <a:gd name="T1" fmla="*/ 13 h 83"/>
                <a:gd name="T2" fmla="*/ 172 w 177"/>
                <a:gd name="T3" fmla="*/ 0 h 83"/>
                <a:gd name="T4" fmla="*/ 0 w 177"/>
                <a:gd name="T5" fmla="*/ 71 h 83"/>
                <a:gd name="T6" fmla="*/ 5 w 177"/>
                <a:gd name="T7" fmla="*/ 83 h 83"/>
                <a:gd name="T8" fmla="*/ 177 w 177"/>
                <a:gd name="T9" fmla="*/ 1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83">
                  <a:moveTo>
                    <a:pt x="177" y="13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16" y="30"/>
                    <a:pt x="60" y="54"/>
                    <a:pt x="0" y="71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72"/>
                    <a:pt x="124" y="48"/>
                    <a:pt x="177" y="13"/>
                  </a:cubicBezTo>
                  <a:close/>
                </a:path>
              </a:pathLst>
            </a:custGeom>
            <a:solidFill>
              <a:srgbClr val="FFEA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ïŝḷiḋê"/>
            <p:cNvSpPr/>
            <p:nvPr/>
          </p:nvSpPr>
          <p:spPr bwMode="auto">
            <a:xfrm>
              <a:off x="8734425" y="3676650"/>
              <a:ext cx="712788" cy="334963"/>
            </a:xfrm>
            <a:custGeom>
              <a:avLst/>
              <a:gdLst>
                <a:gd name="T0" fmla="*/ 0 w 177"/>
                <a:gd name="T1" fmla="*/ 71 h 83"/>
                <a:gd name="T2" fmla="*/ 6 w 177"/>
                <a:gd name="T3" fmla="*/ 83 h 83"/>
                <a:gd name="T4" fmla="*/ 177 w 177"/>
                <a:gd name="T5" fmla="*/ 13 h 83"/>
                <a:gd name="T6" fmla="*/ 172 w 177"/>
                <a:gd name="T7" fmla="*/ 0 h 83"/>
                <a:gd name="T8" fmla="*/ 0 w 177"/>
                <a:gd name="T9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83">
                  <a:moveTo>
                    <a:pt x="0" y="71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61" y="53"/>
                    <a:pt x="118" y="29"/>
                    <a:pt x="177" y="13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10" y="13"/>
                    <a:pt x="53" y="37"/>
                    <a:pt x="0" y="71"/>
                  </a:cubicBez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ŝ1îḓê"/>
            <p:cNvSpPr/>
            <p:nvPr/>
          </p:nvSpPr>
          <p:spPr bwMode="auto">
            <a:xfrm>
              <a:off x="5842000" y="5022850"/>
              <a:ext cx="668338" cy="377825"/>
            </a:xfrm>
            <a:prstGeom prst="ellipse">
              <a:avLst/>
            </a:pr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ṩļîḋé"/>
            <p:cNvSpPr/>
            <p:nvPr/>
          </p:nvSpPr>
          <p:spPr bwMode="auto">
            <a:xfrm>
              <a:off x="6176963" y="5022850"/>
              <a:ext cx="333375" cy="377825"/>
            </a:xfrm>
            <a:custGeom>
              <a:avLst/>
              <a:gdLst>
                <a:gd name="T0" fmla="*/ 0 w 83"/>
                <a:gd name="T1" fmla="*/ 0 h 94"/>
                <a:gd name="T2" fmla="*/ 83 w 83"/>
                <a:gd name="T3" fmla="*/ 47 h 94"/>
                <a:gd name="T4" fmla="*/ 0 w 83"/>
                <a:gd name="T5" fmla="*/ 94 h 94"/>
                <a:gd name="T6" fmla="*/ 0 w 83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4">
                  <a:moveTo>
                    <a:pt x="0" y="0"/>
                  </a:moveTo>
                  <a:cubicBezTo>
                    <a:pt x="46" y="0"/>
                    <a:pt x="83" y="21"/>
                    <a:pt x="83" y="47"/>
                  </a:cubicBezTo>
                  <a:cubicBezTo>
                    <a:pt x="83" y="73"/>
                    <a:pt x="46" y="94"/>
                    <a:pt x="0" y="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i$ḻiďè"/>
            <p:cNvSpPr/>
            <p:nvPr/>
          </p:nvSpPr>
          <p:spPr bwMode="auto">
            <a:xfrm>
              <a:off x="4387850" y="2995613"/>
              <a:ext cx="3573463" cy="2312988"/>
            </a:xfrm>
            <a:prstGeom prst="rect">
              <a:avLst/>
            </a:prstGeom>
            <a:solidFill>
              <a:srgbClr val="FFE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ṥḷïḍe"/>
            <p:cNvSpPr/>
            <p:nvPr/>
          </p:nvSpPr>
          <p:spPr bwMode="auto">
            <a:xfrm>
              <a:off x="4537075" y="3108325"/>
              <a:ext cx="1639888" cy="2106613"/>
            </a:xfrm>
            <a:custGeom>
              <a:avLst/>
              <a:gdLst>
                <a:gd name="T0" fmla="*/ 407 w 407"/>
                <a:gd name="T1" fmla="*/ 523 h 523"/>
                <a:gd name="T2" fmla="*/ 0 w 407"/>
                <a:gd name="T3" fmla="*/ 523 h 523"/>
                <a:gd name="T4" fmla="*/ 0 w 407"/>
                <a:gd name="T5" fmla="*/ 0 h 523"/>
                <a:gd name="T6" fmla="*/ 407 w 407"/>
                <a:gd name="T7" fmla="*/ 0 h 523"/>
                <a:gd name="T8" fmla="*/ 407 w 407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523">
                  <a:moveTo>
                    <a:pt x="407" y="523"/>
                  </a:moveTo>
                  <a:cubicBezTo>
                    <a:pt x="271" y="523"/>
                    <a:pt x="135" y="523"/>
                    <a:pt x="0" y="5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7" y="0"/>
                    <a:pt x="407" y="0"/>
                    <a:pt x="407" y="0"/>
                  </a:cubicBezTo>
                  <a:lnTo>
                    <a:pt x="407" y="523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ṧľîḓe"/>
            <p:cNvSpPr/>
            <p:nvPr/>
          </p:nvSpPr>
          <p:spPr bwMode="auto">
            <a:xfrm>
              <a:off x="4497388" y="2927350"/>
              <a:ext cx="1679575" cy="2252663"/>
            </a:xfrm>
            <a:custGeom>
              <a:avLst/>
              <a:gdLst>
                <a:gd name="T0" fmla="*/ 0 w 417"/>
                <a:gd name="T1" fmla="*/ 50 h 559"/>
                <a:gd name="T2" fmla="*/ 417 w 417"/>
                <a:gd name="T3" fmla="*/ 36 h 559"/>
                <a:gd name="T4" fmla="*/ 417 w 417"/>
                <a:gd name="T5" fmla="*/ 545 h 559"/>
                <a:gd name="T6" fmla="*/ 0 w 417"/>
                <a:gd name="T7" fmla="*/ 559 h 559"/>
                <a:gd name="T8" fmla="*/ 0 w 417"/>
                <a:gd name="T9" fmla="*/ 5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559">
                  <a:moveTo>
                    <a:pt x="0" y="50"/>
                  </a:moveTo>
                  <a:cubicBezTo>
                    <a:pt x="139" y="4"/>
                    <a:pt x="278" y="0"/>
                    <a:pt x="417" y="36"/>
                  </a:cubicBezTo>
                  <a:cubicBezTo>
                    <a:pt x="417" y="545"/>
                    <a:pt x="417" y="545"/>
                    <a:pt x="417" y="545"/>
                  </a:cubicBezTo>
                  <a:cubicBezTo>
                    <a:pt x="278" y="509"/>
                    <a:pt x="139" y="513"/>
                    <a:pt x="0" y="559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$ḻïḓè"/>
            <p:cNvSpPr/>
            <p:nvPr/>
          </p:nvSpPr>
          <p:spPr bwMode="auto">
            <a:xfrm>
              <a:off x="4468813" y="2882900"/>
              <a:ext cx="1708150" cy="2219325"/>
            </a:xfrm>
            <a:custGeom>
              <a:avLst/>
              <a:gdLst>
                <a:gd name="T0" fmla="*/ 0 w 424"/>
                <a:gd name="T1" fmla="*/ 42 h 551"/>
                <a:gd name="T2" fmla="*/ 424 w 424"/>
                <a:gd name="T3" fmla="*/ 42 h 551"/>
                <a:gd name="T4" fmla="*/ 424 w 424"/>
                <a:gd name="T5" fmla="*/ 551 h 551"/>
                <a:gd name="T6" fmla="*/ 0 w 424"/>
                <a:gd name="T7" fmla="*/ 551 h 551"/>
                <a:gd name="T8" fmla="*/ 0 w 424"/>
                <a:gd name="T9" fmla="*/ 4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551">
                  <a:moveTo>
                    <a:pt x="0" y="42"/>
                  </a:moveTo>
                  <a:cubicBezTo>
                    <a:pt x="141" y="0"/>
                    <a:pt x="282" y="1"/>
                    <a:pt x="424" y="42"/>
                  </a:cubicBezTo>
                  <a:cubicBezTo>
                    <a:pt x="424" y="551"/>
                    <a:pt x="424" y="551"/>
                    <a:pt x="424" y="551"/>
                  </a:cubicBezTo>
                  <a:cubicBezTo>
                    <a:pt x="282" y="510"/>
                    <a:pt x="141" y="509"/>
                    <a:pt x="0" y="551"/>
                  </a:cubicBez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şlîḍé"/>
            <p:cNvSpPr/>
            <p:nvPr/>
          </p:nvSpPr>
          <p:spPr bwMode="auto">
            <a:xfrm>
              <a:off x="6176963" y="2995613"/>
              <a:ext cx="1784350" cy="2312988"/>
            </a:xfrm>
            <a:prstGeom prst="rect">
              <a:avLst/>
            </a:prstGeom>
            <a:solidFill>
              <a:srgbClr val="E3C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Sḷídê"/>
            <p:cNvSpPr/>
            <p:nvPr/>
          </p:nvSpPr>
          <p:spPr bwMode="auto">
            <a:xfrm>
              <a:off x="4727575" y="3116263"/>
              <a:ext cx="1187450" cy="217488"/>
            </a:xfrm>
            <a:custGeom>
              <a:avLst/>
              <a:gdLst>
                <a:gd name="T0" fmla="*/ 0 w 295"/>
                <a:gd name="T1" fmla="*/ 54 h 54"/>
                <a:gd name="T2" fmla="*/ 295 w 295"/>
                <a:gd name="T3" fmla="*/ 54 h 54"/>
                <a:gd name="T4" fmla="*/ 295 w 295"/>
                <a:gd name="T5" fmla="*/ 20 h 54"/>
                <a:gd name="T6" fmla="*/ 0 w 295"/>
                <a:gd name="T7" fmla="*/ 20 h 54"/>
                <a:gd name="T8" fmla="*/ 0 w 295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54">
                  <a:moveTo>
                    <a:pt x="0" y="54"/>
                  </a:moveTo>
                  <a:cubicBezTo>
                    <a:pt x="98" y="35"/>
                    <a:pt x="197" y="34"/>
                    <a:pt x="295" y="54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197" y="0"/>
                    <a:pt x="98" y="0"/>
                    <a:pt x="0" y="20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ṥḷídé"/>
            <p:cNvSpPr/>
            <p:nvPr/>
          </p:nvSpPr>
          <p:spPr bwMode="auto">
            <a:xfrm>
              <a:off x="4727575" y="3367088"/>
              <a:ext cx="1187450" cy="471488"/>
            </a:xfrm>
            <a:custGeom>
              <a:avLst/>
              <a:gdLst>
                <a:gd name="T0" fmla="*/ 0 w 295"/>
                <a:gd name="T1" fmla="*/ 117 h 117"/>
                <a:gd name="T2" fmla="*/ 295 w 295"/>
                <a:gd name="T3" fmla="*/ 116 h 117"/>
                <a:gd name="T4" fmla="*/ 295 w 295"/>
                <a:gd name="T5" fmla="*/ 20 h 117"/>
                <a:gd name="T6" fmla="*/ 0 w 295"/>
                <a:gd name="T7" fmla="*/ 20 h 117"/>
                <a:gd name="T8" fmla="*/ 0 w 295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117">
                  <a:moveTo>
                    <a:pt x="0" y="117"/>
                  </a:moveTo>
                  <a:cubicBezTo>
                    <a:pt x="98" y="97"/>
                    <a:pt x="197" y="96"/>
                    <a:pt x="295" y="116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197" y="0"/>
                    <a:pt x="98" y="0"/>
                    <a:pt x="0" y="20"/>
                  </a:cubicBezTo>
                  <a:lnTo>
                    <a:pt x="0" y="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ślïďe"/>
            <p:cNvSpPr/>
            <p:nvPr/>
          </p:nvSpPr>
          <p:spPr bwMode="auto">
            <a:xfrm>
              <a:off x="4727575" y="3865563"/>
              <a:ext cx="1187450" cy="222250"/>
            </a:xfrm>
            <a:custGeom>
              <a:avLst/>
              <a:gdLst>
                <a:gd name="T0" fmla="*/ 0 w 295"/>
                <a:gd name="T1" fmla="*/ 55 h 55"/>
                <a:gd name="T2" fmla="*/ 295 w 295"/>
                <a:gd name="T3" fmla="*/ 55 h 55"/>
                <a:gd name="T4" fmla="*/ 295 w 295"/>
                <a:gd name="T5" fmla="*/ 20 h 55"/>
                <a:gd name="T6" fmla="*/ 0 w 295"/>
                <a:gd name="T7" fmla="*/ 20 h 55"/>
                <a:gd name="T8" fmla="*/ 0 w 29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55">
                  <a:moveTo>
                    <a:pt x="0" y="55"/>
                  </a:moveTo>
                  <a:cubicBezTo>
                    <a:pt x="98" y="35"/>
                    <a:pt x="197" y="34"/>
                    <a:pt x="295" y="55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197" y="0"/>
                    <a:pt x="98" y="0"/>
                    <a:pt x="0" y="20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ṣḷíḑe"/>
            <p:cNvSpPr/>
            <p:nvPr/>
          </p:nvSpPr>
          <p:spPr bwMode="auto">
            <a:xfrm>
              <a:off x="4727575" y="4116388"/>
              <a:ext cx="1187450" cy="720725"/>
            </a:xfrm>
            <a:custGeom>
              <a:avLst/>
              <a:gdLst>
                <a:gd name="T0" fmla="*/ 0 w 295"/>
                <a:gd name="T1" fmla="*/ 179 h 179"/>
                <a:gd name="T2" fmla="*/ 295 w 295"/>
                <a:gd name="T3" fmla="*/ 179 h 179"/>
                <a:gd name="T4" fmla="*/ 295 w 295"/>
                <a:gd name="T5" fmla="*/ 20 h 179"/>
                <a:gd name="T6" fmla="*/ 0 w 295"/>
                <a:gd name="T7" fmla="*/ 21 h 179"/>
                <a:gd name="T8" fmla="*/ 0 w 295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179">
                  <a:moveTo>
                    <a:pt x="0" y="179"/>
                  </a:moveTo>
                  <a:cubicBezTo>
                    <a:pt x="98" y="159"/>
                    <a:pt x="197" y="159"/>
                    <a:pt x="295" y="179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197" y="0"/>
                    <a:pt x="98" y="1"/>
                    <a:pt x="0" y="21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ṡľîḋê"/>
            <p:cNvSpPr/>
            <p:nvPr/>
          </p:nvSpPr>
          <p:spPr bwMode="auto">
            <a:xfrm>
              <a:off x="6176963" y="3108325"/>
              <a:ext cx="1638300" cy="2106613"/>
            </a:xfrm>
            <a:custGeom>
              <a:avLst/>
              <a:gdLst>
                <a:gd name="T0" fmla="*/ 0 w 407"/>
                <a:gd name="T1" fmla="*/ 523 h 523"/>
                <a:gd name="T2" fmla="*/ 407 w 407"/>
                <a:gd name="T3" fmla="*/ 523 h 523"/>
                <a:gd name="T4" fmla="*/ 407 w 407"/>
                <a:gd name="T5" fmla="*/ 0 h 523"/>
                <a:gd name="T6" fmla="*/ 0 w 407"/>
                <a:gd name="T7" fmla="*/ 0 h 523"/>
                <a:gd name="T8" fmla="*/ 0 w 407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523">
                  <a:moveTo>
                    <a:pt x="0" y="523"/>
                  </a:moveTo>
                  <a:cubicBezTo>
                    <a:pt x="135" y="523"/>
                    <a:pt x="271" y="523"/>
                    <a:pt x="407" y="523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3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iś1iďè"/>
            <p:cNvSpPr/>
            <p:nvPr/>
          </p:nvSpPr>
          <p:spPr bwMode="auto">
            <a:xfrm>
              <a:off x="6176963" y="2927350"/>
              <a:ext cx="1674813" cy="2252663"/>
            </a:xfrm>
            <a:custGeom>
              <a:avLst/>
              <a:gdLst>
                <a:gd name="T0" fmla="*/ 416 w 416"/>
                <a:gd name="T1" fmla="*/ 50 h 559"/>
                <a:gd name="T2" fmla="*/ 0 w 416"/>
                <a:gd name="T3" fmla="*/ 36 h 559"/>
                <a:gd name="T4" fmla="*/ 0 w 416"/>
                <a:gd name="T5" fmla="*/ 545 h 559"/>
                <a:gd name="T6" fmla="*/ 416 w 416"/>
                <a:gd name="T7" fmla="*/ 559 h 559"/>
                <a:gd name="T8" fmla="*/ 416 w 416"/>
                <a:gd name="T9" fmla="*/ 5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559">
                  <a:moveTo>
                    <a:pt x="416" y="50"/>
                  </a:moveTo>
                  <a:cubicBezTo>
                    <a:pt x="277" y="4"/>
                    <a:pt x="139" y="0"/>
                    <a:pt x="0" y="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139" y="509"/>
                    <a:pt x="277" y="513"/>
                    <a:pt x="416" y="559"/>
                  </a:cubicBezTo>
                  <a:lnTo>
                    <a:pt x="416" y="5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íṡļîḍe"/>
            <p:cNvSpPr/>
            <p:nvPr/>
          </p:nvSpPr>
          <p:spPr bwMode="auto">
            <a:xfrm>
              <a:off x="6176963" y="2882900"/>
              <a:ext cx="1706563" cy="2219325"/>
            </a:xfrm>
            <a:custGeom>
              <a:avLst/>
              <a:gdLst>
                <a:gd name="T0" fmla="*/ 424 w 424"/>
                <a:gd name="T1" fmla="*/ 42 h 551"/>
                <a:gd name="T2" fmla="*/ 0 w 424"/>
                <a:gd name="T3" fmla="*/ 42 h 551"/>
                <a:gd name="T4" fmla="*/ 0 w 424"/>
                <a:gd name="T5" fmla="*/ 551 h 551"/>
                <a:gd name="T6" fmla="*/ 424 w 424"/>
                <a:gd name="T7" fmla="*/ 551 h 551"/>
                <a:gd name="T8" fmla="*/ 424 w 424"/>
                <a:gd name="T9" fmla="*/ 4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551">
                  <a:moveTo>
                    <a:pt x="424" y="42"/>
                  </a:moveTo>
                  <a:cubicBezTo>
                    <a:pt x="283" y="0"/>
                    <a:pt x="141" y="1"/>
                    <a:pt x="0" y="42"/>
                  </a:cubicBezTo>
                  <a:cubicBezTo>
                    <a:pt x="0" y="551"/>
                    <a:pt x="0" y="551"/>
                    <a:pt x="0" y="551"/>
                  </a:cubicBezTo>
                  <a:cubicBezTo>
                    <a:pt x="141" y="510"/>
                    <a:pt x="283" y="509"/>
                    <a:pt x="424" y="551"/>
                  </a:cubicBezTo>
                  <a:lnTo>
                    <a:pt x="424" y="42"/>
                  </a:lnTo>
                  <a:close/>
                </a:path>
              </a:pathLst>
            </a:custGeom>
            <a:solidFill>
              <a:srgbClr val="F2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íŝ1íḓè"/>
            <p:cNvSpPr/>
            <p:nvPr/>
          </p:nvSpPr>
          <p:spPr bwMode="auto">
            <a:xfrm>
              <a:off x="6434138" y="3116263"/>
              <a:ext cx="1189038" cy="217488"/>
            </a:xfrm>
            <a:custGeom>
              <a:avLst/>
              <a:gdLst>
                <a:gd name="T0" fmla="*/ 295 w 295"/>
                <a:gd name="T1" fmla="*/ 54 h 54"/>
                <a:gd name="T2" fmla="*/ 0 w 295"/>
                <a:gd name="T3" fmla="*/ 54 h 54"/>
                <a:gd name="T4" fmla="*/ 0 w 295"/>
                <a:gd name="T5" fmla="*/ 20 h 54"/>
                <a:gd name="T6" fmla="*/ 295 w 295"/>
                <a:gd name="T7" fmla="*/ 20 h 54"/>
                <a:gd name="T8" fmla="*/ 295 w 295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54">
                  <a:moveTo>
                    <a:pt x="295" y="54"/>
                  </a:moveTo>
                  <a:cubicBezTo>
                    <a:pt x="197" y="35"/>
                    <a:pt x="99" y="34"/>
                    <a:pt x="0" y="5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9" y="0"/>
                    <a:pt x="197" y="0"/>
                    <a:pt x="295" y="20"/>
                  </a:cubicBezTo>
                  <a:lnTo>
                    <a:pt x="295" y="54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i$1idê"/>
            <p:cNvSpPr/>
            <p:nvPr/>
          </p:nvSpPr>
          <p:spPr bwMode="auto">
            <a:xfrm>
              <a:off x="6434138" y="3367088"/>
              <a:ext cx="1189038" cy="471488"/>
            </a:xfrm>
            <a:custGeom>
              <a:avLst/>
              <a:gdLst>
                <a:gd name="T0" fmla="*/ 295 w 295"/>
                <a:gd name="T1" fmla="*/ 117 h 117"/>
                <a:gd name="T2" fmla="*/ 0 w 295"/>
                <a:gd name="T3" fmla="*/ 116 h 117"/>
                <a:gd name="T4" fmla="*/ 0 w 295"/>
                <a:gd name="T5" fmla="*/ 20 h 117"/>
                <a:gd name="T6" fmla="*/ 295 w 295"/>
                <a:gd name="T7" fmla="*/ 20 h 117"/>
                <a:gd name="T8" fmla="*/ 295 w 295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117">
                  <a:moveTo>
                    <a:pt x="295" y="117"/>
                  </a:moveTo>
                  <a:cubicBezTo>
                    <a:pt x="197" y="97"/>
                    <a:pt x="99" y="96"/>
                    <a:pt x="0" y="1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9" y="0"/>
                    <a:pt x="197" y="0"/>
                    <a:pt x="295" y="20"/>
                  </a:cubicBezTo>
                  <a:lnTo>
                    <a:pt x="295" y="117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ṥľîḑé"/>
            <p:cNvSpPr/>
            <p:nvPr/>
          </p:nvSpPr>
          <p:spPr bwMode="auto">
            <a:xfrm>
              <a:off x="6434138" y="3865563"/>
              <a:ext cx="1189038" cy="222250"/>
            </a:xfrm>
            <a:custGeom>
              <a:avLst/>
              <a:gdLst>
                <a:gd name="T0" fmla="*/ 295 w 295"/>
                <a:gd name="T1" fmla="*/ 55 h 55"/>
                <a:gd name="T2" fmla="*/ 0 w 295"/>
                <a:gd name="T3" fmla="*/ 55 h 55"/>
                <a:gd name="T4" fmla="*/ 0 w 295"/>
                <a:gd name="T5" fmla="*/ 20 h 55"/>
                <a:gd name="T6" fmla="*/ 295 w 295"/>
                <a:gd name="T7" fmla="*/ 20 h 55"/>
                <a:gd name="T8" fmla="*/ 295 w 295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55">
                  <a:moveTo>
                    <a:pt x="295" y="55"/>
                  </a:moveTo>
                  <a:cubicBezTo>
                    <a:pt x="197" y="35"/>
                    <a:pt x="99" y="34"/>
                    <a:pt x="0" y="5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9" y="0"/>
                    <a:pt x="197" y="0"/>
                    <a:pt x="295" y="20"/>
                  </a:cubicBezTo>
                  <a:lnTo>
                    <a:pt x="295" y="55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íṣľîḋê"/>
            <p:cNvSpPr/>
            <p:nvPr/>
          </p:nvSpPr>
          <p:spPr bwMode="auto">
            <a:xfrm>
              <a:off x="6434138" y="4116388"/>
              <a:ext cx="1189038" cy="720725"/>
            </a:xfrm>
            <a:custGeom>
              <a:avLst/>
              <a:gdLst>
                <a:gd name="T0" fmla="*/ 295 w 295"/>
                <a:gd name="T1" fmla="*/ 179 h 179"/>
                <a:gd name="T2" fmla="*/ 0 w 295"/>
                <a:gd name="T3" fmla="*/ 179 h 179"/>
                <a:gd name="T4" fmla="*/ 0 w 295"/>
                <a:gd name="T5" fmla="*/ 20 h 179"/>
                <a:gd name="T6" fmla="*/ 295 w 295"/>
                <a:gd name="T7" fmla="*/ 21 h 179"/>
                <a:gd name="T8" fmla="*/ 295 w 295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179">
                  <a:moveTo>
                    <a:pt x="295" y="179"/>
                  </a:moveTo>
                  <a:cubicBezTo>
                    <a:pt x="197" y="159"/>
                    <a:pt x="99" y="159"/>
                    <a:pt x="0" y="1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9" y="0"/>
                    <a:pt x="197" y="1"/>
                    <a:pt x="295" y="21"/>
                  </a:cubicBezTo>
                  <a:lnTo>
                    <a:pt x="295" y="179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şľïḍé"/>
            <p:cNvSpPr/>
            <p:nvPr/>
          </p:nvSpPr>
          <p:spPr bwMode="auto">
            <a:xfrm>
              <a:off x="7775575" y="1876425"/>
              <a:ext cx="1308100" cy="1055688"/>
            </a:xfrm>
            <a:custGeom>
              <a:avLst/>
              <a:gdLst>
                <a:gd name="T0" fmla="*/ 24 w 325"/>
                <a:gd name="T1" fmla="*/ 7 h 262"/>
                <a:gd name="T2" fmla="*/ 298 w 325"/>
                <a:gd name="T3" fmla="*/ 170 h 262"/>
                <a:gd name="T4" fmla="*/ 302 w 325"/>
                <a:gd name="T5" fmla="*/ 247 h 262"/>
                <a:gd name="T6" fmla="*/ 287 w 325"/>
                <a:gd name="T7" fmla="*/ 232 h 262"/>
                <a:gd name="T8" fmla="*/ 288 w 325"/>
                <a:gd name="T9" fmla="*/ 180 h 262"/>
                <a:gd name="T10" fmla="*/ 17 w 325"/>
                <a:gd name="T11" fmla="*/ 26 h 262"/>
                <a:gd name="T12" fmla="*/ 24 w 325"/>
                <a:gd name="T13" fmla="*/ 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262">
                  <a:moveTo>
                    <a:pt x="24" y="7"/>
                  </a:moveTo>
                  <a:cubicBezTo>
                    <a:pt x="81" y="33"/>
                    <a:pt x="271" y="148"/>
                    <a:pt x="298" y="170"/>
                  </a:cubicBezTo>
                  <a:cubicBezTo>
                    <a:pt x="325" y="192"/>
                    <a:pt x="310" y="232"/>
                    <a:pt x="302" y="247"/>
                  </a:cubicBezTo>
                  <a:cubicBezTo>
                    <a:pt x="295" y="262"/>
                    <a:pt x="275" y="257"/>
                    <a:pt x="287" y="232"/>
                  </a:cubicBezTo>
                  <a:cubicBezTo>
                    <a:pt x="300" y="206"/>
                    <a:pt x="305" y="191"/>
                    <a:pt x="288" y="180"/>
                  </a:cubicBezTo>
                  <a:cubicBezTo>
                    <a:pt x="271" y="170"/>
                    <a:pt x="34" y="35"/>
                    <a:pt x="17" y="26"/>
                  </a:cubicBezTo>
                  <a:cubicBezTo>
                    <a:pt x="0" y="18"/>
                    <a:pt x="13" y="0"/>
                    <a:pt x="24" y="7"/>
                  </a:cubicBezTo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ís1îdê"/>
            <p:cNvSpPr/>
            <p:nvPr/>
          </p:nvSpPr>
          <p:spPr bwMode="auto">
            <a:xfrm>
              <a:off x="7694613" y="2033588"/>
              <a:ext cx="1527175" cy="620713"/>
            </a:xfrm>
            <a:custGeom>
              <a:avLst/>
              <a:gdLst>
                <a:gd name="T0" fmla="*/ 367 w 379"/>
                <a:gd name="T1" fmla="*/ 128 h 154"/>
                <a:gd name="T2" fmla="*/ 71 w 379"/>
                <a:gd name="T3" fmla="*/ 9 h 154"/>
                <a:gd name="T4" fmla="*/ 8 w 379"/>
                <a:gd name="T5" fmla="*/ 51 h 154"/>
                <a:gd name="T6" fmla="*/ 29 w 379"/>
                <a:gd name="T7" fmla="*/ 54 h 154"/>
                <a:gd name="T8" fmla="*/ 70 w 379"/>
                <a:gd name="T9" fmla="*/ 23 h 154"/>
                <a:gd name="T10" fmla="*/ 355 w 379"/>
                <a:gd name="T11" fmla="*/ 146 h 154"/>
                <a:gd name="T12" fmla="*/ 367 w 379"/>
                <a:gd name="T13" fmla="*/ 12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154">
                  <a:moveTo>
                    <a:pt x="367" y="128"/>
                  </a:moveTo>
                  <a:cubicBezTo>
                    <a:pt x="311" y="99"/>
                    <a:pt x="105" y="17"/>
                    <a:pt x="71" y="9"/>
                  </a:cubicBezTo>
                  <a:cubicBezTo>
                    <a:pt x="37" y="0"/>
                    <a:pt x="15" y="36"/>
                    <a:pt x="8" y="51"/>
                  </a:cubicBezTo>
                  <a:cubicBezTo>
                    <a:pt x="0" y="67"/>
                    <a:pt x="16" y="80"/>
                    <a:pt x="29" y="54"/>
                  </a:cubicBezTo>
                  <a:cubicBezTo>
                    <a:pt x="42" y="28"/>
                    <a:pt x="51" y="15"/>
                    <a:pt x="70" y="23"/>
                  </a:cubicBezTo>
                  <a:cubicBezTo>
                    <a:pt x="88" y="30"/>
                    <a:pt x="338" y="138"/>
                    <a:pt x="355" y="146"/>
                  </a:cubicBezTo>
                  <a:cubicBezTo>
                    <a:pt x="373" y="154"/>
                    <a:pt x="379" y="133"/>
                    <a:pt x="367" y="128"/>
                  </a:cubicBezTo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ṩḷïḍe"/>
            <p:cNvSpPr/>
            <p:nvPr/>
          </p:nvSpPr>
          <p:spPr bwMode="auto">
            <a:xfrm>
              <a:off x="7727950" y="1690688"/>
              <a:ext cx="781050" cy="777875"/>
            </a:xfrm>
            <a:custGeom>
              <a:avLst/>
              <a:gdLst>
                <a:gd name="T0" fmla="*/ 135 w 194"/>
                <a:gd name="T1" fmla="*/ 20 h 193"/>
                <a:gd name="T2" fmla="*/ 173 w 194"/>
                <a:gd name="T3" fmla="*/ 134 h 193"/>
                <a:gd name="T4" fmla="*/ 60 w 194"/>
                <a:gd name="T5" fmla="*/ 172 h 193"/>
                <a:gd name="T6" fmla="*/ 21 w 194"/>
                <a:gd name="T7" fmla="*/ 59 h 193"/>
                <a:gd name="T8" fmla="*/ 135 w 194"/>
                <a:gd name="T9" fmla="*/ 20 h 193"/>
                <a:gd name="T10" fmla="*/ 130 w 194"/>
                <a:gd name="T11" fmla="*/ 30 h 193"/>
                <a:gd name="T12" fmla="*/ 31 w 194"/>
                <a:gd name="T13" fmla="*/ 63 h 193"/>
                <a:gd name="T14" fmla="*/ 64 w 194"/>
                <a:gd name="T15" fmla="*/ 163 h 193"/>
                <a:gd name="T16" fmla="*/ 164 w 194"/>
                <a:gd name="T17" fmla="*/ 129 h 193"/>
                <a:gd name="T18" fmla="*/ 130 w 194"/>
                <a:gd name="T19" fmla="*/ 3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3">
                  <a:moveTo>
                    <a:pt x="135" y="20"/>
                  </a:moveTo>
                  <a:cubicBezTo>
                    <a:pt x="177" y="41"/>
                    <a:pt x="194" y="92"/>
                    <a:pt x="173" y="134"/>
                  </a:cubicBezTo>
                  <a:cubicBezTo>
                    <a:pt x="152" y="176"/>
                    <a:pt x="101" y="193"/>
                    <a:pt x="60" y="172"/>
                  </a:cubicBezTo>
                  <a:cubicBezTo>
                    <a:pt x="18" y="152"/>
                    <a:pt x="0" y="101"/>
                    <a:pt x="21" y="59"/>
                  </a:cubicBezTo>
                  <a:cubicBezTo>
                    <a:pt x="42" y="17"/>
                    <a:pt x="93" y="0"/>
                    <a:pt x="135" y="20"/>
                  </a:cubicBezTo>
                  <a:moveTo>
                    <a:pt x="130" y="30"/>
                  </a:moveTo>
                  <a:cubicBezTo>
                    <a:pt x="94" y="12"/>
                    <a:pt x="49" y="27"/>
                    <a:pt x="31" y="63"/>
                  </a:cubicBezTo>
                  <a:cubicBezTo>
                    <a:pt x="13" y="100"/>
                    <a:pt x="28" y="145"/>
                    <a:pt x="64" y="163"/>
                  </a:cubicBezTo>
                  <a:cubicBezTo>
                    <a:pt x="101" y="181"/>
                    <a:pt x="145" y="166"/>
                    <a:pt x="164" y="129"/>
                  </a:cubicBezTo>
                  <a:cubicBezTo>
                    <a:pt x="182" y="93"/>
                    <a:pt x="167" y="48"/>
                    <a:pt x="130" y="30"/>
                  </a:cubicBezTo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Slíḑè"/>
            <p:cNvSpPr/>
            <p:nvPr/>
          </p:nvSpPr>
          <p:spPr bwMode="auto">
            <a:xfrm>
              <a:off x="7875588" y="1779588"/>
              <a:ext cx="539750" cy="414338"/>
            </a:xfrm>
            <a:custGeom>
              <a:avLst/>
              <a:gdLst>
                <a:gd name="T0" fmla="*/ 126 w 134"/>
                <a:gd name="T1" fmla="*/ 45 h 103"/>
                <a:gd name="T2" fmla="*/ 74 w 134"/>
                <a:gd name="T3" fmla="*/ 71 h 103"/>
                <a:gd name="T4" fmla="*/ 129 w 134"/>
                <a:gd name="T5" fmla="*/ 103 h 103"/>
                <a:gd name="T6" fmla="*/ 134 w 134"/>
                <a:gd name="T7" fmla="*/ 74 h 103"/>
                <a:gd name="T8" fmla="*/ 131 w 134"/>
                <a:gd name="T9" fmla="*/ 53 h 103"/>
                <a:gd name="T10" fmla="*/ 126 w 134"/>
                <a:gd name="T11" fmla="*/ 45 h 103"/>
                <a:gd name="T12" fmla="*/ 94 w 134"/>
                <a:gd name="T13" fmla="*/ 8 h 103"/>
                <a:gd name="T14" fmla="*/ 94 w 134"/>
                <a:gd name="T15" fmla="*/ 8 h 103"/>
                <a:gd name="T16" fmla="*/ 94 w 134"/>
                <a:gd name="T17" fmla="*/ 8 h 103"/>
                <a:gd name="T18" fmla="*/ 93 w 134"/>
                <a:gd name="T19" fmla="*/ 8 h 103"/>
                <a:gd name="T20" fmla="*/ 94 w 134"/>
                <a:gd name="T21" fmla="*/ 8 h 103"/>
                <a:gd name="T22" fmla="*/ 93 w 134"/>
                <a:gd name="T23" fmla="*/ 8 h 103"/>
                <a:gd name="T24" fmla="*/ 93 w 134"/>
                <a:gd name="T25" fmla="*/ 8 h 103"/>
                <a:gd name="T26" fmla="*/ 93 w 134"/>
                <a:gd name="T27" fmla="*/ 8 h 103"/>
                <a:gd name="T28" fmla="*/ 93 w 134"/>
                <a:gd name="T29" fmla="*/ 8 h 103"/>
                <a:gd name="T30" fmla="*/ 93 w 134"/>
                <a:gd name="T31" fmla="*/ 8 h 103"/>
                <a:gd name="T32" fmla="*/ 93 w 134"/>
                <a:gd name="T33" fmla="*/ 8 h 103"/>
                <a:gd name="T34" fmla="*/ 93 w 134"/>
                <a:gd name="T35" fmla="*/ 8 h 103"/>
                <a:gd name="T36" fmla="*/ 93 w 134"/>
                <a:gd name="T37" fmla="*/ 8 h 103"/>
                <a:gd name="T38" fmla="*/ 93 w 134"/>
                <a:gd name="T39" fmla="*/ 8 h 103"/>
                <a:gd name="T40" fmla="*/ 93 w 134"/>
                <a:gd name="T41" fmla="*/ 8 h 103"/>
                <a:gd name="T42" fmla="*/ 60 w 134"/>
                <a:gd name="T43" fmla="*/ 0 h 103"/>
                <a:gd name="T44" fmla="*/ 36 w 134"/>
                <a:gd name="T45" fmla="*/ 4 h 103"/>
                <a:gd name="T46" fmla="*/ 0 w 134"/>
                <a:gd name="T47" fmla="*/ 31 h 103"/>
                <a:gd name="T48" fmla="*/ 0 w 134"/>
                <a:gd name="T49" fmla="*/ 31 h 103"/>
                <a:gd name="T50" fmla="*/ 60 w 134"/>
                <a:gd name="T51" fmla="*/ 0 h 103"/>
                <a:gd name="T52" fmla="*/ 60 w 134"/>
                <a:gd name="T53" fmla="*/ 0 h 103"/>
                <a:gd name="T54" fmla="*/ 60 w 134"/>
                <a:gd name="T55" fmla="*/ 0 h 103"/>
                <a:gd name="T56" fmla="*/ 60 w 134"/>
                <a:gd name="T57" fmla="*/ 0 h 103"/>
                <a:gd name="T58" fmla="*/ 60 w 134"/>
                <a:gd name="T5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4" h="103">
                  <a:moveTo>
                    <a:pt x="126" y="45"/>
                  </a:moveTo>
                  <a:cubicBezTo>
                    <a:pt x="111" y="57"/>
                    <a:pt x="93" y="66"/>
                    <a:pt x="74" y="71"/>
                  </a:cubicBezTo>
                  <a:cubicBezTo>
                    <a:pt x="91" y="81"/>
                    <a:pt x="110" y="92"/>
                    <a:pt x="129" y="103"/>
                  </a:cubicBezTo>
                  <a:cubicBezTo>
                    <a:pt x="133" y="94"/>
                    <a:pt x="134" y="84"/>
                    <a:pt x="134" y="74"/>
                  </a:cubicBezTo>
                  <a:cubicBezTo>
                    <a:pt x="134" y="67"/>
                    <a:pt x="133" y="60"/>
                    <a:pt x="131" y="53"/>
                  </a:cubicBezTo>
                  <a:cubicBezTo>
                    <a:pt x="130" y="51"/>
                    <a:pt x="128" y="48"/>
                    <a:pt x="126" y="45"/>
                  </a:cubicBezTo>
                  <a:moveTo>
                    <a:pt x="94" y="8"/>
                  </a:move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moveTo>
                    <a:pt x="93" y="8"/>
                  </a:move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3" y="8"/>
                    <a:pt x="93" y="8"/>
                  </a:cubicBezTo>
                  <a:moveTo>
                    <a:pt x="93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moveTo>
                    <a:pt x="93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moveTo>
                    <a:pt x="93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moveTo>
                    <a:pt x="60" y="0"/>
                  </a:moveTo>
                  <a:cubicBezTo>
                    <a:pt x="52" y="0"/>
                    <a:pt x="44" y="2"/>
                    <a:pt x="36" y="4"/>
                  </a:cubicBezTo>
                  <a:cubicBezTo>
                    <a:pt x="22" y="9"/>
                    <a:pt x="9" y="18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4" y="11"/>
                    <a:pt x="37" y="0"/>
                    <a:pt x="60" y="0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ṣḷïḋê"/>
            <p:cNvSpPr/>
            <p:nvPr/>
          </p:nvSpPr>
          <p:spPr bwMode="auto">
            <a:xfrm>
              <a:off x="8343900" y="1879600"/>
              <a:ext cx="60325" cy="112713"/>
            </a:xfrm>
            <a:custGeom>
              <a:avLst/>
              <a:gdLst>
                <a:gd name="T0" fmla="*/ 0 w 15"/>
                <a:gd name="T1" fmla="*/ 0 h 28"/>
                <a:gd name="T2" fmla="*/ 12 w 15"/>
                <a:gd name="T3" fmla="*/ 19 h 28"/>
                <a:gd name="T4" fmla="*/ 10 w 15"/>
                <a:gd name="T5" fmla="*/ 20 h 28"/>
                <a:gd name="T6" fmla="*/ 15 w 15"/>
                <a:gd name="T7" fmla="*/ 28 h 28"/>
                <a:gd name="T8" fmla="*/ 0 w 15"/>
                <a:gd name="T9" fmla="*/ 0 h 28"/>
                <a:gd name="T10" fmla="*/ 0 w 15"/>
                <a:gd name="T11" fmla="*/ 0 h 28"/>
                <a:gd name="T12" fmla="*/ 0 w 15"/>
                <a:gd name="T13" fmla="*/ 0 h 28"/>
                <a:gd name="T14" fmla="*/ 0 w 15"/>
                <a:gd name="T15" fmla="*/ 0 h 28"/>
                <a:gd name="T16" fmla="*/ 0 w 15"/>
                <a:gd name="T17" fmla="*/ 0 h 28"/>
                <a:gd name="T18" fmla="*/ 0 w 15"/>
                <a:gd name="T19" fmla="*/ 0 h 28"/>
                <a:gd name="T20" fmla="*/ 0 w 15"/>
                <a:gd name="T21" fmla="*/ 0 h 28"/>
                <a:gd name="T22" fmla="*/ 0 w 15"/>
                <a:gd name="T23" fmla="*/ 0 h 28"/>
                <a:gd name="T24" fmla="*/ 0 w 15"/>
                <a:gd name="T25" fmla="*/ 0 h 28"/>
                <a:gd name="T26" fmla="*/ 0 w 15"/>
                <a:gd name="T27" fmla="*/ 0 h 28"/>
                <a:gd name="T28" fmla="*/ 0 w 15"/>
                <a:gd name="T29" fmla="*/ 0 h 28"/>
                <a:gd name="T30" fmla="*/ 0 w 15"/>
                <a:gd name="T31" fmla="*/ 0 h 28"/>
                <a:gd name="T32" fmla="*/ 0 w 15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28">
                  <a:moveTo>
                    <a:pt x="0" y="0"/>
                  </a:moveTo>
                  <a:cubicBezTo>
                    <a:pt x="5" y="6"/>
                    <a:pt x="9" y="12"/>
                    <a:pt x="12" y="19"/>
                  </a:cubicBezTo>
                  <a:cubicBezTo>
                    <a:pt x="12" y="20"/>
                    <a:pt x="11" y="20"/>
                    <a:pt x="10" y="20"/>
                  </a:cubicBezTo>
                  <a:cubicBezTo>
                    <a:pt x="12" y="23"/>
                    <a:pt x="14" y="26"/>
                    <a:pt x="15" y="28"/>
                  </a:cubicBezTo>
                  <a:cubicBezTo>
                    <a:pt x="12" y="18"/>
                    <a:pt x="7" y="9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ṣļiḓê"/>
            <p:cNvSpPr/>
            <p:nvPr/>
          </p:nvSpPr>
          <p:spPr bwMode="auto">
            <a:xfrm>
              <a:off x="7848600" y="2078038"/>
              <a:ext cx="15875" cy="15875"/>
            </a:xfrm>
            <a:custGeom>
              <a:avLst/>
              <a:gdLst>
                <a:gd name="T0" fmla="*/ 0 w 4"/>
                <a:gd name="T1" fmla="*/ 0 h 4"/>
                <a:gd name="T2" fmla="*/ 0 w 4"/>
                <a:gd name="T3" fmla="*/ 4 h 4"/>
                <a:gd name="T4" fmla="*/ 4 w 4"/>
                <a:gd name="T5" fmla="*/ 1 h 4"/>
                <a:gd name="T6" fmla="*/ 0 w 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1" y="3"/>
                    <a:pt x="3" y="2"/>
                    <a:pt x="4" y="1"/>
                  </a:cubicBezTo>
                  <a:cubicBezTo>
                    <a:pt x="3" y="1"/>
                    <a:pt x="2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isḷîḓê"/>
            <p:cNvSpPr/>
            <p:nvPr/>
          </p:nvSpPr>
          <p:spPr bwMode="auto">
            <a:xfrm>
              <a:off x="7820025" y="1992313"/>
              <a:ext cx="28575" cy="117475"/>
            </a:xfrm>
            <a:custGeom>
              <a:avLst/>
              <a:gdLst>
                <a:gd name="T0" fmla="*/ 3 w 7"/>
                <a:gd name="T1" fmla="*/ 0 h 29"/>
                <a:gd name="T2" fmla="*/ 0 w 7"/>
                <a:gd name="T3" fmla="*/ 21 h 29"/>
                <a:gd name="T4" fmla="*/ 1 w 7"/>
                <a:gd name="T5" fmla="*/ 29 h 29"/>
                <a:gd name="T6" fmla="*/ 7 w 7"/>
                <a:gd name="T7" fmla="*/ 25 h 29"/>
                <a:gd name="T8" fmla="*/ 7 w 7"/>
                <a:gd name="T9" fmla="*/ 21 h 29"/>
                <a:gd name="T10" fmla="*/ 0 w 7"/>
                <a:gd name="T11" fmla="*/ 20 h 29"/>
                <a:gd name="T12" fmla="*/ 3 w 7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9">
                  <a:moveTo>
                    <a:pt x="3" y="0"/>
                  </a:moveTo>
                  <a:cubicBezTo>
                    <a:pt x="1" y="7"/>
                    <a:pt x="0" y="14"/>
                    <a:pt x="0" y="21"/>
                  </a:cubicBezTo>
                  <a:cubicBezTo>
                    <a:pt x="0" y="24"/>
                    <a:pt x="0" y="27"/>
                    <a:pt x="1" y="29"/>
                  </a:cubicBezTo>
                  <a:cubicBezTo>
                    <a:pt x="3" y="28"/>
                    <a:pt x="5" y="26"/>
                    <a:pt x="7" y="25"/>
                  </a:cubicBezTo>
                  <a:cubicBezTo>
                    <a:pt x="7" y="24"/>
                    <a:pt x="7" y="23"/>
                    <a:pt x="7" y="21"/>
                  </a:cubicBezTo>
                  <a:cubicBezTo>
                    <a:pt x="5" y="21"/>
                    <a:pt x="3" y="20"/>
                    <a:pt x="0" y="20"/>
                  </a:cubicBezTo>
                  <a:cubicBezTo>
                    <a:pt x="0" y="13"/>
                    <a:pt x="1" y="6"/>
                    <a:pt x="3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şľîḓe"/>
            <p:cNvSpPr/>
            <p:nvPr/>
          </p:nvSpPr>
          <p:spPr bwMode="auto">
            <a:xfrm>
              <a:off x="7867650" y="2117725"/>
              <a:ext cx="439738" cy="261938"/>
            </a:xfrm>
            <a:custGeom>
              <a:avLst/>
              <a:gdLst>
                <a:gd name="T0" fmla="*/ 23 w 109"/>
                <a:gd name="T1" fmla="*/ 14 h 65"/>
                <a:gd name="T2" fmla="*/ 0 w 109"/>
                <a:gd name="T3" fmla="*/ 31 h 65"/>
                <a:gd name="T4" fmla="*/ 29 w 109"/>
                <a:gd name="T5" fmla="*/ 57 h 65"/>
                <a:gd name="T6" fmla="*/ 29 w 109"/>
                <a:gd name="T7" fmla="*/ 57 h 65"/>
                <a:gd name="T8" fmla="*/ 62 w 109"/>
                <a:gd name="T9" fmla="*/ 65 h 65"/>
                <a:gd name="T10" fmla="*/ 62 w 109"/>
                <a:gd name="T11" fmla="*/ 65 h 65"/>
                <a:gd name="T12" fmla="*/ 62 w 109"/>
                <a:gd name="T13" fmla="*/ 65 h 65"/>
                <a:gd name="T14" fmla="*/ 109 w 109"/>
                <a:gd name="T15" fmla="*/ 48 h 65"/>
                <a:gd name="T16" fmla="*/ 32 w 109"/>
                <a:gd name="T17" fmla="*/ 16 h 65"/>
                <a:gd name="T18" fmla="*/ 23 w 109"/>
                <a:gd name="T19" fmla="*/ 14 h 65"/>
                <a:gd name="T20" fmla="*/ 17 w 109"/>
                <a:gd name="T21" fmla="*/ 0 h 65"/>
                <a:gd name="T22" fmla="*/ 1 w 109"/>
                <a:gd name="T23" fmla="*/ 7 h 65"/>
                <a:gd name="T24" fmla="*/ 23 w 109"/>
                <a:gd name="T25" fmla="*/ 1 h 65"/>
                <a:gd name="T26" fmla="*/ 17 w 109"/>
                <a:gd name="T2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65">
                  <a:moveTo>
                    <a:pt x="23" y="14"/>
                  </a:moveTo>
                  <a:cubicBezTo>
                    <a:pt x="14" y="14"/>
                    <a:pt x="7" y="20"/>
                    <a:pt x="0" y="31"/>
                  </a:cubicBezTo>
                  <a:cubicBezTo>
                    <a:pt x="7" y="42"/>
                    <a:pt x="17" y="51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40" y="62"/>
                    <a:pt x="51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79" y="65"/>
                    <a:pt x="96" y="59"/>
                    <a:pt x="109" y="48"/>
                  </a:cubicBezTo>
                  <a:cubicBezTo>
                    <a:pt x="69" y="31"/>
                    <a:pt x="39" y="18"/>
                    <a:pt x="32" y="16"/>
                  </a:cubicBezTo>
                  <a:cubicBezTo>
                    <a:pt x="29" y="15"/>
                    <a:pt x="26" y="14"/>
                    <a:pt x="23" y="14"/>
                  </a:cubicBezTo>
                  <a:moveTo>
                    <a:pt x="17" y="0"/>
                  </a:moveTo>
                  <a:cubicBezTo>
                    <a:pt x="11" y="0"/>
                    <a:pt x="6" y="2"/>
                    <a:pt x="1" y="7"/>
                  </a:cubicBezTo>
                  <a:cubicBezTo>
                    <a:pt x="8" y="3"/>
                    <a:pt x="15" y="1"/>
                    <a:pt x="23" y="1"/>
                  </a:cubicBezTo>
                  <a:cubicBezTo>
                    <a:pt x="21" y="0"/>
                    <a:pt x="19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ṡlíḓe"/>
            <p:cNvSpPr/>
            <p:nvPr/>
          </p:nvSpPr>
          <p:spPr bwMode="auto">
            <a:xfrm>
              <a:off x="7843838" y="2122488"/>
              <a:ext cx="495300" cy="188913"/>
            </a:xfrm>
            <a:custGeom>
              <a:avLst/>
              <a:gdLst>
                <a:gd name="T0" fmla="*/ 29 w 123"/>
                <a:gd name="T1" fmla="*/ 0 h 47"/>
                <a:gd name="T2" fmla="*/ 7 w 123"/>
                <a:gd name="T3" fmla="*/ 6 h 47"/>
                <a:gd name="T4" fmla="*/ 0 w 123"/>
                <a:gd name="T5" fmla="*/ 17 h 47"/>
                <a:gd name="T6" fmla="*/ 6 w 123"/>
                <a:gd name="T7" fmla="*/ 30 h 47"/>
                <a:gd name="T8" fmla="*/ 29 w 123"/>
                <a:gd name="T9" fmla="*/ 13 h 47"/>
                <a:gd name="T10" fmla="*/ 38 w 123"/>
                <a:gd name="T11" fmla="*/ 15 h 47"/>
                <a:gd name="T12" fmla="*/ 115 w 123"/>
                <a:gd name="T13" fmla="*/ 47 h 47"/>
                <a:gd name="T14" fmla="*/ 123 w 123"/>
                <a:gd name="T15" fmla="*/ 39 h 47"/>
                <a:gd name="T16" fmla="*/ 33 w 123"/>
                <a:gd name="T17" fmla="*/ 1 h 47"/>
                <a:gd name="T18" fmla="*/ 29 w 123"/>
                <a:gd name="T1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47">
                  <a:moveTo>
                    <a:pt x="29" y="0"/>
                  </a:moveTo>
                  <a:cubicBezTo>
                    <a:pt x="21" y="0"/>
                    <a:pt x="14" y="2"/>
                    <a:pt x="7" y="6"/>
                  </a:cubicBezTo>
                  <a:cubicBezTo>
                    <a:pt x="5" y="9"/>
                    <a:pt x="2" y="13"/>
                    <a:pt x="0" y="17"/>
                  </a:cubicBezTo>
                  <a:cubicBezTo>
                    <a:pt x="1" y="22"/>
                    <a:pt x="4" y="26"/>
                    <a:pt x="6" y="30"/>
                  </a:cubicBezTo>
                  <a:cubicBezTo>
                    <a:pt x="13" y="19"/>
                    <a:pt x="20" y="13"/>
                    <a:pt x="29" y="13"/>
                  </a:cubicBezTo>
                  <a:cubicBezTo>
                    <a:pt x="32" y="13"/>
                    <a:pt x="35" y="14"/>
                    <a:pt x="38" y="15"/>
                  </a:cubicBezTo>
                  <a:cubicBezTo>
                    <a:pt x="45" y="17"/>
                    <a:pt x="75" y="30"/>
                    <a:pt x="115" y="47"/>
                  </a:cubicBezTo>
                  <a:cubicBezTo>
                    <a:pt x="118" y="45"/>
                    <a:pt x="121" y="42"/>
                    <a:pt x="123" y="39"/>
                  </a:cubicBezTo>
                  <a:cubicBezTo>
                    <a:pt x="77" y="19"/>
                    <a:pt x="39" y="3"/>
                    <a:pt x="33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î$ľiďê"/>
            <p:cNvSpPr/>
            <p:nvPr/>
          </p:nvSpPr>
          <p:spPr bwMode="auto">
            <a:xfrm>
              <a:off x="7856538" y="1903413"/>
              <a:ext cx="539750" cy="311150"/>
            </a:xfrm>
            <a:custGeom>
              <a:avLst/>
              <a:gdLst>
                <a:gd name="T0" fmla="*/ 79 w 134"/>
                <a:gd name="T1" fmla="*/ 40 h 77"/>
                <a:gd name="T2" fmla="*/ 49 w 134"/>
                <a:gd name="T3" fmla="*/ 46 h 77"/>
                <a:gd name="T4" fmla="*/ 131 w 134"/>
                <a:gd name="T5" fmla="*/ 77 h 77"/>
                <a:gd name="T6" fmla="*/ 132 w 134"/>
                <a:gd name="T7" fmla="*/ 77 h 77"/>
                <a:gd name="T8" fmla="*/ 132 w 134"/>
                <a:gd name="T9" fmla="*/ 76 h 77"/>
                <a:gd name="T10" fmla="*/ 132 w 134"/>
                <a:gd name="T11" fmla="*/ 76 h 77"/>
                <a:gd name="T12" fmla="*/ 134 w 134"/>
                <a:gd name="T13" fmla="*/ 72 h 77"/>
                <a:gd name="T14" fmla="*/ 79 w 134"/>
                <a:gd name="T15" fmla="*/ 40 h 77"/>
                <a:gd name="T16" fmla="*/ 5 w 134"/>
                <a:gd name="T17" fmla="*/ 0 h 77"/>
                <a:gd name="T18" fmla="*/ 0 w 134"/>
                <a:gd name="T19" fmla="*/ 9 h 77"/>
                <a:gd name="T20" fmla="*/ 5 w 134"/>
                <a:gd name="T21" fmla="*/ 0 h 77"/>
                <a:gd name="T22" fmla="*/ 5 w 134"/>
                <a:gd name="T2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77">
                  <a:moveTo>
                    <a:pt x="79" y="40"/>
                  </a:moveTo>
                  <a:cubicBezTo>
                    <a:pt x="69" y="43"/>
                    <a:pt x="59" y="45"/>
                    <a:pt x="49" y="46"/>
                  </a:cubicBezTo>
                  <a:cubicBezTo>
                    <a:pt x="68" y="52"/>
                    <a:pt x="98" y="64"/>
                    <a:pt x="131" y="77"/>
                  </a:cubicBezTo>
                  <a:cubicBezTo>
                    <a:pt x="132" y="77"/>
                    <a:pt x="132" y="77"/>
                    <a:pt x="132" y="77"/>
                  </a:cubicBezTo>
                  <a:cubicBezTo>
                    <a:pt x="132" y="76"/>
                    <a:pt x="132" y="76"/>
                    <a:pt x="132" y="76"/>
                  </a:cubicBezTo>
                  <a:cubicBezTo>
                    <a:pt x="132" y="76"/>
                    <a:pt x="132" y="76"/>
                    <a:pt x="132" y="76"/>
                  </a:cubicBezTo>
                  <a:cubicBezTo>
                    <a:pt x="132" y="75"/>
                    <a:pt x="133" y="74"/>
                    <a:pt x="134" y="72"/>
                  </a:cubicBezTo>
                  <a:cubicBezTo>
                    <a:pt x="115" y="61"/>
                    <a:pt x="96" y="50"/>
                    <a:pt x="79" y="40"/>
                  </a:cubicBezTo>
                  <a:moveTo>
                    <a:pt x="5" y="0"/>
                  </a:moveTo>
                  <a:cubicBezTo>
                    <a:pt x="3" y="3"/>
                    <a:pt x="1" y="6"/>
                    <a:pt x="0" y="9"/>
                  </a:cubicBezTo>
                  <a:cubicBezTo>
                    <a:pt x="1" y="6"/>
                    <a:pt x="3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ïṩḻíďé"/>
            <p:cNvSpPr/>
            <p:nvPr/>
          </p:nvSpPr>
          <p:spPr bwMode="auto">
            <a:xfrm>
              <a:off x="7823200" y="2081213"/>
              <a:ext cx="560388" cy="198438"/>
            </a:xfrm>
            <a:custGeom>
              <a:avLst/>
              <a:gdLst>
                <a:gd name="T0" fmla="*/ 10 w 139"/>
                <a:gd name="T1" fmla="*/ 0 h 49"/>
                <a:gd name="T2" fmla="*/ 6 w 139"/>
                <a:gd name="T3" fmla="*/ 3 h 49"/>
                <a:gd name="T4" fmla="*/ 0 w 139"/>
                <a:gd name="T5" fmla="*/ 7 h 49"/>
                <a:gd name="T6" fmla="*/ 5 w 139"/>
                <a:gd name="T7" fmla="*/ 27 h 49"/>
                <a:gd name="T8" fmla="*/ 12 w 139"/>
                <a:gd name="T9" fmla="*/ 16 h 49"/>
                <a:gd name="T10" fmla="*/ 28 w 139"/>
                <a:gd name="T11" fmla="*/ 9 h 49"/>
                <a:gd name="T12" fmla="*/ 34 w 139"/>
                <a:gd name="T13" fmla="*/ 10 h 49"/>
                <a:gd name="T14" fmla="*/ 38 w 139"/>
                <a:gd name="T15" fmla="*/ 11 h 49"/>
                <a:gd name="T16" fmla="*/ 128 w 139"/>
                <a:gd name="T17" fmla="*/ 49 h 49"/>
                <a:gd name="T18" fmla="*/ 139 w 139"/>
                <a:gd name="T19" fmla="*/ 33 h 49"/>
                <a:gd name="T20" fmla="*/ 139 w 139"/>
                <a:gd name="T21" fmla="*/ 33 h 49"/>
                <a:gd name="T22" fmla="*/ 139 w 139"/>
                <a:gd name="T23" fmla="*/ 33 h 49"/>
                <a:gd name="T24" fmla="*/ 57 w 139"/>
                <a:gd name="T25" fmla="*/ 2 h 49"/>
                <a:gd name="T26" fmla="*/ 40 w 139"/>
                <a:gd name="T27" fmla="*/ 3 h 49"/>
                <a:gd name="T28" fmla="*/ 10 w 139"/>
                <a:gd name="T2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49">
                  <a:moveTo>
                    <a:pt x="10" y="0"/>
                  </a:moveTo>
                  <a:cubicBezTo>
                    <a:pt x="9" y="1"/>
                    <a:pt x="7" y="2"/>
                    <a:pt x="6" y="3"/>
                  </a:cubicBezTo>
                  <a:cubicBezTo>
                    <a:pt x="4" y="4"/>
                    <a:pt x="2" y="6"/>
                    <a:pt x="0" y="7"/>
                  </a:cubicBezTo>
                  <a:cubicBezTo>
                    <a:pt x="0" y="14"/>
                    <a:pt x="2" y="21"/>
                    <a:pt x="5" y="27"/>
                  </a:cubicBezTo>
                  <a:cubicBezTo>
                    <a:pt x="7" y="23"/>
                    <a:pt x="10" y="19"/>
                    <a:pt x="12" y="16"/>
                  </a:cubicBezTo>
                  <a:cubicBezTo>
                    <a:pt x="17" y="11"/>
                    <a:pt x="22" y="9"/>
                    <a:pt x="28" y="9"/>
                  </a:cubicBezTo>
                  <a:cubicBezTo>
                    <a:pt x="30" y="9"/>
                    <a:pt x="32" y="9"/>
                    <a:pt x="34" y="10"/>
                  </a:cubicBezTo>
                  <a:cubicBezTo>
                    <a:pt x="35" y="10"/>
                    <a:pt x="36" y="10"/>
                    <a:pt x="38" y="11"/>
                  </a:cubicBezTo>
                  <a:cubicBezTo>
                    <a:pt x="44" y="13"/>
                    <a:pt x="82" y="29"/>
                    <a:pt x="128" y="49"/>
                  </a:cubicBezTo>
                  <a:cubicBezTo>
                    <a:pt x="132" y="45"/>
                    <a:pt x="136" y="39"/>
                    <a:pt x="139" y="33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06" y="20"/>
                    <a:pt x="76" y="8"/>
                    <a:pt x="57" y="2"/>
                  </a:cubicBezTo>
                  <a:cubicBezTo>
                    <a:pt x="51" y="2"/>
                    <a:pt x="45" y="3"/>
                    <a:pt x="40" y="3"/>
                  </a:cubicBezTo>
                  <a:cubicBezTo>
                    <a:pt x="30" y="3"/>
                    <a:pt x="20" y="2"/>
                    <a:pt x="10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šḷïďè"/>
            <p:cNvSpPr/>
            <p:nvPr/>
          </p:nvSpPr>
          <p:spPr bwMode="auto">
            <a:xfrm>
              <a:off x="7820025" y="1779588"/>
              <a:ext cx="595313" cy="600075"/>
            </a:xfrm>
            <a:custGeom>
              <a:avLst/>
              <a:gdLst>
                <a:gd name="T0" fmla="*/ 74 w 148"/>
                <a:gd name="T1" fmla="*/ 149 h 149"/>
                <a:gd name="T2" fmla="*/ 74 w 148"/>
                <a:gd name="T3" fmla="*/ 149 h 149"/>
                <a:gd name="T4" fmla="*/ 74 w 148"/>
                <a:gd name="T5" fmla="*/ 149 h 149"/>
                <a:gd name="T6" fmla="*/ 140 w 148"/>
                <a:gd name="T7" fmla="*/ 108 h 149"/>
                <a:gd name="T8" fmla="*/ 140 w 148"/>
                <a:gd name="T9" fmla="*/ 108 h 149"/>
                <a:gd name="T10" fmla="*/ 141 w 148"/>
                <a:gd name="T11" fmla="*/ 108 h 149"/>
                <a:gd name="T12" fmla="*/ 3 w 148"/>
                <a:gd name="T13" fmla="*/ 53 h 149"/>
                <a:gd name="T14" fmla="*/ 3 w 148"/>
                <a:gd name="T15" fmla="*/ 53 h 149"/>
                <a:gd name="T16" fmla="*/ 130 w 148"/>
                <a:gd name="T17" fmla="*/ 25 h 149"/>
                <a:gd name="T18" fmla="*/ 145 w 148"/>
                <a:gd name="T19" fmla="*/ 53 h 149"/>
                <a:gd name="T20" fmla="*/ 130 w 148"/>
                <a:gd name="T21" fmla="*/ 25 h 149"/>
                <a:gd name="T22" fmla="*/ 130 w 148"/>
                <a:gd name="T23" fmla="*/ 25 h 149"/>
                <a:gd name="T24" fmla="*/ 130 w 148"/>
                <a:gd name="T25" fmla="*/ 25 h 149"/>
                <a:gd name="T26" fmla="*/ 130 w 148"/>
                <a:gd name="T27" fmla="*/ 25 h 149"/>
                <a:gd name="T28" fmla="*/ 130 w 148"/>
                <a:gd name="T29" fmla="*/ 25 h 149"/>
                <a:gd name="T30" fmla="*/ 130 w 148"/>
                <a:gd name="T31" fmla="*/ 25 h 149"/>
                <a:gd name="T32" fmla="*/ 130 w 148"/>
                <a:gd name="T33" fmla="*/ 25 h 149"/>
                <a:gd name="T34" fmla="*/ 130 w 148"/>
                <a:gd name="T35" fmla="*/ 25 h 149"/>
                <a:gd name="T36" fmla="*/ 130 w 148"/>
                <a:gd name="T37" fmla="*/ 25 h 149"/>
                <a:gd name="T38" fmla="*/ 130 w 148"/>
                <a:gd name="T39" fmla="*/ 25 h 149"/>
                <a:gd name="T40" fmla="*/ 130 w 148"/>
                <a:gd name="T41" fmla="*/ 25 h 149"/>
                <a:gd name="T42" fmla="*/ 108 w 148"/>
                <a:gd name="T43" fmla="*/ 8 h 149"/>
                <a:gd name="T44" fmla="*/ 108 w 148"/>
                <a:gd name="T45" fmla="*/ 8 h 149"/>
                <a:gd name="T46" fmla="*/ 107 w 148"/>
                <a:gd name="T47" fmla="*/ 8 h 149"/>
                <a:gd name="T48" fmla="*/ 108 w 148"/>
                <a:gd name="T49" fmla="*/ 8 h 149"/>
                <a:gd name="T50" fmla="*/ 107 w 148"/>
                <a:gd name="T51" fmla="*/ 8 h 149"/>
                <a:gd name="T52" fmla="*/ 107 w 148"/>
                <a:gd name="T53" fmla="*/ 8 h 149"/>
                <a:gd name="T54" fmla="*/ 107 w 148"/>
                <a:gd name="T55" fmla="*/ 8 h 149"/>
                <a:gd name="T56" fmla="*/ 74 w 148"/>
                <a:gd name="T57" fmla="*/ 0 h 149"/>
                <a:gd name="T58" fmla="*/ 74 w 148"/>
                <a:gd name="T59" fmla="*/ 0 h 149"/>
                <a:gd name="T60" fmla="*/ 74 w 148"/>
                <a:gd name="T61" fmla="*/ 0 h 149"/>
                <a:gd name="T62" fmla="*/ 74 w 148"/>
                <a:gd name="T63" fmla="*/ 0 h 149"/>
                <a:gd name="T64" fmla="*/ 107 w 148"/>
                <a:gd name="T65" fmla="*/ 8 h 149"/>
                <a:gd name="T66" fmla="*/ 107 w 148"/>
                <a:gd name="T67" fmla="*/ 8 h 149"/>
                <a:gd name="T68" fmla="*/ 74 w 148"/>
                <a:gd name="T6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" h="149">
                  <a:moveTo>
                    <a:pt x="74" y="149"/>
                  </a:moveTo>
                  <a:cubicBezTo>
                    <a:pt x="74" y="149"/>
                    <a:pt x="74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moveTo>
                    <a:pt x="41" y="141"/>
                  </a:moveTo>
                  <a:cubicBezTo>
                    <a:pt x="52" y="146"/>
                    <a:pt x="63" y="149"/>
                    <a:pt x="74" y="149"/>
                  </a:cubicBezTo>
                  <a:cubicBezTo>
                    <a:pt x="63" y="149"/>
                    <a:pt x="52" y="146"/>
                    <a:pt x="41" y="141"/>
                  </a:cubicBezTo>
                  <a:moveTo>
                    <a:pt x="140" y="108"/>
                  </a:moveTo>
                  <a:cubicBezTo>
                    <a:pt x="140" y="108"/>
                    <a:pt x="140" y="108"/>
                    <a:pt x="140" y="108"/>
                  </a:cubicBezTo>
                  <a:cubicBezTo>
                    <a:pt x="140" y="108"/>
                    <a:pt x="140" y="108"/>
                    <a:pt x="140" y="108"/>
                  </a:cubicBezTo>
                  <a:moveTo>
                    <a:pt x="141" y="107"/>
                  </a:moveTo>
                  <a:cubicBezTo>
                    <a:pt x="141" y="107"/>
                    <a:pt x="141" y="107"/>
                    <a:pt x="141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3" y="53"/>
                  </a:moveTo>
                  <a:cubicBezTo>
                    <a:pt x="1" y="60"/>
                    <a:pt x="0" y="67"/>
                    <a:pt x="0" y="74"/>
                  </a:cubicBezTo>
                  <a:cubicBezTo>
                    <a:pt x="0" y="67"/>
                    <a:pt x="1" y="60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moveTo>
                    <a:pt x="130" y="25"/>
                  </a:moveTo>
                  <a:cubicBezTo>
                    <a:pt x="130" y="25"/>
                    <a:pt x="130" y="25"/>
                    <a:pt x="130" y="25"/>
                  </a:cubicBezTo>
                  <a:cubicBezTo>
                    <a:pt x="137" y="34"/>
                    <a:pt x="142" y="43"/>
                    <a:pt x="145" y="53"/>
                  </a:cubicBezTo>
                  <a:cubicBezTo>
                    <a:pt x="147" y="60"/>
                    <a:pt x="148" y="67"/>
                    <a:pt x="148" y="74"/>
                  </a:cubicBezTo>
                  <a:cubicBezTo>
                    <a:pt x="148" y="56"/>
                    <a:pt x="142" y="39"/>
                    <a:pt x="130" y="25"/>
                  </a:cubicBezTo>
                  <a:moveTo>
                    <a:pt x="130" y="25"/>
                  </a:move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moveTo>
                    <a:pt x="130" y="25"/>
                  </a:move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moveTo>
                    <a:pt x="130" y="25"/>
                  </a:move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moveTo>
                    <a:pt x="130" y="25"/>
                  </a:move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0" y="25"/>
                    <a:pt x="130" y="25"/>
                    <a:pt x="130" y="25"/>
                  </a:cubicBezTo>
                  <a:moveTo>
                    <a:pt x="108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moveTo>
                    <a:pt x="107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7" y="8"/>
                    <a:pt x="107" y="8"/>
                  </a:cubicBezTo>
                  <a:moveTo>
                    <a:pt x="107" y="8"/>
                  </a:move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moveTo>
                    <a:pt x="74" y="0"/>
                  </a:moveTo>
                  <a:cubicBezTo>
                    <a:pt x="66" y="0"/>
                    <a:pt x="58" y="2"/>
                    <a:pt x="50" y="4"/>
                  </a:cubicBezTo>
                  <a:cubicBezTo>
                    <a:pt x="58" y="2"/>
                    <a:pt x="66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5" y="0"/>
                    <a:pt x="96" y="3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97" y="3"/>
                    <a:pt x="85" y="0"/>
                    <a:pt x="74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íṡliḓé"/>
            <p:cNvSpPr/>
            <p:nvPr/>
          </p:nvSpPr>
          <p:spPr bwMode="auto">
            <a:xfrm>
              <a:off x="8493125" y="2070100"/>
              <a:ext cx="781050" cy="776288"/>
            </a:xfrm>
            <a:custGeom>
              <a:avLst/>
              <a:gdLst>
                <a:gd name="T0" fmla="*/ 135 w 194"/>
                <a:gd name="T1" fmla="*/ 21 h 193"/>
                <a:gd name="T2" fmla="*/ 173 w 194"/>
                <a:gd name="T3" fmla="*/ 134 h 193"/>
                <a:gd name="T4" fmla="*/ 59 w 194"/>
                <a:gd name="T5" fmla="*/ 173 h 193"/>
                <a:gd name="T6" fmla="*/ 21 w 194"/>
                <a:gd name="T7" fmla="*/ 59 h 193"/>
                <a:gd name="T8" fmla="*/ 135 w 194"/>
                <a:gd name="T9" fmla="*/ 21 h 193"/>
                <a:gd name="T10" fmla="*/ 130 w 194"/>
                <a:gd name="T11" fmla="*/ 30 h 193"/>
                <a:gd name="T12" fmla="*/ 30 w 194"/>
                <a:gd name="T13" fmla="*/ 64 h 193"/>
                <a:gd name="T14" fmla="*/ 64 w 194"/>
                <a:gd name="T15" fmla="*/ 163 h 193"/>
                <a:gd name="T16" fmla="*/ 163 w 194"/>
                <a:gd name="T17" fmla="*/ 130 h 193"/>
                <a:gd name="T18" fmla="*/ 130 w 194"/>
                <a:gd name="T19" fmla="*/ 3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3">
                  <a:moveTo>
                    <a:pt x="135" y="21"/>
                  </a:moveTo>
                  <a:cubicBezTo>
                    <a:pt x="177" y="41"/>
                    <a:pt x="194" y="92"/>
                    <a:pt x="173" y="134"/>
                  </a:cubicBezTo>
                  <a:cubicBezTo>
                    <a:pt x="152" y="176"/>
                    <a:pt x="101" y="193"/>
                    <a:pt x="59" y="173"/>
                  </a:cubicBezTo>
                  <a:cubicBezTo>
                    <a:pt x="17" y="152"/>
                    <a:pt x="0" y="101"/>
                    <a:pt x="21" y="59"/>
                  </a:cubicBezTo>
                  <a:cubicBezTo>
                    <a:pt x="42" y="17"/>
                    <a:pt x="93" y="0"/>
                    <a:pt x="135" y="21"/>
                  </a:cubicBezTo>
                  <a:moveTo>
                    <a:pt x="130" y="30"/>
                  </a:moveTo>
                  <a:cubicBezTo>
                    <a:pt x="93" y="12"/>
                    <a:pt x="49" y="27"/>
                    <a:pt x="30" y="64"/>
                  </a:cubicBezTo>
                  <a:cubicBezTo>
                    <a:pt x="12" y="100"/>
                    <a:pt x="27" y="145"/>
                    <a:pt x="64" y="163"/>
                  </a:cubicBezTo>
                  <a:cubicBezTo>
                    <a:pt x="100" y="181"/>
                    <a:pt x="145" y="166"/>
                    <a:pt x="163" y="130"/>
                  </a:cubicBezTo>
                  <a:cubicBezTo>
                    <a:pt x="181" y="93"/>
                    <a:pt x="166" y="48"/>
                    <a:pt x="130" y="30"/>
                  </a:cubicBezTo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ṡḻîďê"/>
            <p:cNvSpPr/>
            <p:nvPr/>
          </p:nvSpPr>
          <p:spPr bwMode="auto">
            <a:xfrm>
              <a:off x="8383588" y="2162175"/>
              <a:ext cx="246063" cy="188913"/>
            </a:xfrm>
            <a:custGeom>
              <a:avLst/>
              <a:gdLst>
                <a:gd name="T0" fmla="*/ 7 w 61"/>
                <a:gd name="T1" fmla="*/ 19 h 47"/>
                <a:gd name="T2" fmla="*/ 3 w 61"/>
                <a:gd name="T3" fmla="*/ 21 h 47"/>
                <a:gd name="T4" fmla="*/ 1 w 61"/>
                <a:gd name="T5" fmla="*/ 16 h 47"/>
                <a:gd name="T6" fmla="*/ 28 w 61"/>
                <a:gd name="T7" fmla="*/ 1 h 47"/>
                <a:gd name="T8" fmla="*/ 39 w 61"/>
                <a:gd name="T9" fmla="*/ 5 h 47"/>
                <a:gd name="T10" fmla="*/ 49 w 61"/>
                <a:gd name="T11" fmla="*/ 12 h 47"/>
                <a:gd name="T12" fmla="*/ 55 w 61"/>
                <a:gd name="T13" fmla="*/ 44 h 47"/>
                <a:gd name="T14" fmla="*/ 50 w 61"/>
                <a:gd name="T15" fmla="*/ 46 h 47"/>
                <a:gd name="T16" fmla="*/ 48 w 61"/>
                <a:gd name="T17" fmla="*/ 41 h 47"/>
                <a:gd name="T18" fmla="*/ 44 w 61"/>
                <a:gd name="T19" fmla="*/ 17 h 47"/>
                <a:gd name="T20" fmla="*/ 36 w 61"/>
                <a:gd name="T21" fmla="*/ 11 h 47"/>
                <a:gd name="T22" fmla="*/ 27 w 61"/>
                <a:gd name="T23" fmla="*/ 8 h 47"/>
                <a:gd name="T24" fmla="*/ 7 w 61"/>
                <a:gd name="T25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47">
                  <a:moveTo>
                    <a:pt x="7" y="19"/>
                  </a:moveTo>
                  <a:cubicBezTo>
                    <a:pt x="7" y="21"/>
                    <a:pt x="4" y="22"/>
                    <a:pt x="3" y="21"/>
                  </a:cubicBezTo>
                  <a:cubicBezTo>
                    <a:pt x="1" y="20"/>
                    <a:pt x="0" y="18"/>
                    <a:pt x="1" y="16"/>
                  </a:cubicBezTo>
                  <a:cubicBezTo>
                    <a:pt x="7" y="4"/>
                    <a:pt x="17" y="0"/>
                    <a:pt x="28" y="1"/>
                  </a:cubicBezTo>
                  <a:cubicBezTo>
                    <a:pt x="32" y="2"/>
                    <a:pt x="36" y="3"/>
                    <a:pt x="39" y="5"/>
                  </a:cubicBezTo>
                  <a:cubicBezTo>
                    <a:pt x="43" y="7"/>
                    <a:pt x="47" y="9"/>
                    <a:pt x="49" y="12"/>
                  </a:cubicBezTo>
                  <a:cubicBezTo>
                    <a:pt x="57" y="20"/>
                    <a:pt x="61" y="32"/>
                    <a:pt x="55" y="44"/>
                  </a:cubicBezTo>
                  <a:cubicBezTo>
                    <a:pt x="54" y="46"/>
                    <a:pt x="51" y="47"/>
                    <a:pt x="50" y="46"/>
                  </a:cubicBezTo>
                  <a:cubicBezTo>
                    <a:pt x="48" y="45"/>
                    <a:pt x="47" y="43"/>
                    <a:pt x="48" y="41"/>
                  </a:cubicBezTo>
                  <a:cubicBezTo>
                    <a:pt x="52" y="32"/>
                    <a:pt x="50" y="23"/>
                    <a:pt x="44" y="17"/>
                  </a:cubicBezTo>
                  <a:cubicBezTo>
                    <a:pt x="42" y="15"/>
                    <a:pt x="39" y="13"/>
                    <a:pt x="36" y="11"/>
                  </a:cubicBezTo>
                  <a:cubicBezTo>
                    <a:pt x="33" y="10"/>
                    <a:pt x="30" y="9"/>
                    <a:pt x="27" y="8"/>
                  </a:cubicBezTo>
                  <a:cubicBezTo>
                    <a:pt x="19" y="8"/>
                    <a:pt x="12" y="11"/>
                    <a:pt x="7" y="19"/>
                  </a:cubicBezTo>
                </a:path>
              </a:pathLst>
            </a:custGeom>
            <a:solidFill>
              <a:srgbClr val="0E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ṡḷíḍé"/>
            <p:cNvSpPr/>
            <p:nvPr/>
          </p:nvSpPr>
          <p:spPr bwMode="auto">
            <a:xfrm>
              <a:off x="7831138" y="1811338"/>
              <a:ext cx="512763" cy="180975"/>
            </a:xfrm>
            <a:custGeom>
              <a:avLst/>
              <a:gdLst>
                <a:gd name="T0" fmla="*/ 5 w 127"/>
                <a:gd name="T1" fmla="*/ 33 h 45"/>
                <a:gd name="T2" fmla="*/ 5 w 127"/>
                <a:gd name="T3" fmla="*/ 33 h 45"/>
                <a:gd name="T4" fmla="*/ 0 w 127"/>
                <a:gd name="T5" fmla="*/ 45 h 45"/>
                <a:gd name="T6" fmla="*/ 5 w 127"/>
                <a:gd name="T7" fmla="*/ 33 h 45"/>
                <a:gd name="T8" fmla="*/ 5 w 127"/>
                <a:gd name="T9" fmla="*/ 33 h 45"/>
                <a:gd name="T10" fmla="*/ 5 w 127"/>
                <a:gd name="T11" fmla="*/ 33 h 45"/>
                <a:gd name="T12" fmla="*/ 127 w 127"/>
                <a:gd name="T13" fmla="*/ 17 h 45"/>
                <a:gd name="T14" fmla="*/ 127 w 127"/>
                <a:gd name="T15" fmla="*/ 17 h 45"/>
                <a:gd name="T16" fmla="*/ 127 w 127"/>
                <a:gd name="T17" fmla="*/ 17 h 45"/>
                <a:gd name="T18" fmla="*/ 127 w 127"/>
                <a:gd name="T19" fmla="*/ 17 h 45"/>
                <a:gd name="T20" fmla="*/ 127 w 127"/>
                <a:gd name="T21" fmla="*/ 17 h 45"/>
                <a:gd name="T22" fmla="*/ 127 w 127"/>
                <a:gd name="T23" fmla="*/ 17 h 45"/>
                <a:gd name="T24" fmla="*/ 127 w 127"/>
                <a:gd name="T25" fmla="*/ 17 h 45"/>
                <a:gd name="T26" fmla="*/ 127 w 127"/>
                <a:gd name="T27" fmla="*/ 17 h 45"/>
                <a:gd name="T28" fmla="*/ 127 w 127"/>
                <a:gd name="T29" fmla="*/ 17 h 45"/>
                <a:gd name="T30" fmla="*/ 127 w 127"/>
                <a:gd name="T31" fmla="*/ 17 h 45"/>
                <a:gd name="T32" fmla="*/ 127 w 127"/>
                <a:gd name="T33" fmla="*/ 17 h 45"/>
                <a:gd name="T34" fmla="*/ 127 w 127"/>
                <a:gd name="T35" fmla="*/ 17 h 45"/>
                <a:gd name="T36" fmla="*/ 105 w 127"/>
                <a:gd name="T37" fmla="*/ 0 h 45"/>
                <a:gd name="T38" fmla="*/ 127 w 127"/>
                <a:gd name="T39" fmla="*/ 17 h 45"/>
                <a:gd name="T40" fmla="*/ 105 w 127"/>
                <a:gd name="T41" fmla="*/ 0 h 45"/>
                <a:gd name="T42" fmla="*/ 105 w 127"/>
                <a:gd name="T43" fmla="*/ 0 h 45"/>
                <a:gd name="T44" fmla="*/ 105 w 127"/>
                <a:gd name="T45" fmla="*/ 0 h 45"/>
                <a:gd name="T46" fmla="*/ 105 w 127"/>
                <a:gd name="T47" fmla="*/ 0 h 45"/>
                <a:gd name="T48" fmla="*/ 104 w 127"/>
                <a:gd name="T49" fmla="*/ 0 h 45"/>
                <a:gd name="T50" fmla="*/ 104 w 127"/>
                <a:gd name="T51" fmla="*/ 0 h 45"/>
                <a:gd name="T52" fmla="*/ 104 w 127"/>
                <a:gd name="T53" fmla="*/ 0 h 45"/>
                <a:gd name="T54" fmla="*/ 104 w 127"/>
                <a:gd name="T55" fmla="*/ 0 h 45"/>
                <a:gd name="T56" fmla="*/ 104 w 127"/>
                <a:gd name="T57" fmla="*/ 0 h 45"/>
                <a:gd name="T58" fmla="*/ 104 w 127"/>
                <a:gd name="T59" fmla="*/ 0 h 45"/>
                <a:gd name="T60" fmla="*/ 104 w 127"/>
                <a:gd name="T61" fmla="*/ 0 h 45"/>
                <a:gd name="T62" fmla="*/ 104 w 127"/>
                <a:gd name="T6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45">
                  <a:moveTo>
                    <a:pt x="5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3" y="37"/>
                    <a:pt x="2" y="41"/>
                    <a:pt x="0" y="45"/>
                  </a:cubicBezTo>
                  <a:cubicBezTo>
                    <a:pt x="2" y="41"/>
                    <a:pt x="3" y="37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moveTo>
                    <a:pt x="127" y="17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moveTo>
                    <a:pt x="127" y="17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moveTo>
                    <a:pt x="127" y="17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moveTo>
                    <a:pt x="127" y="17"/>
                  </a:moveTo>
                  <a:cubicBezTo>
                    <a:pt x="127" y="17"/>
                    <a:pt x="127" y="17"/>
                    <a:pt x="127" y="17"/>
                  </a:cubicBezTo>
                  <a:cubicBezTo>
                    <a:pt x="127" y="17"/>
                    <a:pt x="127" y="17"/>
                    <a:pt x="127" y="17"/>
                  </a:cubicBezTo>
                  <a:moveTo>
                    <a:pt x="105" y="0"/>
                  </a:moveTo>
                  <a:cubicBezTo>
                    <a:pt x="113" y="4"/>
                    <a:pt x="121" y="10"/>
                    <a:pt x="127" y="17"/>
                  </a:cubicBezTo>
                  <a:cubicBezTo>
                    <a:pt x="121" y="10"/>
                    <a:pt x="113" y="5"/>
                    <a:pt x="105" y="0"/>
                  </a:cubicBezTo>
                  <a:moveTo>
                    <a:pt x="105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</a:path>
              </a:pathLst>
            </a:custGeom>
            <a:solidFill>
              <a:srgbClr val="3E5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ş1ïḓè"/>
            <p:cNvSpPr/>
            <p:nvPr/>
          </p:nvSpPr>
          <p:spPr bwMode="auto">
            <a:xfrm>
              <a:off x="7875588" y="1779588"/>
              <a:ext cx="508000" cy="285750"/>
            </a:xfrm>
            <a:custGeom>
              <a:avLst/>
              <a:gdLst>
                <a:gd name="T0" fmla="*/ 66 w 126"/>
                <a:gd name="T1" fmla="*/ 14 h 71"/>
                <a:gd name="T2" fmla="*/ 13 w 126"/>
                <a:gd name="T3" fmla="*/ 37 h 71"/>
                <a:gd name="T4" fmla="*/ 74 w 126"/>
                <a:gd name="T5" fmla="*/ 71 h 71"/>
                <a:gd name="T6" fmla="*/ 126 w 126"/>
                <a:gd name="T7" fmla="*/ 45 h 71"/>
                <a:gd name="T8" fmla="*/ 99 w 126"/>
                <a:gd name="T9" fmla="*/ 22 h 71"/>
                <a:gd name="T10" fmla="*/ 66 w 126"/>
                <a:gd name="T11" fmla="*/ 14 h 71"/>
                <a:gd name="T12" fmla="*/ 60 w 126"/>
                <a:gd name="T13" fmla="*/ 0 h 71"/>
                <a:gd name="T14" fmla="*/ 60 w 126"/>
                <a:gd name="T15" fmla="*/ 0 h 71"/>
                <a:gd name="T16" fmla="*/ 0 w 126"/>
                <a:gd name="T17" fmla="*/ 31 h 71"/>
                <a:gd name="T18" fmla="*/ 3 w 126"/>
                <a:gd name="T19" fmla="*/ 32 h 71"/>
                <a:gd name="T20" fmla="*/ 66 w 126"/>
                <a:gd name="T21" fmla="*/ 4 h 71"/>
                <a:gd name="T22" fmla="*/ 94 w 126"/>
                <a:gd name="T23" fmla="*/ 8 h 71"/>
                <a:gd name="T24" fmla="*/ 94 w 126"/>
                <a:gd name="T25" fmla="*/ 8 h 71"/>
                <a:gd name="T26" fmla="*/ 94 w 126"/>
                <a:gd name="T27" fmla="*/ 8 h 71"/>
                <a:gd name="T28" fmla="*/ 94 w 126"/>
                <a:gd name="T29" fmla="*/ 8 h 71"/>
                <a:gd name="T30" fmla="*/ 93 w 126"/>
                <a:gd name="T31" fmla="*/ 8 h 71"/>
                <a:gd name="T32" fmla="*/ 93 w 126"/>
                <a:gd name="T33" fmla="*/ 8 h 71"/>
                <a:gd name="T34" fmla="*/ 93 w 126"/>
                <a:gd name="T35" fmla="*/ 8 h 71"/>
                <a:gd name="T36" fmla="*/ 93 w 126"/>
                <a:gd name="T37" fmla="*/ 8 h 71"/>
                <a:gd name="T38" fmla="*/ 93 w 126"/>
                <a:gd name="T39" fmla="*/ 8 h 71"/>
                <a:gd name="T40" fmla="*/ 93 w 126"/>
                <a:gd name="T41" fmla="*/ 8 h 71"/>
                <a:gd name="T42" fmla="*/ 93 w 126"/>
                <a:gd name="T43" fmla="*/ 8 h 71"/>
                <a:gd name="T44" fmla="*/ 93 w 126"/>
                <a:gd name="T45" fmla="*/ 8 h 71"/>
                <a:gd name="T46" fmla="*/ 60 w 126"/>
                <a:gd name="T47" fmla="*/ 0 h 71"/>
                <a:gd name="T48" fmla="*/ 60 w 126"/>
                <a:gd name="T4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6" h="71">
                  <a:moveTo>
                    <a:pt x="66" y="14"/>
                  </a:moveTo>
                  <a:cubicBezTo>
                    <a:pt x="46" y="14"/>
                    <a:pt x="27" y="23"/>
                    <a:pt x="13" y="37"/>
                  </a:cubicBezTo>
                  <a:cubicBezTo>
                    <a:pt x="29" y="46"/>
                    <a:pt x="50" y="57"/>
                    <a:pt x="74" y="71"/>
                  </a:cubicBezTo>
                  <a:cubicBezTo>
                    <a:pt x="93" y="66"/>
                    <a:pt x="111" y="57"/>
                    <a:pt x="126" y="45"/>
                  </a:cubicBezTo>
                  <a:cubicBezTo>
                    <a:pt x="120" y="36"/>
                    <a:pt x="110" y="28"/>
                    <a:pt x="99" y="22"/>
                  </a:cubicBezTo>
                  <a:cubicBezTo>
                    <a:pt x="89" y="17"/>
                    <a:pt x="77" y="14"/>
                    <a:pt x="66" y="14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37" y="0"/>
                    <a:pt x="14" y="11"/>
                    <a:pt x="0" y="31"/>
                  </a:cubicBezTo>
                  <a:cubicBezTo>
                    <a:pt x="1" y="31"/>
                    <a:pt x="2" y="32"/>
                    <a:pt x="3" y="32"/>
                  </a:cubicBezTo>
                  <a:cubicBezTo>
                    <a:pt x="19" y="14"/>
                    <a:pt x="42" y="4"/>
                    <a:pt x="66" y="4"/>
                  </a:cubicBezTo>
                  <a:cubicBezTo>
                    <a:pt x="76" y="4"/>
                    <a:pt x="85" y="5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4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82" y="3"/>
                    <a:pt x="71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ṡḻïḋê"/>
            <p:cNvSpPr/>
            <p:nvPr/>
          </p:nvSpPr>
          <p:spPr bwMode="auto">
            <a:xfrm>
              <a:off x="7888288" y="1795463"/>
              <a:ext cx="503238" cy="165100"/>
            </a:xfrm>
            <a:custGeom>
              <a:avLst/>
              <a:gdLst>
                <a:gd name="T0" fmla="*/ 63 w 125"/>
                <a:gd name="T1" fmla="*/ 0 h 41"/>
                <a:gd name="T2" fmla="*/ 0 w 125"/>
                <a:gd name="T3" fmla="*/ 28 h 41"/>
                <a:gd name="T4" fmla="*/ 10 w 125"/>
                <a:gd name="T5" fmla="*/ 33 h 41"/>
                <a:gd name="T6" fmla="*/ 63 w 125"/>
                <a:gd name="T7" fmla="*/ 10 h 41"/>
                <a:gd name="T8" fmla="*/ 96 w 125"/>
                <a:gd name="T9" fmla="*/ 18 h 41"/>
                <a:gd name="T10" fmla="*/ 123 w 125"/>
                <a:gd name="T11" fmla="*/ 41 h 41"/>
                <a:gd name="T12" fmla="*/ 125 w 125"/>
                <a:gd name="T13" fmla="*/ 40 h 41"/>
                <a:gd name="T14" fmla="*/ 113 w 125"/>
                <a:gd name="T15" fmla="*/ 21 h 41"/>
                <a:gd name="T16" fmla="*/ 113 w 125"/>
                <a:gd name="T17" fmla="*/ 21 h 41"/>
                <a:gd name="T18" fmla="*/ 113 w 125"/>
                <a:gd name="T19" fmla="*/ 21 h 41"/>
                <a:gd name="T20" fmla="*/ 113 w 125"/>
                <a:gd name="T21" fmla="*/ 21 h 41"/>
                <a:gd name="T22" fmla="*/ 113 w 125"/>
                <a:gd name="T23" fmla="*/ 21 h 41"/>
                <a:gd name="T24" fmla="*/ 113 w 125"/>
                <a:gd name="T25" fmla="*/ 21 h 41"/>
                <a:gd name="T26" fmla="*/ 113 w 125"/>
                <a:gd name="T27" fmla="*/ 21 h 41"/>
                <a:gd name="T28" fmla="*/ 113 w 125"/>
                <a:gd name="T29" fmla="*/ 21 h 41"/>
                <a:gd name="T30" fmla="*/ 113 w 125"/>
                <a:gd name="T31" fmla="*/ 21 h 41"/>
                <a:gd name="T32" fmla="*/ 91 w 125"/>
                <a:gd name="T33" fmla="*/ 4 h 41"/>
                <a:gd name="T34" fmla="*/ 63 w 125"/>
                <a:gd name="T3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41">
                  <a:moveTo>
                    <a:pt x="63" y="0"/>
                  </a:moveTo>
                  <a:cubicBezTo>
                    <a:pt x="39" y="0"/>
                    <a:pt x="16" y="10"/>
                    <a:pt x="0" y="28"/>
                  </a:cubicBezTo>
                  <a:cubicBezTo>
                    <a:pt x="3" y="30"/>
                    <a:pt x="6" y="31"/>
                    <a:pt x="10" y="33"/>
                  </a:cubicBezTo>
                  <a:cubicBezTo>
                    <a:pt x="24" y="19"/>
                    <a:pt x="43" y="10"/>
                    <a:pt x="63" y="10"/>
                  </a:cubicBezTo>
                  <a:cubicBezTo>
                    <a:pt x="74" y="10"/>
                    <a:pt x="86" y="13"/>
                    <a:pt x="96" y="18"/>
                  </a:cubicBezTo>
                  <a:cubicBezTo>
                    <a:pt x="107" y="24"/>
                    <a:pt x="117" y="32"/>
                    <a:pt x="123" y="41"/>
                  </a:cubicBezTo>
                  <a:cubicBezTo>
                    <a:pt x="124" y="41"/>
                    <a:pt x="125" y="41"/>
                    <a:pt x="125" y="40"/>
                  </a:cubicBezTo>
                  <a:cubicBezTo>
                    <a:pt x="122" y="33"/>
                    <a:pt x="118" y="27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07" y="14"/>
                    <a:pt x="100" y="9"/>
                    <a:pt x="91" y="4"/>
                  </a:cubicBezTo>
                  <a:cubicBezTo>
                    <a:pt x="82" y="1"/>
                    <a:pt x="73" y="0"/>
                    <a:pt x="63" y="0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Sľïdè"/>
            <p:cNvSpPr/>
            <p:nvPr/>
          </p:nvSpPr>
          <p:spPr bwMode="auto">
            <a:xfrm>
              <a:off x="7835900" y="1976438"/>
              <a:ext cx="76200" cy="104775"/>
            </a:xfrm>
            <a:custGeom>
              <a:avLst/>
              <a:gdLst>
                <a:gd name="T0" fmla="*/ 6 w 19"/>
                <a:gd name="T1" fmla="*/ 15 h 26"/>
                <a:gd name="T2" fmla="*/ 3 w 19"/>
                <a:gd name="T3" fmla="*/ 25 h 26"/>
                <a:gd name="T4" fmla="*/ 7 w 19"/>
                <a:gd name="T5" fmla="*/ 26 h 26"/>
                <a:gd name="T6" fmla="*/ 19 w 19"/>
                <a:gd name="T7" fmla="*/ 22 h 26"/>
                <a:gd name="T8" fmla="*/ 8 w 19"/>
                <a:gd name="T9" fmla="*/ 16 h 26"/>
                <a:gd name="T10" fmla="*/ 6 w 19"/>
                <a:gd name="T11" fmla="*/ 15 h 26"/>
                <a:gd name="T12" fmla="*/ 0 w 19"/>
                <a:gd name="T13" fmla="*/ 0 h 26"/>
                <a:gd name="T14" fmla="*/ 0 w 19"/>
                <a:gd name="T15" fmla="*/ 3 h 26"/>
                <a:gd name="T16" fmla="*/ 0 w 19"/>
                <a:gd name="T17" fmla="*/ 2 h 26"/>
                <a:gd name="T18" fmla="*/ 1 w 19"/>
                <a:gd name="T19" fmla="*/ 1 h 26"/>
                <a:gd name="T20" fmla="*/ 0 w 19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26">
                  <a:moveTo>
                    <a:pt x="6" y="15"/>
                  </a:moveTo>
                  <a:cubicBezTo>
                    <a:pt x="5" y="18"/>
                    <a:pt x="4" y="22"/>
                    <a:pt x="3" y="25"/>
                  </a:cubicBezTo>
                  <a:cubicBezTo>
                    <a:pt x="5" y="26"/>
                    <a:pt x="6" y="26"/>
                    <a:pt x="7" y="26"/>
                  </a:cubicBezTo>
                  <a:cubicBezTo>
                    <a:pt x="11" y="24"/>
                    <a:pt x="15" y="23"/>
                    <a:pt x="19" y="22"/>
                  </a:cubicBezTo>
                  <a:cubicBezTo>
                    <a:pt x="14" y="19"/>
                    <a:pt x="10" y="17"/>
                    <a:pt x="8" y="16"/>
                  </a:cubicBezTo>
                  <a:cubicBezTo>
                    <a:pt x="7" y="15"/>
                    <a:pt x="7" y="15"/>
                    <a:pt x="6" y="15"/>
                  </a:cubicBezTo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ïṩļïḋé"/>
            <p:cNvSpPr/>
            <p:nvPr/>
          </p:nvSpPr>
          <p:spPr bwMode="auto">
            <a:xfrm>
              <a:off x="7820025" y="1981200"/>
              <a:ext cx="193675" cy="96838"/>
            </a:xfrm>
            <a:custGeom>
              <a:avLst/>
              <a:gdLst>
                <a:gd name="T0" fmla="*/ 5 w 48"/>
                <a:gd name="T1" fmla="*/ 0 h 24"/>
                <a:gd name="T2" fmla="*/ 4 w 48"/>
                <a:gd name="T3" fmla="*/ 1 h 24"/>
                <a:gd name="T4" fmla="*/ 4 w 48"/>
                <a:gd name="T5" fmla="*/ 2 h 24"/>
                <a:gd name="T6" fmla="*/ 3 w 48"/>
                <a:gd name="T7" fmla="*/ 3 h 24"/>
                <a:gd name="T8" fmla="*/ 0 w 48"/>
                <a:gd name="T9" fmla="*/ 23 h 24"/>
                <a:gd name="T10" fmla="*/ 7 w 48"/>
                <a:gd name="T11" fmla="*/ 24 h 24"/>
                <a:gd name="T12" fmla="*/ 10 w 48"/>
                <a:gd name="T13" fmla="*/ 14 h 24"/>
                <a:gd name="T14" fmla="*/ 12 w 48"/>
                <a:gd name="T15" fmla="*/ 15 h 24"/>
                <a:gd name="T16" fmla="*/ 23 w 48"/>
                <a:gd name="T17" fmla="*/ 21 h 24"/>
                <a:gd name="T18" fmla="*/ 30 w 48"/>
                <a:gd name="T19" fmla="*/ 20 h 24"/>
                <a:gd name="T20" fmla="*/ 40 w 48"/>
                <a:gd name="T21" fmla="*/ 22 h 24"/>
                <a:gd name="T22" fmla="*/ 48 w 48"/>
                <a:gd name="T23" fmla="*/ 24 h 24"/>
                <a:gd name="T24" fmla="*/ 6 w 48"/>
                <a:gd name="T25" fmla="*/ 0 h 24"/>
                <a:gd name="T26" fmla="*/ 5 w 48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5" y="0"/>
                  </a:move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3" y="2"/>
                    <a:pt x="3" y="3"/>
                  </a:cubicBezTo>
                  <a:cubicBezTo>
                    <a:pt x="1" y="9"/>
                    <a:pt x="0" y="16"/>
                    <a:pt x="0" y="23"/>
                  </a:cubicBezTo>
                  <a:cubicBezTo>
                    <a:pt x="3" y="23"/>
                    <a:pt x="5" y="24"/>
                    <a:pt x="7" y="24"/>
                  </a:cubicBezTo>
                  <a:cubicBezTo>
                    <a:pt x="8" y="21"/>
                    <a:pt x="9" y="17"/>
                    <a:pt x="10" y="14"/>
                  </a:cubicBezTo>
                  <a:cubicBezTo>
                    <a:pt x="11" y="14"/>
                    <a:pt x="11" y="14"/>
                    <a:pt x="12" y="15"/>
                  </a:cubicBezTo>
                  <a:cubicBezTo>
                    <a:pt x="14" y="16"/>
                    <a:pt x="18" y="18"/>
                    <a:pt x="23" y="21"/>
                  </a:cubicBezTo>
                  <a:cubicBezTo>
                    <a:pt x="26" y="21"/>
                    <a:pt x="28" y="20"/>
                    <a:pt x="30" y="20"/>
                  </a:cubicBezTo>
                  <a:cubicBezTo>
                    <a:pt x="33" y="20"/>
                    <a:pt x="37" y="21"/>
                    <a:pt x="40" y="22"/>
                  </a:cubicBezTo>
                  <a:cubicBezTo>
                    <a:pt x="42" y="22"/>
                    <a:pt x="45" y="23"/>
                    <a:pt x="48" y="24"/>
                  </a:cubicBezTo>
                  <a:cubicBezTo>
                    <a:pt x="26" y="11"/>
                    <a:pt x="10" y="3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$ľiḓé"/>
            <p:cNvSpPr/>
            <p:nvPr/>
          </p:nvSpPr>
          <p:spPr bwMode="auto">
            <a:xfrm>
              <a:off x="7835900" y="1903413"/>
              <a:ext cx="338138" cy="185738"/>
            </a:xfrm>
            <a:custGeom>
              <a:avLst/>
              <a:gdLst>
                <a:gd name="T0" fmla="*/ 10 w 84"/>
                <a:gd name="T1" fmla="*/ 0 h 46"/>
                <a:gd name="T2" fmla="*/ 5 w 84"/>
                <a:gd name="T3" fmla="*/ 9 h 46"/>
                <a:gd name="T4" fmla="*/ 4 w 84"/>
                <a:gd name="T5" fmla="*/ 10 h 46"/>
                <a:gd name="T6" fmla="*/ 4 w 84"/>
                <a:gd name="T7" fmla="*/ 10 h 46"/>
                <a:gd name="T8" fmla="*/ 0 w 84"/>
                <a:gd name="T9" fmla="*/ 18 h 46"/>
                <a:gd name="T10" fmla="*/ 1 w 84"/>
                <a:gd name="T11" fmla="*/ 19 h 46"/>
                <a:gd name="T12" fmla="*/ 2 w 84"/>
                <a:gd name="T13" fmla="*/ 19 h 46"/>
                <a:gd name="T14" fmla="*/ 44 w 84"/>
                <a:gd name="T15" fmla="*/ 43 h 46"/>
                <a:gd name="T16" fmla="*/ 54 w 84"/>
                <a:gd name="T17" fmla="*/ 46 h 46"/>
                <a:gd name="T18" fmla="*/ 84 w 84"/>
                <a:gd name="T19" fmla="*/ 40 h 46"/>
                <a:gd name="T20" fmla="*/ 23 w 84"/>
                <a:gd name="T21" fmla="*/ 6 h 46"/>
                <a:gd name="T22" fmla="*/ 13 w 84"/>
                <a:gd name="T23" fmla="*/ 1 h 46"/>
                <a:gd name="T24" fmla="*/ 10 w 84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46">
                  <a:moveTo>
                    <a:pt x="10" y="0"/>
                  </a:moveTo>
                  <a:cubicBezTo>
                    <a:pt x="8" y="3"/>
                    <a:pt x="6" y="6"/>
                    <a:pt x="5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3"/>
                    <a:pt x="1" y="16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2" y="19"/>
                    <a:pt x="2" y="19"/>
                  </a:cubicBezTo>
                  <a:cubicBezTo>
                    <a:pt x="6" y="22"/>
                    <a:pt x="22" y="30"/>
                    <a:pt x="44" y="43"/>
                  </a:cubicBezTo>
                  <a:cubicBezTo>
                    <a:pt x="47" y="44"/>
                    <a:pt x="50" y="45"/>
                    <a:pt x="54" y="46"/>
                  </a:cubicBezTo>
                  <a:cubicBezTo>
                    <a:pt x="64" y="45"/>
                    <a:pt x="74" y="43"/>
                    <a:pt x="84" y="40"/>
                  </a:cubicBezTo>
                  <a:cubicBezTo>
                    <a:pt x="60" y="26"/>
                    <a:pt x="39" y="15"/>
                    <a:pt x="23" y="6"/>
                  </a:cubicBezTo>
                  <a:cubicBezTo>
                    <a:pt x="19" y="4"/>
                    <a:pt x="16" y="3"/>
                    <a:pt x="13" y="1"/>
                  </a:cubicBezTo>
                  <a:cubicBezTo>
                    <a:pt x="12" y="1"/>
                    <a:pt x="11" y="0"/>
                    <a:pt x="10" y="0"/>
                  </a:cubicBezTo>
                </a:path>
              </a:pathLst>
            </a:custGeom>
            <a:solidFill>
              <a:srgbClr val="9FA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Sľiḑê"/>
            <p:cNvSpPr/>
            <p:nvPr/>
          </p:nvSpPr>
          <p:spPr bwMode="auto">
            <a:xfrm>
              <a:off x="7864475" y="2060575"/>
              <a:ext cx="188913" cy="33338"/>
            </a:xfrm>
            <a:custGeom>
              <a:avLst/>
              <a:gdLst>
                <a:gd name="T0" fmla="*/ 19 w 47"/>
                <a:gd name="T1" fmla="*/ 0 h 8"/>
                <a:gd name="T2" fmla="*/ 12 w 47"/>
                <a:gd name="T3" fmla="*/ 1 h 8"/>
                <a:gd name="T4" fmla="*/ 0 w 47"/>
                <a:gd name="T5" fmla="*/ 5 h 8"/>
                <a:gd name="T6" fmla="*/ 30 w 47"/>
                <a:gd name="T7" fmla="*/ 8 h 8"/>
                <a:gd name="T8" fmla="*/ 47 w 47"/>
                <a:gd name="T9" fmla="*/ 7 h 8"/>
                <a:gd name="T10" fmla="*/ 37 w 47"/>
                <a:gd name="T11" fmla="*/ 4 h 8"/>
                <a:gd name="T12" fmla="*/ 29 w 47"/>
                <a:gd name="T13" fmla="*/ 2 h 8"/>
                <a:gd name="T14" fmla="*/ 19 w 47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8">
                  <a:moveTo>
                    <a:pt x="19" y="0"/>
                  </a:moveTo>
                  <a:cubicBezTo>
                    <a:pt x="17" y="0"/>
                    <a:pt x="15" y="1"/>
                    <a:pt x="12" y="1"/>
                  </a:cubicBezTo>
                  <a:cubicBezTo>
                    <a:pt x="8" y="2"/>
                    <a:pt x="4" y="3"/>
                    <a:pt x="0" y="5"/>
                  </a:cubicBezTo>
                  <a:cubicBezTo>
                    <a:pt x="10" y="7"/>
                    <a:pt x="20" y="8"/>
                    <a:pt x="30" y="8"/>
                  </a:cubicBezTo>
                  <a:cubicBezTo>
                    <a:pt x="35" y="8"/>
                    <a:pt x="41" y="7"/>
                    <a:pt x="47" y="7"/>
                  </a:cubicBezTo>
                  <a:cubicBezTo>
                    <a:pt x="43" y="6"/>
                    <a:pt x="40" y="5"/>
                    <a:pt x="37" y="4"/>
                  </a:cubicBezTo>
                  <a:cubicBezTo>
                    <a:pt x="34" y="3"/>
                    <a:pt x="31" y="2"/>
                    <a:pt x="29" y="2"/>
                  </a:cubicBezTo>
                  <a:cubicBezTo>
                    <a:pt x="26" y="1"/>
                    <a:pt x="22" y="0"/>
                    <a:pt x="19" y="0"/>
                  </a:cubicBezTo>
                </a:path>
              </a:pathLst>
            </a:custGeom>
            <a:solidFill>
              <a:srgbClr val="9FA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iṡļïḋè"/>
            <p:cNvSpPr/>
            <p:nvPr/>
          </p:nvSpPr>
          <p:spPr bwMode="auto">
            <a:xfrm>
              <a:off x="7831138" y="1779588"/>
              <a:ext cx="512763" cy="212725"/>
            </a:xfrm>
            <a:custGeom>
              <a:avLst/>
              <a:gdLst>
                <a:gd name="T0" fmla="*/ 5 w 127"/>
                <a:gd name="T1" fmla="*/ 41 h 53"/>
                <a:gd name="T2" fmla="*/ 5 w 127"/>
                <a:gd name="T3" fmla="*/ 41 h 53"/>
                <a:gd name="T4" fmla="*/ 0 w 127"/>
                <a:gd name="T5" fmla="*/ 53 h 53"/>
                <a:gd name="T6" fmla="*/ 0 w 127"/>
                <a:gd name="T7" fmla="*/ 53 h 53"/>
                <a:gd name="T8" fmla="*/ 1 w 127"/>
                <a:gd name="T9" fmla="*/ 52 h 53"/>
                <a:gd name="T10" fmla="*/ 1 w 127"/>
                <a:gd name="T11" fmla="*/ 49 h 53"/>
                <a:gd name="T12" fmla="*/ 5 w 127"/>
                <a:gd name="T13" fmla="*/ 41 h 53"/>
                <a:gd name="T14" fmla="*/ 5 w 127"/>
                <a:gd name="T15" fmla="*/ 41 h 53"/>
                <a:gd name="T16" fmla="*/ 127 w 127"/>
                <a:gd name="T17" fmla="*/ 25 h 53"/>
                <a:gd name="T18" fmla="*/ 127 w 127"/>
                <a:gd name="T19" fmla="*/ 25 h 53"/>
                <a:gd name="T20" fmla="*/ 127 w 127"/>
                <a:gd name="T21" fmla="*/ 25 h 53"/>
                <a:gd name="T22" fmla="*/ 127 w 127"/>
                <a:gd name="T23" fmla="*/ 25 h 53"/>
                <a:gd name="T24" fmla="*/ 127 w 127"/>
                <a:gd name="T25" fmla="*/ 25 h 53"/>
                <a:gd name="T26" fmla="*/ 127 w 127"/>
                <a:gd name="T27" fmla="*/ 25 h 53"/>
                <a:gd name="T28" fmla="*/ 127 w 127"/>
                <a:gd name="T29" fmla="*/ 25 h 53"/>
                <a:gd name="T30" fmla="*/ 127 w 127"/>
                <a:gd name="T31" fmla="*/ 25 h 53"/>
                <a:gd name="T32" fmla="*/ 127 w 127"/>
                <a:gd name="T33" fmla="*/ 25 h 53"/>
                <a:gd name="T34" fmla="*/ 127 w 127"/>
                <a:gd name="T35" fmla="*/ 25 h 53"/>
                <a:gd name="T36" fmla="*/ 127 w 127"/>
                <a:gd name="T37" fmla="*/ 25 h 53"/>
                <a:gd name="T38" fmla="*/ 127 w 127"/>
                <a:gd name="T39" fmla="*/ 25 h 53"/>
                <a:gd name="T40" fmla="*/ 127 w 127"/>
                <a:gd name="T41" fmla="*/ 25 h 53"/>
                <a:gd name="T42" fmla="*/ 127 w 127"/>
                <a:gd name="T43" fmla="*/ 25 h 53"/>
                <a:gd name="T44" fmla="*/ 127 w 127"/>
                <a:gd name="T45" fmla="*/ 25 h 53"/>
                <a:gd name="T46" fmla="*/ 127 w 127"/>
                <a:gd name="T47" fmla="*/ 25 h 53"/>
                <a:gd name="T48" fmla="*/ 127 w 127"/>
                <a:gd name="T49" fmla="*/ 25 h 53"/>
                <a:gd name="T50" fmla="*/ 127 w 127"/>
                <a:gd name="T51" fmla="*/ 25 h 53"/>
                <a:gd name="T52" fmla="*/ 127 w 127"/>
                <a:gd name="T53" fmla="*/ 25 h 53"/>
                <a:gd name="T54" fmla="*/ 127 w 127"/>
                <a:gd name="T55" fmla="*/ 25 h 53"/>
                <a:gd name="T56" fmla="*/ 105 w 127"/>
                <a:gd name="T57" fmla="*/ 8 h 53"/>
                <a:gd name="T58" fmla="*/ 105 w 127"/>
                <a:gd name="T59" fmla="*/ 8 h 53"/>
                <a:gd name="T60" fmla="*/ 127 w 127"/>
                <a:gd name="T61" fmla="*/ 25 h 53"/>
                <a:gd name="T62" fmla="*/ 127 w 127"/>
                <a:gd name="T63" fmla="*/ 25 h 53"/>
                <a:gd name="T64" fmla="*/ 105 w 127"/>
                <a:gd name="T65" fmla="*/ 8 h 53"/>
                <a:gd name="T66" fmla="*/ 105 w 127"/>
                <a:gd name="T67" fmla="*/ 8 h 53"/>
                <a:gd name="T68" fmla="*/ 105 w 127"/>
                <a:gd name="T69" fmla="*/ 8 h 53"/>
                <a:gd name="T70" fmla="*/ 105 w 127"/>
                <a:gd name="T71" fmla="*/ 8 h 53"/>
                <a:gd name="T72" fmla="*/ 105 w 127"/>
                <a:gd name="T73" fmla="*/ 8 h 53"/>
                <a:gd name="T74" fmla="*/ 105 w 127"/>
                <a:gd name="T75" fmla="*/ 8 h 53"/>
                <a:gd name="T76" fmla="*/ 105 w 127"/>
                <a:gd name="T77" fmla="*/ 8 h 53"/>
                <a:gd name="T78" fmla="*/ 104 w 127"/>
                <a:gd name="T79" fmla="*/ 8 h 53"/>
                <a:gd name="T80" fmla="*/ 104 w 127"/>
                <a:gd name="T81" fmla="*/ 8 h 53"/>
                <a:gd name="T82" fmla="*/ 104 w 127"/>
                <a:gd name="T83" fmla="*/ 8 h 53"/>
                <a:gd name="T84" fmla="*/ 104 w 127"/>
                <a:gd name="T85" fmla="*/ 8 h 53"/>
                <a:gd name="T86" fmla="*/ 104 w 127"/>
                <a:gd name="T87" fmla="*/ 8 h 53"/>
                <a:gd name="T88" fmla="*/ 104 w 127"/>
                <a:gd name="T89" fmla="*/ 8 h 53"/>
                <a:gd name="T90" fmla="*/ 104 w 127"/>
                <a:gd name="T91" fmla="*/ 8 h 53"/>
                <a:gd name="T92" fmla="*/ 104 w 127"/>
                <a:gd name="T93" fmla="*/ 8 h 53"/>
                <a:gd name="T94" fmla="*/ 104 w 127"/>
                <a:gd name="T95" fmla="*/ 8 h 53"/>
                <a:gd name="T96" fmla="*/ 104 w 127"/>
                <a:gd name="T97" fmla="*/ 8 h 53"/>
                <a:gd name="T98" fmla="*/ 104 w 127"/>
                <a:gd name="T99" fmla="*/ 8 h 53"/>
                <a:gd name="T100" fmla="*/ 104 w 127"/>
                <a:gd name="T101" fmla="*/ 8 h 53"/>
                <a:gd name="T102" fmla="*/ 104 w 127"/>
                <a:gd name="T103" fmla="*/ 8 h 53"/>
                <a:gd name="T104" fmla="*/ 104 w 127"/>
                <a:gd name="T105" fmla="*/ 8 h 53"/>
                <a:gd name="T106" fmla="*/ 104 w 127"/>
                <a:gd name="T107" fmla="*/ 8 h 53"/>
                <a:gd name="T108" fmla="*/ 71 w 127"/>
                <a:gd name="T109" fmla="*/ 0 h 53"/>
                <a:gd name="T110" fmla="*/ 104 w 127"/>
                <a:gd name="T111" fmla="*/ 8 h 53"/>
                <a:gd name="T112" fmla="*/ 71 w 127"/>
                <a:gd name="T113" fmla="*/ 0 h 53"/>
                <a:gd name="T114" fmla="*/ 71 w 127"/>
                <a:gd name="T115" fmla="*/ 0 h 53"/>
                <a:gd name="T116" fmla="*/ 71 w 127"/>
                <a:gd name="T117" fmla="*/ 0 h 53"/>
                <a:gd name="T118" fmla="*/ 71 w 127"/>
                <a:gd name="T119" fmla="*/ 0 h 53"/>
                <a:gd name="T120" fmla="*/ 71 w 127"/>
                <a:gd name="T12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7" h="53">
                  <a:moveTo>
                    <a:pt x="5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3" y="45"/>
                    <a:pt x="2" y="49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2"/>
                    <a:pt x="1" y="52"/>
                  </a:cubicBezTo>
                  <a:cubicBezTo>
                    <a:pt x="1" y="51"/>
                    <a:pt x="1" y="50"/>
                    <a:pt x="1" y="49"/>
                  </a:cubicBezTo>
                  <a:cubicBezTo>
                    <a:pt x="2" y="47"/>
                    <a:pt x="4" y="44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moveTo>
                    <a:pt x="127" y="25"/>
                  </a:move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moveTo>
                    <a:pt x="127" y="25"/>
                  </a:move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moveTo>
                    <a:pt x="127" y="25"/>
                  </a:move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moveTo>
                    <a:pt x="127" y="25"/>
                  </a:move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14" y="13"/>
                    <a:pt x="121" y="18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1" y="18"/>
                    <a:pt x="113" y="12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moveTo>
                    <a:pt x="71" y="0"/>
                  </a:moveTo>
                  <a:cubicBezTo>
                    <a:pt x="82" y="0"/>
                    <a:pt x="93" y="3"/>
                    <a:pt x="104" y="8"/>
                  </a:cubicBezTo>
                  <a:cubicBezTo>
                    <a:pt x="93" y="3"/>
                    <a:pt x="82" y="0"/>
                    <a:pt x="71" y="0"/>
                  </a:cubicBezTo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9FA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îş1idê"/>
            <p:cNvSpPr/>
            <p:nvPr/>
          </p:nvSpPr>
          <p:spPr bwMode="auto">
            <a:xfrm>
              <a:off x="8883650" y="2157413"/>
              <a:ext cx="123825" cy="28575"/>
            </a:xfrm>
            <a:custGeom>
              <a:avLst/>
              <a:gdLst>
                <a:gd name="T0" fmla="*/ 0 w 31"/>
                <a:gd name="T1" fmla="*/ 0 h 7"/>
                <a:gd name="T2" fmla="*/ 0 w 31"/>
                <a:gd name="T3" fmla="*/ 0 h 7"/>
                <a:gd name="T4" fmla="*/ 0 w 31"/>
                <a:gd name="T5" fmla="*/ 0 h 7"/>
                <a:gd name="T6" fmla="*/ 31 w 31"/>
                <a:gd name="T7" fmla="*/ 7 h 7"/>
                <a:gd name="T8" fmla="*/ 0 w 3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21" y="3"/>
                    <a:pt x="31" y="7"/>
                  </a:cubicBezTo>
                  <a:cubicBezTo>
                    <a:pt x="21" y="3"/>
                    <a:pt x="10" y="0"/>
                    <a:pt x="0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íṧlíḋe"/>
            <p:cNvSpPr/>
            <p:nvPr/>
          </p:nvSpPr>
          <p:spPr bwMode="auto">
            <a:xfrm>
              <a:off x="9015413" y="2190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ṩḷîdé"/>
            <p:cNvSpPr/>
            <p:nvPr/>
          </p:nvSpPr>
          <p:spPr bwMode="auto">
            <a:xfrm>
              <a:off x="9015413" y="2190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şḷíḋe"/>
            <p:cNvSpPr/>
            <p:nvPr/>
          </p:nvSpPr>
          <p:spPr bwMode="auto">
            <a:xfrm>
              <a:off x="9015413" y="2190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$ľíḓé"/>
            <p:cNvSpPr/>
            <p:nvPr/>
          </p:nvSpPr>
          <p:spPr bwMode="auto">
            <a:xfrm>
              <a:off x="9015413" y="2190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ïsliḍe"/>
            <p:cNvSpPr/>
            <p:nvPr/>
          </p:nvSpPr>
          <p:spPr bwMode="auto">
            <a:xfrm>
              <a:off x="9015413" y="21907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íṧ1îḓê"/>
            <p:cNvSpPr/>
            <p:nvPr/>
          </p:nvSpPr>
          <p:spPr bwMode="auto">
            <a:xfrm>
              <a:off x="9015413" y="2190750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śḷíḋe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ṣľiďe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îsḷïḓê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š1îḑe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ïṧ1ídè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íṡlïdê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sḻíḋe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ṧliḑe"/>
            <p:cNvSpPr/>
            <p:nvPr/>
          </p:nvSpPr>
          <p:spPr bwMode="auto">
            <a:xfrm>
              <a:off x="9020175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íṣ1idê"/>
            <p:cNvSpPr/>
            <p:nvPr/>
          </p:nvSpPr>
          <p:spPr bwMode="auto">
            <a:xfrm>
              <a:off x="9020175" y="2193925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ïṣḷîḑè"/>
            <p:cNvSpPr/>
            <p:nvPr/>
          </p:nvSpPr>
          <p:spPr bwMode="auto">
            <a:xfrm>
              <a:off x="9023350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ṧļiḑé"/>
            <p:cNvSpPr/>
            <p:nvPr/>
          </p:nvSpPr>
          <p:spPr bwMode="auto">
            <a:xfrm>
              <a:off x="9023350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š1ïḍé"/>
            <p:cNvSpPr/>
            <p:nvPr/>
          </p:nvSpPr>
          <p:spPr bwMode="auto">
            <a:xfrm>
              <a:off x="9023350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sḷiḍé"/>
            <p:cNvSpPr/>
            <p:nvPr/>
          </p:nvSpPr>
          <p:spPr bwMode="auto">
            <a:xfrm>
              <a:off x="9023350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ïṧlïdè"/>
            <p:cNvSpPr/>
            <p:nvPr/>
          </p:nvSpPr>
          <p:spPr bwMode="auto">
            <a:xfrm>
              <a:off x="9023350" y="21939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śľíďè"/>
            <p:cNvSpPr/>
            <p:nvPr/>
          </p:nvSpPr>
          <p:spPr bwMode="auto">
            <a:xfrm>
              <a:off x="9023350" y="2198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şļíḋè"/>
            <p:cNvSpPr/>
            <p:nvPr/>
          </p:nvSpPr>
          <p:spPr bwMode="auto">
            <a:xfrm>
              <a:off x="9023350" y="2198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slîdé"/>
            <p:cNvSpPr/>
            <p:nvPr/>
          </p:nvSpPr>
          <p:spPr bwMode="auto">
            <a:xfrm>
              <a:off x="9028113" y="2198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iṥlídê"/>
            <p:cNvSpPr/>
            <p:nvPr/>
          </p:nvSpPr>
          <p:spPr bwMode="auto">
            <a:xfrm>
              <a:off x="9028113" y="2198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iṧliḑê"/>
            <p:cNvSpPr/>
            <p:nvPr/>
          </p:nvSpPr>
          <p:spPr bwMode="auto">
            <a:xfrm>
              <a:off x="9028113" y="2198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íSḷiďè"/>
            <p:cNvSpPr/>
            <p:nvPr/>
          </p:nvSpPr>
          <p:spPr bwMode="auto">
            <a:xfrm>
              <a:off x="8605838" y="2343150"/>
              <a:ext cx="574675" cy="414338"/>
            </a:xfrm>
            <a:custGeom>
              <a:avLst/>
              <a:gdLst>
                <a:gd name="T0" fmla="*/ 103 w 143"/>
                <a:gd name="T1" fmla="*/ 69 h 103"/>
                <a:gd name="T2" fmla="*/ 106 w 143"/>
                <a:gd name="T3" fmla="*/ 78 h 103"/>
                <a:gd name="T4" fmla="*/ 112 w 143"/>
                <a:gd name="T5" fmla="*/ 89 h 103"/>
                <a:gd name="T6" fmla="*/ 124 w 143"/>
                <a:gd name="T7" fmla="*/ 78 h 103"/>
                <a:gd name="T8" fmla="*/ 103 w 143"/>
                <a:gd name="T9" fmla="*/ 69 h 103"/>
                <a:gd name="T10" fmla="*/ 2 w 143"/>
                <a:gd name="T11" fmla="*/ 29 h 103"/>
                <a:gd name="T12" fmla="*/ 4 w 143"/>
                <a:gd name="T13" fmla="*/ 64 h 103"/>
                <a:gd name="T14" fmla="*/ 36 w 143"/>
                <a:gd name="T15" fmla="*/ 95 h 103"/>
                <a:gd name="T16" fmla="*/ 36 w 143"/>
                <a:gd name="T17" fmla="*/ 95 h 103"/>
                <a:gd name="T18" fmla="*/ 69 w 143"/>
                <a:gd name="T19" fmla="*/ 103 h 103"/>
                <a:gd name="T20" fmla="*/ 69 w 143"/>
                <a:gd name="T21" fmla="*/ 103 h 103"/>
                <a:gd name="T22" fmla="*/ 69 w 143"/>
                <a:gd name="T23" fmla="*/ 103 h 103"/>
                <a:gd name="T24" fmla="*/ 89 w 143"/>
                <a:gd name="T25" fmla="*/ 100 h 103"/>
                <a:gd name="T26" fmla="*/ 93 w 143"/>
                <a:gd name="T27" fmla="*/ 82 h 103"/>
                <a:gd name="T28" fmla="*/ 88 w 143"/>
                <a:gd name="T29" fmla="*/ 78 h 103"/>
                <a:gd name="T30" fmla="*/ 2 w 143"/>
                <a:gd name="T31" fmla="*/ 29 h 103"/>
                <a:gd name="T32" fmla="*/ 135 w 143"/>
                <a:gd name="T33" fmla="*/ 0 h 103"/>
                <a:gd name="T34" fmla="*/ 84 w 143"/>
                <a:gd name="T35" fmla="*/ 25 h 103"/>
                <a:gd name="T36" fmla="*/ 140 w 143"/>
                <a:gd name="T37" fmla="*/ 50 h 103"/>
                <a:gd name="T38" fmla="*/ 143 w 143"/>
                <a:gd name="T39" fmla="*/ 29 h 103"/>
                <a:gd name="T40" fmla="*/ 140 w 143"/>
                <a:gd name="T41" fmla="*/ 7 h 103"/>
                <a:gd name="T42" fmla="*/ 135 w 143"/>
                <a:gd name="T4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103">
                  <a:moveTo>
                    <a:pt x="103" y="69"/>
                  </a:moveTo>
                  <a:cubicBezTo>
                    <a:pt x="105" y="72"/>
                    <a:pt x="106" y="75"/>
                    <a:pt x="106" y="78"/>
                  </a:cubicBezTo>
                  <a:cubicBezTo>
                    <a:pt x="109" y="81"/>
                    <a:pt x="110" y="85"/>
                    <a:pt x="112" y="89"/>
                  </a:cubicBezTo>
                  <a:cubicBezTo>
                    <a:pt x="116" y="86"/>
                    <a:pt x="120" y="82"/>
                    <a:pt x="124" y="78"/>
                  </a:cubicBezTo>
                  <a:cubicBezTo>
                    <a:pt x="119" y="76"/>
                    <a:pt x="112" y="72"/>
                    <a:pt x="103" y="69"/>
                  </a:cubicBezTo>
                  <a:moveTo>
                    <a:pt x="2" y="29"/>
                  </a:moveTo>
                  <a:cubicBezTo>
                    <a:pt x="0" y="41"/>
                    <a:pt x="0" y="53"/>
                    <a:pt x="4" y="64"/>
                  </a:cubicBezTo>
                  <a:cubicBezTo>
                    <a:pt x="11" y="77"/>
                    <a:pt x="22" y="88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47" y="100"/>
                    <a:pt x="58" y="103"/>
                    <a:pt x="69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75" y="103"/>
                    <a:pt x="82" y="102"/>
                    <a:pt x="89" y="100"/>
                  </a:cubicBezTo>
                  <a:cubicBezTo>
                    <a:pt x="91" y="93"/>
                    <a:pt x="93" y="87"/>
                    <a:pt x="93" y="82"/>
                  </a:cubicBezTo>
                  <a:cubicBezTo>
                    <a:pt x="91" y="81"/>
                    <a:pt x="90" y="80"/>
                    <a:pt x="88" y="78"/>
                  </a:cubicBezTo>
                  <a:cubicBezTo>
                    <a:pt x="81" y="74"/>
                    <a:pt x="45" y="54"/>
                    <a:pt x="2" y="29"/>
                  </a:cubicBezTo>
                  <a:moveTo>
                    <a:pt x="135" y="0"/>
                  </a:moveTo>
                  <a:cubicBezTo>
                    <a:pt x="120" y="11"/>
                    <a:pt x="103" y="19"/>
                    <a:pt x="84" y="25"/>
                  </a:cubicBezTo>
                  <a:cubicBezTo>
                    <a:pt x="107" y="35"/>
                    <a:pt x="127" y="44"/>
                    <a:pt x="140" y="50"/>
                  </a:cubicBezTo>
                  <a:cubicBezTo>
                    <a:pt x="142" y="43"/>
                    <a:pt x="143" y="36"/>
                    <a:pt x="143" y="29"/>
                  </a:cubicBezTo>
                  <a:cubicBezTo>
                    <a:pt x="143" y="21"/>
                    <a:pt x="142" y="14"/>
                    <a:pt x="140" y="7"/>
                  </a:cubicBezTo>
                  <a:cubicBezTo>
                    <a:pt x="138" y="5"/>
                    <a:pt x="137" y="2"/>
                    <a:pt x="1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iṩḻîḓè"/>
            <p:cNvSpPr/>
            <p:nvPr/>
          </p:nvSpPr>
          <p:spPr bwMode="auto">
            <a:xfrm>
              <a:off x="8585200" y="2335213"/>
              <a:ext cx="584200" cy="379413"/>
            </a:xfrm>
            <a:custGeom>
              <a:avLst/>
              <a:gdLst>
                <a:gd name="T0" fmla="*/ 111 w 145"/>
                <a:gd name="T1" fmla="*/ 80 h 94"/>
                <a:gd name="T2" fmla="*/ 112 w 145"/>
                <a:gd name="T3" fmla="*/ 94 h 94"/>
                <a:gd name="T4" fmla="*/ 117 w 145"/>
                <a:gd name="T5" fmla="*/ 91 h 94"/>
                <a:gd name="T6" fmla="*/ 111 w 145"/>
                <a:gd name="T7" fmla="*/ 80 h 94"/>
                <a:gd name="T8" fmla="*/ 91 w 145"/>
                <a:gd name="T9" fmla="*/ 52 h 94"/>
                <a:gd name="T10" fmla="*/ 97 w 145"/>
                <a:gd name="T11" fmla="*/ 56 h 94"/>
                <a:gd name="T12" fmla="*/ 108 w 145"/>
                <a:gd name="T13" fmla="*/ 71 h 94"/>
                <a:gd name="T14" fmla="*/ 129 w 145"/>
                <a:gd name="T15" fmla="*/ 80 h 94"/>
                <a:gd name="T16" fmla="*/ 136 w 145"/>
                <a:gd name="T17" fmla="*/ 71 h 94"/>
                <a:gd name="T18" fmla="*/ 134 w 145"/>
                <a:gd name="T19" fmla="*/ 71 h 94"/>
                <a:gd name="T20" fmla="*/ 91 w 145"/>
                <a:gd name="T21" fmla="*/ 52 h 94"/>
                <a:gd name="T22" fmla="*/ 1 w 145"/>
                <a:gd name="T23" fmla="*/ 17 h 94"/>
                <a:gd name="T24" fmla="*/ 0 w 145"/>
                <a:gd name="T25" fmla="*/ 31 h 94"/>
                <a:gd name="T26" fmla="*/ 9 w 145"/>
                <a:gd name="T27" fmla="*/ 66 h 94"/>
                <a:gd name="T28" fmla="*/ 7 w 145"/>
                <a:gd name="T29" fmla="*/ 31 h 94"/>
                <a:gd name="T30" fmla="*/ 93 w 145"/>
                <a:gd name="T31" fmla="*/ 80 h 94"/>
                <a:gd name="T32" fmla="*/ 98 w 145"/>
                <a:gd name="T33" fmla="*/ 84 h 94"/>
                <a:gd name="T34" fmla="*/ 87 w 145"/>
                <a:gd name="T35" fmla="*/ 66 h 94"/>
                <a:gd name="T36" fmla="*/ 30 w 145"/>
                <a:gd name="T37" fmla="*/ 34 h 94"/>
                <a:gd name="T38" fmla="*/ 0 w 145"/>
                <a:gd name="T39" fmla="*/ 29 h 94"/>
                <a:gd name="T40" fmla="*/ 1 w 145"/>
                <a:gd name="T41" fmla="*/ 17 h 94"/>
                <a:gd name="T42" fmla="*/ 1 w 145"/>
                <a:gd name="T43" fmla="*/ 17 h 94"/>
                <a:gd name="T44" fmla="*/ 142 w 145"/>
                <a:gd name="T45" fmla="*/ 0 h 94"/>
                <a:gd name="T46" fmla="*/ 140 w 145"/>
                <a:gd name="T47" fmla="*/ 2 h 94"/>
                <a:gd name="T48" fmla="*/ 145 w 145"/>
                <a:gd name="T49" fmla="*/ 9 h 94"/>
                <a:gd name="T50" fmla="*/ 142 w 145"/>
                <a:gd name="T5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94">
                  <a:moveTo>
                    <a:pt x="111" y="80"/>
                  </a:moveTo>
                  <a:cubicBezTo>
                    <a:pt x="112" y="84"/>
                    <a:pt x="113" y="89"/>
                    <a:pt x="112" y="94"/>
                  </a:cubicBezTo>
                  <a:cubicBezTo>
                    <a:pt x="114" y="93"/>
                    <a:pt x="115" y="92"/>
                    <a:pt x="117" y="91"/>
                  </a:cubicBezTo>
                  <a:cubicBezTo>
                    <a:pt x="115" y="87"/>
                    <a:pt x="114" y="83"/>
                    <a:pt x="111" y="80"/>
                  </a:cubicBezTo>
                  <a:moveTo>
                    <a:pt x="91" y="52"/>
                  </a:moveTo>
                  <a:cubicBezTo>
                    <a:pt x="93" y="53"/>
                    <a:pt x="96" y="55"/>
                    <a:pt x="97" y="56"/>
                  </a:cubicBezTo>
                  <a:cubicBezTo>
                    <a:pt x="102" y="61"/>
                    <a:pt x="106" y="66"/>
                    <a:pt x="108" y="71"/>
                  </a:cubicBezTo>
                  <a:cubicBezTo>
                    <a:pt x="117" y="74"/>
                    <a:pt x="124" y="78"/>
                    <a:pt x="129" y="80"/>
                  </a:cubicBezTo>
                  <a:cubicBezTo>
                    <a:pt x="132" y="77"/>
                    <a:pt x="134" y="74"/>
                    <a:pt x="136" y="71"/>
                  </a:cubicBezTo>
                  <a:cubicBezTo>
                    <a:pt x="135" y="71"/>
                    <a:pt x="135" y="71"/>
                    <a:pt x="134" y="71"/>
                  </a:cubicBezTo>
                  <a:cubicBezTo>
                    <a:pt x="130" y="69"/>
                    <a:pt x="114" y="62"/>
                    <a:pt x="91" y="52"/>
                  </a:cubicBezTo>
                  <a:moveTo>
                    <a:pt x="1" y="17"/>
                  </a:moveTo>
                  <a:cubicBezTo>
                    <a:pt x="0" y="21"/>
                    <a:pt x="0" y="26"/>
                    <a:pt x="0" y="31"/>
                  </a:cubicBezTo>
                  <a:cubicBezTo>
                    <a:pt x="0" y="43"/>
                    <a:pt x="3" y="55"/>
                    <a:pt x="9" y="66"/>
                  </a:cubicBezTo>
                  <a:cubicBezTo>
                    <a:pt x="5" y="55"/>
                    <a:pt x="5" y="43"/>
                    <a:pt x="7" y="31"/>
                  </a:cubicBezTo>
                  <a:cubicBezTo>
                    <a:pt x="50" y="56"/>
                    <a:pt x="86" y="76"/>
                    <a:pt x="93" y="80"/>
                  </a:cubicBezTo>
                  <a:cubicBezTo>
                    <a:pt x="95" y="82"/>
                    <a:pt x="96" y="83"/>
                    <a:pt x="98" y="84"/>
                  </a:cubicBezTo>
                  <a:cubicBezTo>
                    <a:pt x="98" y="77"/>
                    <a:pt x="95" y="71"/>
                    <a:pt x="87" y="66"/>
                  </a:cubicBezTo>
                  <a:cubicBezTo>
                    <a:pt x="82" y="63"/>
                    <a:pt x="60" y="50"/>
                    <a:pt x="30" y="34"/>
                  </a:cubicBezTo>
                  <a:cubicBezTo>
                    <a:pt x="20" y="33"/>
                    <a:pt x="10" y="31"/>
                    <a:pt x="0" y="29"/>
                  </a:cubicBezTo>
                  <a:cubicBezTo>
                    <a:pt x="0" y="25"/>
                    <a:pt x="0" y="21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moveTo>
                    <a:pt x="142" y="0"/>
                  </a:moveTo>
                  <a:cubicBezTo>
                    <a:pt x="141" y="1"/>
                    <a:pt x="140" y="1"/>
                    <a:pt x="140" y="2"/>
                  </a:cubicBezTo>
                  <a:cubicBezTo>
                    <a:pt x="142" y="4"/>
                    <a:pt x="143" y="7"/>
                    <a:pt x="145" y="9"/>
                  </a:cubicBezTo>
                  <a:cubicBezTo>
                    <a:pt x="144" y="6"/>
                    <a:pt x="143" y="3"/>
                    <a:pt x="142" y="0"/>
                  </a:cubicBez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ṥḻíḑe"/>
            <p:cNvSpPr/>
            <p:nvPr/>
          </p:nvSpPr>
          <p:spPr bwMode="auto">
            <a:xfrm>
              <a:off x="8588375" y="2387600"/>
              <a:ext cx="452438" cy="358775"/>
            </a:xfrm>
            <a:custGeom>
              <a:avLst/>
              <a:gdLst>
                <a:gd name="T0" fmla="*/ 29 w 112"/>
                <a:gd name="T1" fmla="*/ 21 h 89"/>
                <a:gd name="T2" fmla="*/ 86 w 112"/>
                <a:gd name="T3" fmla="*/ 53 h 89"/>
                <a:gd name="T4" fmla="*/ 97 w 112"/>
                <a:gd name="T5" fmla="*/ 71 h 89"/>
                <a:gd name="T6" fmla="*/ 93 w 112"/>
                <a:gd name="T7" fmla="*/ 89 h 89"/>
                <a:gd name="T8" fmla="*/ 111 w 112"/>
                <a:gd name="T9" fmla="*/ 81 h 89"/>
                <a:gd name="T10" fmla="*/ 110 w 112"/>
                <a:gd name="T11" fmla="*/ 67 h 89"/>
                <a:gd name="T12" fmla="*/ 107 w 112"/>
                <a:gd name="T13" fmla="*/ 58 h 89"/>
                <a:gd name="T14" fmla="*/ 96 w 112"/>
                <a:gd name="T15" fmla="*/ 43 h 89"/>
                <a:gd name="T16" fmla="*/ 90 w 112"/>
                <a:gd name="T17" fmla="*/ 39 h 89"/>
                <a:gd name="T18" fmla="*/ 48 w 112"/>
                <a:gd name="T19" fmla="*/ 21 h 89"/>
                <a:gd name="T20" fmla="*/ 39 w 112"/>
                <a:gd name="T21" fmla="*/ 21 h 89"/>
                <a:gd name="T22" fmla="*/ 29 w 112"/>
                <a:gd name="T23" fmla="*/ 21 h 89"/>
                <a:gd name="T24" fmla="*/ 1 w 112"/>
                <a:gd name="T25" fmla="*/ 0 h 89"/>
                <a:gd name="T26" fmla="*/ 0 w 112"/>
                <a:gd name="T27" fmla="*/ 4 h 89"/>
                <a:gd name="T28" fmla="*/ 0 w 112"/>
                <a:gd name="T29" fmla="*/ 4 h 89"/>
                <a:gd name="T30" fmla="*/ 1 w 112"/>
                <a:gd name="T31" fmla="*/ 0 h 89"/>
                <a:gd name="T32" fmla="*/ 1 w 112"/>
                <a:gd name="T3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89">
                  <a:moveTo>
                    <a:pt x="29" y="21"/>
                  </a:moveTo>
                  <a:cubicBezTo>
                    <a:pt x="59" y="37"/>
                    <a:pt x="81" y="50"/>
                    <a:pt x="86" y="53"/>
                  </a:cubicBezTo>
                  <a:cubicBezTo>
                    <a:pt x="94" y="58"/>
                    <a:pt x="97" y="64"/>
                    <a:pt x="97" y="71"/>
                  </a:cubicBezTo>
                  <a:cubicBezTo>
                    <a:pt x="97" y="76"/>
                    <a:pt x="95" y="82"/>
                    <a:pt x="93" y="89"/>
                  </a:cubicBezTo>
                  <a:cubicBezTo>
                    <a:pt x="99" y="87"/>
                    <a:pt x="106" y="84"/>
                    <a:pt x="111" y="81"/>
                  </a:cubicBezTo>
                  <a:cubicBezTo>
                    <a:pt x="112" y="76"/>
                    <a:pt x="111" y="71"/>
                    <a:pt x="110" y="67"/>
                  </a:cubicBezTo>
                  <a:cubicBezTo>
                    <a:pt x="110" y="64"/>
                    <a:pt x="109" y="61"/>
                    <a:pt x="107" y="58"/>
                  </a:cubicBezTo>
                  <a:cubicBezTo>
                    <a:pt x="105" y="53"/>
                    <a:pt x="101" y="48"/>
                    <a:pt x="96" y="43"/>
                  </a:cubicBezTo>
                  <a:cubicBezTo>
                    <a:pt x="95" y="42"/>
                    <a:pt x="92" y="40"/>
                    <a:pt x="90" y="39"/>
                  </a:cubicBezTo>
                  <a:cubicBezTo>
                    <a:pt x="78" y="33"/>
                    <a:pt x="64" y="27"/>
                    <a:pt x="48" y="21"/>
                  </a:cubicBezTo>
                  <a:cubicBezTo>
                    <a:pt x="45" y="21"/>
                    <a:pt x="42" y="21"/>
                    <a:pt x="39" y="21"/>
                  </a:cubicBezTo>
                  <a:cubicBezTo>
                    <a:pt x="36" y="21"/>
                    <a:pt x="33" y="21"/>
                    <a:pt x="29" y="2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śḷîďé"/>
            <p:cNvSpPr/>
            <p:nvPr/>
          </p:nvSpPr>
          <p:spPr bwMode="auto">
            <a:xfrm>
              <a:off x="8593138" y="2379663"/>
              <a:ext cx="576263" cy="241300"/>
            </a:xfrm>
            <a:custGeom>
              <a:avLst/>
              <a:gdLst>
                <a:gd name="T0" fmla="*/ 87 w 143"/>
                <a:gd name="T1" fmla="*/ 16 h 60"/>
                <a:gd name="T2" fmla="*/ 47 w 143"/>
                <a:gd name="T3" fmla="*/ 23 h 60"/>
                <a:gd name="T4" fmla="*/ 89 w 143"/>
                <a:gd name="T5" fmla="*/ 41 h 60"/>
                <a:gd name="T6" fmla="*/ 132 w 143"/>
                <a:gd name="T7" fmla="*/ 60 h 60"/>
                <a:gd name="T8" fmla="*/ 134 w 143"/>
                <a:gd name="T9" fmla="*/ 60 h 60"/>
                <a:gd name="T10" fmla="*/ 138 w 143"/>
                <a:gd name="T11" fmla="*/ 53 h 60"/>
                <a:gd name="T12" fmla="*/ 138 w 143"/>
                <a:gd name="T13" fmla="*/ 53 h 60"/>
                <a:gd name="T14" fmla="*/ 138 w 143"/>
                <a:gd name="T15" fmla="*/ 53 h 60"/>
                <a:gd name="T16" fmla="*/ 143 w 143"/>
                <a:gd name="T17" fmla="*/ 41 h 60"/>
                <a:gd name="T18" fmla="*/ 87 w 143"/>
                <a:gd name="T19" fmla="*/ 16 h 60"/>
                <a:gd name="T20" fmla="*/ 0 w 143"/>
                <a:gd name="T21" fmla="*/ 0 h 60"/>
                <a:gd name="T22" fmla="*/ 0 w 143"/>
                <a:gd name="T23" fmla="*/ 2 h 60"/>
                <a:gd name="T24" fmla="*/ 0 w 143"/>
                <a:gd name="T25" fmla="*/ 2 h 60"/>
                <a:gd name="T26" fmla="*/ 0 w 143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60">
                  <a:moveTo>
                    <a:pt x="87" y="16"/>
                  </a:moveTo>
                  <a:cubicBezTo>
                    <a:pt x="74" y="20"/>
                    <a:pt x="61" y="22"/>
                    <a:pt x="47" y="23"/>
                  </a:cubicBezTo>
                  <a:cubicBezTo>
                    <a:pt x="63" y="29"/>
                    <a:pt x="77" y="35"/>
                    <a:pt x="89" y="41"/>
                  </a:cubicBezTo>
                  <a:cubicBezTo>
                    <a:pt x="112" y="51"/>
                    <a:pt x="128" y="58"/>
                    <a:pt x="132" y="60"/>
                  </a:cubicBezTo>
                  <a:cubicBezTo>
                    <a:pt x="133" y="60"/>
                    <a:pt x="133" y="60"/>
                    <a:pt x="134" y="60"/>
                  </a:cubicBezTo>
                  <a:cubicBezTo>
                    <a:pt x="135" y="58"/>
                    <a:pt x="137" y="55"/>
                    <a:pt x="138" y="53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40" y="49"/>
                    <a:pt x="141" y="45"/>
                    <a:pt x="143" y="41"/>
                  </a:cubicBezTo>
                  <a:cubicBezTo>
                    <a:pt x="130" y="35"/>
                    <a:pt x="110" y="26"/>
                    <a:pt x="87" y="16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ŝ1íḍe"/>
            <p:cNvSpPr/>
            <p:nvPr/>
          </p:nvSpPr>
          <p:spPr bwMode="auto">
            <a:xfrm>
              <a:off x="8585200" y="2335213"/>
              <a:ext cx="595313" cy="422275"/>
            </a:xfrm>
            <a:custGeom>
              <a:avLst/>
              <a:gdLst>
                <a:gd name="T0" fmla="*/ 74 w 148"/>
                <a:gd name="T1" fmla="*/ 105 h 105"/>
                <a:gd name="T2" fmla="*/ 74 w 148"/>
                <a:gd name="T3" fmla="*/ 105 h 105"/>
                <a:gd name="T4" fmla="*/ 74 w 148"/>
                <a:gd name="T5" fmla="*/ 105 h 105"/>
                <a:gd name="T6" fmla="*/ 74 w 148"/>
                <a:gd name="T7" fmla="*/ 105 h 105"/>
                <a:gd name="T8" fmla="*/ 41 w 148"/>
                <a:gd name="T9" fmla="*/ 97 h 105"/>
                <a:gd name="T10" fmla="*/ 74 w 148"/>
                <a:gd name="T11" fmla="*/ 105 h 105"/>
                <a:gd name="T12" fmla="*/ 41 w 148"/>
                <a:gd name="T13" fmla="*/ 97 h 105"/>
                <a:gd name="T14" fmla="*/ 140 w 148"/>
                <a:gd name="T15" fmla="*/ 64 h 105"/>
                <a:gd name="T16" fmla="*/ 140 w 148"/>
                <a:gd name="T17" fmla="*/ 64 h 105"/>
                <a:gd name="T18" fmla="*/ 140 w 148"/>
                <a:gd name="T19" fmla="*/ 64 h 105"/>
                <a:gd name="T20" fmla="*/ 2 w 148"/>
                <a:gd name="T21" fmla="*/ 11 h 105"/>
                <a:gd name="T22" fmla="*/ 0 w 148"/>
                <a:gd name="T23" fmla="*/ 31 h 105"/>
                <a:gd name="T24" fmla="*/ 1 w 148"/>
                <a:gd name="T25" fmla="*/ 17 h 105"/>
                <a:gd name="T26" fmla="*/ 2 w 148"/>
                <a:gd name="T27" fmla="*/ 13 h 105"/>
                <a:gd name="T28" fmla="*/ 2 w 148"/>
                <a:gd name="T29" fmla="*/ 11 h 105"/>
                <a:gd name="T30" fmla="*/ 2 w 148"/>
                <a:gd name="T31" fmla="*/ 11 h 105"/>
                <a:gd name="T32" fmla="*/ 142 w 148"/>
                <a:gd name="T33" fmla="*/ 0 h 105"/>
                <a:gd name="T34" fmla="*/ 142 w 148"/>
                <a:gd name="T35" fmla="*/ 0 h 105"/>
                <a:gd name="T36" fmla="*/ 145 w 148"/>
                <a:gd name="T37" fmla="*/ 9 h 105"/>
                <a:gd name="T38" fmla="*/ 148 w 148"/>
                <a:gd name="T39" fmla="*/ 31 h 105"/>
                <a:gd name="T40" fmla="*/ 142 w 148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05">
                  <a:moveTo>
                    <a:pt x="74" y="105"/>
                  </a:moveTo>
                  <a:cubicBezTo>
                    <a:pt x="74" y="105"/>
                    <a:pt x="74" y="105"/>
                    <a:pt x="74" y="105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4" y="105"/>
                    <a:pt x="74" y="105"/>
                    <a:pt x="74" y="105"/>
                  </a:cubicBezTo>
                  <a:moveTo>
                    <a:pt x="41" y="97"/>
                  </a:moveTo>
                  <a:cubicBezTo>
                    <a:pt x="52" y="102"/>
                    <a:pt x="63" y="105"/>
                    <a:pt x="74" y="105"/>
                  </a:cubicBezTo>
                  <a:cubicBezTo>
                    <a:pt x="63" y="105"/>
                    <a:pt x="52" y="102"/>
                    <a:pt x="41" y="97"/>
                  </a:cubicBezTo>
                  <a:moveTo>
                    <a:pt x="140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40" y="64"/>
                    <a:pt x="140" y="64"/>
                    <a:pt x="140" y="64"/>
                  </a:cubicBezTo>
                  <a:moveTo>
                    <a:pt x="2" y="11"/>
                  </a:moveTo>
                  <a:cubicBezTo>
                    <a:pt x="1" y="17"/>
                    <a:pt x="0" y="24"/>
                    <a:pt x="0" y="31"/>
                  </a:cubicBezTo>
                  <a:cubicBezTo>
                    <a:pt x="0" y="26"/>
                    <a:pt x="0" y="21"/>
                    <a:pt x="1" y="17"/>
                  </a:cubicBezTo>
                  <a:cubicBezTo>
                    <a:pt x="1" y="16"/>
                    <a:pt x="1" y="14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moveTo>
                    <a:pt x="142" y="0"/>
                  </a:moveTo>
                  <a:cubicBezTo>
                    <a:pt x="142" y="0"/>
                    <a:pt x="142" y="0"/>
                    <a:pt x="142" y="0"/>
                  </a:cubicBezTo>
                  <a:cubicBezTo>
                    <a:pt x="143" y="3"/>
                    <a:pt x="144" y="6"/>
                    <a:pt x="145" y="9"/>
                  </a:cubicBezTo>
                  <a:cubicBezTo>
                    <a:pt x="147" y="16"/>
                    <a:pt x="148" y="23"/>
                    <a:pt x="148" y="31"/>
                  </a:cubicBezTo>
                  <a:cubicBezTo>
                    <a:pt x="148" y="20"/>
                    <a:pt x="146" y="10"/>
                    <a:pt x="142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Sľîḋe"/>
            <p:cNvSpPr/>
            <p:nvPr/>
          </p:nvSpPr>
          <p:spPr bwMode="auto">
            <a:xfrm>
              <a:off x="8593138" y="2379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9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ślïḍé"/>
            <p:cNvSpPr/>
            <p:nvPr/>
          </p:nvSpPr>
          <p:spPr bwMode="auto">
            <a:xfrm>
              <a:off x="8629650" y="2157413"/>
              <a:ext cx="254000" cy="141288"/>
            </a:xfrm>
            <a:custGeom>
              <a:avLst/>
              <a:gdLst>
                <a:gd name="T0" fmla="*/ 63 w 63"/>
                <a:gd name="T1" fmla="*/ 0 h 35"/>
                <a:gd name="T2" fmla="*/ 63 w 63"/>
                <a:gd name="T3" fmla="*/ 0 h 35"/>
                <a:gd name="T4" fmla="*/ 0 w 63"/>
                <a:gd name="T5" fmla="*/ 35 h 35"/>
                <a:gd name="T6" fmla="*/ 0 w 63"/>
                <a:gd name="T7" fmla="*/ 35 h 35"/>
                <a:gd name="T8" fmla="*/ 63 w 63"/>
                <a:gd name="T9" fmla="*/ 0 h 35"/>
                <a:gd name="T10" fmla="*/ 63 w 63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5"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38" y="0"/>
                    <a:pt x="14" y="13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4" y="13"/>
                    <a:pt x="3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ṡḷîḍé"/>
            <p:cNvSpPr/>
            <p:nvPr/>
          </p:nvSpPr>
          <p:spPr bwMode="auto">
            <a:xfrm>
              <a:off x="8624888" y="2298700"/>
              <a:ext cx="4763" cy="793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0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ṧ1iḑe"/>
            <p:cNvSpPr/>
            <p:nvPr/>
          </p:nvSpPr>
          <p:spPr bwMode="auto">
            <a:xfrm>
              <a:off x="8613775" y="2306638"/>
              <a:ext cx="11113" cy="20638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5 h 5"/>
                <a:gd name="T4" fmla="*/ 0 w 3"/>
                <a:gd name="T5" fmla="*/ 5 h 5"/>
                <a:gd name="T6" fmla="*/ 3 w 3"/>
                <a:gd name="T7" fmla="*/ 0 h 5"/>
                <a:gd name="T8" fmla="*/ 3 w 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2"/>
                    <a:pt x="1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3"/>
                    <a:pt x="2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3E5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ŝliďe"/>
            <p:cNvSpPr/>
            <p:nvPr/>
          </p:nvSpPr>
          <p:spPr bwMode="auto">
            <a:xfrm>
              <a:off x="8593138" y="2157413"/>
              <a:ext cx="563563" cy="222250"/>
            </a:xfrm>
            <a:custGeom>
              <a:avLst/>
              <a:gdLst>
                <a:gd name="T0" fmla="*/ 0 w 140"/>
                <a:gd name="T1" fmla="*/ 55 h 55"/>
                <a:gd name="T2" fmla="*/ 5 w 140"/>
                <a:gd name="T3" fmla="*/ 42 h 55"/>
                <a:gd name="T4" fmla="*/ 0 w 140"/>
                <a:gd name="T5" fmla="*/ 55 h 55"/>
                <a:gd name="T6" fmla="*/ 5 w 140"/>
                <a:gd name="T7" fmla="*/ 42 h 55"/>
                <a:gd name="T8" fmla="*/ 108 w 140"/>
                <a:gd name="T9" fmla="*/ 10 h 55"/>
                <a:gd name="T10" fmla="*/ 140 w 140"/>
                <a:gd name="T11" fmla="*/ 44 h 55"/>
                <a:gd name="T12" fmla="*/ 108 w 140"/>
                <a:gd name="T13" fmla="*/ 10 h 55"/>
                <a:gd name="T14" fmla="*/ 108 w 140"/>
                <a:gd name="T15" fmla="*/ 10 h 55"/>
                <a:gd name="T16" fmla="*/ 108 w 140"/>
                <a:gd name="T17" fmla="*/ 10 h 55"/>
                <a:gd name="T18" fmla="*/ 107 w 140"/>
                <a:gd name="T19" fmla="*/ 10 h 55"/>
                <a:gd name="T20" fmla="*/ 107 w 140"/>
                <a:gd name="T21" fmla="*/ 10 h 55"/>
                <a:gd name="T22" fmla="*/ 107 w 140"/>
                <a:gd name="T23" fmla="*/ 10 h 55"/>
                <a:gd name="T24" fmla="*/ 107 w 140"/>
                <a:gd name="T25" fmla="*/ 9 h 55"/>
                <a:gd name="T26" fmla="*/ 107 w 140"/>
                <a:gd name="T27" fmla="*/ 9 h 55"/>
                <a:gd name="T28" fmla="*/ 107 w 140"/>
                <a:gd name="T29" fmla="*/ 9 h 55"/>
                <a:gd name="T30" fmla="*/ 107 w 140"/>
                <a:gd name="T31" fmla="*/ 9 h 55"/>
                <a:gd name="T32" fmla="*/ 107 w 140"/>
                <a:gd name="T33" fmla="*/ 9 h 55"/>
                <a:gd name="T34" fmla="*/ 107 w 140"/>
                <a:gd name="T35" fmla="*/ 9 h 55"/>
                <a:gd name="T36" fmla="*/ 107 w 140"/>
                <a:gd name="T37" fmla="*/ 9 h 55"/>
                <a:gd name="T38" fmla="*/ 107 w 140"/>
                <a:gd name="T39" fmla="*/ 9 h 55"/>
                <a:gd name="T40" fmla="*/ 107 w 140"/>
                <a:gd name="T41" fmla="*/ 9 h 55"/>
                <a:gd name="T42" fmla="*/ 106 w 140"/>
                <a:gd name="T43" fmla="*/ 9 h 55"/>
                <a:gd name="T44" fmla="*/ 106 w 140"/>
                <a:gd name="T45" fmla="*/ 9 h 55"/>
                <a:gd name="T46" fmla="*/ 106 w 140"/>
                <a:gd name="T47" fmla="*/ 9 h 55"/>
                <a:gd name="T48" fmla="*/ 106 w 140"/>
                <a:gd name="T49" fmla="*/ 9 h 55"/>
                <a:gd name="T50" fmla="*/ 106 w 140"/>
                <a:gd name="T51" fmla="*/ 9 h 55"/>
                <a:gd name="T52" fmla="*/ 106 w 140"/>
                <a:gd name="T53" fmla="*/ 9 h 55"/>
                <a:gd name="T54" fmla="*/ 106 w 140"/>
                <a:gd name="T55" fmla="*/ 9 h 55"/>
                <a:gd name="T56" fmla="*/ 106 w 140"/>
                <a:gd name="T57" fmla="*/ 9 h 55"/>
                <a:gd name="T58" fmla="*/ 106 w 140"/>
                <a:gd name="T59" fmla="*/ 9 h 55"/>
                <a:gd name="T60" fmla="*/ 106 w 140"/>
                <a:gd name="T61" fmla="*/ 9 h 55"/>
                <a:gd name="T62" fmla="*/ 106 w 140"/>
                <a:gd name="T63" fmla="*/ 9 h 55"/>
                <a:gd name="T64" fmla="*/ 106 w 140"/>
                <a:gd name="T65" fmla="*/ 9 h 55"/>
                <a:gd name="T66" fmla="*/ 105 w 140"/>
                <a:gd name="T67" fmla="*/ 9 h 55"/>
                <a:gd name="T68" fmla="*/ 105 w 140"/>
                <a:gd name="T69" fmla="*/ 9 h 55"/>
                <a:gd name="T70" fmla="*/ 105 w 140"/>
                <a:gd name="T71" fmla="*/ 8 h 55"/>
                <a:gd name="T72" fmla="*/ 105 w 140"/>
                <a:gd name="T73" fmla="*/ 8 h 55"/>
                <a:gd name="T74" fmla="*/ 105 w 140"/>
                <a:gd name="T75" fmla="*/ 8 h 55"/>
                <a:gd name="T76" fmla="*/ 105 w 140"/>
                <a:gd name="T77" fmla="*/ 8 h 55"/>
                <a:gd name="T78" fmla="*/ 105 w 140"/>
                <a:gd name="T79" fmla="*/ 8 h 55"/>
                <a:gd name="T80" fmla="*/ 105 w 140"/>
                <a:gd name="T81" fmla="*/ 8 h 55"/>
                <a:gd name="T82" fmla="*/ 105 w 140"/>
                <a:gd name="T83" fmla="*/ 8 h 55"/>
                <a:gd name="T84" fmla="*/ 103 w 140"/>
                <a:gd name="T85" fmla="*/ 7 h 55"/>
                <a:gd name="T86" fmla="*/ 105 w 140"/>
                <a:gd name="T87" fmla="*/ 8 h 55"/>
                <a:gd name="T88" fmla="*/ 103 w 140"/>
                <a:gd name="T89" fmla="*/ 7 h 55"/>
                <a:gd name="T90" fmla="*/ 72 w 140"/>
                <a:gd name="T91" fmla="*/ 0 h 55"/>
                <a:gd name="T92" fmla="*/ 72 w 140"/>
                <a:gd name="T9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0" h="55">
                  <a:moveTo>
                    <a:pt x="0" y="5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5" y="42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3" y="46"/>
                    <a:pt x="2" y="50"/>
                    <a:pt x="0" y="55"/>
                  </a:cubicBezTo>
                  <a:cubicBezTo>
                    <a:pt x="2" y="50"/>
                    <a:pt x="3" y="46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moveTo>
                    <a:pt x="108" y="10"/>
                  </a:moveTo>
                  <a:cubicBezTo>
                    <a:pt x="123" y="18"/>
                    <a:pt x="133" y="30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33" y="30"/>
                    <a:pt x="123" y="18"/>
                    <a:pt x="108" y="10"/>
                  </a:cubicBezTo>
                  <a:moveTo>
                    <a:pt x="108" y="10"/>
                  </a:move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moveTo>
                    <a:pt x="108" y="10"/>
                  </a:move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moveTo>
                    <a:pt x="107" y="10"/>
                  </a:moveTo>
                  <a:cubicBezTo>
                    <a:pt x="107" y="10"/>
                    <a:pt x="108" y="10"/>
                    <a:pt x="108" y="10"/>
                  </a:cubicBezTo>
                  <a:cubicBezTo>
                    <a:pt x="108" y="10"/>
                    <a:pt x="107" y="10"/>
                    <a:pt x="107" y="10"/>
                  </a:cubicBezTo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10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5" y="9"/>
                  </a:moveTo>
                  <a:cubicBezTo>
                    <a:pt x="105" y="9"/>
                    <a:pt x="106" y="9"/>
                    <a:pt x="106" y="9"/>
                  </a:cubicBezTo>
                  <a:cubicBezTo>
                    <a:pt x="106" y="9"/>
                    <a:pt x="105" y="9"/>
                    <a:pt x="105" y="9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3" y="7"/>
                  </a:moveTo>
                  <a:cubicBezTo>
                    <a:pt x="104" y="8"/>
                    <a:pt x="104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4" y="8"/>
                    <a:pt x="104" y="8"/>
                    <a:pt x="103" y="7"/>
                  </a:cubicBezTo>
                  <a:moveTo>
                    <a:pt x="72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3E5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iṧ1ïḑé"/>
            <p:cNvSpPr/>
            <p:nvPr/>
          </p:nvSpPr>
          <p:spPr bwMode="auto">
            <a:xfrm>
              <a:off x="8629650" y="2157413"/>
              <a:ext cx="519113" cy="287338"/>
            </a:xfrm>
            <a:custGeom>
              <a:avLst/>
              <a:gdLst>
                <a:gd name="T0" fmla="*/ 69 w 129"/>
                <a:gd name="T1" fmla="*/ 15 h 71"/>
                <a:gd name="T2" fmla="*/ 11 w 129"/>
                <a:gd name="T3" fmla="*/ 42 h 71"/>
                <a:gd name="T4" fmla="*/ 78 w 129"/>
                <a:gd name="T5" fmla="*/ 71 h 71"/>
                <a:gd name="T6" fmla="*/ 129 w 129"/>
                <a:gd name="T7" fmla="*/ 46 h 71"/>
                <a:gd name="T8" fmla="*/ 102 w 129"/>
                <a:gd name="T9" fmla="*/ 22 h 71"/>
                <a:gd name="T10" fmla="*/ 69 w 129"/>
                <a:gd name="T11" fmla="*/ 15 h 71"/>
                <a:gd name="T12" fmla="*/ 63 w 129"/>
                <a:gd name="T13" fmla="*/ 0 h 71"/>
                <a:gd name="T14" fmla="*/ 0 w 129"/>
                <a:gd name="T15" fmla="*/ 35 h 71"/>
                <a:gd name="T16" fmla="*/ 1 w 129"/>
                <a:gd name="T17" fmla="*/ 38 h 71"/>
                <a:gd name="T18" fmla="*/ 69 w 129"/>
                <a:gd name="T19" fmla="*/ 4 h 71"/>
                <a:gd name="T20" fmla="*/ 97 w 129"/>
                <a:gd name="T21" fmla="*/ 9 h 71"/>
                <a:gd name="T22" fmla="*/ 97 w 129"/>
                <a:gd name="T23" fmla="*/ 9 h 71"/>
                <a:gd name="T24" fmla="*/ 97 w 129"/>
                <a:gd name="T25" fmla="*/ 9 h 71"/>
                <a:gd name="T26" fmla="*/ 96 w 129"/>
                <a:gd name="T27" fmla="*/ 9 h 71"/>
                <a:gd name="T28" fmla="*/ 96 w 129"/>
                <a:gd name="T29" fmla="*/ 8 h 71"/>
                <a:gd name="T30" fmla="*/ 96 w 129"/>
                <a:gd name="T31" fmla="*/ 8 h 71"/>
                <a:gd name="T32" fmla="*/ 96 w 129"/>
                <a:gd name="T33" fmla="*/ 8 h 71"/>
                <a:gd name="T34" fmla="*/ 96 w 129"/>
                <a:gd name="T35" fmla="*/ 8 h 71"/>
                <a:gd name="T36" fmla="*/ 96 w 129"/>
                <a:gd name="T37" fmla="*/ 8 h 71"/>
                <a:gd name="T38" fmla="*/ 96 w 129"/>
                <a:gd name="T39" fmla="*/ 8 h 71"/>
                <a:gd name="T40" fmla="*/ 96 w 129"/>
                <a:gd name="T41" fmla="*/ 8 h 71"/>
                <a:gd name="T42" fmla="*/ 96 w 129"/>
                <a:gd name="T43" fmla="*/ 8 h 71"/>
                <a:gd name="T44" fmla="*/ 96 w 129"/>
                <a:gd name="T45" fmla="*/ 8 h 71"/>
                <a:gd name="T46" fmla="*/ 96 w 129"/>
                <a:gd name="T47" fmla="*/ 8 h 71"/>
                <a:gd name="T48" fmla="*/ 96 w 129"/>
                <a:gd name="T49" fmla="*/ 8 h 71"/>
                <a:gd name="T50" fmla="*/ 96 w 129"/>
                <a:gd name="T51" fmla="*/ 8 h 71"/>
                <a:gd name="T52" fmla="*/ 63 w 129"/>
                <a:gd name="T53" fmla="*/ 0 h 71"/>
                <a:gd name="T54" fmla="*/ 63 w 129"/>
                <a:gd name="T5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71">
                  <a:moveTo>
                    <a:pt x="69" y="15"/>
                  </a:moveTo>
                  <a:cubicBezTo>
                    <a:pt x="47" y="15"/>
                    <a:pt x="25" y="25"/>
                    <a:pt x="11" y="42"/>
                  </a:cubicBezTo>
                  <a:cubicBezTo>
                    <a:pt x="35" y="52"/>
                    <a:pt x="58" y="62"/>
                    <a:pt x="78" y="71"/>
                  </a:cubicBezTo>
                  <a:cubicBezTo>
                    <a:pt x="97" y="65"/>
                    <a:pt x="114" y="57"/>
                    <a:pt x="129" y="46"/>
                  </a:cubicBezTo>
                  <a:cubicBezTo>
                    <a:pt x="122" y="36"/>
                    <a:pt x="113" y="28"/>
                    <a:pt x="102" y="22"/>
                  </a:cubicBezTo>
                  <a:cubicBezTo>
                    <a:pt x="91" y="17"/>
                    <a:pt x="80" y="15"/>
                    <a:pt x="69" y="15"/>
                  </a:cubicBezTo>
                  <a:moveTo>
                    <a:pt x="63" y="0"/>
                  </a:moveTo>
                  <a:cubicBezTo>
                    <a:pt x="38" y="0"/>
                    <a:pt x="14" y="13"/>
                    <a:pt x="0" y="35"/>
                  </a:cubicBezTo>
                  <a:cubicBezTo>
                    <a:pt x="0" y="36"/>
                    <a:pt x="1" y="37"/>
                    <a:pt x="1" y="38"/>
                  </a:cubicBezTo>
                  <a:cubicBezTo>
                    <a:pt x="17" y="16"/>
                    <a:pt x="42" y="4"/>
                    <a:pt x="69" y="4"/>
                  </a:cubicBezTo>
                  <a:cubicBezTo>
                    <a:pt x="78" y="4"/>
                    <a:pt x="87" y="5"/>
                    <a:pt x="97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9"/>
                    <a:pt x="96" y="9"/>
                    <a:pt x="96" y="9"/>
                  </a:cubicBezTo>
                  <a:cubicBezTo>
                    <a:pt x="96" y="9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85" y="3"/>
                    <a:pt x="74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iślîḑè"/>
            <p:cNvSpPr/>
            <p:nvPr/>
          </p:nvSpPr>
          <p:spPr bwMode="auto">
            <a:xfrm>
              <a:off x="8585200" y="2174875"/>
              <a:ext cx="571500" cy="296863"/>
            </a:xfrm>
            <a:custGeom>
              <a:avLst/>
              <a:gdLst>
                <a:gd name="T0" fmla="*/ 1 w 142"/>
                <a:gd name="T1" fmla="*/ 57 h 74"/>
                <a:gd name="T2" fmla="*/ 0 w 142"/>
                <a:gd name="T3" fmla="*/ 69 h 74"/>
                <a:gd name="T4" fmla="*/ 30 w 142"/>
                <a:gd name="T5" fmla="*/ 74 h 74"/>
                <a:gd name="T6" fmla="*/ 1 w 142"/>
                <a:gd name="T7" fmla="*/ 57 h 74"/>
                <a:gd name="T8" fmla="*/ 80 w 142"/>
                <a:gd name="T9" fmla="*/ 0 h 74"/>
                <a:gd name="T10" fmla="*/ 12 w 142"/>
                <a:gd name="T11" fmla="*/ 34 h 74"/>
                <a:gd name="T12" fmla="*/ 11 w 142"/>
                <a:gd name="T13" fmla="*/ 31 h 74"/>
                <a:gd name="T14" fmla="*/ 10 w 142"/>
                <a:gd name="T15" fmla="*/ 33 h 74"/>
                <a:gd name="T16" fmla="*/ 22 w 142"/>
                <a:gd name="T17" fmla="*/ 38 h 74"/>
                <a:gd name="T18" fmla="*/ 80 w 142"/>
                <a:gd name="T19" fmla="*/ 11 h 74"/>
                <a:gd name="T20" fmla="*/ 113 w 142"/>
                <a:gd name="T21" fmla="*/ 18 h 74"/>
                <a:gd name="T22" fmla="*/ 140 w 142"/>
                <a:gd name="T23" fmla="*/ 42 h 74"/>
                <a:gd name="T24" fmla="*/ 142 w 142"/>
                <a:gd name="T25" fmla="*/ 40 h 74"/>
                <a:gd name="T26" fmla="*/ 110 w 142"/>
                <a:gd name="T27" fmla="*/ 6 h 74"/>
                <a:gd name="T28" fmla="*/ 110 w 142"/>
                <a:gd name="T29" fmla="*/ 6 h 74"/>
                <a:gd name="T30" fmla="*/ 110 w 142"/>
                <a:gd name="T31" fmla="*/ 6 h 74"/>
                <a:gd name="T32" fmla="*/ 110 w 142"/>
                <a:gd name="T33" fmla="*/ 6 h 74"/>
                <a:gd name="T34" fmla="*/ 110 w 142"/>
                <a:gd name="T35" fmla="*/ 6 h 74"/>
                <a:gd name="T36" fmla="*/ 110 w 142"/>
                <a:gd name="T37" fmla="*/ 6 h 74"/>
                <a:gd name="T38" fmla="*/ 109 w 142"/>
                <a:gd name="T39" fmla="*/ 6 h 74"/>
                <a:gd name="T40" fmla="*/ 109 w 142"/>
                <a:gd name="T41" fmla="*/ 6 h 74"/>
                <a:gd name="T42" fmla="*/ 109 w 142"/>
                <a:gd name="T43" fmla="*/ 6 h 74"/>
                <a:gd name="T44" fmla="*/ 109 w 142"/>
                <a:gd name="T45" fmla="*/ 6 h 74"/>
                <a:gd name="T46" fmla="*/ 109 w 142"/>
                <a:gd name="T47" fmla="*/ 5 h 74"/>
                <a:gd name="T48" fmla="*/ 109 w 142"/>
                <a:gd name="T49" fmla="*/ 5 h 74"/>
                <a:gd name="T50" fmla="*/ 109 w 142"/>
                <a:gd name="T51" fmla="*/ 5 h 74"/>
                <a:gd name="T52" fmla="*/ 109 w 142"/>
                <a:gd name="T53" fmla="*/ 5 h 74"/>
                <a:gd name="T54" fmla="*/ 109 w 142"/>
                <a:gd name="T55" fmla="*/ 5 h 74"/>
                <a:gd name="T56" fmla="*/ 109 w 142"/>
                <a:gd name="T57" fmla="*/ 5 h 74"/>
                <a:gd name="T58" fmla="*/ 109 w 142"/>
                <a:gd name="T59" fmla="*/ 5 h 74"/>
                <a:gd name="T60" fmla="*/ 109 w 142"/>
                <a:gd name="T61" fmla="*/ 5 h 74"/>
                <a:gd name="T62" fmla="*/ 109 w 142"/>
                <a:gd name="T63" fmla="*/ 5 h 74"/>
                <a:gd name="T64" fmla="*/ 109 w 142"/>
                <a:gd name="T65" fmla="*/ 5 h 74"/>
                <a:gd name="T66" fmla="*/ 109 w 142"/>
                <a:gd name="T67" fmla="*/ 5 h 74"/>
                <a:gd name="T68" fmla="*/ 108 w 142"/>
                <a:gd name="T69" fmla="*/ 5 h 74"/>
                <a:gd name="T70" fmla="*/ 108 w 142"/>
                <a:gd name="T71" fmla="*/ 5 h 74"/>
                <a:gd name="T72" fmla="*/ 108 w 142"/>
                <a:gd name="T73" fmla="*/ 5 h 74"/>
                <a:gd name="T74" fmla="*/ 108 w 142"/>
                <a:gd name="T75" fmla="*/ 5 h 74"/>
                <a:gd name="T76" fmla="*/ 108 w 142"/>
                <a:gd name="T77" fmla="*/ 5 h 74"/>
                <a:gd name="T78" fmla="*/ 108 w 142"/>
                <a:gd name="T79" fmla="*/ 5 h 74"/>
                <a:gd name="T80" fmla="*/ 108 w 142"/>
                <a:gd name="T81" fmla="*/ 5 h 74"/>
                <a:gd name="T82" fmla="*/ 108 w 142"/>
                <a:gd name="T83" fmla="*/ 5 h 74"/>
                <a:gd name="T84" fmla="*/ 108 w 142"/>
                <a:gd name="T85" fmla="*/ 5 h 74"/>
                <a:gd name="T86" fmla="*/ 108 w 142"/>
                <a:gd name="T87" fmla="*/ 5 h 74"/>
                <a:gd name="T88" fmla="*/ 108 w 142"/>
                <a:gd name="T89" fmla="*/ 5 h 74"/>
                <a:gd name="T90" fmla="*/ 108 w 142"/>
                <a:gd name="T91" fmla="*/ 5 h 74"/>
                <a:gd name="T92" fmla="*/ 108 w 142"/>
                <a:gd name="T93" fmla="*/ 5 h 74"/>
                <a:gd name="T94" fmla="*/ 108 w 142"/>
                <a:gd name="T95" fmla="*/ 5 h 74"/>
                <a:gd name="T96" fmla="*/ 108 w 142"/>
                <a:gd name="T97" fmla="*/ 5 h 74"/>
                <a:gd name="T98" fmla="*/ 108 w 142"/>
                <a:gd name="T99" fmla="*/ 5 h 74"/>
                <a:gd name="T100" fmla="*/ 80 w 142"/>
                <a:gd name="T10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74">
                  <a:moveTo>
                    <a:pt x="1" y="57"/>
                  </a:moveTo>
                  <a:cubicBezTo>
                    <a:pt x="0" y="61"/>
                    <a:pt x="0" y="65"/>
                    <a:pt x="0" y="69"/>
                  </a:cubicBezTo>
                  <a:cubicBezTo>
                    <a:pt x="10" y="71"/>
                    <a:pt x="20" y="73"/>
                    <a:pt x="30" y="74"/>
                  </a:cubicBezTo>
                  <a:cubicBezTo>
                    <a:pt x="21" y="68"/>
                    <a:pt x="11" y="63"/>
                    <a:pt x="1" y="57"/>
                  </a:cubicBezTo>
                  <a:moveTo>
                    <a:pt x="80" y="0"/>
                  </a:moveTo>
                  <a:cubicBezTo>
                    <a:pt x="53" y="0"/>
                    <a:pt x="28" y="12"/>
                    <a:pt x="12" y="34"/>
                  </a:cubicBezTo>
                  <a:cubicBezTo>
                    <a:pt x="12" y="33"/>
                    <a:pt x="11" y="32"/>
                    <a:pt x="11" y="31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4" y="35"/>
                    <a:pt x="18" y="37"/>
                    <a:pt x="22" y="38"/>
                  </a:cubicBezTo>
                  <a:cubicBezTo>
                    <a:pt x="36" y="21"/>
                    <a:pt x="58" y="11"/>
                    <a:pt x="80" y="11"/>
                  </a:cubicBezTo>
                  <a:cubicBezTo>
                    <a:pt x="91" y="11"/>
                    <a:pt x="102" y="13"/>
                    <a:pt x="113" y="18"/>
                  </a:cubicBezTo>
                  <a:cubicBezTo>
                    <a:pt x="124" y="24"/>
                    <a:pt x="133" y="32"/>
                    <a:pt x="140" y="42"/>
                  </a:cubicBezTo>
                  <a:cubicBezTo>
                    <a:pt x="140" y="41"/>
                    <a:pt x="141" y="41"/>
                    <a:pt x="142" y="40"/>
                  </a:cubicBezTo>
                  <a:cubicBezTo>
                    <a:pt x="135" y="26"/>
                    <a:pt x="125" y="14"/>
                    <a:pt x="110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09" y="6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98" y="1"/>
                    <a:pt x="89" y="0"/>
                    <a:pt x="80" y="0"/>
                  </a:cubicBezTo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ṥḻiďè"/>
            <p:cNvSpPr/>
            <p:nvPr/>
          </p:nvSpPr>
          <p:spPr bwMode="auto">
            <a:xfrm>
              <a:off x="8588375" y="2387600"/>
              <a:ext cx="193675" cy="84138"/>
            </a:xfrm>
            <a:custGeom>
              <a:avLst/>
              <a:gdLst>
                <a:gd name="T0" fmla="*/ 1 w 48"/>
                <a:gd name="T1" fmla="*/ 0 h 21"/>
                <a:gd name="T2" fmla="*/ 0 w 48"/>
                <a:gd name="T3" fmla="*/ 4 h 21"/>
                <a:gd name="T4" fmla="*/ 29 w 48"/>
                <a:gd name="T5" fmla="*/ 21 h 21"/>
                <a:gd name="T6" fmla="*/ 39 w 48"/>
                <a:gd name="T7" fmla="*/ 21 h 21"/>
                <a:gd name="T8" fmla="*/ 48 w 48"/>
                <a:gd name="T9" fmla="*/ 21 h 21"/>
                <a:gd name="T10" fmla="*/ 1 w 48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1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10" y="10"/>
                    <a:pt x="20" y="15"/>
                    <a:pt x="29" y="21"/>
                  </a:cubicBezTo>
                  <a:cubicBezTo>
                    <a:pt x="33" y="21"/>
                    <a:pt x="36" y="21"/>
                    <a:pt x="39" y="21"/>
                  </a:cubicBezTo>
                  <a:cubicBezTo>
                    <a:pt x="42" y="21"/>
                    <a:pt x="45" y="21"/>
                    <a:pt x="48" y="21"/>
                  </a:cubicBezTo>
                  <a:cubicBezTo>
                    <a:pt x="33" y="14"/>
                    <a:pt x="17" y="7"/>
                    <a:pt x="1" y="0"/>
                  </a:cubicBezTo>
                </a:path>
              </a:pathLst>
            </a:custGeom>
            <a:solidFill>
              <a:srgbClr val="9FA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ṥlîḍé"/>
            <p:cNvSpPr/>
            <p:nvPr/>
          </p:nvSpPr>
          <p:spPr bwMode="auto">
            <a:xfrm>
              <a:off x="8593138" y="2306638"/>
              <a:ext cx="350838" cy="165100"/>
            </a:xfrm>
            <a:custGeom>
              <a:avLst/>
              <a:gdLst>
                <a:gd name="T0" fmla="*/ 8 w 87"/>
                <a:gd name="T1" fmla="*/ 0 h 41"/>
                <a:gd name="T2" fmla="*/ 5 w 87"/>
                <a:gd name="T3" fmla="*/ 5 h 41"/>
                <a:gd name="T4" fmla="*/ 5 w 87"/>
                <a:gd name="T5" fmla="*/ 5 h 41"/>
                <a:gd name="T6" fmla="*/ 0 w 87"/>
                <a:gd name="T7" fmla="*/ 18 h 41"/>
                <a:gd name="T8" fmla="*/ 0 w 87"/>
                <a:gd name="T9" fmla="*/ 18 h 41"/>
                <a:gd name="T10" fmla="*/ 0 w 87"/>
                <a:gd name="T11" fmla="*/ 18 h 41"/>
                <a:gd name="T12" fmla="*/ 0 w 87"/>
                <a:gd name="T13" fmla="*/ 20 h 41"/>
                <a:gd name="T14" fmla="*/ 47 w 87"/>
                <a:gd name="T15" fmla="*/ 41 h 41"/>
                <a:gd name="T16" fmla="*/ 87 w 87"/>
                <a:gd name="T17" fmla="*/ 34 h 41"/>
                <a:gd name="T18" fmla="*/ 20 w 87"/>
                <a:gd name="T19" fmla="*/ 5 h 41"/>
                <a:gd name="T20" fmla="*/ 8 w 87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41">
                  <a:moveTo>
                    <a:pt x="8" y="0"/>
                  </a:moveTo>
                  <a:cubicBezTo>
                    <a:pt x="7" y="2"/>
                    <a:pt x="6" y="3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9"/>
                    <a:pt x="2" y="13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6" y="27"/>
                    <a:pt x="32" y="34"/>
                    <a:pt x="47" y="41"/>
                  </a:cubicBezTo>
                  <a:cubicBezTo>
                    <a:pt x="61" y="40"/>
                    <a:pt x="74" y="38"/>
                    <a:pt x="87" y="34"/>
                  </a:cubicBezTo>
                  <a:cubicBezTo>
                    <a:pt x="67" y="25"/>
                    <a:pt x="44" y="15"/>
                    <a:pt x="20" y="5"/>
                  </a:cubicBezTo>
                  <a:cubicBezTo>
                    <a:pt x="16" y="4"/>
                    <a:pt x="12" y="2"/>
                    <a:pt x="8" y="0"/>
                  </a:cubicBezTo>
                </a:path>
              </a:pathLst>
            </a:custGeom>
            <a:solidFill>
              <a:srgbClr val="9FA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ïsļiḑè"/>
            <p:cNvSpPr/>
            <p:nvPr/>
          </p:nvSpPr>
          <p:spPr bwMode="auto">
            <a:xfrm>
              <a:off x="8593138" y="2157413"/>
              <a:ext cx="563563" cy="222250"/>
            </a:xfrm>
            <a:custGeom>
              <a:avLst/>
              <a:gdLst>
                <a:gd name="T0" fmla="*/ 0 w 140"/>
                <a:gd name="T1" fmla="*/ 55 h 55"/>
                <a:gd name="T2" fmla="*/ 5 w 140"/>
                <a:gd name="T3" fmla="*/ 42 h 55"/>
                <a:gd name="T4" fmla="*/ 0 w 140"/>
                <a:gd name="T5" fmla="*/ 55 h 55"/>
                <a:gd name="T6" fmla="*/ 108 w 140"/>
                <a:gd name="T7" fmla="*/ 10 h 55"/>
                <a:gd name="T8" fmla="*/ 108 w 140"/>
                <a:gd name="T9" fmla="*/ 10 h 55"/>
                <a:gd name="T10" fmla="*/ 108 w 140"/>
                <a:gd name="T11" fmla="*/ 10 h 55"/>
                <a:gd name="T12" fmla="*/ 108 w 140"/>
                <a:gd name="T13" fmla="*/ 10 h 55"/>
                <a:gd name="T14" fmla="*/ 108 w 140"/>
                <a:gd name="T15" fmla="*/ 10 h 55"/>
                <a:gd name="T16" fmla="*/ 107 w 140"/>
                <a:gd name="T17" fmla="*/ 10 h 55"/>
                <a:gd name="T18" fmla="*/ 107 w 140"/>
                <a:gd name="T19" fmla="*/ 10 h 55"/>
                <a:gd name="T20" fmla="*/ 107 w 140"/>
                <a:gd name="T21" fmla="*/ 10 h 55"/>
                <a:gd name="T22" fmla="*/ 107 w 140"/>
                <a:gd name="T23" fmla="*/ 10 h 55"/>
                <a:gd name="T24" fmla="*/ 107 w 140"/>
                <a:gd name="T25" fmla="*/ 10 h 55"/>
                <a:gd name="T26" fmla="*/ 107 w 140"/>
                <a:gd name="T27" fmla="*/ 9 h 55"/>
                <a:gd name="T28" fmla="*/ 107 w 140"/>
                <a:gd name="T29" fmla="*/ 9 h 55"/>
                <a:gd name="T30" fmla="*/ 107 w 140"/>
                <a:gd name="T31" fmla="*/ 9 h 55"/>
                <a:gd name="T32" fmla="*/ 107 w 140"/>
                <a:gd name="T33" fmla="*/ 9 h 55"/>
                <a:gd name="T34" fmla="*/ 107 w 140"/>
                <a:gd name="T35" fmla="*/ 9 h 55"/>
                <a:gd name="T36" fmla="*/ 107 w 140"/>
                <a:gd name="T37" fmla="*/ 9 h 55"/>
                <a:gd name="T38" fmla="*/ 107 w 140"/>
                <a:gd name="T39" fmla="*/ 9 h 55"/>
                <a:gd name="T40" fmla="*/ 107 w 140"/>
                <a:gd name="T41" fmla="*/ 9 h 55"/>
                <a:gd name="T42" fmla="*/ 107 w 140"/>
                <a:gd name="T43" fmla="*/ 9 h 55"/>
                <a:gd name="T44" fmla="*/ 106 w 140"/>
                <a:gd name="T45" fmla="*/ 9 h 55"/>
                <a:gd name="T46" fmla="*/ 106 w 140"/>
                <a:gd name="T47" fmla="*/ 9 h 55"/>
                <a:gd name="T48" fmla="*/ 106 w 140"/>
                <a:gd name="T49" fmla="*/ 9 h 55"/>
                <a:gd name="T50" fmla="*/ 106 w 140"/>
                <a:gd name="T51" fmla="*/ 9 h 55"/>
                <a:gd name="T52" fmla="*/ 106 w 140"/>
                <a:gd name="T53" fmla="*/ 9 h 55"/>
                <a:gd name="T54" fmla="*/ 106 w 140"/>
                <a:gd name="T55" fmla="*/ 9 h 55"/>
                <a:gd name="T56" fmla="*/ 106 w 140"/>
                <a:gd name="T57" fmla="*/ 9 h 55"/>
                <a:gd name="T58" fmla="*/ 106 w 140"/>
                <a:gd name="T59" fmla="*/ 9 h 55"/>
                <a:gd name="T60" fmla="*/ 106 w 140"/>
                <a:gd name="T61" fmla="*/ 9 h 55"/>
                <a:gd name="T62" fmla="*/ 106 w 140"/>
                <a:gd name="T63" fmla="*/ 9 h 55"/>
                <a:gd name="T64" fmla="*/ 106 w 140"/>
                <a:gd name="T65" fmla="*/ 9 h 55"/>
                <a:gd name="T66" fmla="*/ 106 w 140"/>
                <a:gd name="T67" fmla="*/ 9 h 55"/>
                <a:gd name="T68" fmla="*/ 106 w 140"/>
                <a:gd name="T69" fmla="*/ 9 h 55"/>
                <a:gd name="T70" fmla="*/ 105 w 140"/>
                <a:gd name="T71" fmla="*/ 9 h 55"/>
                <a:gd name="T72" fmla="*/ 105 w 140"/>
                <a:gd name="T73" fmla="*/ 9 h 55"/>
                <a:gd name="T74" fmla="*/ 105 w 140"/>
                <a:gd name="T75" fmla="*/ 8 h 55"/>
                <a:gd name="T76" fmla="*/ 105 w 140"/>
                <a:gd name="T77" fmla="*/ 8 h 55"/>
                <a:gd name="T78" fmla="*/ 105 w 140"/>
                <a:gd name="T79" fmla="*/ 8 h 55"/>
                <a:gd name="T80" fmla="*/ 105 w 140"/>
                <a:gd name="T81" fmla="*/ 8 h 55"/>
                <a:gd name="T82" fmla="*/ 105 w 140"/>
                <a:gd name="T83" fmla="*/ 8 h 55"/>
                <a:gd name="T84" fmla="*/ 105 w 140"/>
                <a:gd name="T85" fmla="*/ 8 h 55"/>
                <a:gd name="T86" fmla="*/ 105 w 140"/>
                <a:gd name="T87" fmla="*/ 8 h 55"/>
                <a:gd name="T88" fmla="*/ 105 w 140"/>
                <a:gd name="T89" fmla="*/ 8 h 55"/>
                <a:gd name="T90" fmla="*/ 72 w 140"/>
                <a:gd name="T91" fmla="*/ 0 h 55"/>
                <a:gd name="T92" fmla="*/ 105 w 140"/>
                <a:gd name="T93" fmla="*/ 8 h 55"/>
                <a:gd name="T94" fmla="*/ 72 w 140"/>
                <a:gd name="T9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0" h="55">
                  <a:moveTo>
                    <a:pt x="0" y="5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5" y="42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3" y="46"/>
                    <a:pt x="2" y="50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2" y="50"/>
                    <a:pt x="3" y="46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moveTo>
                    <a:pt x="108" y="10"/>
                  </a:moveTo>
                  <a:cubicBezTo>
                    <a:pt x="123" y="18"/>
                    <a:pt x="133" y="30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33" y="30"/>
                    <a:pt x="123" y="18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moveTo>
                    <a:pt x="108" y="10"/>
                  </a:move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moveTo>
                    <a:pt x="108" y="10"/>
                  </a:move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moveTo>
                    <a:pt x="107" y="10"/>
                  </a:moveTo>
                  <a:cubicBezTo>
                    <a:pt x="107" y="10"/>
                    <a:pt x="108" y="10"/>
                    <a:pt x="108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08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7" y="9"/>
                  </a:move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9"/>
                    <a:pt x="107" y="9"/>
                    <a:pt x="107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moveTo>
                    <a:pt x="105" y="9"/>
                  </a:moveTo>
                  <a:cubicBezTo>
                    <a:pt x="105" y="9"/>
                    <a:pt x="106" y="9"/>
                    <a:pt x="106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6" y="9"/>
                    <a:pt x="105" y="9"/>
                    <a:pt x="105" y="9"/>
                  </a:cubicBezTo>
                  <a:cubicBezTo>
                    <a:pt x="105" y="9"/>
                    <a:pt x="105" y="9"/>
                    <a:pt x="105" y="9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105" y="8"/>
                  </a:move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moveTo>
                    <a:pt x="72" y="0"/>
                  </a:moveTo>
                  <a:cubicBezTo>
                    <a:pt x="83" y="0"/>
                    <a:pt x="94" y="3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4" y="8"/>
                    <a:pt x="104" y="8"/>
                    <a:pt x="103" y="7"/>
                  </a:cubicBezTo>
                  <a:cubicBezTo>
                    <a:pt x="93" y="3"/>
                    <a:pt x="82" y="0"/>
                    <a:pt x="72" y="0"/>
                  </a:cubicBezTo>
                </a:path>
              </a:pathLst>
            </a:custGeom>
            <a:solidFill>
              <a:srgbClr val="9FA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59678" y="3489444"/>
            <a:ext cx="4341642" cy="542862"/>
            <a:chOff x="6359678" y="3607947"/>
            <a:chExt cx="4341642" cy="542862"/>
          </a:xfrm>
        </p:grpSpPr>
        <p:sp>
          <p:nvSpPr>
            <p:cNvPr id="14" name="îṧlîde"/>
            <p:cNvSpPr txBox="1"/>
            <p:nvPr/>
          </p:nvSpPr>
          <p:spPr>
            <a:xfrm>
              <a:off x="6359678" y="3607947"/>
              <a:ext cx="513282" cy="461665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7" name="ïŝļïḋè"/>
            <p:cNvSpPr txBox="1"/>
            <p:nvPr/>
          </p:nvSpPr>
          <p:spPr bwMode="auto">
            <a:xfrm>
              <a:off x="7091053" y="3688696"/>
              <a:ext cx="3610267" cy="35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cs typeface="+mn-ea"/>
                  <a:sym typeface="+mn-lt"/>
                </a:rPr>
                <a:t>while</a:t>
              </a:r>
              <a:r>
                <a:rPr lang="zh-CN" altLang="en-US" b="1" dirty="0">
                  <a:cs typeface="+mn-ea"/>
                  <a:sym typeface="+mn-lt"/>
                </a:rPr>
                <a:t>循环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cxnSp>
          <p:nvCxnSpPr>
            <p:cNvPr id="224" name="直接连接符 223"/>
            <p:cNvCxnSpPr/>
            <p:nvPr/>
          </p:nvCxnSpPr>
          <p:spPr>
            <a:xfrm>
              <a:off x="7002781" y="3631595"/>
              <a:ext cx="0" cy="519214"/>
            </a:xfrm>
            <a:prstGeom prst="line">
              <a:avLst/>
            </a:prstGeom>
            <a:ln w="28575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104438" y="3021013"/>
            <a:ext cx="1939890" cy="679450"/>
            <a:chOff x="4317391" y="3409950"/>
            <a:chExt cx="1940717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317391" y="3409950"/>
              <a:ext cx="194071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If-else</a:t>
              </a:r>
              <a:r>
                <a:rPr lang="zh-CN" altLang="en-US" sz="28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语句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50" y="1018243"/>
            <a:ext cx="4760913" cy="4695546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1600101" y="1051748"/>
            <a:ext cx="2876045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条件语句是通过一条或多条语句的执行结果（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r>
              <a:rPr lang="zh-CN" altLang="en-US" dirty="0"/>
              <a:t>）来决定执行的代码块。</a:t>
            </a:r>
          </a:p>
        </p:txBody>
      </p:sp>
      <p:sp>
        <p:nvSpPr>
          <p:cNvPr id="105" name="矩形 104"/>
          <p:cNvSpPr/>
          <p:nvPr/>
        </p:nvSpPr>
        <p:spPr>
          <a:xfrm>
            <a:off x="1600102" y="4019839"/>
            <a:ext cx="2876045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0" spc="15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400" kern="0" spc="15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kern="0" spc="15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有卖西瓜的</a:t>
            </a:r>
            <a:r>
              <a:rPr lang="zh-CN" altLang="zh-CN" sz="1400" kern="0" spc="15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：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0" spc="15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1400" kern="0" spc="15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买两个包子</a:t>
            </a:r>
            <a:endParaRPr lang="en-US" altLang="zh-CN" sz="1400" kern="0" spc="15" dirty="0">
              <a:solidFill>
                <a:srgbClr val="333333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0" spc="15" dirty="0">
                <a:solidFill>
                  <a:srgbClr val="8959A8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1400" kern="0" spc="15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400" kern="0" spc="15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1400" kern="0" spc="15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买四个包子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9881269" y="106751"/>
            <a:ext cx="1993557" cy="461665"/>
            <a:chOff x="1956469" y="955249"/>
            <a:chExt cx="1993557" cy="461665"/>
          </a:xfrm>
        </p:grpSpPr>
        <p:sp>
          <p:nvSpPr>
            <p:cNvPr id="109" name="multiple-connector-points_14951"/>
            <p:cNvSpPr>
              <a:spLocks noChangeAspect="1"/>
            </p:cNvSpPr>
            <p:nvPr/>
          </p:nvSpPr>
          <p:spPr bwMode="auto">
            <a:xfrm>
              <a:off x="3569680" y="1002132"/>
              <a:ext cx="380346" cy="365014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  <a:gd name="T58" fmla="*/ 472622 w 604011"/>
                <a:gd name="T59" fmla="*/ 472622 w 604011"/>
                <a:gd name="T60" fmla="*/ 472622 w 604011"/>
                <a:gd name="T61" fmla="*/ 472622 w 604011"/>
                <a:gd name="T62" fmla="*/ 472622 w 604011"/>
                <a:gd name="T63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6" h="842">
                  <a:moveTo>
                    <a:pt x="758" y="362"/>
                  </a:moveTo>
                  <a:lnTo>
                    <a:pt x="758" y="400"/>
                  </a:lnTo>
                  <a:lnTo>
                    <a:pt x="674" y="400"/>
                  </a:lnTo>
                  <a:cubicBezTo>
                    <a:pt x="684" y="393"/>
                    <a:pt x="693" y="384"/>
                    <a:pt x="701" y="375"/>
                  </a:cubicBezTo>
                  <a:cubicBezTo>
                    <a:pt x="740" y="330"/>
                    <a:pt x="749" y="274"/>
                    <a:pt x="751" y="239"/>
                  </a:cubicBezTo>
                  <a:lnTo>
                    <a:pt x="817" y="239"/>
                  </a:lnTo>
                  <a:cubicBezTo>
                    <a:pt x="834" y="239"/>
                    <a:pt x="848" y="225"/>
                    <a:pt x="848" y="208"/>
                  </a:cubicBezTo>
                  <a:lnTo>
                    <a:pt x="848" y="31"/>
                  </a:lnTo>
                  <a:cubicBezTo>
                    <a:pt x="848" y="14"/>
                    <a:pt x="834" y="0"/>
                    <a:pt x="817" y="0"/>
                  </a:cubicBezTo>
                  <a:lnTo>
                    <a:pt x="641" y="0"/>
                  </a:lnTo>
                  <a:cubicBezTo>
                    <a:pt x="623" y="0"/>
                    <a:pt x="609" y="14"/>
                    <a:pt x="609" y="31"/>
                  </a:cubicBezTo>
                  <a:lnTo>
                    <a:pt x="609" y="208"/>
                  </a:lnTo>
                  <a:cubicBezTo>
                    <a:pt x="609" y="225"/>
                    <a:pt x="623" y="239"/>
                    <a:pt x="641" y="239"/>
                  </a:cubicBezTo>
                  <a:lnTo>
                    <a:pt x="709" y="239"/>
                  </a:lnTo>
                  <a:cubicBezTo>
                    <a:pt x="708" y="268"/>
                    <a:pt x="700" y="313"/>
                    <a:pt x="670" y="348"/>
                  </a:cubicBezTo>
                  <a:cubicBezTo>
                    <a:pt x="644" y="377"/>
                    <a:pt x="607" y="394"/>
                    <a:pt x="558" y="399"/>
                  </a:cubicBezTo>
                  <a:lnTo>
                    <a:pt x="558" y="333"/>
                  </a:lnTo>
                  <a:cubicBezTo>
                    <a:pt x="558" y="316"/>
                    <a:pt x="544" y="302"/>
                    <a:pt x="526" y="302"/>
                  </a:cubicBezTo>
                  <a:lnTo>
                    <a:pt x="350" y="302"/>
                  </a:lnTo>
                  <a:cubicBezTo>
                    <a:pt x="333" y="302"/>
                    <a:pt x="319" y="316"/>
                    <a:pt x="319" y="333"/>
                  </a:cubicBezTo>
                  <a:lnTo>
                    <a:pt x="319" y="400"/>
                  </a:lnTo>
                  <a:lnTo>
                    <a:pt x="118" y="400"/>
                  </a:lnTo>
                  <a:lnTo>
                    <a:pt x="118" y="362"/>
                  </a:lnTo>
                  <a:lnTo>
                    <a:pt x="0" y="362"/>
                  </a:lnTo>
                  <a:lnTo>
                    <a:pt x="0" y="480"/>
                  </a:lnTo>
                  <a:lnTo>
                    <a:pt x="118" y="480"/>
                  </a:lnTo>
                  <a:lnTo>
                    <a:pt x="118" y="442"/>
                  </a:lnTo>
                  <a:lnTo>
                    <a:pt x="216" y="442"/>
                  </a:lnTo>
                  <a:cubicBezTo>
                    <a:pt x="156" y="488"/>
                    <a:pt x="136" y="562"/>
                    <a:pt x="130" y="603"/>
                  </a:cubicBezTo>
                  <a:lnTo>
                    <a:pt x="59" y="603"/>
                  </a:lnTo>
                  <a:cubicBezTo>
                    <a:pt x="42" y="603"/>
                    <a:pt x="28" y="617"/>
                    <a:pt x="28" y="634"/>
                  </a:cubicBezTo>
                  <a:lnTo>
                    <a:pt x="28" y="811"/>
                  </a:lnTo>
                  <a:cubicBezTo>
                    <a:pt x="28" y="828"/>
                    <a:pt x="42" y="842"/>
                    <a:pt x="59" y="842"/>
                  </a:cubicBezTo>
                  <a:lnTo>
                    <a:pt x="236" y="842"/>
                  </a:lnTo>
                  <a:cubicBezTo>
                    <a:pt x="253" y="842"/>
                    <a:pt x="267" y="828"/>
                    <a:pt x="267" y="811"/>
                  </a:cubicBezTo>
                  <a:lnTo>
                    <a:pt x="267" y="634"/>
                  </a:lnTo>
                  <a:cubicBezTo>
                    <a:pt x="267" y="617"/>
                    <a:pt x="253" y="603"/>
                    <a:pt x="236" y="603"/>
                  </a:cubicBezTo>
                  <a:lnTo>
                    <a:pt x="171" y="603"/>
                  </a:lnTo>
                  <a:cubicBezTo>
                    <a:pt x="180" y="553"/>
                    <a:pt x="210" y="459"/>
                    <a:pt x="319" y="444"/>
                  </a:cubicBezTo>
                  <a:lnTo>
                    <a:pt x="319" y="509"/>
                  </a:lnTo>
                  <a:cubicBezTo>
                    <a:pt x="319" y="527"/>
                    <a:pt x="333" y="541"/>
                    <a:pt x="350" y="541"/>
                  </a:cubicBezTo>
                  <a:lnTo>
                    <a:pt x="526" y="541"/>
                  </a:lnTo>
                  <a:cubicBezTo>
                    <a:pt x="544" y="541"/>
                    <a:pt x="558" y="527"/>
                    <a:pt x="558" y="509"/>
                  </a:cubicBezTo>
                  <a:lnTo>
                    <a:pt x="558" y="442"/>
                  </a:lnTo>
                  <a:lnTo>
                    <a:pt x="758" y="442"/>
                  </a:lnTo>
                  <a:lnTo>
                    <a:pt x="758" y="480"/>
                  </a:lnTo>
                  <a:lnTo>
                    <a:pt x="876" y="480"/>
                  </a:lnTo>
                  <a:lnTo>
                    <a:pt x="876" y="362"/>
                  </a:lnTo>
                  <a:lnTo>
                    <a:pt x="758" y="362"/>
                  </a:lnTo>
                  <a:lnTo>
                    <a:pt x="758" y="362"/>
                  </a:lnTo>
                  <a:close/>
                  <a:moveTo>
                    <a:pt x="672" y="63"/>
                  </a:moveTo>
                  <a:lnTo>
                    <a:pt x="786" y="63"/>
                  </a:lnTo>
                  <a:lnTo>
                    <a:pt x="786" y="177"/>
                  </a:lnTo>
                  <a:lnTo>
                    <a:pt x="672" y="177"/>
                  </a:lnTo>
                  <a:lnTo>
                    <a:pt x="672" y="63"/>
                  </a:lnTo>
                  <a:close/>
                  <a:moveTo>
                    <a:pt x="204" y="780"/>
                  </a:moveTo>
                  <a:lnTo>
                    <a:pt x="90" y="780"/>
                  </a:lnTo>
                  <a:lnTo>
                    <a:pt x="90" y="665"/>
                  </a:lnTo>
                  <a:lnTo>
                    <a:pt x="204" y="665"/>
                  </a:lnTo>
                  <a:lnTo>
                    <a:pt x="204" y="780"/>
                  </a:lnTo>
                  <a:close/>
                  <a:moveTo>
                    <a:pt x="495" y="478"/>
                  </a:moveTo>
                  <a:lnTo>
                    <a:pt x="381" y="478"/>
                  </a:lnTo>
                  <a:lnTo>
                    <a:pt x="381" y="364"/>
                  </a:lnTo>
                  <a:lnTo>
                    <a:pt x="495" y="364"/>
                  </a:lnTo>
                  <a:lnTo>
                    <a:pt x="495" y="4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0" name="文本框 109"/>
            <p:cNvSpPr txBox="1"/>
            <p:nvPr/>
          </p:nvSpPr>
          <p:spPr>
            <a:xfrm>
              <a:off x="1956469" y="955249"/>
              <a:ext cx="16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ea"/>
                  <a:ea typeface="+mj-ea"/>
                </a:rPr>
                <a:t>if-else</a:t>
              </a:r>
              <a:r>
                <a:rPr lang="zh-CN" altLang="en-US" sz="2400" dirty="0">
                  <a:latin typeface="+mj-ea"/>
                  <a:ea typeface="+mj-ea"/>
                </a:rPr>
                <a:t>语句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c9634ca-5747-4e20-a3aa-a8c6ea1037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dd6d224-3e89-4091-aa49-998b4a9ce29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0990ecb-a7e5-4e17-9ede-b31e3e10f7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051aca8-fe3f-4569-9bba-ce20364f96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687dad9-5626-448e-a48c-14fdd7cf82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15c2e39-a00c-44b8-b3da-4f0b5a9ebb3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d1204a3-d616-49af-9765-33eec687d4a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bb91bec-60f5-4e2e-8ed1-5ca73a47735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ad25975-8009-4b82-83da-f39b2e7954c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add6d224-3e89-4091-aa49-998b4a9ce29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c9634ca-5747-4e20-a3aa-a8c6ea1037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c9634ca-5747-4e20-a3aa-a8c6ea103714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01737"/>
      </a:accent1>
      <a:accent2>
        <a:srgbClr val="3966A9"/>
      </a:accent2>
      <a:accent3>
        <a:srgbClr val="F39402"/>
      </a:accent3>
      <a:accent4>
        <a:srgbClr val="B77001"/>
      </a:accent4>
      <a:accent5>
        <a:srgbClr val="2E75B6"/>
      </a:accent5>
      <a:accent6>
        <a:srgbClr val="A5A5A5"/>
      </a:accent6>
      <a:hlink>
        <a:srgbClr val="4472C4"/>
      </a:hlink>
      <a:folHlink>
        <a:srgbClr val="BFBFBF"/>
      </a:folHlink>
    </a:clrScheme>
    <a:fontScheme name="324ndvl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10001"/>
      </a:accent1>
      <a:accent2>
        <a:srgbClr val="E79E00"/>
      </a:accent2>
      <a:accent3>
        <a:srgbClr val="6D2016"/>
      </a:accent3>
      <a:accent4>
        <a:srgbClr val="A7824F"/>
      </a:accent4>
      <a:accent5>
        <a:srgbClr val="595959"/>
      </a:accent5>
      <a:accent6>
        <a:srgbClr val="A8A6A1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10001"/>
    </a:accent1>
    <a:accent2>
      <a:srgbClr val="E79E00"/>
    </a:accent2>
    <a:accent3>
      <a:srgbClr val="6D2016"/>
    </a:accent3>
    <a:accent4>
      <a:srgbClr val="A7824F"/>
    </a:accent4>
    <a:accent5>
      <a:srgbClr val="595959"/>
    </a:accent5>
    <a:accent6>
      <a:srgbClr val="A8A6A1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01737"/>
    </a:accent1>
    <a:accent2>
      <a:srgbClr val="3966A9"/>
    </a:accent2>
    <a:accent3>
      <a:srgbClr val="F39402"/>
    </a:accent3>
    <a:accent4>
      <a:srgbClr val="B77001"/>
    </a:accent4>
    <a:accent5>
      <a:srgbClr val="2E75B6"/>
    </a:accent5>
    <a:accent6>
      <a:srgbClr val="A5A5A5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01737"/>
    </a:accent1>
    <a:accent2>
      <a:srgbClr val="3966A9"/>
    </a:accent2>
    <a:accent3>
      <a:srgbClr val="F39402"/>
    </a:accent3>
    <a:accent4>
      <a:srgbClr val="B77001"/>
    </a:accent4>
    <a:accent5>
      <a:srgbClr val="2E75B6"/>
    </a:accent5>
    <a:accent6>
      <a:srgbClr val="A5A5A5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01737"/>
    </a:accent1>
    <a:accent2>
      <a:srgbClr val="3966A9"/>
    </a:accent2>
    <a:accent3>
      <a:srgbClr val="F39402"/>
    </a:accent3>
    <a:accent4>
      <a:srgbClr val="B77001"/>
    </a:accent4>
    <a:accent5>
      <a:srgbClr val="2E75B6"/>
    </a:accent5>
    <a:accent6>
      <a:srgbClr val="A5A5A5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01737"/>
    </a:accent1>
    <a:accent2>
      <a:srgbClr val="3966A9"/>
    </a:accent2>
    <a:accent3>
      <a:srgbClr val="F39402"/>
    </a:accent3>
    <a:accent4>
      <a:srgbClr val="B77001"/>
    </a:accent4>
    <a:accent5>
      <a:srgbClr val="2E75B6"/>
    </a:accent5>
    <a:accent6>
      <a:srgbClr val="A5A5A5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01737"/>
    </a:accent1>
    <a:accent2>
      <a:srgbClr val="3966A9"/>
    </a:accent2>
    <a:accent3>
      <a:srgbClr val="F39402"/>
    </a:accent3>
    <a:accent4>
      <a:srgbClr val="B77001"/>
    </a:accent4>
    <a:accent5>
      <a:srgbClr val="2E75B6"/>
    </a:accent5>
    <a:accent6>
      <a:srgbClr val="A5A5A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2056</Words>
  <Application>Microsoft Office PowerPoint</Application>
  <PresentationFormat>宽屏</PresentationFormat>
  <Paragraphs>293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 Unicode MS</vt:lpstr>
      <vt:lpstr>Helvetica Neue</vt:lpstr>
      <vt:lpstr>等线</vt:lpstr>
      <vt:lpstr>等线</vt:lpstr>
      <vt:lpstr>等线 Light</vt:lpstr>
      <vt:lpstr>微软雅黑</vt:lpstr>
      <vt:lpstr>Arial</vt:lpstr>
      <vt:lpstr>Calibri</vt:lpstr>
      <vt:lpstr>Consolas</vt:lpstr>
      <vt:lpstr>Wingdings</vt:lpstr>
      <vt:lpstr>自定义设计方案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153</cp:revision>
  <dcterms:created xsi:type="dcterms:W3CDTF">2017-12-05T08:44:00Z</dcterms:created>
  <dcterms:modified xsi:type="dcterms:W3CDTF">2020-04-02T13:31:56Z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