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451" r:id="rId5"/>
    <p:sldId id="438" r:id="rId6"/>
    <p:sldId id="336" r:id="rId7"/>
    <p:sldId id="439" r:id="rId8"/>
    <p:sldId id="269" r:id="rId9"/>
    <p:sldId id="440" r:id="rId10"/>
    <p:sldId id="319" r:id="rId11"/>
    <p:sldId id="288" r:id="rId12"/>
    <p:sldId id="453" r:id="rId13"/>
    <p:sldId id="454" r:id="rId14"/>
    <p:sldId id="457" r:id="rId15"/>
    <p:sldId id="444" r:id="rId16"/>
    <p:sldId id="447" r:id="rId17"/>
    <p:sldId id="464" r:id="rId18"/>
    <p:sldId id="425" r:id="rId19"/>
    <p:sldId id="462" r:id="rId20"/>
    <p:sldId id="459" r:id="rId21"/>
    <p:sldId id="463" r:id="rId22"/>
    <p:sldId id="465" r:id="rId23"/>
    <p:sldId id="461" r:id="rId24"/>
    <p:sldId id="466" r:id="rId25"/>
    <p:sldId id="467" r:id="rId26"/>
    <p:sldId id="468" r:id="rId27"/>
    <p:sldId id="470" r:id="rId28"/>
    <p:sldId id="450" r:id="rId29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03D"/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84109" autoAdjust="0"/>
  </p:normalViewPr>
  <p:slideViewPr>
    <p:cSldViewPr snapToGrid="0">
      <p:cViewPr varScale="1">
        <p:scale>
          <a:sx n="104" d="100"/>
          <a:sy n="104" d="100"/>
        </p:scale>
        <p:origin x="108" y="384"/>
      </p:cViewPr>
      <p:guideLst>
        <p:guide pos="416"/>
        <p:guide pos="7242"/>
        <p:guide orient="horz" pos="414"/>
        <p:guide orient="horz" pos="640"/>
        <p:guide orient="horz" pos="392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-12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6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54674" y="126459"/>
            <a:ext cx="1433075" cy="415683"/>
          </a:xfrm>
          <a:prstGeom prst="rect">
            <a:avLst/>
          </a:prstGeom>
          <a:blipFill dpi="0" rotWithShape="1">
            <a:blip r:embed="rId1">
              <a:alphaModFix amt="8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/>
          <a:lstStyle>
            <a:lvl1pPr algn="l">
              <a:defRPr sz="1200" baseline="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这个标题需要上下</a:t>
            </a:r>
            <a:r>
              <a:rPr lang="en-US" altLang="zh-CN" dirty="0"/>
              <a:t>-</a:t>
            </a:r>
            <a:r>
              <a:rPr lang="zh-CN" altLang="en-US" dirty="0"/>
              <a:t>左右居中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尽量保持双数，如果不足双数，可以将部分多的内容放在一旁，保证两边一致的情况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如果导入环节有多个数据，就把图片和内容适当的进行缩减。如果不足</a:t>
            </a:r>
            <a:r>
              <a:rPr lang="en-US" altLang="zh-CN" dirty="0"/>
              <a:t>4</a:t>
            </a:r>
            <a:r>
              <a:rPr lang="zh-CN" altLang="en-US" dirty="0"/>
              <a:t>个，需要将内容适当的调整一下比例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案例代码请参照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不可变类型的全局变量，每次修改都是创建一个新的对象，并不是修改变量的内容，如果不使用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声明不可变类型的全局变量引用指向就无法修改。可变类型的内容是可以被修改的，所以修改可变类型的全局变量，并没有改变其引用指向。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全局变量是位于模块文件内部的顶层的变量名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全局变量如果在函数内部被赋值的话，必须经过声明全局变量名在函数内部不经过声明也可以被引用。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2"/>
          <p:cNvSpPr/>
          <p:nvPr/>
        </p:nvSpPr>
        <p:spPr>
          <a:xfrm>
            <a:off x="1704606" y="2699955"/>
            <a:ext cx="8782789" cy="2289088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88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函数基础</a:t>
            </a:r>
            <a:endParaRPr lang="en-US" altLang="zh-CN" sz="8800" b="1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5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</a:t>
            </a: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5618" y="3021013"/>
            <a:ext cx="1620957" cy="679450"/>
            <a:chOff x="4478637" y="3409950"/>
            <a:chExt cx="1621648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8637" y="3409950"/>
              <a:ext cx="162164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局部变量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9687212" y="22855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局部变量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00" y="1130853"/>
            <a:ext cx="47332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局部变量，就是在函数内部定义的变量</a:t>
            </a:r>
            <a:endParaRPr lang="en-US" altLang="zh-CN" sz="2000" b="1" dirty="0"/>
          </a:p>
          <a:p>
            <a:r>
              <a:rPr lang="zh-CN" altLang="en-US" dirty="0"/>
              <a:t>函数内部的变量名如果第一次出现，</a:t>
            </a:r>
            <a:endParaRPr lang="en-US" altLang="zh-CN" dirty="0"/>
          </a:p>
          <a:p>
            <a:r>
              <a:rPr lang="zh-CN" altLang="en-US" dirty="0"/>
              <a:t>且出现在‘</a:t>
            </a:r>
            <a:r>
              <a:rPr lang="en-US" altLang="zh-CN" dirty="0"/>
              <a:t>=</a:t>
            </a:r>
            <a:r>
              <a:rPr lang="zh-CN" altLang="en-US" dirty="0"/>
              <a:t>’前面，即被视为该函数定义了一个局部变量，不管全局域中有没有用到该变量名，函数中使用的将是局部变量。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32855" y="1299083"/>
            <a:ext cx="3975652" cy="34585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42830" rIns="91440" bIns="14283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def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func1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():</a:t>
            </a:r>
            <a:b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  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10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  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print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​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def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func2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():</a:t>
            </a:r>
            <a:b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  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20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b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  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print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</a:t>
            </a:r>
            <a:b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​</a:t>
            </a:r>
            <a:b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func1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()  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#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函数执行打印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10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func2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()  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#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函数执行打印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20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400" y="3280303"/>
            <a:ext cx="4534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不同的函数，可以定义相同名字的局部变量，但是每个函数内部不会产生影响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局部变量的作用，是为了临时保存数据，需要在函数中定义变量来进行存储。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5619" y="3021013"/>
            <a:ext cx="1620957" cy="679450"/>
            <a:chOff x="4478638" y="3409950"/>
            <a:chExt cx="1621648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8638" y="3409950"/>
              <a:ext cx="162164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全局变量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1c07e5e-5d97-40db-8557-736ec157c5b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1364887" cy="5019675"/>
            <a:chOff x="669925" y="1123950"/>
            <a:chExt cx="11364888" cy="5019675"/>
          </a:xfrm>
        </p:grpSpPr>
        <p:grpSp>
          <p:nvGrpSpPr>
            <p:cNvPr id="4" name="îṧļîḑe"/>
            <p:cNvGrpSpPr/>
            <p:nvPr/>
          </p:nvGrpSpPr>
          <p:grpSpPr>
            <a:xfrm>
              <a:off x="6182485" y="1673995"/>
              <a:ext cx="5852328" cy="3760318"/>
              <a:chOff x="7321687" y="2323868"/>
              <a:chExt cx="3868289" cy="2485511"/>
            </a:xfrm>
          </p:grpSpPr>
          <p:sp>
            <p:nvSpPr>
              <p:cNvPr id="30" name="i$ḻîḋè"/>
              <p:cNvSpPr/>
              <p:nvPr/>
            </p:nvSpPr>
            <p:spPr bwMode="auto">
              <a:xfrm flipV="1">
                <a:off x="9853127" y="4628075"/>
                <a:ext cx="1336849" cy="18130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prstDash val="solid"/>
                <a:miter lim="800000"/>
              </a:ln>
              <a:effectLst>
                <a:softEdge rad="177800"/>
              </a:effectLst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1" name="is1îďè"/>
              <p:cNvGrpSpPr/>
              <p:nvPr/>
            </p:nvGrpSpPr>
            <p:grpSpPr bwMode="auto">
              <a:xfrm>
                <a:off x="7321687" y="2323868"/>
                <a:ext cx="3435322" cy="2289049"/>
                <a:chOff x="634" y="2"/>
                <a:chExt cx="5892" cy="3926"/>
              </a:xfrm>
            </p:grpSpPr>
            <p:sp>
              <p:nvSpPr>
                <p:cNvPr id="82" name="í$ļiḑê"/>
                <p:cNvSpPr/>
                <p:nvPr/>
              </p:nvSpPr>
              <p:spPr bwMode="auto">
                <a:xfrm>
                  <a:off x="760" y="2008"/>
                  <a:ext cx="1336" cy="1320"/>
                </a:xfrm>
                <a:custGeom>
                  <a:avLst/>
                  <a:gdLst>
                    <a:gd name="T0" fmla="*/ 511 w 1336"/>
                    <a:gd name="T1" fmla="*/ 0 h 1320"/>
                    <a:gd name="T2" fmla="*/ 0 w 1336"/>
                    <a:gd name="T3" fmla="*/ 289 h 1320"/>
                    <a:gd name="T4" fmla="*/ 583 w 1336"/>
                    <a:gd name="T5" fmla="*/ 1320 h 1320"/>
                    <a:gd name="T6" fmla="*/ 1336 w 1336"/>
                    <a:gd name="T7" fmla="*/ 895 h 1320"/>
                    <a:gd name="T8" fmla="*/ 892 w 1336"/>
                    <a:gd name="T9" fmla="*/ 106 h 1320"/>
                    <a:gd name="T10" fmla="*/ 511 w 1336"/>
                    <a:gd name="T11" fmla="*/ 0 h 1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36" h="1320">
                      <a:moveTo>
                        <a:pt x="511" y="0"/>
                      </a:moveTo>
                      <a:lnTo>
                        <a:pt x="0" y="289"/>
                      </a:lnTo>
                      <a:lnTo>
                        <a:pt x="583" y="1320"/>
                      </a:lnTo>
                      <a:lnTo>
                        <a:pt x="1336" y="895"/>
                      </a:lnTo>
                      <a:lnTo>
                        <a:pt x="892" y="106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" name="ï$lïḓê"/>
                <p:cNvSpPr/>
                <p:nvPr/>
              </p:nvSpPr>
              <p:spPr bwMode="auto">
                <a:xfrm>
                  <a:off x="1271" y="2008"/>
                  <a:ext cx="379" cy="243"/>
                </a:xfrm>
                <a:custGeom>
                  <a:avLst/>
                  <a:gdLst>
                    <a:gd name="T0" fmla="*/ 0 w 379"/>
                    <a:gd name="T1" fmla="*/ 0 h 243"/>
                    <a:gd name="T2" fmla="*/ 136 w 379"/>
                    <a:gd name="T3" fmla="*/ 243 h 243"/>
                    <a:gd name="T4" fmla="*/ 379 w 379"/>
                    <a:gd name="T5" fmla="*/ 106 h 243"/>
                    <a:gd name="T6" fmla="*/ 0 w 379"/>
                    <a:gd name="T7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243">
                      <a:moveTo>
                        <a:pt x="0" y="0"/>
                      </a:moveTo>
                      <a:lnTo>
                        <a:pt x="136" y="243"/>
                      </a:lnTo>
                      <a:lnTo>
                        <a:pt x="379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4" name="isḷiḋé"/>
                <p:cNvSpPr/>
                <p:nvPr/>
              </p:nvSpPr>
              <p:spPr bwMode="auto">
                <a:xfrm>
                  <a:off x="638" y="2322"/>
                  <a:ext cx="1336" cy="1319"/>
                </a:xfrm>
                <a:custGeom>
                  <a:avLst/>
                  <a:gdLst>
                    <a:gd name="T0" fmla="*/ 510 w 1336"/>
                    <a:gd name="T1" fmla="*/ 0 h 1319"/>
                    <a:gd name="T2" fmla="*/ 0 w 1336"/>
                    <a:gd name="T3" fmla="*/ 288 h 1319"/>
                    <a:gd name="T4" fmla="*/ 583 w 1336"/>
                    <a:gd name="T5" fmla="*/ 1319 h 1319"/>
                    <a:gd name="T6" fmla="*/ 1336 w 1336"/>
                    <a:gd name="T7" fmla="*/ 894 h 1319"/>
                    <a:gd name="T8" fmla="*/ 890 w 1336"/>
                    <a:gd name="T9" fmla="*/ 106 h 1319"/>
                    <a:gd name="T10" fmla="*/ 510 w 1336"/>
                    <a:gd name="T11" fmla="*/ 0 h 1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36" h="1319">
                      <a:moveTo>
                        <a:pt x="510" y="0"/>
                      </a:moveTo>
                      <a:lnTo>
                        <a:pt x="0" y="288"/>
                      </a:lnTo>
                      <a:lnTo>
                        <a:pt x="583" y="1319"/>
                      </a:lnTo>
                      <a:lnTo>
                        <a:pt x="1336" y="894"/>
                      </a:lnTo>
                      <a:lnTo>
                        <a:pt x="890" y="106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5" name="iṡ1ïdé"/>
                <p:cNvSpPr/>
                <p:nvPr/>
              </p:nvSpPr>
              <p:spPr bwMode="auto">
                <a:xfrm>
                  <a:off x="1148" y="2322"/>
                  <a:ext cx="380" cy="243"/>
                </a:xfrm>
                <a:custGeom>
                  <a:avLst/>
                  <a:gdLst>
                    <a:gd name="T0" fmla="*/ 0 w 380"/>
                    <a:gd name="T1" fmla="*/ 0 h 243"/>
                    <a:gd name="T2" fmla="*/ 137 w 380"/>
                    <a:gd name="T3" fmla="*/ 243 h 243"/>
                    <a:gd name="T4" fmla="*/ 380 w 380"/>
                    <a:gd name="T5" fmla="*/ 106 h 243"/>
                    <a:gd name="T6" fmla="*/ 0 w 380"/>
                    <a:gd name="T7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0" h="243">
                      <a:moveTo>
                        <a:pt x="0" y="0"/>
                      </a:moveTo>
                      <a:lnTo>
                        <a:pt x="137" y="243"/>
                      </a:lnTo>
                      <a:lnTo>
                        <a:pt x="38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6" name="ïŝḷiḍé"/>
                <p:cNvSpPr/>
                <p:nvPr/>
              </p:nvSpPr>
              <p:spPr bwMode="auto">
                <a:xfrm>
                  <a:off x="847" y="2660"/>
                  <a:ext cx="276" cy="160"/>
                </a:xfrm>
                <a:custGeom>
                  <a:avLst/>
                  <a:gdLst>
                    <a:gd name="T0" fmla="*/ 276 w 276"/>
                    <a:gd name="T1" fmla="*/ 8 h 160"/>
                    <a:gd name="T2" fmla="*/ 7 w 276"/>
                    <a:gd name="T3" fmla="*/ 160 h 160"/>
                    <a:gd name="T4" fmla="*/ 0 w 276"/>
                    <a:gd name="T5" fmla="*/ 151 h 160"/>
                    <a:gd name="T6" fmla="*/ 270 w 276"/>
                    <a:gd name="T7" fmla="*/ 0 h 160"/>
                    <a:gd name="T8" fmla="*/ 276 w 276"/>
                    <a:gd name="T9" fmla="*/ 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6" h="160">
                      <a:moveTo>
                        <a:pt x="276" y="8"/>
                      </a:moveTo>
                      <a:lnTo>
                        <a:pt x="7" y="160"/>
                      </a:lnTo>
                      <a:lnTo>
                        <a:pt x="0" y="151"/>
                      </a:lnTo>
                      <a:lnTo>
                        <a:pt x="270" y="0"/>
                      </a:lnTo>
                      <a:lnTo>
                        <a:pt x="276" y="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7" name="isḻiďe"/>
                <p:cNvSpPr/>
                <p:nvPr/>
              </p:nvSpPr>
              <p:spPr bwMode="auto">
                <a:xfrm>
                  <a:off x="864" y="2685"/>
                  <a:ext cx="274" cy="162"/>
                </a:xfrm>
                <a:custGeom>
                  <a:avLst/>
                  <a:gdLst>
                    <a:gd name="T0" fmla="*/ 274 w 274"/>
                    <a:gd name="T1" fmla="*/ 10 h 162"/>
                    <a:gd name="T2" fmla="*/ 4 w 274"/>
                    <a:gd name="T3" fmla="*/ 162 h 162"/>
                    <a:gd name="T4" fmla="*/ 0 w 274"/>
                    <a:gd name="T5" fmla="*/ 153 h 162"/>
                    <a:gd name="T6" fmla="*/ 268 w 274"/>
                    <a:gd name="T7" fmla="*/ 0 h 162"/>
                    <a:gd name="T8" fmla="*/ 274 w 274"/>
                    <a:gd name="T9" fmla="*/ 1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4" h="162">
                      <a:moveTo>
                        <a:pt x="274" y="10"/>
                      </a:moveTo>
                      <a:lnTo>
                        <a:pt x="4" y="162"/>
                      </a:lnTo>
                      <a:lnTo>
                        <a:pt x="0" y="153"/>
                      </a:lnTo>
                      <a:lnTo>
                        <a:pt x="268" y="0"/>
                      </a:lnTo>
                      <a:lnTo>
                        <a:pt x="274" y="10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8" name="îŝḻïďé"/>
                <p:cNvSpPr/>
                <p:nvPr/>
              </p:nvSpPr>
              <p:spPr bwMode="auto">
                <a:xfrm>
                  <a:off x="879" y="2712"/>
                  <a:ext cx="273" cy="162"/>
                </a:xfrm>
                <a:custGeom>
                  <a:avLst/>
                  <a:gdLst>
                    <a:gd name="T0" fmla="*/ 273 w 273"/>
                    <a:gd name="T1" fmla="*/ 8 h 162"/>
                    <a:gd name="T2" fmla="*/ 4 w 273"/>
                    <a:gd name="T3" fmla="*/ 162 h 162"/>
                    <a:gd name="T4" fmla="*/ 0 w 273"/>
                    <a:gd name="T5" fmla="*/ 153 h 162"/>
                    <a:gd name="T6" fmla="*/ 269 w 273"/>
                    <a:gd name="T7" fmla="*/ 0 h 162"/>
                    <a:gd name="T8" fmla="*/ 273 w 273"/>
                    <a:gd name="T9" fmla="*/ 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162">
                      <a:moveTo>
                        <a:pt x="273" y="8"/>
                      </a:moveTo>
                      <a:lnTo>
                        <a:pt x="4" y="162"/>
                      </a:lnTo>
                      <a:lnTo>
                        <a:pt x="0" y="153"/>
                      </a:lnTo>
                      <a:lnTo>
                        <a:pt x="269" y="0"/>
                      </a:lnTo>
                      <a:lnTo>
                        <a:pt x="273" y="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9" name="íṥļïḋê"/>
                <p:cNvSpPr/>
                <p:nvPr/>
              </p:nvSpPr>
              <p:spPr bwMode="auto">
                <a:xfrm>
                  <a:off x="893" y="2739"/>
                  <a:ext cx="274" cy="162"/>
                </a:xfrm>
                <a:custGeom>
                  <a:avLst/>
                  <a:gdLst>
                    <a:gd name="T0" fmla="*/ 274 w 274"/>
                    <a:gd name="T1" fmla="*/ 8 h 162"/>
                    <a:gd name="T2" fmla="*/ 4 w 274"/>
                    <a:gd name="T3" fmla="*/ 162 h 162"/>
                    <a:gd name="T4" fmla="*/ 0 w 274"/>
                    <a:gd name="T5" fmla="*/ 151 h 162"/>
                    <a:gd name="T6" fmla="*/ 270 w 274"/>
                    <a:gd name="T7" fmla="*/ 0 h 162"/>
                    <a:gd name="T8" fmla="*/ 274 w 274"/>
                    <a:gd name="T9" fmla="*/ 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4" h="162">
                      <a:moveTo>
                        <a:pt x="274" y="8"/>
                      </a:moveTo>
                      <a:lnTo>
                        <a:pt x="4" y="162"/>
                      </a:lnTo>
                      <a:lnTo>
                        <a:pt x="0" y="151"/>
                      </a:lnTo>
                      <a:lnTo>
                        <a:pt x="270" y="0"/>
                      </a:lnTo>
                      <a:lnTo>
                        <a:pt x="274" y="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0" name="íšḻíḍê"/>
                <p:cNvSpPr/>
                <p:nvPr/>
              </p:nvSpPr>
              <p:spPr bwMode="auto">
                <a:xfrm>
                  <a:off x="1472" y="2975"/>
                  <a:ext cx="273" cy="160"/>
                </a:xfrm>
                <a:custGeom>
                  <a:avLst/>
                  <a:gdLst>
                    <a:gd name="T0" fmla="*/ 273 w 273"/>
                    <a:gd name="T1" fmla="*/ 9 h 160"/>
                    <a:gd name="T2" fmla="*/ 4 w 273"/>
                    <a:gd name="T3" fmla="*/ 160 h 160"/>
                    <a:gd name="T4" fmla="*/ 0 w 273"/>
                    <a:gd name="T5" fmla="*/ 152 h 160"/>
                    <a:gd name="T6" fmla="*/ 267 w 273"/>
                    <a:gd name="T7" fmla="*/ 0 h 160"/>
                    <a:gd name="T8" fmla="*/ 273 w 273"/>
                    <a:gd name="T9" fmla="*/ 9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160">
                      <a:moveTo>
                        <a:pt x="273" y="9"/>
                      </a:moveTo>
                      <a:lnTo>
                        <a:pt x="4" y="160"/>
                      </a:lnTo>
                      <a:lnTo>
                        <a:pt x="0" y="152"/>
                      </a:lnTo>
                      <a:lnTo>
                        <a:pt x="267" y="0"/>
                      </a:lnTo>
                      <a:lnTo>
                        <a:pt x="273" y="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1" name="iṥliḋê"/>
                <p:cNvSpPr/>
                <p:nvPr/>
              </p:nvSpPr>
              <p:spPr bwMode="auto">
                <a:xfrm>
                  <a:off x="1486" y="3000"/>
                  <a:ext cx="274" cy="162"/>
                </a:xfrm>
                <a:custGeom>
                  <a:avLst/>
                  <a:gdLst>
                    <a:gd name="T0" fmla="*/ 274 w 274"/>
                    <a:gd name="T1" fmla="*/ 11 h 162"/>
                    <a:gd name="T2" fmla="*/ 4 w 274"/>
                    <a:gd name="T3" fmla="*/ 162 h 162"/>
                    <a:gd name="T4" fmla="*/ 0 w 274"/>
                    <a:gd name="T5" fmla="*/ 154 h 162"/>
                    <a:gd name="T6" fmla="*/ 270 w 274"/>
                    <a:gd name="T7" fmla="*/ 0 h 162"/>
                    <a:gd name="T8" fmla="*/ 274 w 274"/>
                    <a:gd name="T9" fmla="*/ 11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4" h="162">
                      <a:moveTo>
                        <a:pt x="274" y="11"/>
                      </a:moveTo>
                      <a:lnTo>
                        <a:pt x="4" y="162"/>
                      </a:lnTo>
                      <a:lnTo>
                        <a:pt x="0" y="154"/>
                      </a:lnTo>
                      <a:lnTo>
                        <a:pt x="270" y="0"/>
                      </a:lnTo>
                      <a:lnTo>
                        <a:pt x="274" y="11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2" name="işḷîḓé"/>
                <p:cNvSpPr/>
                <p:nvPr/>
              </p:nvSpPr>
              <p:spPr bwMode="auto">
                <a:xfrm>
                  <a:off x="1501" y="3027"/>
                  <a:ext cx="273" cy="162"/>
                </a:xfrm>
                <a:custGeom>
                  <a:avLst/>
                  <a:gdLst>
                    <a:gd name="T0" fmla="*/ 273 w 273"/>
                    <a:gd name="T1" fmla="*/ 9 h 162"/>
                    <a:gd name="T2" fmla="*/ 4 w 273"/>
                    <a:gd name="T3" fmla="*/ 162 h 162"/>
                    <a:gd name="T4" fmla="*/ 0 w 273"/>
                    <a:gd name="T5" fmla="*/ 154 h 162"/>
                    <a:gd name="T6" fmla="*/ 269 w 273"/>
                    <a:gd name="T7" fmla="*/ 0 h 162"/>
                    <a:gd name="T8" fmla="*/ 273 w 273"/>
                    <a:gd name="T9" fmla="*/ 9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162">
                      <a:moveTo>
                        <a:pt x="273" y="9"/>
                      </a:moveTo>
                      <a:lnTo>
                        <a:pt x="4" y="162"/>
                      </a:lnTo>
                      <a:lnTo>
                        <a:pt x="0" y="154"/>
                      </a:lnTo>
                      <a:lnTo>
                        <a:pt x="269" y="0"/>
                      </a:lnTo>
                      <a:lnTo>
                        <a:pt x="273" y="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3" name="iš1îḓé"/>
                <p:cNvSpPr/>
                <p:nvPr/>
              </p:nvSpPr>
              <p:spPr bwMode="auto">
                <a:xfrm>
                  <a:off x="1515" y="3054"/>
                  <a:ext cx="274" cy="162"/>
                </a:xfrm>
                <a:custGeom>
                  <a:avLst/>
                  <a:gdLst>
                    <a:gd name="T0" fmla="*/ 274 w 274"/>
                    <a:gd name="T1" fmla="*/ 9 h 162"/>
                    <a:gd name="T2" fmla="*/ 6 w 274"/>
                    <a:gd name="T3" fmla="*/ 162 h 162"/>
                    <a:gd name="T4" fmla="*/ 0 w 274"/>
                    <a:gd name="T5" fmla="*/ 152 h 162"/>
                    <a:gd name="T6" fmla="*/ 270 w 274"/>
                    <a:gd name="T7" fmla="*/ 0 h 162"/>
                    <a:gd name="T8" fmla="*/ 274 w 274"/>
                    <a:gd name="T9" fmla="*/ 9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4" h="162">
                      <a:moveTo>
                        <a:pt x="274" y="9"/>
                      </a:moveTo>
                      <a:lnTo>
                        <a:pt x="6" y="162"/>
                      </a:lnTo>
                      <a:lnTo>
                        <a:pt x="0" y="152"/>
                      </a:lnTo>
                      <a:lnTo>
                        <a:pt x="270" y="0"/>
                      </a:lnTo>
                      <a:lnTo>
                        <a:pt x="274" y="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4" name="îśľíḑé"/>
                <p:cNvSpPr/>
                <p:nvPr/>
              </p:nvSpPr>
              <p:spPr bwMode="auto">
                <a:xfrm>
                  <a:off x="945" y="2639"/>
                  <a:ext cx="612" cy="353"/>
                </a:xfrm>
                <a:custGeom>
                  <a:avLst/>
                  <a:gdLst>
                    <a:gd name="T0" fmla="*/ 612 w 612"/>
                    <a:gd name="T1" fmla="*/ 9 h 353"/>
                    <a:gd name="T2" fmla="*/ 4 w 612"/>
                    <a:gd name="T3" fmla="*/ 353 h 353"/>
                    <a:gd name="T4" fmla="*/ 0 w 612"/>
                    <a:gd name="T5" fmla="*/ 343 h 353"/>
                    <a:gd name="T6" fmla="*/ 605 w 612"/>
                    <a:gd name="T7" fmla="*/ 0 h 353"/>
                    <a:gd name="T8" fmla="*/ 612 w 612"/>
                    <a:gd name="T9" fmla="*/ 9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353">
                      <a:moveTo>
                        <a:pt x="612" y="9"/>
                      </a:moveTo>
                      <a:lnTo>
                        <a:pt x="4" y="353"/>
                      </a:lnTo>
                      <a:lnTo>
                        <a:pt x="0" y="343"/>
                      </a:lnTo>
                      <a:lnTo>
                        <a:pt x="605" y="0"/>
                      </a:lnTo>
                      <a:lnTo>
                        <a:pt x="612" y="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5" name="ïSľïḑé"/>
                <p:cNvSpPr/>
                <p:nvPr/>
              </p:nvSpPr>
              <p:spPr bwMode="auto">
                <a:xfrm>
                  <a:off x="959" y="2666"/>
                  <a:ext cx="612" cy="351"/>
                </a:xfrm>
                <a:custGeom>
                  <a:avLst/>
                  <a:gdLst>
                    <a:gd name="T0" fmla="*/ 612 w 612"/>
                    <a:gd name="T1" fmla="*/ 9 h 351"/>
                    <a:gd name="T2" fmla="*/ 7 w 612"/>
                    <a:gd name="T3" fmla="*/ 351 h 351"/>
                    <a:gd name="T4" fmla="*/ 0 w 612"/>
                    <a:gd name="T5" fmla="*/ 343 h 351"/>
                    <a:gd name="T6" fmla="*/ 608 w 612"/>
                    <a:gd name="T7" fmla="*/ 0 h 351"/>
                    <a:gd name="T8" fmla="*/ 612 w 612"/>
                    <a:gd name="T9" fmla="*/ 9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351">
                      <a:moveTo>
                        <a:pt x="612" y="9"/>
                      </a:moveTo>
                      <a:lnTo>
                        <a:pt x="7" y="351"/>
                      </a:lnTo>
                      <a:lnTo>
                        <a:pt x="0" y="343"/>
                      </a:lnTo>
                      <a:lnTo>
                        <a:pt x="608" y="0"/>
                      </a:lnTo>
                      <a:lnTo>
                        <a:pt x="612" y="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6" name="îṧḷïďè"/>
                <p:cNvSpPr/>
                <p:nvPr/>
              </p:nvSpPr>
              <p:spPr bwMode="auto">
                <a:xfrm>
                  <a:off x="974" y="2693"/>
                  <a:ext cx="612" cy="351"/>
                </a:xfrm>
                <a:custGeom>
                  <a:avLst/>
                  <a:gdLst>
                    <a:gd name="T0" fmla="*/ 612 w 612"/>
                    <a:gd name="T1" fmla="*/ 9 h 351"/>
                    <a:gd name="T2" fmla="*/ 6 w 612"/>
                    <a:gd name="T3" fmla="*/ 351 h 351"/>
                    <a:gd name="T4" fmla="*/ 0 w 612"/>
                    <a:gd name="T5" fmla="*/ 343 h 351"/>
                    <a:gd name="T6" fmla="*/ 608 w 612"/>
                    <a:gd name="T7" fmla="*/ 0 h 351"/>
                    <a:gd name="T8" fmla="*/ 612 w 612"/>
                    <a:gd name="T9" fmla="*/ 9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351">
                      <a:moveTo>
                        <a:pt x="612" y="9"/>
                      </a:moveTo>
                      <a:lnTo>
                        <a:pt x="6" y="351"/>
                      </a:lnTo>
                      <a:lnTo>
                        <a:pt x="0" y="343"/>
                      </a:lnTo>
                      <a:lnTo>
                        <a:pt x="608" y="0"/>
                      </a:lnTo>
                      <a:lnTo>
                        <a:pt x="612" y="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7" name="ïṥļiḓê"/>
                <p:cNvSpPr/>
                <p:nvPr/>
              </p:nvSpPr>
              <p:spPr bwMode="auto">
                <a:xfrm>
                  <a:off x="991" y="2720"/>
                  <a:ext cx="609" cy="351"/>
                </a:xfrm>
                <a:custGeom>
                  <a:avLst/>
                  <a:gdLst>
                    <a:gd name="T0" fmla="*/ 609 w 609"/>
                    <a:gd name="T1" fmla="*/ 8 h 351"/>
                    <a:gd name="T2" fmla="*/ 4 w 609"/>
                    <a:gd name="T3" fmla="*/ 351 h 351"/>
                    <a:gd name="T4" fmla="*/ 0 w 609"/>
                    <a:gd name="T5" fmla="*/ 343 h 351"/>
                    <a:gd name="T6" fmla="*/ 605 w 609"/>
                    <a:gd name="T7" fmla="*/ 0 h 351"/>
                    <a:gd name="T8" fmla="*/ 609 w 609"/>
                    <a:gd name="T9" fmla="*/ 8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9" h="351">
                      <a:moveTo>
                        <a:pt x="609" y="8"/>
                      </a:moveTo>
                      <a:lnTo>
                        <a:pt x="4" y="351"/>
                      </a:lnTo>
                      <a:lnTo>
                        <a:pt x="0" y="343"/>
                      </a:lnTo>
                      <a:lnTo>
                        <a:pt x="605" y="0"/>
                      </a:lnTo>
                      <a:lnTo>
                        <a:pt x="609" y="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8" name="iṣḷïďè"/>
                <p:cNvSpPr/>
                <p:nvPr/>
              </p:nvSpPr>
              <p:spPr bwMode="auto">
                <a:xfrm>
                  <a:off x="1038" y="2803"/>
                  <a:ext cx="610" cy="351"/>
                </a:xfrm>
                <a:custGeom>
                  <a:avLst/>
                  <a:gdLst>
                    <a:gd name="T0" fmla="*/ 610 w 610"/>
                    <a:gd name="T1" fmla="*/ 8 h 351"/>
                    <a:gd name="T2" fmla="*/ 4 w 610"/>
                    <a:gd name="T3" fmla="*/ 351 h 351"/>
                    <a:gd name="T4" fmla="*/ 0 w 610"/>
                    <a:gd name="T5" fmla="*/ 343 h 351"/>
                    <a:gd name="T6" fmla="*/ 606 w 610"/>
                    <a:gd name="T7" fmla="*/ 0 h 351"/>
                    <a:gd name="T8" fmla="*/ 610 w 610"/>
                    <a:gd name="T9" fmla="*/ 8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0" h="351">
                      <a:moveTo>
                        <a:pt x="610" y="8"/>
                      </a:moveTo>
                      <a:lnTo>
                        <a:pt x="4" y="351"/>
                      </a:lnTo>
                      <a:lnTo>
                        <a:pt x="0" y="343"/>
                      </a:lnTo>
                      <a:lnTo>
                        <a:pt x="606" y="0"/>
                      </a:lnTo>
                      <a:lnTo>
                        <a:pt x="610" y="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9" name="îŝ1íḑe"/>
                <p:cNvSpPr/>
                <p:nvPr/>
              </p:nvSpPr>
              <p:spPr bwMode="auto">
                <a:xfrm>
                  <a:off x="1053" y="2830"/>
                  <a:ext cx="609" cy="351"/>
                </a:xfrm>
                <a:custGeom>
                  <a:avLst/>
                  <a:gdLst>
                    <a:gd name="T0" fmla="*/ 609 w 609"/>
                    <a:gd name="T1" fmla="*/ 8 h 351"/>
                    <a:gd name="T2" fmla="*/ 4 w 609"/>
                    <a:gd name="T3" fmla="*/ 351 h 351"/>
                    <a:gd name="T4" fmla="*/ 0 w 609"/>
                    <a:gd name="T5" fmla="*/ 343 h 351"/>
                    <a:gd name="T6" fmla="*/ 605 w 609"/>
                    <a:gd name="T7" fmla="*/ 0 h 351"/>
                    <a:gd name="T8" fmla="*/ 609 w 609"/>
                    <a:gd name="T9" fmla="*/ 8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9" h="351">
                      <a:moveTo>
                        <a:pt x="609" y="8"/>
                      </a:moveTo>
                      <a:lnTo>
                        <a:pt x="4" y="351"/>
                      </a:lnTo>
                      <a:lnTo>
                        <a:pt x="0" y="343"/>
                      </a:lnTo>
                      <a:lnTo>
                        <a:pt x="605" y="0"/>
                      </a:lnTo>
                      <a:lnTo>
                        <a:pt x="609" y="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0" name="íşḻîde"/>
                <p:cNvSpPr/>
                <p:nvPr/>
              </p:nvSpPr>
              <p:spPr bwMode="auto">
                <a:xfrm>
                  <a:off x="1067" y="2857"/>
                  <a:ext cx="612" cy="351"/>
                </a:xfrm>
                <a:custGeom>
                  <a:avLst/>
                  <a:gdLst>
                    <a:gd name="T0" fmla="*/ 612 w 612"/>
                    <a:gd name="T1" fmla="*/ 8 h 351"/>
                    <a:gd name="T2" fmla="*/ 4 w 612"/>
                    <a:gd name="T3" fmla="*/ 351 h 351"/>
                    <a:gd name="T4" fmla="*/ 0 w 612"/>
                    <a:gd name="T5" fmla="*/ 343 h 351"/>
                    <a:gd name="T6" fmla="*/ 606 w 612"/>
                    <a:gd name="T7" fmla="*/ 0 h 351"/>
                    <a:gd name="T8" fmla="*/ 612 w 612"/>
                    <a:gd name="T9" fmla="*/ 8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351">
                      <a:moveTo>
                        <a:pt x="612" y="8"/>
                      </a:moveTo>
                      <a:lnTo>
                        <a:pt x="4" y="351"/>
                      </a:lnTo>
                      <a:lnTo>
                        <a:pt x="0" y="343"/>
                      </a:lnTo>
                      <a:lnTo>
                        <a:pt x="606" y="0"/>
                      </a:lnTo>
                      <a:lnTo>
                        <a:pt x="612" y="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1" name="íṡliďê"/>
                <p:cNvSpPr/>
                <p:nvPr/>
              </p:nvSpPr>
              <p:spPr bwMode="auto">
                <a:xfrm>
                  <a:off x="1082" y="2884"/>
                  <a:ext cx="612" cy="351"/>
                </a:xfrm>
                <a:custGeom>
                  <a:avLst/>
                  <a:gdLst>
                    <a:gd name="T0" fmla="*/ 612 w 612"/>
                    <a:gd name="T1" fmla="*/ 8 h 351"/>
                    <a:gd name="T2" fmla="*/ 6 w 612"/>
                    <a:gd name="T3" fmla="*/ 351 h 351"/>
                    <a:gd name="T4" fmla="*/ 0 w 612"/>
                    <a:gd name="T5" fmla="*/ 342 h 351"/>
                    <a:gd name="T6" fmla="*/ 607 w 612"/>
                    <a:gd name="T7" fmla="*/ 0 h 351"/>
                    <a:gd name="T8" fmla="*/ 612 w 612"/>
                    <a:gd name="T9" fmla="*/ 8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351">
                      <a:moveTo>
                        <a:pt x="612" y="8"/>
                      </a:moveTo>
                      <a:lnTo>
                        <a:pt x="6" y="351"/>
                      </a:lnTo>
                      <a:lnTo>
                        <a:pt x="0" y="342"/>
                      </a:lnTo>
                      <a:lnTo>
                        <a:pt x="607" y="0"/>
                      </a:lnTo>
                      <a:lnTo>
                        <a:pt x="612" y="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2" name="ïsḻîḓe"/>
                <p:cNvSpPr/>
                <p:nvPr/>
              </p:nvSpPr>
              <p:spPr bwMode="auto">
                <a:xfrm>
                  <a:off x="1146" y="3278"/>
                  <a:ext cx="114" cy="117"/>
                </a:xfrm>
                <a:custGeom>
                  <a:avLst/>
                  <a:gdLst>
                    <a:gd name="T0" fmla="*/ 49 w 55"/>
                    <a:gd name="T1" fmla="*/ 16 h 56"/>
                    <a:gd name="T2" fmla="*/ 39 w 55"/>
                    <a:gd name="T3" fmla="*/ 49 h 56"/>
                    <a:gd name="T4" fmla="*/ 6 w 55"/>
                    <a:gd name="T5" fmla="*/ 40 h 56"/>
                    <a:gd name="T6" fmla="*/ 15 w 55"/>
                    <a:gd name="T7" fmla="*/ 7 h 56"/>
                    <a:gd name="T8" fmla="*/ 49 w 55"/>
                    <a:gd name="T9" fmla="*/ 1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6">
                      <a:moveTo>
                        <a:pt x="49" y="16"/>
                      </a:moveTo>
                      <a:cubicBezTo>
                        <a:pt x="55" y="28"/>
                        <a:pt x="51" y="43"/>
                        <a:pt x="39" y="49"/>
                      </a:cubicBezTo>
                      <a:cubicBezTo>
                        <a:pt x="28" y="56"/>
                        <a:pt x="13" y="52"/>
                        <a:pt x="6" y="40"/>
                      </a:cubicBezTo>
                      <a:cubicBezTo>
                        <a:pt x="0" y="28"/>
                        <a:pt x="4" y="13"/>
                        <a:pt x="15" y="7"/>
                      </a:cubicBezTo>
                      <a:cubicBezTo>
                        <a:pt x="27" y="0"/>
                        <a:pt x="42" y="4"/>
                        <a:pt x="49" y="16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3" name="iṣļîḋê"/>
                <p:cNvSpPr/>
                <p:nvPr/>
              </p:nvSpPr>
              <p:spPr bwMode="auto">
                <a:xfrm>
                  <a:off x="1258" y="3214"/>
                  <a:ext cx="116" cy="116"/>
                </a:xfrm>
                <a:custGeom>
                  <a:avLst/>
                  <a:gdLst>
                    <a:gd name="T0" fmla="*/ 50 w 56"/>
                    <a:gd name="T1" fmla="*/ 16 h 56"/>
                    <a:gd name="T2" fmla="*/ 40 w 56"/>
                    <a:gd name="T3" fmla="*/ 49 h 56"/>
                    <a:gd name="T4" fmla="*/ 7 w 56"/>
                    <a:gd name="T5" fmla="*/ 40 h 56"/>
                    <a:gd name="T6" fmla="*/ 16 w 56"/>
                    <a:gd name="T7" fmla="*/ 7 h 56"/>
                    <a:gd name="T8" fmla="*/ 50 w 56"/>
                    <a:gd name="T9" fmla="*/ 1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6">
                      <a:moveTo>
                        <a:pt x="50" y="16"/>
                      </a:moveTo>
                      <a:cubicBezTo>
                        <a:pt x="56" y="28"/>
                        <a:pt x="52" y="43"/>
                        <a:pt x="40" y="49"/>
                      </a:cubicBezTo>
                      <a:cubicBezTo>
                        <a:pt x="29" y="56"/>
                        <a:pt x="14" y="52"/>
                        <a:pt x="7" y="40"/>
                      </a:cubicBezTo>
                      <a:cubicBezTo>
                        <a:pt x="0" y="28"/>
                        <a:pt x="5" y="13"/>
                        <a:pt x="16" y="7"/>
                      </a:cubicBezTo>
                      <a:cubicBezTo>
                        <a:pt x="28" y="0"/>
                        <a:pt x="43" y="4"/>
                        <a:pt x="50" y="16"/>
                      </a:cubicBezTo>
                      <a:close/>
                    </a:path>
                  </a:pathLst>
                </a:custGeom>
                <a:solidFill>
                  <a:srgbClr val="FAEC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4" name="ïS1idê"/>
                <p:cNvSpPr/>
                <p:nvPr/>
              </p:nvSpPr>
              <p:spPr bwMode="auto">
                <a:xfrm>
                  <a:off x="1372" y="3150"/>
                  <a:ext cx="116" cy="116"/>
                </a:xfrm>
                <a:custGeom>
                  <a:avLst/>
                  <a:gdLst>
                    <a:gd name="T0" fmla="*/ 50 w 56"/>
                    <a:gd name="T1" fmla="*/ 16 h 56"/>
                    <a:gd name="T2" fmla="*/ 40 w 56"/>
                    <a:gd name="T3" fmla="*/ 49 h 56"/>
                    <a:gd name="T4" fmla="*/ 7 w 56"/>
                    <a:gd name="T5" fmla="*/ 40 h 56"/>
                    <a:gd name="T6" fmla="*/ 16 w 56"/>
                    <a:gd name="T7" fmla="*/ 7 h 56"/>
                    <a:gd name="T8" fmla="*/ 50 w 56"/>
                    <a:gd name="T9" fmla="*/ 1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6">
                      <a:moveTo>
                        <a:pt x="50" y="16"/>
                      </a:moveTo>
                      <a:cubicBezTo>
                        <a:pt x="56" y="28"/>
                        <a:pt x="52" y="43"/>
                        <a:pt x="40" y="49"/>
                      </a:cubicBezTo>
                      <a:cubicBezTo>
                        <a:pt x="29" y="56"/>
                        <a:pt x="14" y="52"/>
                        <a:pt x="7" y="40"/>
                      </a:cubicBezTo>
                      <a:cubicBezTo>
                        <a:pt x="0" y="28"/>
                        <a:pt x="5" y="13"/>
                        <a:pt x="16" y="7"/>
                      </a:cubicBezTo>
                      <a:cubicBezTo>
                        <a:pt x="28" y="0"/>
                        <a:pt x="43" y="4"/>
                        <a:pt x="50" y="16"/>
                      </a:cubicBezTo>
                      <a:close/>
                    </a:path>
                  </a:pathLst>
                </a:custGeom>
                <a:solidFill>
                  <a:srgbClr val="8AC4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5" name="íṡlîḍe"/>
                <p:cNvSpPr/>
                <p:nvPr/>
              </p:nvSpPr>
              <p:spPr bwMode="auto">
                <a:xfrm>
                  <a:off x="806" y="2782"/>
                  <a:ext cx="1284" cy="1146"/>
                </a:xfrm>
                <a:custGeom>
                  <a:avLst/>
                  <a:gdLst>
                    <a:gd name="T0" fmla="*/ 32 w 619"/>
                    <a:gd name="T1" fmla="*/ 0 h 552"/>
                    <a:gd name="T2" fmla="*/ 529 w 619"/>
                    <a:gd name="T3" fmla="*/ 342 h 552"/>
                    <a:gd name="T4" fmla="*/ 608 w 619"/>
                    <a:gd name="T5" fmla="*/ 539 h 552"/>
                    <a:gd name="T6" fmla="*/ 555 w 619"/>
                    <a:gd name="T7" fmla="*/ 536 h 552"/>
                    <a:gd name="T8" fmla="*/ 510 w 619"/>
                    <a:gd name="T9" fmla="*/ 354 h 552"/>
                    <a:gd name="T10" fmla="*/ 0 w 619"/>
                    <a:gd name="T11" fmla="*/ 45 h 552"/>
                    <a:gd name="T12" fmla="*/ 32 w 619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9" h="552">
                      <a:moveTo>
                        <a:pt x="32" y="0"/>
                      </a:moveTo>
                      <a:cubicBezTo>
                        <a:pt x="32" y="0"/>
                        <a:pt x="491" y="297"/>
                        <a:pt x="529" y="342"/>
                      </a:cubicBezTo>
                      <a:cubicBezTo>
                        <a:pt x="568" y="387"/>
                        <a:pt x="619" y="525"/>
                        <a:pt x="608" y="539"/>
                      </a:cubicBezTo>
                      <a:cubicBezTo>
                        <a:pt x="598" y="552"/>
                        <a:pt x="560" y="546"/>
                        <a:pt x="555" y="536"/>
                      </a:cubicBezTo>
                      <a:cubicBezTo>
                        <a:pt x="551" y="526"/>
                        <a:pt x="559" y="397"/>
                        <a:pt x="510" y="354"/>
                      </a:cubicBezTo>
                      <a:cubicBezTo>
                        <a:pt x="461" y="312"/>
                        <a:pt x="0" y="45"/>
                        <a:pt x="0" y="45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6" name="îṡľíďè"/>
                <p:cNvSpPr/>
                <p:nvPr/>
              </p:nvSpPr>
              <p:spPr bwMode="auto">
                <a:xfrm>
                  <a:off x="634" y="3087"/>
                  <a:ext cx="1630" cy="467"/>
                </a:xfrm>
                <a:custGeom>
                  <a:avLst/>
                  <a:gdLst>
                    <a:gd name="T0" fmla="*/ 786 w 786"/>
                    <a:gd name="T1" fmla="*/ 171 h 225"/>
                    <a:gd name="T2" fmla="*/ 207 w 786"/>
                    <a:gd name="T3" fmla="*/ 2 h 225"/>
                    <a:gd name="T4" fmla="*/ 4 w 786"/>
                    <a:gd name="T5" fmla="*/ 65 h 225"/>
                    <a:gd name="T6" fmla="*/ 40 w 786"/>
                    <a:gd name="T7" fmla="*/ 104 h 225"/>
                    <a:gd name="T8" fmla="*/ 209 w 786"/>
                    <a:gd name="T9" fmla="*/ 25 h 225"/>
                    <a:gd name="T10" fmla="*/ 771 w 786"/>
                    <a:gd name="T11" fmla="*/ 225 h 225"/>
                    <a:gd name="T12" fmla="*/ 786 w 786"/>
                    <a:gd name="T13" fmla="*/ 171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6" h="225">
                      <a:moveTo>
                        <a:pt x="786" y="171"/>
                      </a:moveTo>
                      <a:cubicBezTo>
                        <a:pt x="786" y="171"/>
                        <a:pt x="266" y="3"/>
                        <a:pt x="207" y="2"/>
                      </a:cubicBezTo>
                      <a:cubicBezTo>
                        <a:pt x="148" y="0"/>
                        <a:pt x="8" y="48"/>
                        <a:pt x="4" y="65"/>
                      </a:cubicBezTo>
                      <a:cubicBezTo>
                        <a:pt x="0" y="82"/>
                        <a:pt x="29" y="107"/>
                        <a:pt x="40" y="104"/>
                      </a:cubicBezTo>
                      <a:cubicBezTo>
                        <a:pt x="50" y="102"/>
                        <a:pt x="145" y="14"/>
                        <a:pt x="209" y="25"/>
                      </a:cubicBezTo>
                      <a:cubicBezTo>
                        <a:pt x="273" y="36"/>
                        <a:pt x="771" y="225"/>
                        <a:pt x="771" y="225"/>
                      </a:cubicBezTo>
                      <a:lnTo>
                        <a:pt x="786" y="171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7" name="îšļïdé"/>
                <p:cNvSpPr/>
                <p:nvPr/>
              </p:nvSpPr>
              <p:spPr bwMode="auto">
                <a:xfrm>
                  <a:off x="684" y="2803"/>
                  <a:ext cx="796" cy="697"/>
                </a:xfrm>
                <a:custGeom>
                  <a:avLst/>
                  <a:gdLst>
                    <a:gd name="T0" fmla="*/ 313 w 384"/>
                    <a:gd name="T1" fmla="*/ 304 h 336"/>
                    <a:gd name="T2" fmla="*/ 253 w 384"/>
                    <a:gd name="T3" fmla="*/ 325 h 336"/>
                    <a:gd name="T4" fmla="*/ 32 w 384"/>
                    <a:gd name="T5" fmla="*/ 220 h 336"/>
                    <a:gd name="T6" fmla="*/ 11 w 384"/>
                    <a:gd name="T7" fmla="*/ 160 h 336"/>
                    <a:gd name="T8" fmla="*/ 72 w 384"/>
                    <a:gd name="T9" fmla="*/ 33 h 336"/>
                    <a:gd name="T10" fmla="*/ 132 w 384"/>
                    <a:gd name="T11" fmla="*/ 11 h 336"/>
                    <a:gd name="T12" fmla="*/ 352 w 384"/>
                    <a:gd name="T13" fmla="*/ 116 h 336"/>
                    <a:gd name="T14" fmla="*/ 374 w 384"/>
                    <a:gd name="T15" fmla="*/ 176 h 336"/>
                    <a:gd name="T16" fmla="*/ 313 w 384"/>
                    <a:gd name="T17" fmla="*/ 304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336">
                      <a:moveTo>
                        <a:pt x="313" y="304"/>
                      </a:moveTo>
                      <a:cubicBezTo>
                        <a:pt x="302" y="326"/>
                        <a:pt x="275" y="336"/>
                        <a:pt x="253" y="325"/>
                      </a:cubicBezTo>
                      <a:cubicBezTo>
                        <a:pt x="32" y="220"/>
                        <a:pt x="32" y="220"/>
                        <a:pt x="32" y="220"/>
                      </a:cubicBezTo>
                      <a:cubicBezTo>
                        <a:pt x="10" y="210"/>
                        <a:pt x="0" y="183"/>
                        <a:pt x="11" y="160"/>
                      </a:cubicBezTo>
                      <a:cubicBezTo>
                        <a:pt x="72" y="33"/>
                        <a:pt x="72" y="33"/>
                        <a:pt x="72" y="33"/>
                      </a:cubicBezTo>
                      <a:cubicBezTo>
                        <a:pt x="82" y="10"/>
                        <a:pt x="109" y="0"/>
                        <a:pt x="132" y="11"/>
                      </a:cubicBezTo>
                      <a:cubicBezTo>
                        <a:pt x="352" y="116"/>
                        <a:pt x="352" y="116"/>
                        <a:pt x="352" y="116"/>
                      </a:cubicBezTo>
                      <a:cubicBezTo>
                        <a:pt x="375" y="127"/>
                        <a:pt x="384" y="154"/>
                        <a:pt x="374" y="176"/>
                      </a:cubicBezTo>
                      <a:lnTo>
                        <a:pt x="313" y="304"/>
                      </a:lnTo>
                      <a:close/>
                    </a:path>
                  </a:pathLst>
                </a:custGeom>
                <a:solidFill>
                  <a:srgbClr val="FFFFFF">
                    <a:alpha val="61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8" name="îSḻïḋe"/>
                <p:cNvSpPr/>
                <p:nvPr/>
              </p:nvSpPr>
              <p:spPr bwMode="auto">
                <a:xfrm>
                  <a:off x="694" y="2814"/>
                  <a:ext cx="778" cy="676"/>
                </a:xfrm>
                <a:custGeom>
                  <a:avLst/>
                  <a:gdLst>
                    <a:gd name="T0" fmla="*/ 308 w 375"/>
                    <a:gd name="T1" fmla="*/ 299 h 326"/>
                    <a:gd name="T2" fmla="*/ 306 w 375"/>
                    <a:gd name="T3" fmla="*/ 298 h 326"/>
                    <a:gd name="T4" fmla="*/ 267 w 375"/>
                    <a:gd name="T5" fmla="*/ 322 h 326"/>
                    <a:gd name="T6" fmla="*/ 249 w 375"/>
                    <a:gd name="T7" fmla="*/ 318 h 326"/>
                    <a:gd name="T8" fmla="*/ 28 w 375"/>
                    <a:gd name="T9" fmla="*/ 213 h 326"/>
                    <a:gd name="T10" fmla="*/ 4 w 375"/>
                    <a:gd name="T11" fmla="*/ 174 h 326"/>
                    <a:gd name="T12" fmla="*/ 8 w 375"/>
                    <a:gd name="T13" fmla="*/ 156 h 326"/>
                    <a:gd name="T14" fmla="*/ 68 w 375"/>
                    <a:gd name="T15" fmla="*/ 28 h 326"/>
                    <a:gd name="T16" fmla="*/ 107 w 375"/>
                    <a:gd name="T17" fmla="*/ 4 h 326"/>
                    <a:gd name="T18" fmla="*/ 126 w 375"/>
                    <a:gd name="T19" fmla="*/ 8 h 326"/>
                    <a:gd name="T20" fmla="*/ 346 w 375"/>
                    <a:gd name="T21" fmla="*/ 113 h 326"/>
                    <a:gd name="T22" fmla="*/ 371 w 375"/>
                    <a:gd name="T23" fmla="*/ 152 h 326"/>
                    <a:gd name="T24" fmla="*/ 367 w 375"/>
                    <a:gd name="T25" fmla="*/ 170 h 326"/>
                    <a:gd name="T26" fmla="*/ 306 w 375"/>
                    <a:gd name="T27" fmla="*/ 298 h 326"/>
                    <a:gd name="T28" fmla="*/ 308 w 375"/>
                    <a:gd name="T29" fmla="*/ 299 h 326"/>
                    <a:gd name="T30" fmla="*/ 310 w 375"/>
                    <a:gd name="T31" fmla="*/ 300 h 326"/>
                    <a:gd name="T32" fmla="*/ 371 w 375"/>
                    <a:gd name="T33" fmla="*/ 172 h 326"/>
                    <a:gd name="T34" fmla="*/ 375 w 375"/>
                    <a:gd name="T35" fmla="*/ 152 h 326"/>
                    <a:gd name="T36" fmla="*/ 348 w 375"/>
                    <a:gd name="T37" fmla="*/ 109 h 326"/>
                    <a:gd name="T38" fmla="*/ 128 w 375"/>
                    <a:gd name="T39" fmla="*/ 4 h 326"/>
                    <a:gd name="T40" fmla="*/ 107 w 375"/>
                    <a:gd name="T41" fmla="*/ 0 h 326"/>
                    <a:gd name="T42" fmla="*/ 65 w 375"/>
                    <a:gd name="T43" fmla="*/ 27 h 326"/>
                    <a:gd name="T44" fmla="*/ 4 w 375"/>
                    <a:gd name="T45" fmla="*/ 154 h 326"/>
                    <a:gd name="T46" fmla="*/ 0 w 375"/>
                    <a:gd name="T47" fmla="*/ 174 h 326"/>
                    <a:gd name="T48" fmla="*/ 27 w 375"/>
                    <a:gd name="T49" fmla="*/ 217 h 326"/>
                    <a:gd name="T50" fmla="*/ 247 w 375"/>
                    <a:gd name="T51" fmla="*/ 322 h 326"/>
                    <a:gd name="T52" fmla="*/ 267 w 375"/>
                    <a:gd name="T53" fmla="*/ 326 h 326"/>
                    <a:gd name="T54" fmla="*/ 310 w 375"/>
                    <a:gd name="T55" fmla="*/ 300 h 326"/>
                    <a:gd name="T56" fmla="*/ 308 w 375"/>
                    <a:gd name="T57" fmla="*/ 299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5" h="326">
                      <a:moveTo>
                        <a:pt x="308" y="299"/>
                      </a:moveTo>
                      <a:cubicBezTo>
                        <a:pt x="306" y="298"/>
                        <a:pt x="306" y="298"/>
                        <a:pt x="306" y="298"/>
                      </a:cubicBezTo>
                      <a:cubicBezTo>
                        <a:pt x="299" y="313"/>
                        <a:pt x="283" y="322"/>
                        <a:pt x="267" y="322"/>
                      </a:cubicBezTo>
                      <a:cubicBezTo>
                        <a:pt x="261" y="322"/>
                        <a:pt x="255" y="321"/>
                        <a:pt x="249" y="318"/>
                      </a:cubicBezTo>
                      <a:cubicBezTo>
                        <a:pt x="28" y="213"/>
                        <a:pt x="28" y="213"/>
                        <a:pt x="28" y="213"/>
                      </a:cubicBezTo>
                      <a:cubicBezTo>
                        <a:pt x="13" y="206"/>
                        <a:pt x="4" y="191"/>
                        <a:pt x="4" y="174"/>
                      </a:cubicBezTo>
                      <a:cubicBezTo>
                        <a:pt x="4" y="168"/>
                        <a:pt x="5" y="162"/>
                        <a:pt x="8" y="156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76" y="13"/>
                        <a:pt x="91" y="4"/>
                        <a:pt x="107" y="4"/>
                      </a:cubicBezTo>
                      <a:cubicBezTo>
                        <a:pt x="114" y="4"/>
                        <a:pt x="120" y="5"/>
                        <a:pt x="126" y="8"/>
                      </a:cubicBezTo>
                      <a:cubicBezTo>
                        <a:pt x="346" y="113"/>
                        <a:pt x="346" y="113"/>
                        <a:pt x="346" y="113"/>
                      </a:cubicBezTo>
                      <a:cubicBezTo>
                        <a:pt x="362" y="120"/>
                        <a:pt x="371" y="136"/>
                        <a:pt x="371" y="152"/>
                      </a:cubicBezTo>
                      <a:cubicBezTo>
                        <a:pt x="371" y="158"/>
                        <a:pt x="370" y="164"/>
                        <a:pt x="367" y="170"/>
                      </a:cubicBezTo>
                      <a:cubicBezTo>
                        <a:pt x="306" y="298"/>
                        <a:pt x="306" y="298"/>
                        <a:pt x="306" y="298"/>
                      </a:cubicBezTo>
                      <a:cubicBezTo>
                        <a:pt x="308" y="299"/>
                        <a:pt x="308" y="299"/>
                        <a:pt x="308" y="299"/>
                      </a:cubicBezTo>
                      <a:cubicBezTo>
                        <a:pt x="310" y="300"/>
                        <a:pt x="310" y="300"/>
                        <a:pt x="310" y="300"/>
                      </a:cubicBezTo>
                      <a:cubicBezTo>
                        <a:pt x="371" y="172"/>
                        <a:pt x="371" y="172"/>
                        <a:pt x="371" y="172"/>
                      </a:cubicBezTo>
                      <a:cubicBezTo>
                        <a:pt x="374" y="166"/>
                        <a:pt x="375" y="159"/>
                        <a:pt x="375" y="152"/>
                      </a:cubicBezTo>
                      <a:cubicBezTo>
                        <a:pt x="375" y="134"/>
                        <a:pt x="365" y="117"/>
                        <a:pt x="348" y="109"/>
                      </a:cubicBezTo>
                      <a:cubicBezTo>
                        <a:pt x="128" y="4"/>
                        <a:pt x="128" y="4"/>
                        <a:pt x="128" y="4"/>
                      </a:cubicBezTo>
                      <a:cubicBezTo>
                        <a:pt x="121" y="1"/>
                        <a:pt x="114" y="0"/>
                        <a:pt x="107" y="0"/>
                      </a:cubicBezTo>
                      <a:cubicBezTo>
                        <a:pt x="90" y="0"/>
                        <a:pt x="73" y="10"/>
                        <a:pt x="65" y="27"/>
                      </a:cubicBezTo>
                      <a:cubicBezTo>
                        <a:pt x="4" y="154"/>
                        <a:pt x="4" y="154"/>
                        <a:pt x="4" y="154"/>
                      </a:cubicBezTo>
                      <a:cubicBezTo>
                        <a:pt x="1" y="161"/>
                        <a:pt x="0" y="168"/>
                        <a:pt x="0" y="174"/>
                      </a:cubicBezTo>
                      <a:cubicBezTo>
                        <a:pt x="0" y="192"/>
                        <a:pt x="10" y="209"/>
                        <a:pt x="27" y="217"/>
                      </a:cubicBezTo>
                      <a:cubicBezTo>
                        <a:pt x="247" y="322"/>
                        <a:pt x="247" y="322"/>
                        <a:pt x="247" y="322"/>
                      </a:cubicBezTo>
                      <a:cubicBezTo>
                        <a:pt x="254" y="325"/>
                        <a:pt x="260" y="326"/>
                        <a:pt x="267" y="326"/>
                      </a:cubicBezTo>
                      <a:cubicBezTo>
                        <a:pt x="285" y="326"/>
                        <a:pt x="302" y="317"/>
                        <a:pt x="310" y="300"/>
                      </a:cubicBezTo>
                      <a:lnTo>
                        <a:pt x="308" y="2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9" name="íšļïḓê"/>
                <p:cNvSpPr/>
                <p:nvPr/>
              </p:nvSpPr>
              <p:spPr bwMode="auto">
                <a:xfrm>
                  <a:off x="1463" y="3175"/>
                  <a:ext cx="797" cy="695"/>
                </a:xfrm>
                <a:custGeom>
                  <a:avLst/>
                  <a:gdLst>
                    <a:gd name="T0" fmla="*/ 313 w 384"/>
                    <a:gd name="T1" fmla="*/ 303 h 335"/>
                    <a:gd name="T2" fmla="*/ 252 w 384"/>
                    <a:gd name="T3" fmla="*/ 325 h 335"/>
                    <a:gd name="T4" fmla="*/ 32 w 384"/>
                    <a:gd name="T5" fmla="*/ 220 h 335"/>
                    <a:gd name="T6" fmla="*/ 11 w 384"/>
                    <a:gd name="T7" fmla="*/ 160 h 335"/>
                    <a:gd name="T8" fmla="*/ 71 w 384"/>
                    <a:gd name="T9" fmla="*/ 32 h 335"/>
                    <a:gd name="T10" fmla="*/ 131 w 384"/>
                    <a:gd name="T11" fmla="*/ 11 h 335"/>
                    <a:gd name="T12" fmla="*/ 352 w 384"/>
                    <a:gd name="T13" fmla="*/ 116 h 335"/>
                    <a:gd name="T14" fmla="*/ 373 w 384"/>
                    <a:gd name="T15" fmla="*/ 176 h 335"/>
                    <a:gd name="T16" fmla="*/ 313 w 384"/>
                    <a:gd name="T17" fmla="*/ 303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335">
                      <a:moveTo>
                        <a:pt x="313" y="303"/>
                      </a:moveTo>
                      <a:cubicBezTo>
                        <a:pt x="302" y="326"/>
                        <a:pt x="275" y="335"/>
                        <a:pt x="252" y="325"/>
                      </a:cubicBezTo>
                      <a:cubicBezTo>
                        <a:pt x="32" y="220"/>
                        <a:pt x="32" y="220"/>
                        <a:pt x="32" y="220"/>
                      </a:cubicBezTo>
                      <a:cubicBezTo>
                        <a:pt x="9" y="209"/>
                        <a:pt x="0" y="182"/>
                        <a:pt x="11" y="160"/>
                      </a:cubicBez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82" y="10"/>
                        <a:pt x="109" y="0"/>
                        <a:pt x="131" y="11"/>
                      </a:cubicBezTo>
                      <a:cubicBezTo>
                        <a:pt x="352" y="116"/>
                        <a:pt x="352" y="116"/>
                        <a:pt x="352" y="116"/>
                      </a:cubicBezTo>
                      <a:cubicBezTo>
                        <a:pt x="374" y="126"/>
                        <a:pt x="384" y="153"/>
                        <a:pt x="373" y="176"/>
                      </a:cubicBezTo>
                      <a:lnTo>
                        <a:pt x="313" y="303"/>
                      </a:lnTo>
                      <a:close/>
                    </a:path>
                  </a:pathLst>
                </a:custGeom>
                <a:solidFill>
                  <a:srgbClr val="FFFFFF">
                    <a:alpha val="34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0" name="i$líḓé"/>
                <p:cNvSpPr/>
                <p:nvPr/>
              </p:nvSpPr>
              <p:spPr bwMode="auto">
                <a:xfrm>
                  <a:off x="1472" y="3183"/>
                  <a:ext cx="779" cy="678"/>
                </a:xfrm>
                <a:custGeom>
                  <a:avLst/>
                  <a:gdLst>
                    <a:gd name="T0" fmla="*/ 309 w 376"/>
                    <a:gd name="T1" fmla="*/ 299 h 327"/>
                    <a:gd name="T2" fmla="*/ 307 w 376"/>
                    <a:gd name="T3" fmla="*/ 298 h 327"/>
                    <a:gd name="T4" fmla="*/ 268 w 376"/>
                    <a:gd name="T5" fmla="*/ 323 h 327"/>
                    <a:gd name="T6" fmla="*/ 249 w 376"/>
                    <a:gd name="T7" fmla="*/ 319 h 327"/>
                    <a:gd name="T8" fmla="*/ 29 w 376"/>
                    <a:gd name="T9" fmla="*/ 214 h 327"/>
                    <a:gd name="T10" fmla="*/ 4 w 376"/>
                    <a:gd name="T11" fmla="*/ 175 h 327"/>
                    <a:gd name="T12" fmla="*/ 8 w 376"/>
                    <a:gd name="T13" fmla="*/ 156 h 327"/>
                    <a:gd name="T14" fmla="*/ 69 w 376"/>
                    <a:gd name="T15" fmla="*/ 29 h 327"/>
                    <a:gd name="T16" fmla="*/ 108 w 376"/>
                    <a:gd name="T17" fmla="*/ 4 h 327"/>
                    <a:gd name="T18" fmla="*/ 127 w 376"/>
                    <a:gd name="T19" fmla="*/ 9 h 327"/>
                    <a:gd name="T20" fmla="*/ 347 w 376"/>
                    <a:gd name="T21" fmla="*/ 113 h 327"/>
                    <a:gd name="T22" fmla="*/ 372 w 376"/>
                    <a:gd name="T23" fmla="*/ 152 h 327"/>
                    <a:gd name="T24" fmla="*/ 367 w 376"/>
                    <a:gd name="T25" fmla="*/ 171 h 327"/>
                    <a:gd name="T26" fmla="*/ 307 w 376"/>
                    <a:gd name="T27" fmla="*/ 298 h 327"/>
                    <a:gd name="T28" fmla="*/ 309 w 376"/>
                    <a:gd name="T29" fmla="*/ 299 h 327"/>
                    <a:gd name="T30" fmla="*/ 311 w 376"/>
                    <a:gd name="T31" fmla="*/ 300 h 327"/>
                    <a:gd name="T32" fmla="*/ 371 w 376"/>
                    <a:gd name="T33" fmla="*/ 173 h 327"/>
                    <a:gd name="T34" fmla="*/ 376 w 376"/>
                    <a:gd name="T35" fmla="*/ 152 h 327"/>
                    <a:gd name="T36" fmla="*/ 349 w 376"/>
                    <a:gd name="T37" fmla="*/ 110 h 327"/>
                    <a:gd name="T38" fmla="*/ 128 w 376"/>
                    <a:gd name="T39" fmla="*/ 5 h 327"/>
                    <a:gd name="T40" fmla="*/ 108 w 376"/>
                    <a:gd name="T41" fmla="*/ 0 h 327"/>
                    <a:gd name="T42" fmla="*/ 65 w 376"/>
                    <a:gd name="T43" fmla="*/ 27 h 327"/>
                    <a:gd name="T44" fmla="*/ 5 w 376"/>
                    <a:gd name="T45" fmla="*/ 155 h 327"/>
                    <a:gd name="T46" fmla="*/ 0 w 376"/>
                    <a:gd name="T47" fmla="*/ 175 h 327"/>
                    <a:gd name="T48" fmla="*/ 27 w 376"/>
                    <a:gd name="T49" fmla="*/ 218 h 327"/>
                    <a:gd name="T50" fmla="*/ 248 w 376"/>
                    <a:gd name="T51" fmla="*/ 322 h 327"/>
                    <a:gd name="T52" fmla="*/ 268 w 376"/>
                    <a:gd name="T53" fmla="*/ 327 h 327"/>
                    <a:gd name="T54" fmla="*/ 311 w 376"/>
                    <a:gd name="T55" fmla="*/ 300 h 327"/>
                    <a:gd name="T56" fmla="*/ 309 w 376"/>
                    <a:gd name="T57" fmla="*/ 299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6" h="327">
                      <a:moveTo>
                        <a:pt x="309" y="299"/>
                      </a:moveTo>
                      <a:cubicBezTo>
                        <a:pt x="307" y="298"/>
                        <a:pt x="307" y="298"/>
                        <a:pt x="307" y="298"/>
                      </a:cubicBezTo>
                      <a:cubicBezTo>
                        <a:pt x="299" y="314"/>
                        <a:pt x="284" y="323"/>
                        <a:pt x="268" y="323"/>
                      </a:cubicBezTo>
                      <a:cubicBezTo>
                        <a:pt x="262" y="323"/>
                        <a:pt x="255" y="322"/>
                        <a:pt x="249" y="319"/>
                      </a:cubicBezTo>
                      <a:cubicBezTo>
                        <a:pt x="29" y="214"/>
                        <a:pt x="29" y="214"/>
                        <a:pt x="29" y="214"/>
                      </a:cubicBezTo>
                      <a:cubicBezTo>
                        <a:pt x="13" y="207"/>
                        <a:pt x="4" y="191"/>
                        <a:pt x="4" y="175"/>
                      </a:cubicBezTo>
                      <a:cubicBezTo>
                        <a:pt x="4" y="169"/>
                        <a:pt x="6" y="162"/>
                        <a:pt x="8" y="156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76" y="13"/>
                        <a:pt x="92" y="4"/>
                        <a:pt x="108" y="4"/>
                      </a:cubicBezTo>
                      <a:cubicBezTo>
                        <a:pt x="114" y="4"/>
                        <a:pt x="121" y="6"/>
                        <a:pt x="127" y="9"/>
                      </a:cubicBezTo>
                      <a:cubicBezTo>
                        <a:pt x="347" y="113"/>
                        <a:pt x="347" y="113"/>
                        <a:pt x="347" y="113"/>
                      </a:cubicBezTo>
                      <a:cubicBezTo>
                        <a:pt x="363" y="121"/>
                        <a:pt x="372" y="136"/>
                        <a:pt x="372" y="152"/>
                      </a:cubicBezTo>
                      <a:cubicBezTo>
                        <a:pt x="372" y="159"/>
                        <a:pt x="370" y="165"/>
                        <a:pt x="367" y="171"/>
                      </a:cubicBezTo>
                      <a:cubicBezTo>
                        <a:pt x="307" y="298"/>
                        <a:pt x="307" y="298"/>
                        <a:pt x="307" y="298"/>
                      </a:cubicBezTo>
                      <a:cubicBezTo>
                        <a:pt x="309" y="299"/>
                        <a:pt x="309" y="299"/>
                        <a:pt x="309" y="299"/>
                      </a:cubicBezTo>
                      <a:cubicBezTo>
                        <a:pt x="311" y="300"/>
                        <a:pt x="311" y="300"/>
                        <a:pt x="311" y="300"/>
                      </a:cubicBezTo>
                      <a:cubicBezTo>
                        <a:pt x="371" y="173"/>
                        <a:pt x="371" y="173"/>
                        <a:pt x="371" y="173"/>
                      </a:cubicBezTo>
                      <a:cubicBezTo>
                        <a:pt x="374" y="166"/>
                        <a:pt x="376" y="159"/>
                        <a:pt x="376" y="152"/>
                      </a:cubicBezTo>
                      <a:cubicBezTo>
                        <a:pt x="376" y="135"/>
                        <a:pt x="366" y="118"/>
                        <a:pt x="349" y="110"/>
                      </a:cubicBezTo>
                      <a:cubicBezTo>
                        <a:pt x="128" y="5"/>
                        <a:pt x="128" y="5"/>
                        <a:pt x="128" y="5"/>
                      </a:cubicBezTo>
                      <a:cubicBezTo>
                        <a:pt x="122" y="2"/>
                        <a:pt x="115" y="0"/>
                        <a:pt x="108" y="0"/>
                      </a:cubicBezTo>
                      <a:cubicBezTo>
                        <a:pt x="90" y="0"/>
                        <a:pt x="73" y="10"/>
                        <a:pt x="65" y="27"/>
                      </a:cubicBezTo>
                      <a:cubicBezTo>
                        <a:pt x="5" y="155"/>
                        <a:pt x="5" y="155"/>
                        <a:pt x="5" y="155"/>
                      </a:cubicBezTo>
                      <a:cubicBezTo>
                        <a:pt x="2" y="161"/>
                        <a:pt x="0" y="168"/>
                        <a:pt x="0" y="175"/>
                      </a:cubicBezTo>
                      <a:cubicBezTo>
                        <a:pt x="0" y="193"/>
                        <a:pt x="10" y="210"/>
                        <a:pt x="27" y="218"/>
                      </a:cubicBezTo>
                      <a:cubicBezTo>
                        <a:pt x="248" y="322"/>
                        <a:pt x="248" y="322"/>
                        <a:pt x="248" y="322"/>
                      </a:cubicBezTo>
                      <a:cubicBezTo>
                        <a:pt x="254" y="326"/>
                        <a:pt x="261" y="327"/>
                        <a:pt x="268" y="327"/>
                      </a:cubicBezTo>
                      <a:cubicBezTo>
                        <a:pt x="285" y="327"/>
                        <a:pt x="302" y="317"/>
                        <a:pt x="311" y="300"/>
                      </a:cubicBezTo>
                      <a:lnTo>
                        <a:pt x="309" y="2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1" name="ïsļïdè"/>
                <p:cNvSpPr/>
                <p:nvPr/>
              </p:nvSpPr>
              <p:spPr bwMode="auto">
                <a:xfrm>
                  <a:off x="661" y="2745"/>
                  <a:ext cx="1657" cy="1145"/>
                </a:xfrm>
                <a:custGeom>
                  <a:avLst/>
                  <a:gdLst>
                    <a:gd name="T0" fmla="*/ 794 w 799"/>
                    <a:gd name="T1" fmla="*/ 356 h 552"/>
                    <a:gd name="T2" fmla="*/ 791 w 799"/>
                    <a:gd name="T3" fmla="*/ 330 h 552"/>
                    <a:gd name="T4" fmla="*/ 103 w 799"/>
                    <a:gd name="T5" fmla="*/ 3 h 552"/>
                    <a:gd name="T6" fmla="*/ 81 w 799"/>
                    <a:gd name="T7" fmla="*/ 18 h 552"/>
                    <a:gd name="T8" fmla="*/ 81 w 799"/>
                    <a:gd name="T9" fmla="*/ 41 h 552"/>
                    <a:gd name="T10" fmla="*/ 78 w 799"/>
                    <a:gd name="T11" fmla="*/ 46 h 552"/>
                    <a:gd name="T12" fmla="*/ 10 w 799"/>
                    <a:gd name="T13" fmla="*/ 189 h 552"/>
                    <a:gd name="T14" fmla="*/ 32 w 799"/>
                    <a:gd name="T15" fmla="*/ 249 h 552"/>
                    <a:gd name="T16" fmla="*/ 269 w 799"/>
                    <a:gd name="T17" fmla="*/ 362 h 552"/>
                    <a:gd name="T18" fmla="*/ 329 w 799"/>
                    <a:gd name="T19" fmla="*/ 341 h 552"/>
                    <a:gd name="T20" fmla="*/ 397 w 799"/>
                    <a:gd name="T21" fmla="*/ 198 h 552"/>
                    <a:gd name="T22" fmla="*/ 399 w 799"/>
                    <a:gd name="T23" fmla="*/ 194 h 552"/>
                    <a:gd name="T24" fmla="*/ 457 w 799"/>
                    <a:gd name="T25" fmla="*/ 221 h 552"/>
                    <a:gd name="T26" fmla="*/ 455 w 799"/>
                    <a:gd name="T27" fmla="*/ 225 h 552"/>
                    <a:gd name="T28" fmla="*/ 387 w 799"/>
                    <a:gd name="T29" fmla="*/ 368 h 552"/>
                    <a:gd name="T30" fmla="*/ 408 w 799"/>
                    <a:gd name="T31" fmla="*/ 428 h 552"/>
                    <a:gd name="T32" fmla="*/ 645 w 799"/>
                    <a:gd name="T33" fmla="*/ 541 h 552"/>
                    <a:gd name="T34" fmla="*/ 706 w 799"/>
                    <a:gd name="T35" fmla="*/ 520 h 552"/>
                    <a:gd name="T36" fmla="*/ 773 w 799"/>
                    <a:gd name="T37" fmla="*/ 377 h 552"/>
                    <a:gd name="T38" fmla="*/ 775 w 799"/>
                    <a:gd name="T39" fmla="*/ 372 h 552"/>
                    <a:gd name="T40" fmla="*/ 794 w 799"/>
                    <a:gd name="T41" fmla="*/ 356 h 552"/>
                    <a:gd name="T42" fmla="*/ 377 w 799"/>
                    <a:gd name="T43" fmla="*/ 188 h 552"/>
                    <a:gd name="T44" fmla="*/ 309 w 799"/>
                    <a:gd name="T45" fmla="*/ 331 h 552"/>
                    <a:gd name="T46" fmla="*/ 279 w 799"/>
                    <a:gd name="T47" fmla="*/ 342 h 552"/>
                    <a:gd name="T48" fmla="*/ 41 w 799"/>
                    <a:gd name="T49" fmla="*/ 229 h 552"/>
                    <a:gd name="T50" fmla="*/ 31 w 799"/>
                    <a:gd name="T51" fmla="*/ 199 h 552"/>
                    <a:gd name="T52" fmla="*/ 99 w 799"/>
                    <a:gd name="T53" fmla="*/ 56 h 552"/>
                    <a:gd name="T54" fmla="*/ 101 w 799"/>
                    <a:gd name="T55" fmla="*/ 52 h 552"/>
                    <a:gd name="T56" fmla="*/ 378 w 799"/>
                    <a:gd name="T57" fmla="*/ 184 h 552"/>
                    <a:gd name="T58" fmla="*/ 377 w 799"/>
                    <a:gd name="T59" fmla="*/ 188 h 552"/>
                    <a:gd name="T60" fmla="*/ 685 w 799"/>
                    <a:gd name="T61" fmla="*/ 510 h 552"/>
                    <a:gd name="T62" fmla="*/ 655 w 799"/>
                    <a:gd name="T63" fmla="*/ 521 h 552"/>
                    <a:gd name="T64" fmla="*/ 418 w 799"/>
                    <a:gd name="T65" fmla="*/ 408 h 552"/>
                    <a:gd name="T66" fmla="*/ 407 w 799"/>
                    <a:gd name="T67" fmla="*/ 378 h 552"/>
                    <a:gd name="T68" fmla="*/ 475 w 799"/>
                    <a:gd name="T69" fmla="*/ 235 h 552"/>
                    <a:gd name="T70" fmla="*/ 477 w 799"/>
                    <a:gd name="T71" fmla="*/ 231 h 552"/>
                    <a:gd name="T72" fmla="*/ 755 w 799"/>
                    <a:gd name="T73" fmla="*/ 363 h 552"/>
                    <a:gd name="T74" fmla="*/ 753 w 799"/>
                    <a:gd name="T75" fmla="*/ 367 h 552"/>
                    <a:gd name="T76" fmla="*/ 685 w 799"/>
                    <a:gd name="T77" fmla="*/ 51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99" h="552">
                      <a:moveTo>
                        <a:pt x="794" y="356"/>
                      </a:moveTo>
                      <a:cubicBezTo>
                        <a:pt x="799" y="345"/>
                        <a:pt x="798" y="333"/>
                        <a:pt x="791" y="330"/>
                      </a:cubicBezTo>
                      <a:cubicBezTo>
                        <a:pt x="103" y="3"/>
                        <a:pt x="103" y="3"/>
                        <a:pt x="103" y="3"/>
                      </a:cubicBezTo>
                      <a:cubicBezTo>
                        <a:pt x="97" y="0"/>
                        <a:pt x="87" y="6"/>
                        <a:pt x="81" y="18"/>
                      </a:cubicBezTo>
                      <a:cubicBezTo>
                        <a:pt x="77" y="27"/>
                        <a:pt x="77" y="37"/>
                        <a:pt x="81" y="41"/>
                      </a:cubicBezTo>
                      <a:cubicBezTo>
                        <a:pt x="80" y="43"/>
                        <a:pt x="79" y="45"/>
                        <a:pt x="78" y="46"/>
                      </a:cubicBezTo>
                      <a:cubicBezTo>
                        <a:pt x="10" y="189"/>
                        <a:pt x="10" y="189"/>
                        <a:pt x="10" y="189"/>
                      </a:cubicBezTo>
                      <a:cubicBezTo>
                        <a:pt x="0" y="212"/>
                        <a:pt x="9" y="239"/>
                        <a:pt x="32" y="249"/>
                      </a:cubicBezTo>
                      <a:cubicBezTo>
                        <a:pt x="269" y="362"/>
                        <a:pt x="269" y="362"/>
                        <a:pt x="269" y="362"/>
                      </a:cubicBezTo>
                      <a:cubicBezTo>
                        <a:pt x="291" y="373"/>
                        <a:pt x="318" y="363"/>
                        <a:pt x="329" y="341"/>
                      </a:cubicBezTo>
                      <a:cubicBezTo>
                        <a:pt x="397" y="198"/>
                        <a:pt x="397" y="198"/>
                        <a:pt x="397" y="198"/>
                      </a:cubicBezTo>
                      <a:cubicBezTo>
                        <a:pt x="398" y="196"/>
                        <a:pt x="398" y="195"/>
                        <a:pt x="399" y="194"/>
                      </a:cubicBezTo>
                      <a:cubicBezTo>
                        <a:pt x="457" y="221"/>
                        <a:pt x="457" y="221"/>
                        <a:pt x="457" y="221"/>
                      </a:cubicBezTo>
                      <a:cubicBezTo>
                        <a:pt x="456" y="223"/>
                        <a:pt x="455" y="224"/>
                        <a:pt x="455" y="225"/>
                      </a:cubicBezTo>
                      <a:cubicBezTo>
                        <a:pt x="387" y="368"/>
                        <a:pt x="387" y="368"/>
                        <a:pt x="387" y="368"/>
                      </a:cubicBezTo>
                      <a:cubicBezTo>
                        <a:pt x="376" y="391"/>
                        <a:pt x="385" y="418"/>
                        <a:pt x="408" y="428"/>
                      </a:cubicBezTo>
                      <a:cubicBezTo>
                        <a:pt x="645" y="541"/>
                        <a:pt x="645" y="541"/>
                        <a:pt x="645" y="541"/>
                      </a:cubicBezTo>
                      <a:cubicBezTo>
                        <a:pt x="668" y="552"/>
                        <a:pt x="695" y="542"/>
                        <a:pt x="706" y="520"/>
                      </a:cubicBezTo>
                      <a:cubicBezTo>
                        <a:pt x="773" y="377"/>
                        <a:pt x="773" y="377"/>
                        <a:pt x="773" y="377"/>
                      </a:cubicBezTo>
                      <a:cubicBezTo>
                        <a:pt x="774" y="375"/>
                        <a:pt x="775" y="373"/>
                        <a:pt x="775" y="372"/>
                      </a:cubicBezTo>
                      <a:cubicBezTo>
                        <a:pt x="782" y="372"/>
                        <a:pt x="789" y="366"/>
                        <a:pt x="794" y="356"/>
                      </a:cubicBezTo>
                      <a:close/>
                      <a:moveTo>
                        <a:pt x="377" y="188"/>
                      </a:moveTo>
                      <a:cubicBezTo>
                        <a:pt x="309" y="331"/>
                        <a:pt x="309" y="331"/>
                        <a:pt x="309" y="331"/>
                      </a:cubicBezTo>
                      <a:cubicBezTo>
                        <a:pt x="303" y="342"/>
                        <a:pt x="290" y="347"/>
                        <a:pt x="279" y="342"/>
                      </a:cubicBezTo>
                      <a:cubicBezTo>
                        <a:pt x="41" y="229"/>
                        <a:pt x="41" y="229"/>
                        <a:pt x="41" y="229"/>
                      </a:cubicBezTo>
                      <a:cubicBezTo>
                        <a:pt x="30" y="224"/>
                        <a:pt x="25" y="210"/>
                        <a:pt x="31" y="199"/>
                      </a:cubicBezTo>
                      <a:cubicBezTo>
                        <a:pt x="99" y="56"/>
                        <a:pt x="99" y="56"/>
                        <a:pt x="99" y="56"/>
                      </a:cubicBezTo>
                      <a:cubicBezTo>
                        <a:pt x="99" y="55"/>
                        <a:pt x="100" y="53"/>
                        <a:pt x="101" y="52"/>
                      </a:cubicBezTo>
                      <a:cubicBezTo>
                        <a:pt x="378" y="184"/>
                        <a:pt x="378" y="184"/>
                        <a:pt x="378" y="184"/>
                      </a:cubicBezTo>
                      <a:cubicBezTo>
                        <a:pt x="378" y="185"/>
                        <a:pt x="377" y="187"/>
                        <a:pt x="377" y="188"/>
                      </a:cubicBezTo>
                      <a:close/>
                      <a:moveTo>
                        <a:pt x="685" y="510"/>
                      </a:moveTo>
                      <a:cubicBezTo>
                        <a:pt x="680" y="521"/>
                        <a:pt x="666" y="526"/>
                        <a:pt x="655" y="521"/>
                      </a:cubicBezTo>
                      <a:cubicBezTo>
                        <a:pt x="418" y="408"/>
                        <a:pt x="418" y="408"/>
                        <a:pt x="418" y="408"/>
                      </a:cubicBezTo>
                      <a:cubicBezTo>
                        <a:pt x="406" y="402"/>
                        <a:pt x="402" y="389"/>
                        <a:pt x="407" y="378"/>
                      </a:cubicBezTo>
                      <a:cubicBezTo>
                        <a:pt x="475" y="235"/>
                        <a:pt x="475" y="235"/>
                        <a:pt x="475" y="235"/>
                      </a:cubicBezTo>
                      <a:cubicBezTo>
                        <a:pt x="476" y="233"/>
                        <a:pt x="476" y="232"/>
                        <a:pt x="477" y="231"/>
                      </a:cubicBezTo>
                      <a:cubicBezTo>
                        <a:pt x="755" y="363"/>
                        <a:pt x="755" y="363"/>
                        <a:pt x="755" y="363"/>
                      </a:cubicBezTo>
                      <a:cubicBezTo>
                        <a:pt x="754" y="364"/>
                        <a:pt x="754" y="366"/>
                        <a:pt x="753" y="367"/>
                      </a:cubicBezTo>
                      <a:lnTo>
                        <a:pt x="685" y="510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2" name="ïṣḷiďè"/>
                <p:cNvSpPr/>
                <p:nvPr/>
              </p:nvSpPr>
              <p:spPr bwMode="auto">
                <a:xfrm>
                  <a:off x="4885" y="734"/>
                  <a:ext cx="1549" cy="1548"/>
                </a:xfrm>
                <a:custGeom>
                  <a:avLst/>
                  <a:gdLst>
                    <a:gd name="T0" fmla="*/ 83 w 747"/>
                    <a:gd name="T1" fmla="*/ 223 h 746"/>
                    <a:gd name="T2" fmla="*/ 224 w 747"/>
                    <a:gd name="T3" fmla="*/ 664 h 746"/>
                    <a:gd name="T4" fmla="*/ 665 w 747"/>
                    <a:gd name="T5" fmla="*/ 522 h 746"/>
                    <a:gd name="T6" fmla="*/ 523 w 747"/>
                    <a:gd name="T7" fmla="*/ 82 h 746"/>
                    <a:gd name="T8" fmla="*/ 83 w 747"/>
                    <a:gd name="T9" fmla="*/ 223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7" h="746">
                      <a:moveTo>
                        <a:pt x="83" y="223"/>
                      </a:moveTo>
                      <a:cubicBezTo>
                        <a:pt x="0" y="384"/>
                        <a:pt x="64" y="581"/>
                        <a:pt x="224" y="664"/>
                      </a:cubicBezTo>
                      <a:cubicBezTo>
                        <a:pt x="385" y="746"/>
                        <a:pt x="582" y="683"/>
                        <a:pt x="665" y="522"/>
                      </a:cubicBezTo>
                      <a:cubicBezTo>
                        <a:pt x="747" y="362"/>
                        <a:pt x="684" y="165"/>
                        <a:pt x="523" y="82"/>
                      </a:cubicBezTo>
                      <a:cubicBezTo>
                        <a:pt x="363" y="0"/>
                        <a:pt x="166" y="63"/>
                        <a:pt x="83" y="22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3" name="íSḻíḑe"/>
                <p:cNvSpPr/>
                <p:nvPr/>
              </p:nvSpPr>
              <p:spPr bwMode="auto">
                <a:xfrm>
                  <a:off x="5066" y="737"/>
                  <a:ext cx="1356" cy="1037"/>
                </a:xfrm>
                <a:custGeom>
                  <a:avLst/>
                  <a:gdLst>
                    <a:gd name="T0" fmla="*/ 416 w 654"/>
                    <a:gd name="T1" fmla="*/ 125 h 500"/>
                    <a:gd name="T2" fmla="*/ 0 w 654"/>
                    <a:gd name="T3" fmla="*/ 215 h 500"/>
                    <a:gd name="T4" fmla="*/ 436 w 654"/>
                    <a:gd name="T5" fmla="*/ 81 h 500"/>
                    <a:gd name="T6" fmla="*/ 588 w 654"/>
                    <a:gd name="T7" fmla="*/ 500 h 500"/>
                    <a:gd name="T8" fmla="*/ 416 w 654"/>
                    <a:gd name="T9" fmla="*/ 12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4" h="500">
                      <a:moveTo>
                        <a:pt x="416" y="125"/>
                      </a:moveTo>
                      <a:cubicBezTo>
                        <a:pt x="273" y="51"/>
                        <a:pt x="97" y="93"/>
                        <a:pt x="0" y="215"/>
                      </a:cubicBezTo>
                      <a:cubicBezTo>
                        <a:pt x="85" y="60"/>
                        <a:pt x="278" y="0"/>
                        <a:pt x="436" y="81"/>
                      </a:cubicBezTo>
                      <a:cubicBezTo>
                        <a:pt x="590" y="160"/>
                        <a:pt x="654" y="343"/>
                        <a:pt x="588" y="500"/>
                      </a:cubicBezTo>
                      <a:cubicBezTo>
                        <a:pt x="621" y="354"/>
                        <a:pt x="553" y="195"/>
                        <a:pt x="416" y="125"/>
                      </a:cubicBez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4" name="iṥ1iḋé"/>
                <p:cNvSpPr/>
                <p:nvPr/>
              </p:nvSpPr>
              <p:spPr bwMode="auto">
                <a:xfrm>
                  <a:off x="4794" y="641"/>
                  <a:ext cx="1732" cy="1735"/>
                </a:xfrm>
                <a:custGeom>
                  <a:avLst/>
                  <a:gdLst>
                    <a:gd name="T0" fmla="*/ 566 w 835"/>
                    <a:gd name="T1" fmla="*/ 130 h 836"/>
                    <a:gd name="T2" fmla="*/ 706 w 835"/>
                    <a:gd name="T3" fmla="*/ 566 h 836"/>
                    <a:gd name="T4" fmla="*/ 270 w 835"/>
                    <a:gd name="T5" fmla="*/ 706 h 836"/>
                    <a:gd name="T6" fmla="*/ 130 w 835"/>
                    <a:gd name="T7" fmla="*/ 270 h 836"/>
                    <a:gd name="T8" fmla="*/ 566 w 835"/>
                    <a:gd name="T9" fmla="*/ 130 h 836"/>
                    <a:gd name="T10" fmla="*/ 585 w 835"/>
                    <a:gd name="T11" fmla="*/ 93 h 836"/>
                    <a:gd name="T12" fmla="*/ 92 w 835"/>
                    <a:gd name="T13" fmla="*/ 251 h 836"/>
                    <a:gd name="T14" fmla="*/ 250 w 835"/>
                    <a:gd name="T15" fmla="*/ 743 h 836"/>
                    <a:gd name="T16" fmla="*/ 743 w 835"/>
                    <a:gd name="T17" fmla="*/ 585 h 836"/>
                    <a:gd name="T18" fmla="*/ 585 w 835"/>
                    <a:gd name="T19" fmla="*/ 93 h 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5" h="836">
                      <a:moveTo>
                        <a:pt x="566" y="130"/>
                      </a:moveTo>
                      <a:cubicBezTo>
                        <a:pt x="725" y="212"/>
                        <a:pt x="787" y="407"/>
                        <a:pt x="706" y="566"/>
                      </a:cubicBezTo>
                      <a:cubicBezTo>
                        <a:pt x="624" y="725"/>
                        <a:pt x="429" y="788"/>
                        <a:pt x="270" y="706"/>
                      </a:cubicBezTo>
                      <a:cubicBezTo>
                        <a:pt x="111" y="624"/>
                        <a:pt x="48" y="429"/>
                        <a:pt x="130" y="270"/>
                      </a:cubicBezTo>
                      <a:cubicBezTo>
                        <a:pt x="212" y="111"/>
                        <a:pt x="407" y="48"/>
                        <a:pt x="566" y="130"/>
                      </a:cubicBezTo>
                      <a:moveTo>
                        <a:pt x="585" y="93"/>
                      </a:moveTo>
                      <a:cubicBezTo>
                        <a:pt x="406" y="0"/>
                        <a:pt x="185" y="71"/>
                        <a:pt x="92" y="251"/>
                      </a:cubicBezTo>
                      <a:cubicBezTo>
                        <a:pt x="0" y="430"/>
                        <a:pt x="71" y="651"/>
                        <a:pt x="250" y="743"/>
                      </a:cubicBezTo>
                      <a:cubicBezTo>
                        <a:pt x="430" y="836"/>
                        <a:pt x="651" y="765"/>
                        <a:pt x="743" y="585"/>
                      </a:cubicBezTo>
                      <a:cubicBezTo>
                        <a:pt x="835" y="406"/>
                        <a:pt x="764" y="185"/>
                        <a:pt x="585" y="93"/>
                      </a:cubicBezTo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5" name="íṥļíḍé"/>
                <p:cNvSpPr/>
                <p:nvPr/>
              </p:nvSpPr>
              <p:spPr bwMode="auto">
                <a:xfrm>
                  <a:off x="5360" y="1982"/>
                  <a:ext cx="62" cy="101"/>
                </a:xfrm>
                <a:custGeom>
                  <a:avLst/>
                  <a:gdLst>
                    <a:gd name="T0" fmla="*/ 17 w 30"/>
                    <a:gd name="T1" fmla="*/ 11 h 49"/>
                    <a:gd name="T2" fmla="*/ 23 w 30"/>
                    <a:gd name="T3" fmla="*/ 0 h 49"/>
                    <a:gd name="T4" fmla="*/ 30 w 30"/>
                    <a:gd name="T5" fmla="*/ 4 h 49"/>
                    <a:gd name="T6" fmla="*/ 25 w 30"/>
                    <a:gd name="T7" fmla="*/ 15 h 49"/>
                    <a:gd name="T8" fmla="*/ 27 w 30"/>
                    <a:gd name="T9" fmla="*/ 31 h 49"/>
                    <a:gd name="T10" fmla="*/ 13 w 30"/>
                    <a:gd name="T11" fmla="*/ 38 h 49"/>
                    <a:gd name="T12" fmla="*/ 7 w 30"/>
                    <a:gd name="T13" fmla="*/ 49 h 49"/>
                    <a:gd name="T14" fmla="*/ 0 w 30"/>
                    <a:gd name="T15" fmla="*/ 45 h 49"/>
                    <a:gd name="T16" fmla="*/ 5 w 30"/>
                    <a:gd name="T17" fmla="*/ 34 h 49"/>
                    <a:gd name="T18" fmla="*/ 3 w 30"/>
                    <a:gd name="T19" fmla="*/ 18 h 49"/>
                    <a:gd name="T20" fmla="*/ 17 w 30"/>
                    <a:gd name="T21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49">
                      <a:moveTo>
                        <a:pt x="17" y="11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ubicBezTo>
                        <a:pt x="29" y="19"/>
                        <a:pt x="30" y="25"/>
                        <a:pt x="27" y="31"/>
                      </a:cubicBezTo>
                      <a:cubicBezTo>
                        <a:pt x="25" y="36"/>
                        <a:pt x="19" y="39"/>
                        <a:pt x="13" y="3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1" y="30"/>
                        <a:pt x="0" y="24"/>
                        <a:pt x="3" y="18"/>
                      </a:cubicBezTo>
                      <a:cubicBezTo>
                        <a:pt x="6" y="13"/>
                        <a:pt x="12" y="10"/>
                        <a:pt x="17" y="1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6" name="iṡlidê"/>
                <p:cNvSpPr/>
                <p:nvPr/>
              </p:nvSpPr>
              <p:spPr bwMode="auto">
                <a:xfrm>
                  <a:off x="5899" y="927"/>
                  <a:ext cx="65" cy="102"/>
                </a:xfrm>
                <a:custGeom>
                  <a:avLst/>
                  <a:gdLst>
                    <a:gd name="T0" fmla="*/ 18 w 31"/>
                    <a:gd name="T1" fmla="*/ 12 h 49"/>
                    <a:gd name="T2" fmla="*/ 24 w 31"/>
                    <a:gd name="T3" fmla="*/ 0 h 49"/>
                    <a:gd name="T4" fmla="*/ 31 w 31"/>
                    <a:gd name="T5" fmla="*/ 4 h 49"/>
                    <a:gd name="T6" fmla="*/ 25 w 31"/>
                    <a:gd name="T7" fmla="*/ 16 h 49"/>
                    <a:gd name="T8" fmla="*/ 28 w 31"/>
                    <a:gd name="T9" fmla="*/ 32 h 49"/>
                    <a:gd name="T10" fmla="*/ 13 w 31"/>
                    <a:gd name="T11" fmla="*/ 39 h 49"/>
                    <a:gd name="T12" fmla="*/ 8 w 31"/>
                    <a:gd name="T13" fmla="*/ 49 h 49"/>
                    <a:gd name="T14" fmla="*/ 1 w 31"/>
                    <a:gd name="T15" fmla="*/ 46 h 49"/>
                    <a:gd name="T16" fmla="*/ 6 w 31"/>
                    <a:gd name="T17" fmla="*/ 35 h 49"/>
                    <a:gd name="T18" fmla="*/ 3 w 31"/>
                    <a:gd name="T19" fmla="*/ 19 h 49"/>
                    <a:gd name="T20" fmla="*/ 18 w 31"/>
                    <a:gd name="T21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49">
                      <a:moveTo>
                        <a:pt x="18" y="12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9" y="20"/>
                        <a:pt x="31" y="27"/>
                        <a:pt x="28" y="32"/>
                      </a:cubicBezTo>
                      <a:cubicBezTo>
                        <a:pt x="25" y="38"/>
                        <a:pt x="19" y="40"/>
                        <a:pt x="13" y="39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2" y="31"/>
                        <a:pt x="0" y="25"/>
                        <a:pt x="3" y="19"/>
                      </a:cubicBezTo>
                      <a:cubicBezTo>
                        <a:pt x="6" y="14"/>
                        <a:pt x="12" y="11"/>
                        <a:pt x="18" y="12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7" name="iŝḻîḋé"/>
                <p:cNvSpPr/>
                <p:nvPr/>
              </p:nvSpPr>
              <p:spPr bwMode="auto">
                <a:xfrm>
                  <a:off x="5115" y="1791"/>
                  <a:ext cx="98" cy="72"/>
                </a:xfrm>
                <a:custGeom>
                  <a:avLst/>
                  <a:gdLst>
                    <a:gd name="T0" fmla="*/ 98 w 98"/>
                    <a:gd name="T1" fmla="*/ 14 h 72"/>
                    <a:gd name="T2" fmla="*/ 9 w 98"/>
                    <a:gd name="T3" fmla="*/ 72 h 72"/>
                    <a:gd name="T4" fmla="*/ 0 w 98"/>
                    <a:gd name="T5" fmla="*/ 58 h 72"/>
                    <a:gd name="T6" fmla="*/ 90 w 98"/>
                    <a:gd name="T7" fmla="*/ 0 h 72"/>
                    <a:gd name="T8" fmla="*/ 98 w 98"/>
                    <a:gd name="T9" fmla="*/ 1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72">
                      <a:moveTo>
                        <a:pt x="98" y="14"/>
                      </a:moveTo>
                      <a:lnTo>
                        <a:pt x="9" y="72"/>
                      </a:lnTo>
                      <a:lnTo>
                        <a:pt x="0" y="58"/>
                      </a:lnTo>
                      <a:lnTo>
                        <a:pt x="90" y="0"/>
                      </a:lnTo>
                      <a:lnTo>
                        <a:pt x="98" y="14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8" name="í$1iḑé"/>
                <p:cNvSpPr/>
                <p:nvPr/>
              </p:nvSpPr>
              <p:spPr bwMode="auto">
                <a:xfrm>
                  <a:off x="5115" y="1791"/>
                  <a:ext cx="98" cy="72"/>
                </a:xfrm>
                <a:custGeom>
                  <a:avLst/>
                  <a:gdLst>
                    <a:gd name="T0" fmla="*/ 98 w 98"/>
                    <a:gd name="T1" fmla="*/ 14 h 72"/>
                    <a:gd name="T2" fmla="*/ 9 w 98"/>
                    <a:gd name="T3" fmla="*/ 72 h 72"/>
                    <a:gd name="T4" fmla="*/ 0 w 98"/>
                    <a:gd name="T5" fmla="*/ 58 h 72"/>
                    <a:gd name="T6" fmla="*/ 90 w 98"/>
                    <a:gd name="T7" fmla="*/ 0 h 72"/>
                    <a:gd name="T8" fmla="*/ 98 w 98"/>
                    <a:gd name="T9" fmla="*/ 1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72">
                      <a:moveTo>
                        <a:pt x="98" y="14"/>
                      </a:moveTo>
                      <a:lnTo>
                        <a:pt x="9" y="72"/>
                      </a:lnTo>
                      <a:lnTo>
                        <a:pt x="0" y="58"/>
                      </a:lnTo>
                      <a:lnTo>
                        <a:pt x="90" y="0"/>
                      </a:lnTo>
                      <a:lnTo>
                        <a:pt x="98" y="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9" name="iṣļiḋe"/>
                <p:cNvSpPr/>
                <p:nvPr/>
              </p:nvSpPr>
              <p:spPr bwMode="auto">
                <a:xfrm>
                  <a:off x="5018" y="1523"/>
                  <a:ext cx="106" cy="23"/>
                </a:xfrm>
                <a:custGeom>
                  <a:avLst/>
                  <a:gdLst>
                    <a:gd name="T0" fmla="*/ 106 w 106"/>
                    <a:gd name="T1" fmla="*/ 19 h 23"/>
                    <a:gd name="T2" fmla="*/ 0 w 106"/>
                    <a:gd name="T3" fmla="*/ 23 h 23"/>
                    <a:gd name="T4" fmla="*/ 0 w 106"/>
                    <a:gd name="T5" fmla="*/ 6 h 23"/>
                    <a:gd name="T6" fmla="*/ 106 w 106"/>
                    <a:gd name="T7" fmla="*/ 0 h 23"/>
                    <a:gd name="T8" fmla="*/ 106 w 106"/>
                    <a:gd name="T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23">
                      <a:moveTo>
                        <a:pt x="106" y="19"/>
                      </a:moveTo>
                      <a:lnTo>
                        <a:pt x="0" y="23"/>
                      </a:lnTo>
                      <a:lnTo>
                        <a:pt x="0" y="6"/>
                      </a:lnTo>
                      <a:lnTo>
                        <a:pt x="106" y="0"/>
                      </a:lnTo>
                      <a:lnTo>
                        <a:pt x="106" y="19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0" name="íṣḻiḍé"/>
                <p:cNvSpPr/>
                <p:nvPr/>
              </p:nvSpPr>
              <p:spPr bwMode="auto">
                <a:xfrm>
                  <a:off x="5018" y="1523"/>
                  <a:ext cx="106" cy="23"/>
                </a:xfrm>
                <a:custGeom>
                  <a:avLst/>
                  <a:gdLst>
                    <a:gd name="T0" fmla="*/ 106 w 106"/>
                    <a:gd name="T1" fmla="*/ 19 h 23"/>
                    <a:gd name="T2" fmla="*/ 0 w 106"/>
                    <a:gd name="T3" fmla="*/ 23 h 23"/>
                    <a:gd name="T4" fmla="*/ 0 w 106"/>
                    <a:gd name="T5" fmla="*/ 6 h 23"/>
                    <a:gd name="T6" fmla="*/ 106 w 106"/>
                    <a:gd name="T7" fmla="*/ 0 h 23"/>
                    <a:gd name="T8" fmla="*/ 106 w 106"/>
                    <a:gd name="T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23">
                      <a:moveTo>
                        <a:pt x="106" y="19"/>
                      </a:moveTo>
                      <a:lnTo>
                        <a:pt x="0" y="23"/>
                      </a:lnTo>
                      <a:lnTo>
                        <a:pt x="0" y="6"/>
                      </a:lnTo>
                      <a:lnTo>
                        <a:pt x="106" y="0"/>
                      </a:lnTo>
                      <a:lnTo>
                        <a:pt x="106" y="1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1" name="ïślidè"/>
                <p:cNvSpPr/>
                <p:nvPr/>
              </p:nvSpPr>
              <p:spPr bwMode="auto">
                <a:xfrm>
                  <a:off x="5084" y="1203"/>
                  <a:ext cx="102" cy="65"/>
                </a:xfrm>
                <a:custGeom>
                  <a:avLst/>
                  <a:gdLst>
                    <a:gd name="T0" fmla="*/ 4 w 49"/>
                    <a:gd name="T1" fmla="*/ 0 h 31"/>
                    <a:gd name="T2" fmla="*/ 15 w 49"/>
                    <a:gd name="T3" fmla="*/ 6 h 31"/>
                    <a:gd name="T4" fmla="*/ 31 w 49"/>
                    <a:gd name="T5" fmla="*/ 4 h 31"/>
                    <a:gd name="T6" fmla="*/ 38 w 49"/>
                    <a:gd name="T7" fmla="*/ 18 h 31"/>
                    <a:gd name="T8" fmla="*/ 49 w 49"/>
                    <a:gd name="T9" fmla="*/ 23 h 31"/>
                    <a:gd name="T10" fmla="*/ 45 w 49"/>
                    <a:gd name="T11" fmla="*/ 31 h 31"/>
                    <a:gd name="T12" fmla="*/ 35 w 49"/>
                    <a:gd name="T13" fmla="*/ 25 h 31"/>
                    <a:gd name="T14" fmla="*/ 19 w 49"/>
                    <a:gd name="T15" fmla="*/ 28 h 31"/>
                    <a:gd name="T16" fmla="*/ 11 w 49"/>
                    <a:gd name="T17" fmla="*/ 13 h 31"/>
                    <a:gd name="T18" fmla="*/ 0 w 49"/>
                    <a:gd name="T19" fmla="*/ 7 h 31"/>
                    <a:gd name="T20" fmla="*/ 4 w 49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31">
                      <a:moveTo>
                        <a:pt x="4" y="0"/>
                      </a:move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0" y="2"/>
                        <a:pt x="26" y="1"/>
                        <a:pt x="31" y="4"/>
                      </a:cubicBezTo>
                      <a:cubicBezTo>
                        <a:pt x="36" y="6"/>
                        <a:pt x="39" y="12"/>
                        <a:pt x="38" y="18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5" y="31"/>
                        <a:pt x="45" y="31"/>
                        <a:pt x="45" y="31"/>
                      </a:cubicBezTo>
                      <a:cubicBezTo>
                        <a:pt x="35" y="25"/>
                        <a:pt x="35" y="25"/>
                        <a:pt x="35" y="25"/>
                      </a:cubicBezTo>
                      <a:cubicBezTo>
                        <a:pt x="31" y="30"/>
                        <a:pt x="24" y="31"/>
                        <a:pt x="19" y="28"/>
                      </a:cubicBezTo>
                      <a:cubicBezTo>
                        <a:pt x="13" y="25"/>
                        <a:pt x="10" y="19"/>
                        <a:pt x="11" y="13"/>
                      </a:cubicBezTo>
                      <a:cubicBezTo>
                        <a:pt x="0" y="7"/>
                        <a:pt x="0" y="7"/>
                        <a:pt x="0" y="7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2" name="íś1iḍê"/>
                <p:cNvSpPr/>
                <p:nvPr/>
              </p:nvSpPr>
              <p:spPr bwMode="auto">
                <a:xfrm>
                  <a:off x="5304" y="959"/>
                  <a:ext cx="73" cy="97"/>
                </a:xfrm>
                <a:custGeom>
                  <a:avLst/>
                  <a:gdLst>
                    <a:gd name="T0" fmla="*/ 0 w 73"/>
                    <a:gd name="T1" fmla="*/ 8 h 97"/>
                    <a:gd name="T2" fmla="*/ 15 w 73"/>
                    <a:gd name="T3" fmla="*/ 0 h 97"/>
                    <a:gd name="T4" fmla="*/ 73 w 73"/>
                    <a:gd name="T5" fmla="*/ 89 h 97"/>
                    <a:gd name="T6" fmla="*/ 58 w 73"/>
                    <a:gd name="T7" fmla="*/ 97 h 97"/>
                    <a:gd name="T8" fmla="*/ 0 w 73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97">
                      <a:moveTo>
                        <a:pt x="0" y="8"/>
                      </a:moveTo>
                      <a:lnTo>
                        <a:pt x="15" y="0"/>
                      </a:lnTo>
                      <a:lnTo>
                        <a:pt x="73" y="89"/>
                      </a:lnTo>
                      <a:lnTo>
                        <a:pt x="58" y="97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3" name="iṥľíďe"/>
                <p:cNvSpPr/>
                <p:nvPr/>
              </p:nvSpPr>
              <p:spPr bwMode="auto">
                <a:xfrm>
                  <a:off x="5621" y="861"/>
                  <a:ext cx="23" cy="106"/>
                </a:xfrm>
                <a:custGeom>
                  <a:avLst/>
                  <a:gdLst>
                    <a:gd name="T0" fmla="*/ 23 w 23"/>
                    <a:gd name="T1" fmla="*/ 106 h 106"/>
                    <a:gd name="T2" fmla="*/ 7 w 23"/>
                    <a:gd name="T3" fmla="*/ 106 h 106"/>
                    <a:gd name="T4" fmla="*/ 0 w 23"/>
                    <a:gd name="T5" fmla="*/ 0 h 106"/>
                    <a:gd name="T6" fmla="*/ 17 w 23"/>
                    <a:gd name="T7" fmla="*/ 0 h 106"/>
                    <a:gd name="T8" fmla="*/ 23 w 23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6">
                      <a:moveTo>
                        <a:pt x="23" y="106"/>
                      </a:moveTo>
                      <a:lnTo>
                        <a:pt x="7" y="106"/>
                      </a:ln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23" y="106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4" name="îsḻïḍê"/>
                <p:cNvSpPr/>
                <p:nvPr/>
              </p:nvSpPr>
              <p:spPr bwMode="auto">
                <a:xfrm>
                  <a:off x="6111" y="1149"/>
                  <a:ext cx="97" cy="71"/>
                </a:xfrm>
                <a:custGeom>
                  <a:avLst/>
                  <a:gdLst>
                    <a:gd name="T0" fmla="*/ 97 w 97"/>
                    <a:gd name="T1" fmla="*/ 15 h 71"/>
                    <a:gd name="T2" fmla="*/ 8 w 97"/>
                    <a:gd name="T3" fmla="*/ 71 h 71"/>
                    <a:gd name="T4" fmla="*/ 0 w 97"/>
                    <a:gd name="T5" fmla="*/ 56 h 71"/>
                    <a:gd name="T6" fmla="*/ 89 w 97"/>
                    <a:gd name="T7" fmla="*/ 0 h 71"/>
                    <a:gd name="T8" fmla="*/ 97 w 97"/>
                    <a:gd name="T9" fmla="*/ 1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71">
                      <a:moveTo>
                        <a:pt x="97" y="15"/>
                      </a:moveTo>
                      <a:lnTo>
                        <a:pt x="8" y="71"/>
                      </a:lnTo>
                      <a:lnTo>
                        <a:pt x="0" y="56"/>
                      </a:lnTo>
                      <a:lnTo>
                        <a:pt x="89" y="0"/>
                      </a:lnTo>
                      <a:lnTo>
                        <a:pt x="97" y="15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5" name="işliḑè"/>
                <p:cNvSpPr/>
                <p:nvPr/>
              </p:nvSpPr>
              <p:spPr bwMode="auto">
                <a:xfrm>
                  <a:off x="6200" y="1465"/>
                  <a:ext cx="106" cy="23"/>
                </a:xfrm>
                <a:custGeom>
                  <a:avLst/>
                  <a:gdLst>
                    <a:gd name="T0" fmla="*/ 106 w 106"/>
                    <a:gd name="T1" fmla="*/ 16 h 23"/>
                    <a:gd name="T2" fmla="*/ 0 w 106"/>
                    <a:gd name="T3" fmla="*/ 23 h 23"/>
                    <a:gd name="T4" fmla="*/ 0 w 106"/>
                    <a:gd name="T5" fmla="*/ 6 h 23"/>
                    <a:gd name="T6" fmla="*/ 106 w 106"/>
                    <a:gd name="T7" fmla="*/ 0 h 23"/>
                    <a:gd name="T8" fmla="*/ 106 w 106"/>
                    <a:gd name="T9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23">
                      <a:moveTo>
                        <a:pt x="106" y="16"/>
                      </a:moveTo>
                      <a:lnTo>
                        <a:pt x="0" y="23"/>
                      </a:lnTo>
                      <a:lnTo>
                        <a:pt x="0" y="6"/>
                      </a:lnTo>
                      <a:lnTo>
                        <a:pt x="106" y="0"/>
                      </a:lnTo>
                      <a:lnTo>
                        <a:pt x="106" y="16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6" name="iSlíḓê"/>
                <p:cNvSpPr/>
                <p:nvPr/>
              </p:nvSpPr>
              <p:spPr bwMode="auto">
                <a:xfrm>
                  <a:off x="6138" y="1745"/>
                  <a:ext cx="101" cy="64"/>
                </a:xfrm>
                <a:custGeom>
                  <a:avLst/>
                  <a:gdLst>
                    <a:gd name="T0" fmla="*/ 0 w 49"/>
                    <a:gd name="T1" fmla="*/ 7 h 31"/>
                    <a:gd name="T2" fmla="*/ 4 w 49"/>
                    <a:gd name="T3" fmla="*/ 0 h 31"/>
                    <a:gd name="T4" fmla="*/ 14 w 49"/>
                    <a:gd name="T5" fmla="*/ 5 h 31"/>
                    <a:gd name="T6" fmla="*/ 30 w 49"/>
                    <a:gd name="T7" fmla="*/ 3 h 31"/>
                    <a:gd name="T8" fmla="*/ 37 w 49"/>
                    <a:gd name="T9" fmla="*/ 17 h 31"/>
                    <a:gd name="T10" fmla="*/ 49 w 49"/>
                    <a:gd name="T11" fmla="*/ 23 h 31"/>
                    <a:gd name="T12" fmla="*/ 45 w 49"/>
                    <a:gd name="T13" fmla="*/ 30 h 31"/>
                    <a:gd name="T14" fmla="*/ 34 w 49"/>
                    <a:gd name="T15" fmla="*/ 25 h 31"/>
                    <a:gd name="T16" fmla="*/ 17 w 49"/>
                    <a:gd name="T17" fmla="*/ 28 h 31"/>
                    <a:gd name="T18" fmla="*/ 10 w 49"/>
                    <a:gd name="T19" fmla="*/ 12 h 31"/>
                    <a:gd name="T20" fmla="*/ 0 w 49"/>
                    <a:gd name="T21" fmla="*/ 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31">
                      <a:moveTo>
                        <a:pt x="0" y="7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8" y="1"/>
                        <a:pt x="25" y="0"/>
                        <a:pt x="30" y="3"/>
                      </a:cubicBezTo>
                      <a:cubicBezTo>
                        <a:pt x="35" y="6"/>
                        <a:pt x="38" y="11"/>
                        <a:pt x="37" y="17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30" y="29"/>
                        <a:pt x="23" y="31"/>
                        <a:pt x="17" y="28"/>
                      </a:cubicBezTo>
                      <a:cubicBezTo>
                        <a:pt x="12" y="25"/>
                        <a:pt x="9" y="18"/>
                        <a:pt x="10" y="12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7" name="í$1îďè"/>
                <p:cNvSpPr/>
                <p:nvPr/>
              </p:nvSpPr>
              <p:spPr bwMode="auto">
                <a:xfrm>
                  <a:off x="5947" y="1955"/>
                  <a:ext cx="73" cy="97"/>
                </a:xfrm>
                <a:custGeom>
                  <a:avLst/>
                  <a:gdLst>
                    <a:gd name="T0" fmla="*/ 73 w 73"/>
                    <a:gd name="T1" fmla="*/ 89 h 97"/>
                    <a:gd name="T2" fmla="*/ 58 w 73"/>
                    <a:gd name="T3" fmla="*/ 97 h 97"/>
                    <a:gd name="T4" fmla="*/ 0 w 73"/>
                    <a:gd name="T5" fmla="*/ 8 h 97"/>
                    <a:gd name="T6" fmla="*/ 14 w 73"/>
                    <a:gd name="T7" fmla="*/ 0 h 97"/>
                    <a:gd name="T8" fmla="*/ 73 w 73"/>
                    <a:gd name="T9" fmla="*/ 8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97">
                      <a:moveTo>
                        <a:pt x="73" y="89"/>
                      </a:moveTo>
                      <a:lnTo>
                        <a:pt x="58" y="97"/>
                      </a:lnTo>
                      <a:lnTo>
                        <a:pt x="0" y="8"/>
                      </a:lnTo>
                      <a:lnTo>
                        <a:pt x="14" y="0"/>
                      </a:lnTo>
                      <a:lnTo>
                        <a:pt x="73" y="89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8" name="îşlîdé"/>
                <p:cNvSpPr/>
                <p:nvPr/>
              </p:nvSpPr>
              <p:spPr bwMode="auto">
                <a:xfrm>
                  <a:off x="5679" y="2044"/>
                  <a:ext cx="23" cy="108"/>
                </a:xfrm>
                <a:custGeom>
                  <a:avLst/>
                  <a:gdLst>
                    <a:gd name="T0" fmla="*/ 23 w 23"/>
                    <a:gd name="T1" fmla="*/ 106 h 108"/>
                    <a:gd name="T2" fmla="*/ 7 w 23"/>
                    <a:gd name="T3" fmla="*/ 108 h 108"/>
                    <a:gd name="T4" fmla="*/ 0 w 23"/>
                    <a:gd name="T5" fmla="*/ 0 h 108"/>
                    <a:gd name="T6" fmla="*/ 17 w 23"/>
                    <a:gd name="T7" fmla="*/ 0 h 108"/>
                    <a:gd name="T8" fmla="*/ 23 w 23"/>
                    <a:gd name="T9" fmla="*/ 106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8">
                      <a:moveTo>
                        <a:pt x="23" y="106"/>
                      </a:moveTo>
                      <a:lnTo>
                        <a:pt x="7" y="108"/>
                      </a:ln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23" y="106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9" name="ïSḷïḍè"/>
                <p:cNvSpPr/>
                <p:nvPr/>
              </p:nvSpPr>
              <p:spPr bwMode="auto">
                <a:xfrm>
                  <a:off x="5296" y="1479"/>
                  <a:ext cx="394" cy="164"/>
                </a:xfrm>
                <a:custGeom>
                  <a:avLst/>
                  <a:gdLst>
                    <a:gd name="T0" fmla="*/ 172 w 190"/>
                    <a:gd name="T1" fmla="*/ 2 h 79"/>
                    <a:gd name="T2" fmla="*/ 10 w 190"/>
                    <a:gd name="T3" fmla="*/ 54 h 79"/>
                    <a:gd name="T4" fmla="*/ 2 w 190"/>
                    <a:gd name="T5" fmla="*/ 70 h 79"/>
                    <a:gd name="T6" fmla="*/ 8 w 190"/>
                    <a:gd name="T7" fmla="*/ 77 h 79"/>
                    <a:gd name="T8" fmla="*/ 18 w 190"/>
                    <a:gd name="T9" fmla="*/ 78 h 79"/>
                    <a:gd name="T10" fmla="*/ 180 w 190"/>
                    <a:gd name="T11" fmla="*/ 26 h 79"/>
                    <a:gd name="T12" fmla="*/ 188 w 190"/>
                    <a:gd name="T13" fmla="*/ 10 h 79"/>
                    <a:gd name="T14" fmla="*/ 172 w 190"/>
                    <a:gd name="T15" fmla="*/ 2 h 79"/>
                    <a:gd name="T16" fmla="*/ 12 w 190"/>
                    <a:gd name="T17" fmla="*/ 58 h 79"/>
                    <a:gd name="T18" fmla="*/ 23 w 190"/>
                    <a:gd name="T19" fmla="*/ 63 h 79"/>
                    <a:gd name="T20" fmla="*/ 17 w 190"/>
                    <a:gd name="T21" fmla="*/ 74 h 79"/>
                    <a:gd name="T22" fmla="*/ 6 w 190"/>
                    <a:gd name="T23" fmla="*/ 69 h 79"/>
                    <a:gd name="T24" fmla="*/ 12 w 190"/>
                    <a:gd name="T25" fmla="*/ 5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0" h="79">
                      <a:moveTo>
                        <a:pt x="172" y="2"/>
                      </a:move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3" y="56"/>
                        <a:pt x="0" y="63"/>
                        <a:pt x="2" y="70"/>
                      </a:cubicBezTo>
                      <a:cubicBezTo>
                        <a:pt x="3" y="73"/>
                        <a:pt x="5" y="76"/>
                        <a:pt x="8" y="77"/>
                      </a:cubicBezTo>
                      <a:cubicBezTo>
                        <a:pt x="11" y="79"/>
                        <a:pt x="15" y="79"/>
                        <a:pt x="18" y="78"/>
                      </a:cubicBezTo>
                      <a:cubicBezTo>
                        <a:pt x="180" y="26"/>
                        <a:pt x="180" y="26"/>
                        <a:pt x="180" y="26"/>
                      </a:cubicBezTo>
                      <a:cubicBezTo>
                        <a:pt x="187" y="24"/>
                        <a:pt x="190" y="17"/>
                        <a:pt x="188" y="10"/>
                      </a:cubicBezTo>
                      <a:cubicBezTo>
                        <a:pt x="186" y="3"/>
                        <a:pt x="179" y="0"/>
                        <a:pt x="172" y="2"/>
                      </a:cubicBezTo>
                      <a:close/>
                      <a:moveTo>
                        <a:pt x="12" y="58"/>
                      </a:moveTo>
                      <a:cubicBezTo>
                        <a:pt x="17" y="56"/>
                        <a:pt x="21" y="59"/>
                        <a:pt x="23" y="63"/>
                      </a:cubicBezTo>
                      <a:cubicBezTo>
                        <a:pt x="24" y="68"/>
                        <a:pt x="22" y="73"/>
                        <a:pt x="17" y="74"/>
                      </a:cubicBezTo>
                      <a:cubicBezTo>
                        <a:pt x="13" y="76"/>
                        <a:pt x="8" y="73"/>
                        <a:pt x="6" y="69"/>
                      </a:cubicBezTo>
                      <a:cubicBezTo>
                        <a:pt x="5" y="64"/>
                        <a:pt x="7" y="59"/>
                        <a:pt x="12" y="58"/>
                      </a:cubicBez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0" name="îšḷíďe"/>
                <p:cNvSpPr/>
                <p:nvPr/>
              </p:nvSpPr>
              <p:spPr bwMode="auto">
                <a:xfrm>
                  <a:off x="5298" y="1492"/>
                  <a:ext cx="392" cy="151"/>
                </a:xfrm>
                <a:custGeom>
                  <a:avLst/>
                  <a:gdLst>
                    <a:gd name="T0" fmla="*/ 7 w 189"/>
                    <a:gd name="T1" fmla="*/ 71 h 73"/>
                    <a:gd name="T2" fmla="*/ 1 w 189"/>
                    <a:gd name="T3" fmla="*/ 64 h 73"/>
                    <a:gd name="T4" fmla="*/ 0 w 189"/>
                    <a:gd name="T5" fmla="*/ 59 h 73"/>
                    <a:gd name="T6" fmla="*/ 6 w 189"/>
                    <a:gd name="T7" fmla="*/ 57 h 73"/>
                    <a:gd name="T8" fmla="*/ 5 w 189"/>
                    <a:gd name="T9" fmla="*/ 63 h 73"/>
                    <a:gd name="T10" fmla="*/ 16 w 189"/>
                    <a:gd name="T11" fmla="*/ 68 h 73"/>
                    <a:gd name="T12" fmla="*/ 22 w 189"/>
                    <a:gd name="T13" fmla="*/ 57 h 73"/>
                    <a:gd name="T14" fmla="*/ 19 w 189"/>
                    <a:gd name="T15" fmla="*/ 53 h 73"/>
                    <a:gd name="T16" fmla="*/ 185 w 189"/>
                    <a:gd name="T17" fmla="*/ 0 h 73"/>
                    <a:gd name="T18" fmla="*/ 187 w 189"/>
                    <a:gd name="T19" fmla="*/ 4 h 73"/>
                    <a:gd name="T20" fmla="*/ 179 w 189"/>
                    <a:gd name="T21" fmla="*/ 20 h 73"/>
                    <a:gd name="T22" fmla="*/ 17 w 189"/>
                    <a:gd name="T23" fmla="*/ 72 h 73"/>
                    <a:gd name="T24" fmla="*/ 7 w 189"/>
                    <a:gd name="T25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9" h="73">
                      <a:moveTo>
                        <a:pt x="7" y="71"/>
                      </a:moveTo>
                      <a:cubicBezTo>
                        <a:pt x="4" y="70"/>
                        <a:pt x="2" y="67"/>
                        <a:pt x="1" y="64"/>
                      </a:cubicBezTo>
                      <a:cubicBezTo>
                        <a:pt x="0" y="62"/>
                        <a:pt x="0" y="60"/>
                        <a:pt x="0" y="59"/>
                      </a:cubicBezTo>
                      <a:cubicBezTo>
                        <a:pt x="6" y="57"/>
                        <a:pt x="6" y="57"/>
                        <a:pt x="6" y="57"/>
                      </a:cubicBezTo>
                      <a:cubicBezTo>
                        <a:pt x="5" y="59"/>
                        <a:pt x="5" y="61"/>
                        <a:pt x="5" y="63"/>
                      </a:cubicBezTo>
                      <a:cubicBezTo>
                        <a:pt x="7" y="67"/>
                        <a:pt x="12" y="70"/>
                        <a:pt x="16" y="68"/>
                      </a:cubicBezTo>
                      <a:cubicBezTo>
                        <a:pt x="21" y="67"/>
                        <a:pt x="23" y="62"/>
                        <a:pt x="22" y="57"/>
                      </a:cubicBezTo>
                      <a:cubicBezTo>
                        <a:pt x="21" y="55"/>
                        <a:pt x="20" y="54"/>
                        <a:pt x="19" y="53"/>
                      </a:cubicBez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186" y="1"/>
                        <a:pt x="187" y="2"/>
                        <a:pt x="187" y="4"/>
                      </a:cubicBezTo>
                      <a:cubicBezTo>
                        <a:pt x="189" y="11"/>
                        <a:pt x="186" y="18"/>
                        <a:pt x="179" y="2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4" y="73"/>
                        <a:pt x="10" y="73"/>
                        <a:pt x="7" y="71"/>
                      </a:cubicBez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1" name="iśļîďè"/>
                <p:cNvSpPr/>
                <p:nvPr/>
              </p:nvSpPr>
              <p:spPr bwMode="auto">
                <a:xfrm>
                  <a:off x="5304" y="1510"/>
                  <a:ext cx="384" cy="133"/>
                </a:xfrm>
                <a:custGeom>
                  <a:avLst/>
                  <a:gdLst>
                    <a:gd name="T0" fmla="*/ 4 w 185"/>
                    <a:gd name="T1" fmla="*/ 62 h 64"/>
                    <a:gd name="T2" fmla="*/ 0 w 185"/>
                    <a:gd name="T3" fmla="*/ 59 h 64"/>
                    <a:gd name="T4" fmla="*/ 5 w 185"/>
                    <a:gd name="T5" fmla="*/ 57 h 64"/>
                    <a:gd name="T6" fmla="*/ 13 w 185"/>
                    <a:gd name="T7" fmla="*/ 59 h 64"/>
                    <a:gd name="T8" fmla="*/ 19 w 185"/>
                    <a:gd name="T9" fmla="*/ 53 h 64"/>
                    <a:gd name="T10" fmla="*/ 185 w 185"/>
                    <a:gd name="T11" fmla="*/ 0 h 64"/>
                    <a:gd name="T12" fmla="*/ 176 w 185"/>
                    <a:gd name="T13" fmla="*/ 11 h 64"/>
                    <a:gd name="T14" fmla="*/ 14 w 185"/>
                    <a:gd name="T15" fmla="*/ 63 h 64"/>
                    <a:gd name="T16" fmla="*/ 4 w 185"/>
                    <a:gd name="T17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5" h="64">
                      <a:moveTo>
                        <a:pt x="4" y="62"/>
                      </a:moveTo>
                      <a:cubicBezTo>
                        <a:pt x="3" y="61"/>
                        <a:pt x="1" y="60"/>
                        <a:pt x="0" y="59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7" y="59"/>
                        <a:pt x="10" y="60"/>
                        <a:pt x="13" y="59"/>
                      </a:cubicBezTo>
                      <a:cubicBezTo>
                        <a:pt x="16" y="58"/>
                        <a:pt x="18" y="56"/>
                        <a:pt x="19" y="53"/>
                      </a:cubicBez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184" y="5"/>
                        <a:pt x="181" y="9"/>
                        <a:pt x="176" y="11"/>
                      </a:cubicBezTo>
                      <a:cubicBezTo>
                        <a:pt x="14" y="63"/>
                        <a:pt x="14" y="63"/>
                        <a:pt x="14" y="63"/>
                      </a:cubicBezTo>
                      <a:cubicBezTo>
                        <a:pt x="11" y="64"/>
                        <a:pt x="7" y="64"/>
                        <a:pt x="4" y="62"/>
                      </a:cubicBez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2" name="îšḻíďé"/>
                <p:cNvSpPr/>
                <p:nvPr/>
              </p:nvSpPr>
              <p:spPr bwMode="auto">
                <a:xfrm>
                  <a:off x="5630" y="913"/>
                  <a:ext cx="350" cy="627"/>
                </a:xfrm>
                <a:custGeom>
                  <a:avLst/>
                  <a:gdLst>
                    <a:gd name="T0" fmla="*/ 26 w 169"/>
                    <a:gd name="T1" fmla="*/ 293 h 302"/>
                    <a:gd name="T2" fmla="*/ 166 w 169"/>
                    <a:gd name="T3" fmla="*/ 21 h 302"/>
                    <a:gd name="T4" fmla="*/ 161 w 169"/>
                    <a:gd name="T5" fmla="*/ 4 h 302"/>
                    <a:gd name="T6" fmla="*/ 143 w 169"/>
                    <a:gd name="T7" fmla="*/ 9 h 302"/>
                    <a:gd name="T8" fmla="*/ 4 w 169"/>
                    <a:gd name="T9" fmla="*/ 281 h 302"/>
                    <a:gd name="T10" fmla="*/ 9 w 169"/>
                    <a:gd name="T11" fmla="*/ 298 h 302"/>
                    <a:gd name="T12" fmla="*/ 26 w 169"/>
                    <a:gd name="T13" fmla="*/ 293 h 302"/>
                    <a:gd name="T14" fmla="*/ 162 w 169"/>
                    <a:gd name="T15" fmla="*/ 20 h 302"/>
                    <a:gd name="T16" fmla="*/ 150 w 169"/>
                    <a:gd name="T17" fmla="*/ 24 h 302"/>
                    <a:gd name="T18" fmla="*/ 146 w 169"/>
                    <a:gd name="T19" fmla="*/ 12 h 302"/>
                    <a:gd name="T20" fmla="*/ 158 w 169"/>
                    <a:gd name="T21" fmla="*/ 8 h 302"/>
                    <a:gd name="T22" fmla="*/ 162 w 169"/>
                    <a:gd name="T23" fmla="*/ 20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9" h="302">
                      <a:moveTo>
                        <a:pt x="26" y="293"/>
                      </a:moveTo>
                      <a:cubicBezTo>
                        <a:pt x="166" y="21"/>
                        <a:pt x="166" y="21"/>
                        <a:pt x="166" y="21"/>
                      </a:cubicBezTo>
                      <a:cubicBezTo>
                        <a:pt x="169" y="15"/>
                        <a:pt x="167" y="7"/>
                        <a:pt x="161" y="4"/>
                      </a:cubicBezTo>
                      <a:cubicBezTo>
                        <a:pt x="154" y="0"/>
                        <a:pt x="147" y="3"/>
                        <a:pt x="143" y="9"/>
                      </a:cubicBezTo>
                      <a:cubicBezTo>
                        <a:pt x="4" y="281"/>
                        <a:pt x="4" y="281"/>
                        <a:pt x="4" y="281"/>
                      </a:cubicBezTo>
                      <a:cubicBezTo>
                        <a:pt x="0" y="287"/>
                        <a:pt x="3" y="295"/>
                        <a:pt x="9" y="298"/>
                      </a:cubicBezTo>
                      <a:cubicBezTo>
                        <a:pt x="15" y="302"/>
                        <a:pt x="23" y="299"/>
                        <a:pt x="26" y="293"/>
                      </a:cubicBezTo>
                      <a:close/>
                      <a:moveTo>
                        <a:pt x="162" y="20"/>
                      </a:moveTo>
                      <a:cubicBezTo>
                        <a:pt x="160" y="24"/>
                        <a:pt x="154" y="26"/>
                        <a:pt x="150" y="24"/>
                      </a:cubicBezTo>
                      <a:cubicBezTo>
                        <a:pt x="146" y="22"/>
                        <a:pt x="144" y="16"/>
                        <a:pt x="146" y="12"/>
                      </a:cubicBezTo>
                      <a:cubicBezTo>
                        <a:pt x="149" y="8"/>
                        <a:pt x="154" y="6"/>
                        <a:pt x="158" y="8"/>
                      </a:cubicBezTo>
                      <a:cubicBezTo>
                        <a:pt x="162" y="11"/>
                        <a:pt x="164" y="16"/>
                        <a:pt x="162" y="20"/>
                      </a:cubicBez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3" name="ïşlîḋé"/>
                <p:cNvSpPr/>
                <p:nvPr/>
              </p:nvSpPr>
              <p:spPr bwMode="auto">
                <a:xfrm>
                  <a:off x="5630" y="913"/>
                  <a:ext cx="340" cy="622"/>
                </a:xfrm>
                <a:custGeom>
                  <a:avLst/>
                  <a:gdLst>
                    <a:gd name="T0" fmla="*/ 161 w 164"/>
                    <a:gd name="T1" fmla="*/ 4 h 300"/>
                    <a:gd name="T2" fmla="*/ 164 w 164"/>
                    <a:gd name="T3" fmla="*/ 7 h 300"/>
                    <a:gd name="T4" fmla="*/ 162 w 164"/>
                    <a:gd name="T5" fmla="*/ 12 h 300"/>
                    <a:gd name="T6" fmla="*/ 158 w 164"/>
                    <a:gd name="T7" fmla="*/ 8 h 300"/>
                    <a:gd name="T8" fmla="*/ 146 w 164"/>
                    <a:gd name="T9" fmla="*/ 12 h 300"/>
                    <a:gd name="T10" fmla="*/ 150 w 164"/>
                    <a:gd name="T11" fmla="*/ 24 h 300"/>
                    <a:gd name="T12" fmla="*/ 155 w 164"/>
                    <a:gd name="T13" fmla="*/ 25 h 300"/>
                    <a:gd name="T14" fmla="*/ 14 w 164"/>
                    <a:gd name="T15" fmla="*/ 300 h 300"/>
                    <a:gd name="T16" fmla="*/ 9 w 164"/>
                    <a:gd name="T17" fmla="*/ 298 h 300"/>
                    <a:gd name="T18" fmla="*/ 4 w 164"/>
                    <a:gd name="T19" fmla="*/ 281 h 300"/>
                    <a:gd name="T20" fmla="*/ 143 w 164"/>
                    <a:gd name="T21" fmla="*/ 9 h 300"/>
                    <a:gd name="T22" fmla="*/ 161 w 164"/>
                    <a:gd name="T23" fmla="*/ 4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300">
                      <a:moveTo>
                        <a:pt x="161" y="4"/>
                      </a:moveTo>
                      <a:cubicBezTo>
                        <a:pt x="162" y="4"/>
                        <a:pt x="163" y="5"/>
                        <a:pt x="164" y="7"/>
                      </a:cubicBezTo>
                      <a:cubicBezTo>
                        <a:pt x="162" y="12"/>
                        <a:pt x="162" y="12"/>
                        <a:pt x="162" y="12"/>
                      </a:cubicBezTo>
                      <a:cubicBezTo>
                        <a:pt x="161" y="10"/>
                        <a:pt x="160" y="9"/>
                        <a:pt x="158" y="8"/>
                      </a:cubicBezTo>
                      <a:cubicBezTo>
                        <a:pt x="154" y="6"/>
                        <a:pt x="149" y="8"/>
                        <a:pt x="146" y="12"/>
                      </a:cubicBezTo>
                      <a:cubicBezTo>
                        <a:pt x="144" y="16"/>
                        <a:pt x="146" y="22"/>
                        <a:pt x="150" y="24"/>
                      </a:cubicBezTo>
                      <a:cubicBezTo>
                        <a:pt x="152" y="25"/>
                        <a:pt x="153" y="25"/>
                        <a:pt x="155" y="25"/>
                      </a:cubicBezTo>
                      <a:cubicBezTo>
                        <a:pt x="14" y="300"/>
                        <a:pt x="14" y="300"/>
                        <a:pt x="14" y="300"/>
                      </a:cubicBezTo>
                      <a:cubicBezTo>
                        <a:pt x="12" y="300"/>
                        <a:pt x="11" y="299"/>
                        <a:pt x="9" y="298"/>
                      </a:cubicBezTo>
                      <a:cubicBezTo>
                        <a:pt x="3" y="295"/>
                        <a:pt x="0" y="287"/>
                        <a:pt x="4" y="281"/>
                      </a:cubicBezTo>
                      <a:cubicBezTo>
                        <a:pt x="143" y="9"/>
                        <a:pt x="143" y="9"/>
                        <a:pt x="143" y="9"/>
                      </a:cubicBezTo>
                      <a:cubicBezTo>
                        <a:pt x="147" y="3"/>
                        <a:pt x="154" y="0"/>
                        <a:pt x="161" y="4"/>
                      </a:cubicBez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4" name="îṡḻîḋé"/>
                <p:cNvSpPr/>
                <p:nvPr/>
              </p:nvSpPr>
              <p:spPr bwMode="auto">
                <a:xfrm>
                  <a:off x="5632" y="917"/>
                  <a:ext cx="317" cy="606"/>
                </a:xfrm>
                <a:custGeom>
                  <a:avLst/>
                  <a:gdLst>
                    <a:gd name="T0" fmla="*/ 153 w 153"/>
                    <a:gd name="T1" fmla="*/ 0 h 292"/>
                    <a:gd name="T2" fmla="*/ 151 w 153"/>
                    <a:gd name="T3" fmla="*/ 6 h 292"/>
                    <a:gd name="T4" fmla="*/ 145 w 153"/>
                    <a:gd name="T5" fmla="*/ 10 h 292"/>
                    <a:gd name="T6" fmla="*/ 145 w 153"/>
                    <a:gd name="T7" fmla="*/ 17 h 292"/>
                    <a:gd name="T8" fmla="*/ 3 w 153"/>
                    <a:gd name="T9" fmla="*/ 292 h 292"/>
                    <a:gd name="T10" fmla="*/ 3 w 153"/>
                    <a:gd name="T11" fmla="*/ 279 h 292"/>
                    <a:gd name="T12" fmla="*/ 142 w 153"/>
                    <a:gd name="T13" fmla="*/ 7 h 292"/>
                    <a:gd name="T14" fmla="*/ 153 w 153"/>
                    <a:gd name="T15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3" h="292">
                      <a:moveTo>
                        <a:pt x="153" y="0"/>
                      </a:moveTo>
                      <a:cubicBezTo>
                        <a:pt x="151" y="6"/>
                        <a:pt x="151" y="6"/>
                        <a:pt x="151" y="6"/>
                      </a:cubicBezTo>
                      <a:cubicBezTo>
                        <a:pt x="148" y="7"/>
                        <a:pt x="147" y="8"/>
                        <a:pt x="145" y="10"/>
                      </a:cubicBezTo>
                      <a:cubicBezTo>
                        <a:pt x="144" y="12"/>
                        <a:pt x="144" y="15"/>
                        <a:pt x="145" y="17"/>
                      </a:cubicBezTo>
                      <a:cubicBezTo>
                        <a:pt x="3" y="292"/>
                        <a:pt x="3" y="292"/>
                        <a:pt x="3" y="292"/>
                      </a:cubicBezTo>
                      <a:cubicBezTo>
                        <a:pt x="1" y="288"/>
                        <a:pt x="0" y="283"/>
                        <a:pt x="3" y="279"/>
                      </a:cubicBezTo>
                      <a:cubicBezTo>
                        <a:pt x="142" y="7"/>
                        <a:pt x="142" y="7"/>
                        <a:pt x="142" y="7"/>
                      </a:cubicBezTo>
                      <a:cubicBezTo>
                        <a:pt x="145" y="3"/>
                        <a:pt x="149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5" name="îśļiḑê"/>
                <p:cNvSpPr/>
                <p:nvPr/>
              </p:nvSpPr>
              <p:spPr bwMode="auto">
                <a:xfrm>
                  <a:off x="5630" y="1475"/>
                  <a:ext cx="64" cy="65"/>
                </a:xfrm>
                <a:custGeom>
                  <a:avLst/>
                  <a:gdLst>
                    <a:gd name="T0" fmla="*/ 3 w 31"/>
                    <a:gd name="T1" fmla="*/ 9 h 31"/>
                    <a:gd name="T2" fmla="*/ 9 w 31"/>
                    <a:gd name="T3" fmla="*/ 27 h 31"/>
                    <a:gd name="T4" fmla="*/ 27 w 31"/>
                    <a:gd name="T5" fmla="*/ 21 h 31"/>
                    <a:gd name="T6" fmla="*/ 22 w 31"/>
                    <a:gd name="T7" fmla="*/ 3 h 31"/>
                    <a:gd name="T8" fmla="*/ 3 w 31"/>
                    <a:gd name="T9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1">
                      <a:moveTo>
                        <a:pt x="3" y="9"/>
                      </a:moveTo>
                      <a:cubicBezTo>
                        <a:pt x="0" y="16"/>
                        <a:pt x="2" y="24"/>
                        <a:pt x="9" y="27"/>
                      </a:cubicBezTo>
                      <a:cubicBezTo>
                        <a:pt x="16" y="31"/>
                        <a:pt x="24" y="28"/>
                        <a:pt x="27" y="21"/>
                      </a:cubicBezTo>
                      <a:cubicBezTo>
                        <a:pt x="31" y="15"/>
                        <a:pt x="28" y="6"/>
                        <a:pt x="22" y="3"/>
                      </a:cubicBezTo>
                      <a:cubicBezTo>
                        <a:pt x="15" y="0"/>
                        <a:pt x="7" y="2"/>
                        <a:pt x="3" y="9"/>
                      </a:cubicBez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6" name="iSliḍé"/>
                <p:cNvSpPr/>
                <p:nvPr/>
              </p:nvSpPr>
              <p:spPr bwMode="auto">
                <a:xfrm>
                  <a:off x="5630" y="1471"/>
                  <a:ext cx="66" cy="64"/>
                </a:xfrm>
                <a:custGeom>
                  <a:avLst/>
                  <a:gdLst>
                    <a:gd name="T0" fmla="*/ 4 w 32"/>
                    <a:gd name="T1" fmla="*/ 9 h 31"/>
                    <a:gd name="T2" fmla="*/ 10 w 32"/>
                    <a:gd name="T3" fmla="*/ 28 h 31"/>
                    <a:gd name="T4" fmla="*/ 28 w 32"/>
                    <a:gd name="T5" fmla="*/ 22 h 31"/>
                    <a:gd name="T6" fmla="*/ 22 w 32"/>
                    <a:gd name="T7" fmla="*/ 4 h 31"/>
                    <a:gd name="T8" fmla="*/ 4 w 32"/>
                    <a:gd name="T9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1">
                      <a:moveTo>
                        <a:pt x="4" y="9"/>
                      </a:moveTo>
                      <a:cubicBezTo>
                        <a:pt x="0" y="16"/>
                        <a:pt x="3" y="24"/>
                        <a:pt x="10" y="28"/>
                      </a:cubicBezTo>
                      <a:cubicBezTo>
                        <a:pt x="16" y="31"/>
                        <a:pt x="25" y="29"/>
                        <a:pt x="28" y="22"/>
                      </a:cubicBezTo>
                      <a:cubicBezTo>
                        <a:pt x="32" y="15"/>
                        <a:pt x="29" y="7"/>
                        <a:pt x="22" y="4"/>
                      </a:cubicBezTo>
                      <a:cubicBezTo>
                        <a:pt x="16" y="0"/>
                        <a:pt x="7" y="3"/>
                        <a:pt x="4" y="9"/>
                      </a:cubicBez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7" name="îş1ïde"/>
                <p:cNvSpPr/>
                <p:nvPr/>
              </p:nvSpPr>
              <p:spPr bwMode="auto">
                <a:xfrm>
                  <a:off x="1795" y="2"/>
                  <a:ext cx="817" cy="1326"/>
                </a:xfrm>
                <a:custGeom>
                  <a:avLst/>
                  <a:gdLst>
                    <a:gd name="T0" fmla="*/ 817 w 817"/>
                    <a:gd name="T1" fmla="*/ 884 h 1326"/>
                    <a:gd name="T2" fmla="*/ 724 w 817"/>
                    <a:gd name="T3" fmla="*/ 1326 h 1326"/>
                    <a:gd name="T4" fmla="*/ 0 w 817"/>
                    <a:gd name="T5" fmla="*/ 442 h 1326"/>
                    <a:gd name="T6" fmla="*/ 94 w 817"/>
                    <a:gd name="T7" fmla="*/ 0 h 1326"/>
                    <a:gd name="T8" fmla="*/ 817 w 817"/>
                    <a:gd name="T9" fmla="*/ 884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7" h="1326">
                      <a:moveTo>
                        <a:pt x="817" y="884"/>
                      </a:moveTo>
                      <a:lnTo>
                        <a:pt x="724" y="1326"/>
                      </a:lnTo>
                      <a:lnTo>
                        <a:pt x="0" y="442"/>
                      </a:lnTo>
                      <a:lnTo>
                        <a:pt x="94" y="0"/>
                      </a:lnTo>
                      <a:lnTo>
                        <a:pt x="817" y="8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8" name="îṡ1iďé"/>
                <p:cNvSpPr/>
                <p:nvPr/>
              </p:nvSpPr>
              <p:spPr bwMode="auto">
                <a:xfrm>
                  <a:off x="1835" y="50"/>
                  <a:ext cx="738" cy="1230"/>
                </a:xfrm>
                <a:custGeom>
                  <a:avLst/>
                  <a:gdLst>
                    <a:gd name="T0" fmla="*/ 738 w 738"/>
                    <a:gd name="T1" fmla="*/ 788 h 1230"/>
                    <a:gd name="T2" fmla="*/ 645 w 738"/>
                    <a:gd name="T3" fmla="*/ 1230 h 1230"/>
                    <a:gd name="T4" fmla="*/ 0 w 738"/>
                    <a:gd name="T5" fmla="*/ 442 h 1230"/>
                    <a:gd name="T6" fmla="*/ 93 w 738"/>
                    <a:gd name="T7" fmla="*/ 0 h 1230"/>
                    <a:gd name="T8" fmla="*/ 738 w 738"/>
                    <a:gd name="T9" fmla="*/ 788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8" h="1230">
                      <a:moveTo>
                        <a:pt x="738" y="788"/>
                      </a:moveTo>
                      <a:lnTo>
                        <a:pt x="645" y="1230"/>
                      </a:lnTo>
                      <a:lnTo>
                        <a:pt x="0" y="442"/>
                      </a:lnTo>
                      <a:lnTo>
                        <a:pt x="93" y="0"/>
                      </a:lnTo>
                      <a:lnTo>
                        <a:pt x="738" y="788"/>
                      </a:lnTo>
                      <a:close/>
                    </a:path>
                  </a:pathLst>
                </a:custGeom>
                <a:solidFill>
                  <a:srgbClr val="F0D6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9" name="i$ļíďé"/>
                <p:cNvSpPr/>
                <p:nvPr/>
              </p:nvSpPr>
              <p:spPr bwMode="auto">
                <a:xfrm>
                  <a:off x="1358" y="444"/>
                  <a:ext cx="1161" cy="1243"/>
                </a:xfrm>
                <a:custGeom>
                  <a:avLst/>
                  <a:gdLst>
                    <a:gd name="T0" fmla="*/ 1161 w 1161"/>
                    <a:gd name="T1" fmla="*/ 884 h 1243"/>
                    <a:gd name="T2" fmla="*/ 721 w 1161"/>
                    <a:gd name="T3" fmla="*/ 1243 h 1243"/>
                    <a:gd name="T4" fmla="*/ 0 w 1161"/>
                    <a:gd name="T5" fmla="*/ 359 h 1243"/>
                    <a:gd name="T6" fmla="*/ 437 w 1161"/>
                    <a:gd name="T7" fmla="*/ 0 h 1243"/>
                    <a:gd name="T8" fmla="*/ 1161 w 1161"/>
                    <a:gd name="T9" fmla="*/ 884 h 1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1" h="1243">
                      <a:moveTo>
                        <a:pt x="1161" y="884"/>
                      </a:moveTo>
                      <a:lnTo>
                        <a:pt x="721" y="1243"/>
                      </a:lnTo>
                      <a:lnTo>
                        <a:pt x="0" y="359"/>
                      </a:lnTo>
                      <a:lnTo>
                        <a:pt x="437" y="0"/>
                      </a:lnTo>
                      <a:lnTo>
                        <a:pt x="1161" y="884"/>
                      </a:lnTo>
                      <a:close/>
                    </a:path>
                  </a:pathLst>
                </a:custGeom>
                <a:solidFill>
                  <a:srgbClr val="E3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0" name="iṣ1idé"/>
                <p:cNvSpPr/>
                <p:nvPr/>
              </p:nvSpPr>
              <p:spPr bwMode="auto">
                <a:xfrm>
                  <a:off x="1395" y="492"/>
                  <a:ext cx="1085" cy="1147"/>
                </a:xfrm>
                <a:custGeom>
                  <a:avLst/>
                  <a:gdLst>
                    <a:gd name="T0" fmla="*/ 1085 w 1085"/>
                    <a:gd name="T1" fmla="*/ 788 h 1147"/>
                    <a:gd name="T2" fmla="*/ 647 w 1085"/>
                    <a:gd name="T3" fmla="*/ 1147 h 1147"/>
                    <a:gd name="T4" fmla="*/ 0 w 1085"/>
                    <a:gd name="T5" fmla="*/ 359 h 1147"/>
                    <a:gd name="T6" fmla="*/ 440 w 1085"/>
                    <a:gd name="T7" fmla="*/ 0 h 1147"/>
                    <a:gd name="T8" fmla="*/ 1085 w 1085"/>
                    <a:gd name="T9" fmla="*/ 788 h 1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5" h="1147">
                      <a:moveTo>
                        <a:pt x="1085" y="788"/>
                      </a:moveTo>
                      <a:lnTo>
                        <a:pt x="647" y="1147"/>
                      </a:lnTo>
                      <a:lnTo>
                        <a:pt x="0" y="359"/>
                      </a:lnTo>
                      <a:lnTo>
                        <a:pt x="440" y="0"/>
                      </a:lnTo>
                      <a:lnTo>
                        <a:pt x="1085" y="788"/>
                      </a:lnTo>
                      <a:close/>
                    </a:path>
                  </a:pathLst>
                </a:custGeom>
                <a:solidFill>
                  <a:srgbClr val="C49A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1" name="ïṥliḋê"/>
                <p:cNvSpPr/>
                <p:nvPr/>
              </p:nvSpPr>
              <p:spPr bwMode="auto">
                <a:xfrm>
                  <a:off x="1136" y="803"/>
                  <a:ext cx="943" cy="1363"/>
                </a:xfrm>
                <a:custGeom>
                  <a:avLst/>
                  <a:gdLst>
                    <a:gd name="T0" fmla="*/ 943 w 943"/>
                    <a:gd name="T1" fmla="*/ 884 h 1363"/>
                    <a:gd name="T2" fmla="*/ 723 w 943"/>
                    <a:gd name="T3" fmla="*/ 1363 h 1363"/>
                    <a:gd name="T4" fmla="*/ 0 w 943"/>
                    <a:gd name="T5" fmla="*/ 479 h 1363"/>
                    <a:gd name="T6" fmla="*/ 222 w 943"/>
                    <a:gd name="T7" fmla="*/ 0 h 1363"/>
                    <a:gd name="T8" fmla="*/ 943 w 943"/>
                    <a:gd name="T9" fmla="*/ 884 h 1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3" h="1363">
                      <a:moveTo>
                        <a:pt x="943" y="884"/>
                      </a:moveTo>
                      <a:lnTo>
                        <a:pt x="723" y="1363"/>
                      </a:lnTo>
                      <a:lnTo>
                        <a:pt x="0" y="479"/>
                      </a:lnTo>
                      <a:lnTo>
                        <a:pt x="222" y="0"/>
                      </a:lnTo>
                      <a:lnTo>
                        <a:pt x="943" y="8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2" name="íşļíḓè"/>
                <p:cNvSpPr/>
                <p:nvPr/>
              </p:nvSpPr>
              <p:spPr bwMode="auto">
                <a:xfrm>
                  <a:off x="1175" y="851"/>
                  <a:ext cx="867" cy="1267"/>
                </a:xfrm>
                <a:custGeom>
                  <a:avLst/>
                  <a:gdLst>
                    <a:gd name="T0" fmla="*/ 867 w 867"/>
                    <a:gd name="T1" fmla="*/ 788 h 1267"/>
                    <a:gd name="T2" fmla="*/ 645 w 867"/>
                    <a:gd name="T3" fmla="*/ 1267 h 1267"/>
                    <a:gd name="T4" fmla="*/ 0 w 867"/>
                    <a:gd name="T5" fmla="*/ 479 h 1267"/>
                    <a:gd name="T6" fmla="*/ 220 w 867"/>
                    <a:gd name="T7" fmla="*/ 0 h 1267"/>
                    <a:gd name="T8" fmla="*/ 867 w 867"/>
                    <a:gd name="T9" fmla="*/ 788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7" h="1267">
                      <a:moveTo>
                        <a:pt x="867" y="788"/>
                      </a:moveTo>
                      <a:lnTo>
                        <a:pt x="645" y="1267"/>
                      </a:lnTo>
                      <a:lnTo>
                        <a:pt x="0" y="479"/>
                      </a:lnTo>
                      <a:lnTo>
                        <a:pt x="220" y="0"/>
                      </a:lnTo>
                      <a:lnTo>
                        <a:pt x="867" y="788"/>
                      </a:lnTo>
                      <a:close/>
                    </a:path>
                  </a:pathLst>
                </a:custGeom>
                <a:solidFill>
                  <a:srgbClr val="F0D6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3" name="íṣlîďê"/>
                <p:cNvSpPr/>
                <p:nvPr/>
              </p:nvSpPr>
              <p:spPr bwMode="auto">
                <a:xfrm>
                  <a:off x="1998" y="135"/>
                  <a:ext cx="525" cy="1079"/>
                </a:xfrm>
                <a:custGeom>
                  <a:avLst/>
                  <a:gdLst>
                    <a:gd name="T0" fmla="*/ 426 w 525"/>
                    <a:gd name="T1" fmla="*/ 1079 h 1079"/>
                    <a:gd name="T2" fmla="*/ 525 w 525"/>
                    <a:gd name="T3" fmla="*/ 641 h 1079"/>
                    <a:gd name="T4" fmla="*/ 0 w 525"/>
                    <a:gd name="T5" fmla="*/ 0 h 1079"/>
                    <a:gd name="T6" fmla="*/ 328 w 525"/>
                    <a:gd name="T7" fmla="*/ 956 h 1079"/>
                    <a:gd name="T8" fmla="*/ 426 w 525"/>
                    <a:gd name="T9" fmla="*/ 1079 h 10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5" h="1079">
                      <a:moveTo>
                        <a:pt x="426" y="1079"/>
                      </a:moveTo>
                      <a:lnTo>
                        <a:pt x="525" y="641"/>
                      </a:lnTo>
                      <a:lnTo>
                        <a:pt x="0" y="0"/>
                      </a:lnTo>
                      <a:lnTo>
                        <a:pt x="328" y="956"/>
                      </a:lnTo>
                      <a:lnTo>
                        <a:pt x="426" y="1079"/>
                      </a:lnTo>
                      <a:close/>
                    </a:path>
                  </a:pathLst>
                </a:custGeom>
                <a:solidFill>
                  <a:srgbClr val="6498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4" name="íṡľiďè"/>
                <p:cNvSpPr/>
                <p:nvPr/>
              </p:nvSpPr>
              <p:spPr bwMode="auto">
                <a:xfrm>
                  <a:off x="1480" y="595"/>
                  <a:ext cx="489" cy="422"/>
                </a:xfrm>
                <a:custGeom>
                  <a:avLst/>
                  <a:gdLst>
                    <a:gd name="T0" fmla="*/ 489 w 489"/>
                    <a:gd name="T1" fmla="*/ 63 h 422"/>
                    <a:gd name="T2" fmla="*/ 52 w 489"/>
                    <a:gd name="T3" fmla="*/ 422 h 422"/>
                    <a:gd name="T4" fmla="*/ 0 w 489"/>
                    <a:gd name="T5" fmla="*/ 359 h 422"/>
                    <a:gd name="T6" fmla="*/ 440 w 489"/>
                    <a:gd name="T7" fmla="*/ 0 h 422"/>
                    <a:gd name="T8" fmla="*/ 489 w 489"/>
                    <a:gd name="T9" fmla="*/ 63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9" h="422">
                      <a:moveTo>
                        <a:pt x="489" y="63"/>
                      </a:moveTo>
                      <a:lnTo>
                        <a:pt x="52" y="422"/>
                      </a:lnTo>
                      <a:lnTo>
                        <a:pt x="0" y="359"/>
                      </a:lnTo>
                      <a:lnTo>
                        <a:pt x="440" y="0"/>
                      </a:lnTo>
                      <a:lnTo>
                        <a:pt x="489" y="63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5" name="iṧlîḓé"/>
                <p:cNvSpPr/>
                <p:nvPr/>
              </p:nvSpPr>
              <p:spPr bwMode="auto">
                <a:xfrm>
                  <a:off x="1260" y="954"/>
                  <a:ext cx="272" cy="542"/>
                </a:xfrm>
                <a:custGeom>
                  <a:avLst/>
                  <a:gdLst>
                    <a:gd name="T0" fmla="*/ 52 w 272"/>
                    <a:gd name="T1" fmla="*/ 542 h 542"/>
                    <a:gd name="T2" fmla="*/ 272 w 272"/>
                    <a:gd name="T3" fmla="*/ 63 h 542"/>
                    <a:gd name="T4" fmla="*/ 220 w 272"/>
                    <a:gd name="T5" fmla="*/ 0 h 542"/>
                    <a:gd name="T6" fmla="*/ 0 w 272"/>
                    <a:gd name="T7" fmla="*/ 480 h 542"/>
                    <a:gd name="T8" fmla="*/ 52 w 272"/>
                    <a:gd name="T9" fmla="*/ 542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2">
                      <a:moveTo>
                        <a:pt x="52" y="542"/>
                      </a:moveTo>
                      <a:lnTo>
                        <a:pt x="272" y="63"/>
                      </a:lnTo>
                      <a:lnTo>
                        <a:pt x="220" y="0"/>
                      </a:lnTo>
                      <a:lnTo>
                        <a:pt x="0" y="480"/>
                      </a:lnTo>
                      <a:lnTo>
                        <a:pt x="52" y="542"/>
                      </a:lnTo>
                      <a:close/>
                    </a:path>
                  </a:pathLst>
                </a:custGeom>
                <a:solidFill>
                  <a:srgbClr val="6498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6" name="îṣḻíḋé"/>
                <p:cNvSpPr/>
                <p:nvPr/>
              </p:nvSpPr>
              <p:spPr bwMode="auto">
                <a:xfrm>
                  <a:off x="1920" y="135"/>
                  <a:ext cx="128" cy="523"/>
                </a:xfrm>
                <a:custGeom>
                  <a:avLst/>
                  <a:gdLst>
                    <a:gd name="T0" fmla="*/ 49 w 128"/>
                    <a:gd name="T1" fmla="*/ 523 h 523"/>
                    <a:gd name="T2" fmla="*/ 128 w 128"/>
                    <a:gd name="T3" fmla="*/ 62 h 523"/>
                    <a:gd name="T4" fmla="*/ 78 w 128"/>
                    <a:gd name="T5" fmla="*/ 0 h 523"/>
                    <a:gd name="T6" fmla="*/ 0 w 128"/>
                    <a:gd name="T7" fmla="*/ 460 h 523"/>
                    <a:gd name="T8" fmla="*/ 49 w 128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3">
                      <a:moveTo>
                        <a:pt x="49" y="523"/>
                      </a:moveTo>
                      <a:lnTo>
                        <a:pt x="128" y="62"/>
                      </a:lnTo>
                      <a:lnTo>
                        <a:pt x="78" y="0"/>
                      </a:lnTo>
                      <a:lnTo>
                        <a:pt x="0" y="460"/>
                      </a:lnTo>
                      <a:lnTo>
                        <a:pt x="49" y="523"/>
                      </a:lnTo>
                      <a:close/>
                    </a:path>
                  </a:pathLst>
                </a:custGeom>
                <a:solidFill>
                  <a:srgbClr val="6498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7" name="ïṣ1iḓê"/>
                <p:cNvSpPr/>
                <p:nvPr/>
              </p:nvSpPr>
              <p:spPr bwMode="auto">
                <a:xfrm>
                  <a:off x="1926" y="1139"/>
                  <a:ext cx="554" cy="500"/>
                </a:xfrm>
                <a:custGeom>
                  <a:avLst/>
                  <a:gdLst>
                    <a:gd name="T0" fmla="*/ 0 w 554"/>
                    <a:gd name="T1" fmla="*/ 359 h 500"/>
                    <a:gd name="T2" fmla="*/ 439 w 554"/>
                    <a:gd name="T3" fmla="*/ 0 h 500"/>
                    <a:gd name="T4" fmla="*/ 554 w 554"/>
                    <a:gd name="T5" fmla="*/ 141 h 500"/>
                    <a:gd name="T6" fmla="*/ 116 w 554"/>
                    <a:gd name="T7" fmla="*/ 500 h 500"/>
                    <a:gd name="T8" fmla="*/ 0 w 554"/>
                    <a:gd name="T9" fmla="*/ 359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500">
                      <a:moveTo>
                        <a:pt x="0" y="359"/>
                      </a:moveTo>
                      <a:lnTo>
                        <a:pt x="439" y="0"/>
                      </a:lnTo>
                      <a:lnTo>
                        <a:pt x="554" y="141"/>
                      </a:lnTo>
                      <a:lnTo>
                        <a:pt x="116" y="500"/>
                      </a:lnTo>
                      <a:lnTo>
                        <a:pt x="0" y="359"/>
                      </a:lnTo>
                      <a:close/>
                    </a:path>
                  </a:pathLst>
                </a:custGeom>
                <a:solidFill>
                  <a:srgbClr val="8AC4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8" name="ïṣľíḓè"/>
                <p:cNvSpPr/>
                <p:nvPr/>
              </p:nvSpPr>
              <p:spPr bwMode="auto">
                <a:xfrm>
                  <a:off x="1886" y="1091"/>
                  <a:ext cx="538" cy="482"/>
                </a:xfrm>
                <a:custGeom>
                  <a:avLst/>
                  <a:gdLst>
                    <a:gd name="T0" fmla="*/ 100 w 538"/>
                    <a:gd name="T1" fmla="*/ 482 h 482"/>
                    <a:gd name="T2" fmla="*/ 538 w 538"/>
                    <a:gd name="T3" fmla="*/ 123 h 482"/>
                    <a:gd name="T4" fmla="*/ 440 w 538"/>
                    <a:gd name="T5" fmla="*/ 0 h 482"/>
                    <a:gd name="T6" fmla="*/ 0 w 538"/>
                    <a:gd name="T7" fmla="*/ 359 h 482"/>
                    <a:gd name="T8" fmla="*/ 100 w 538"/>
                    <a:gd name="T9" fmla="*/ 482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8" h="482">
                      <a:moveTo>
                        <a:pt x="100" y="482"/>
                      </a:moveTo>
                      <a:lnTo>
                        <a:pt x="538" y="123"/>
                      </a:lnTo>
                      <a:lnTo>
                        <a:pt x="440" y="0"/>
                      </a:lnTo>
                      <a:lnTo>
                        <a:pt x="0" y="359"/>
                      </a:lnTo>
                      <a:lnTo>
                        <a:pt x="100" y="482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9" name="íṥḷíḑé"/>
                <p:cNvSpPr/>
                <p:nvPr/>
              </p:nvSpPr>
              <p:spPr bwMode="auto">
                <a:xfrm>
                  <a:off x="1416" y="1274"/>
                  <a:ext cx="626" cy="620"/>
                </a:xfrm>
                <a:custGeom>
                  <a:avLst/>
                  <a:gdLst>
                    <a:gd name="T0" fmla="*/ 0 w 626"/>
                    <a:gd name="T1" fmla="*/ 0 h 620"/>
                    <a:gd name="T2" fmla="*/ 470 w 626"/>
                    <a:gd name="T3" fmla="*/ 176 h 620"/>
                    <a:gd name="T4" fmla="*/ 626 w 626"/>
                    <a:gd name="T5" fmla="*/ 365 h 620"/>
                    <a:gd name="T6" fmla="*/ 510 w 626"/>
                    <a:gd name="T7" fmla="*/ 620 h 620"/>
                    <a:gd name="T8" fmla="*/ 0 w 626"/>
                    <a:gd name="T9" fmla="*/ 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6" h="620">
                      <a:moveTo>
                        <a:pt x="0" y="0"/>
                      </a:moveTo>
                      <a:lnTo>
                        <a:pt x="470" y="176"/>
                      </a:lnTo>
                      <a:lnTo>
                        <a:pt x="626" y="365"/>
                      </a:lnTo>
                      <a:lnTo>
                        <a:pt x="510" y="6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F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0" name="iŝļïďé"/>
                <p:cNvSpPr/>
                <p:nvPr/>
              </p:nvSpPr>
              <p:spPr bwMode="auto">
                <a:xfrm>
                  <a:off x="1671" y="1450"/>
                  <a:ext cx="315" cy="606"/>
                </a:xfrm>
                <a:custGeom>
                  <a:avLst/>
                  <a:gdLst>
                    <a:gd name="T0" fmla="*/ 315 w 315"/>
                    <a:gd name="T1" fmla="*/ 123 h 606"/>
                    <a:gd name="T2" fmla="*/ 99 w 315"/>
                    <a:gd name="T3" fmla="*/ 606 h 606"/>
                    <a:gd name="T4" fmla="*/ 0 w 315"/>
                    <a:gd name="T5" fmla="*/ 486 h 606"/>
                    <a:gd name="T6" fmla="*/ 215 w 315"/>
                    <a:gd name="T7" fmla="*/ 0 h 606"/>
                    <a:gd name="T8" fmla="*/ 315 w 315"/>
                    <a:gd name="T9" fmla="*/ 123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5" h="606">
                      <a:moveTo>
                        <a:pt x="315" y="123"/>
                      </a:moveTo>
                      <a:lnTo>
                        <a:pt x="99" y="606"/>
                      </a:lnTo>
                      <a:lnTo>
                        <a:pt x="0" y="486"/>
                      </a:lnTo>
                      <a:lnTo>
                        <a:pt x="215" y="0"/>
                      </a:lnTo>
                      <a:lnTo>
                        <a:pt x="315" y="123"/>
                      </a:lnTo>
                      <a:close/>
                    </a:path>
                  </a:pathLst>
                </a:custGeom>
                <a:solidFill>
                  <a:srgbClr val="6498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1" name="îŝ1ïḓe"/>
                <p:cNvSpPr/>
                <p:nvPr/>
              </p:nvSpPr>
              <p:spPr bwMode="auto">
                <a:xfrm>
                  <a:off x="1231" y="1106"/>
                  <a:ext cx="695" cy="892"/>
                </a:xfrm>
                <a:custGeom>
                  <a:avLst/>
                  <a:gdLst>
                    <a:gd name="T0" fmla="*/ 695 w 695"/>
                    <a:gd name="T1" fmla="*/ 788 h 892"/>
                    <a:gd name="T2" fmla="*/ 645 w 695"/>
                    <a:gd name="T3" fmla="*/ 892 h 892"/>
                    <a:gd name="T4" fmla="*/ 0 w 695"/>
                    <a:gd name="T5" fmla="*/ 104 h 892"/>
                    <a:gd name="T6" fmla="*/ 50 w 695"/>
                    <a:gd name="T7" fmla="*/ 0 h 892"/>
                    <a:gd name="T8" fmla="*/ 695 w 695"/>
                    <a:gd name="T9" fmla="*/ 788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5" h="892">
                      <a:moveTo>
                        <a:pt x="695" y="788"/>
                      </a:moveTo>
                      <a:lnTo>
                        <a:pt x="645" y="892"/>
                      </a:lnTo>
                      <a:lnTo>
                        <a:pt x="0" y="104"/>
                      </a:lnTo>
                      <a:lnTo>
                        <a:pt x="50" y="0"/>
                      </a:lnTo>
                      <a:lnTo>
                        <a:pt x="695" y="788"/>
                      </a:lnTo>
                      <a:close/>
                    </a:path>
                  </a:pathLst>
                </a:custGeom>
                <a:solidFill>
                  <a:srgbClr val="6498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2" name="íSľîḓe"/>
                <p:cNvSpPr/>
                <p:nvPr/>
              </p:nvSpPr>
              <p:spPr bwMode="auto">
                <a:xfrm>
                  <a:off x="1737" y="737"/>
                  <a:ext cx="388" cy="408"/>
                </a:xfrm>
                <a:custGeom>
                  <a:avLst/>
                  <a:gdLst>
                    <a:gd name="T0" fmla="*/ 36 w 187"/>
                    <a:gd name="T1" fmla="*/ 25 h 197"/>
                    <a:gd name="T2" fmla="*/ 23 w 187"/>
                    <a:gd name="T3" fmla="*/ 122 h 197"/>
                    <a:gd name="T4" fmla="*/ 157 w 187"/>
                    <a:gd name="T5" fmla="*/ 172 h 197"/>
                    <a:gd name="T6" fmla="*/ 134 w 187"/>
                    <a:gd name="T7" fmla="*/ 31 h 197"/>
                    <a:gd name="T8" fmla="*/ 36 w 187"/>
                    <a:gd name="T9" fmla="*/ 25 h 197"/>
                    <a:gd name="T10" fmla="*/ 102 w 187"/>
                    <a:gd name="T11" fmla="*/ 106 h 197"/>
                    <a:gd name="T12" fmla="*/ 47 w 187"/>
                    <a:gd name="T13" fmla="*/ 102 h 197"/>
                    <a:gd name="T14" fmla="*/ 54 w 187"/>
                    <a:gd name="T15" fmla="*/ 47 h 197"/>
                    <a:gd name="T16" fmla="*/ 109 w 187"/>
                    <a:gd name="T17" fmla="*/ 51 h 197"/>
                    <a:gd name="T18" fmla="*/ 102 w 187"/>
                    <a:gd name="T19" fmla="*/ 106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7" h="197">
                      <a:moveTo>
                        <a:pt x="36" y="25"/>
                      </a:moveTo>
                      <a:cubicBezTo>
                        <a:pt x="5" y="50"/>
                        <a:pt x="0" y="93"/>
                        <a:pt x="23" y="122"/>
                      </a:cubicBezTo>
                      <a:cubicBezTo>
                        <a:pt x="46" y="150"/>
                        <a:pt x="126" y="197"/>
                        <a:pt x="157" y="172"/>
                      </a:cubicBezTo>
                      <a:cubicBezTo>
                        <a:pt x="187" y="147"/>
                        <a:pt x="157" y="60"/>
                        <a:pt x="134" y="31"/>
                      </a:cubicBezTo>
                      <a:cubicBezTo>
                        <a:pt x="110" y="3"/>
                        <a:pt x="66" y="0"/>
                        <a:pt x="36" y="25"/>
                      </a:cubicBezTo>
                      <a:close/>
                      <a:moveTo>
                        <a:pt x="102" y="106"/>
                      </a:moveTo>
                      <a:cubicBezTo>
                        <a:pt x="85" y="120"/>
                        <a:pt x="60" y="118"/>
                        <a:pt x="47" y="102"/>
                      </a:cubicBezTo>
                      <a:cubicBezTo>
                        <a:pt x="34" y="86"/>
                        <a:pt x="37" y="61"/>
                        <a:pt x="54" y="47"/>
                      </a:cubicBezTo>
                      <a:cubicBezTo>
                        <a:pt x="72" y="33"/>
                        <a:pt x="96" y="35"/>
                        <a:pt x="109" y="51"/>
                      </a:cubicBezTo>
                      <a:cubicBezTo>
                        <a:pt x="123" y="67"/>
                        <a:pt x="119" y="92"/>
                        <a:pt x="102" y="106"/>
                      </a:cubicBezTo>
                      <a:close/>
                    </a:path>
                  </a:pathLst>
                </a:custGeom>
                <a:solidFill>
                  <a:srgbClr val="BF27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3" name="î$ļîdè"/>
                <p:cNvSpPr/>
                <p:nvPr/>
              </p:nvSpPr>
              <p:spPr bwMode="auto">
                <a:xfrm>
                  <a:off x="2343" y="382"/>
                  <a:ext cx="1167" cy="1104"/>
                </a:xfrm>
                <a:custGeom>
                  <a:avLst/>
                  <a:gdLst>
                    <a:gd name="T0" fmla="*/ 560 w 563"/>
                    <a:gd name="T1" fmla="*/ 417 h 532"/>
                    <a:gd name="T2" fmla="*/ 536 w 563"/>
                    <a:gd name="T3" fmla="*/ 452 h 532"/>
                    <a:gd name="T4" fmla="*/ 107 w 563"/>
                    <a:gd name="T5" fmla="*/ 529 h 532"/>
                    <a:gd name="T6" fmla="*/ 72 w 563"/>
                    <a:gd name="T7" fmla="*/ 504 h 532"/>
                    <a:gd name="T8" fmla="*/ 3 w 563"/>
                    <a:gd name="T9" fmla="*/ 115 h 532"/>
                    <a:gd name="T10" fmla="*/ 27 w 563"/>
                    <a:gd name="T11" fmla="*/ 79 h 532"/>
                    <a:gd name="T12" fmla="*/ 455 w 563"/>
                    <a:gd name="T13" fmla="*/ 3 h 532"/>
                    <a:gd name="T14" fmla="*/ 490 w 563"/>
                    <a:gd name="T15" fmla="*/ 28 h 532"/>
                    <a:gd name="T16" fmla="*/ 560 w 563"/>
                    <a:gd name="T17" fmla="*/ 417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3" h="532">
                      <a:moveTo>
                        <a:pt x="560" y="417"/>
                      </a:moveTo>
                      <a:cubicBezTo>
                        <a:pt x="563" y="434"/>
                        <a:pt x="552" y="449"/>
                        <a:pt x="536" y="452"/>
                      </a:cubicBezTo>
                      <a:cubicBezTo>
                        <a:pt x="107" y="529"/>
                        <a:pt x="107" y="529"/>
                        <a:pt x="107" y="529"/>
                      </a:cubicBezTo>
                      <a:cubicBezTo>
                        <a:pt x="91" y="532"/>
                        <a:pt x="75" y="521"/>
                        <a:pt x="72" y="504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0" y="98"/>
                        <a:pt x="11" y="82"/>
                        <a:pt x="27" y="79"/>
                      </a:cubicBezTo>
                      <a:cubicBezTo>
                        <a:pt x="455" y="3"/>
                        <a:pt x="455" y="3"/>
                        <a:pt x="455" y="3"/>
                      </a:cubicBezTo>
                      <a:cubicBezTo>
                        <a:pt x="472" y="0"/>
                        <a:pt x="487" y="11"/>
                        <a:pt x="490" y="28"/>
                      </a:cubicBezTo>
                      <a:lnTo>
                        <a:pt x="560" y="417"/>
                      </a:lnTo>
                      <a:close/>
                    </a:path>
                  </a:pathLst>
                </a:custGeom>
                <a:solidFill>
                  <a:srgbClr val="FFF8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4" name="iš1ïḋè"/>
                <p:cNvSpPr/>
                <p:nvPr/>
              </p:nvSpPr>
              <p:spPr bwMode="auto">
                <a:xfrm>
                  <a:off x="2343" y="382"/>
                  <a:ext cx="1032" cy="323"/>
                </a:xfrm>
                <a:custGeom>
                  <a:avLst/>
                  <a:gdLst>
                    <a:gd name="T0" fmla="*/ 498 w 498"/>
                    <a:gd name="T1" fmla="*/ 69 h 156"/>
                    <a:gd name="T2" fmla="*/ 490 w 498"/>
                    <a:gd name="T3" fmla="*/ 28 h 156"/>
                    <a:gd name="T4" fmla="*/ 455 w 498"/>
                    <a:gd name="T5" fmla="*/ 3 h 156"/>
                    <a:gd name="T6" fmla="*/ 27 w 498"/>
                    <a:gd name="T7" fmla="*/ 79 h 156"/>
                    <a:gd name="T8" fmla="*/ 3 w 498"/>
                    <a:gd name="T9" fmla="*/ 115 h 156"/>
                    <a:gd name="T10" fmla="*/ 10 w 498"/>
                    <a:gd name="T11" fmla="*/ 156 h 156"/>
                    <a:gd name="T12" fmla="*/ 498 w 498"/>
                    <a:gd name="T13" fmla="*/ 6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8" h="156">
                      <a:moveTo>
                        <a:pt x="498" y="69"/>
                      </a:moveTo>
                      <a:cubicBezTo>
                        <a:pt x="490" y="28"/>
                        <a:pt x="490" y="28"/>
                        <a:pt x="490" y="28"/>
                      </a:cubicBezTo>
                      <a:cubicBezTo>
                        <a:pt x="487" y="11"/>
                        <a:pt x="472" y="0"/>
                        <a:pt x="455" y="3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11" y="82"/>
                        <a:pt x="0" y="98"/>
                        <a:pt x="3" y="115"/>
                      </a:cubicBezTo>
                      <a:cubicBezTo>
                        <a:pt x="10" y="156"/>
                        <a:pt x="10" y="156"/>
                        <a:pt x="10" y="156"/>
                      </a:cubicBezTo>
                      <a:lnTo>
                        <a:pt x="498" y="69"/>
                      </a:lnTo>
                      <a:close/>
                    </a:path>
                  </a:pathLst>
                </a:custGeom>
                <a:solidFill>
                  <a:srgbClr val="A321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5" name="ïṡ1iḋè"/>
                <p:cNvSpPr/>
                <p:nvPr/>
              </p:nvSpPr>
              <p:spPr bwMode="auto">
                <a:xfrm>
                  <a:off x="2438" y="583"/>
                  <a:ext cx="998" cy="820"/>
                </a:xfrm>
                <a:custGeom>
                  <a:avLst/>
                  <a:gdLst>
                    <a:gd name="T0" fmla="*/ 993 w 998"/>
                    <a:gd name="T1" fmla="*/ 660 h 820"/>
                    <a:gd name="T2" fmla="*/ 991 w 998"/>
                    <a:gd name="T3" fmla="*/ 656 h 820"/>
                    <a:gd name="T4" fmla="*/ 125 w 998"/>
                    <a:gd name="T5" fmla="*/ 811 h 820"/>
                    <a:gd name="T6" fmla="*/ 8 w 998"/>
                    <a:gd name="T7" fmla="*/ 164 h 820"/>
                    <a:gd name="T8" fmla="*/ 873 w 998"/>
                    <a:gd name="T9" fmla="*/ 8 h 820"/>
                    <a:gd name="T10" fmla="*/ 989 w 998"/>
                    <a:gd name="T11" fmla="*/ 660 h 820"/>
                    <a:gd name="T12" fmla="*/ 993 w 998"/>
                    <a:gd name="T13" fmla="*/ 660 h 820"/>
                    <a:gd name="T14" fmla="*/ 991 w 998"/>
                    <a:gd name="T15" fmla="*/ 656 h 820"/>
                    <a:gd name="T16" fmla="*/ 993 w 998"/>
                    <a:gd name="T17" fmla="*/ 660 h 820"/>
                    <a:gd name="T18" fmla="*/ 998 w 998"/>
                    <a:gd name="T19" fmla="*/ 660 h 820"/>
                    <a:gd name="T20" fmla="*/ 879 w 998"/>
                    <a:gd name="T21" fmla="*/ 0 h 820"/>
                    <a:gd name="T22" fmla="*/ 0 w 998"/>
                    <a:gd name="T23" fmla="*/ 158 h 820"/>
                    <a:gd name="T24" fmla="*/ 118 w 998"/>
                    <a:gd name="T25" fmla="*/ 820 h 820"/>
                    <a:gd name="T26" fmla="*/ 998 w 998"/>
                    <a:gd name="T27" fmla="*/ 662 h 820"/>
                    <a:gd name="T28" fmla="*/ 998 w 998"/>
                    <a:gd name="T29" fmla="*/ 660 h 820"/>
                    <a:gd name="T30" fmla="*/ 993 w 998"/>
                    <a:gd name="T31" fmla="*/ 660 h 8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98" h="820">
                      <a:moveTo>
                        <a:pt x="993" y="660"/>
                      </a:moveTo>
                      <a:lnTo>
                        <a:pt x="991" y="656"/>
                      </a:lnTo>
                      <a:lnTo>
                        <a:pt x="125" y="811"/>
                      </a:lnTo>
                      <a:lnTo>
                        <a:pt x="8" y="164"/>
                      </a:lnTo>
                      <a:lnTo>
                        <a:pt x="873" y="8"/>
                      </a:lnTo>
                      <a:lnTo>
                        <a:pt x="989" y="660"/>
                      </a:lnTo>
                      <a:lnTo>
                        <a:pt x="993" y="660"/>
                      </a:lnTo>
                      <a:lnTo>
                        <a:pt x="991" y="656"/>
                      </a:lnTo>
                      <a:lnTo>
                        <a:pt x="993" y="660"/>
                      </a:lnTo>
                      <a:lnTo>
                        <a:pt x="998" y="660"/>
                      </a:lnTo>
                      <a:lnTo>
                        <a:pt x="879" y="0"/>
                      </a:lnTo>
                      <a:lnTo>
                        <a:pt x="0" y="158"/>
                      </a:lnTo>
                      <a:lnTo>
                        <a:pt x="118" y="820"/>
                      </a:lnTo>
                      <a:lnTo>
                        <a:pt x="998" y="662"/>
                      </a:lnTo>
                      <a:lnTo>
                        <a:pt x="998" y="660"/>
                      </a:lnTo>
                      <a:lnTo>
                        <a:pt x="993" y="660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6" name="iSḷîḍe"/>
                <p:cNvSpPr/>
                <p:nvPr/>
              </p:nvSpPr>
              <p:spPr bwMode="auto">
                <a:xfrm>
                  <a:off x="2448" y="753"/>
                  <a:ext cx="148" cy="147"/>
                </a:xfrm>
                <a:custGeom>
                  <a:avLst/>
                  <a:gdLst>
                    <a:gd name="T0" fmla="*/ 148 w 148"/>
                    <a:gd name="T1" fmla="*/ 125 h 147"/>
                    <a:gd name="T2" fmla="*/ 23 w 148"/>
                    <a:gd name="T3" fmla="*/ 147 h 147"/>
                    <a:gd name="T4" fmla="*/ 0 w 148"/>
                    <a:gd name="T5" fmla="*/ 23 h 147"/>
                    <a:gd name="T6" fmla="*/ 125 w 148"/>
                    <a:gd name="T7" fmla="*/ 0 h 147"/>
                    <a:gd name="T8" fmla="*/ 148 w 148"/>
                    <a:gd name="T9" fmla="*/ 12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147">
                      <a:moveTo>
                        <a:pt x="148" y="125"/>
                      </a:moveTo>
                      <a:lnTo>
                        <a:pt x="23" y="147"/>
                      </a:lnTo>
                      <a:lnTo>
                        <a:pt x="0" y="23"/>
                      </a:lnTo>
                      <a:lnTo>
                        <a:pt x="125" y="0"/>
                      </a:lnTo>
                      <a:lnTo>
                        <a:pt x="148" y="125"/>
                      </a:lnTo>
                      <a:close/>
                    </a:path>
                  </a:pathLst>
                </a:custGeom>
                <a:solidFill>
                  <a:srgbClr val="A35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7" name="ïşḻiďê"/>
                <p:cNvSpPr/>
                <p:nvPr/>
              </p:nvSpPr>
              <p:spPr bwMode="auto">
                <a:xfrm>
                  <a:off x="2442" y="749"/>
                  <a:ext cx="158" cy="158"/>
                </a:xfrm>
                <a:custGeom>
                  <a:avLst/>
                  <a:gdLst>
                    <a:gd name="T0" fmla="*/ 154 w 158"/>
                    <a:gd name="T1" fmla="*/ 129 h 158"/>
                    <a:gd name="T2" fmla="*/ 152 w 158"/>
                    <a:gd name="T3" fmla="*/ 124 h 158"/>
                    <a:gd name="T4" fmla="*/ 31 w 158"/>
                    <a:gd name="T5" fmla="*/ 145 h 158"/>
                    <a:gd name="T6" fmla="*/ 11 w 158"/>
                    <a:gd name="T7" fmla="*/ 31 h 158"/>
                    <a:gd name="T8" fmla="*/ 127 w 158"/>
                    <a:gd name="T9" fmla="*/ 10 h 158"/>
                    <a:gd name="T10" fmla="*/ 150 w 158"/>
                    <a:gd name="T11" fmla="*/ 131 h 158"/>
                    <a:gd name="T12" fmla="*/ 154 w 158"/>
                    <a:gd name="T13" fmla="*/ 129 h 158"/>
                    <a:gd name="T14" fmla="*/ 152 w 158"/>
                    <a:gd name="T15" fmla="*/ 124 h 158"/>
                    <a:gd name="T16" fmla="*/ 154 w 158"/>
                    <a:gd name="T17" fmla="*/ 129 h 158"/>
                    <a:gd name="T18" fmla="*/ 158 w 158"/>
                    <a:gd name="T19" fmla="*/ 129 h 158"/>
                    <a:gd name="T20" fmla="*/ 135 w 158"/>
                    <a:gd name="T21" fmla="*/ 0 h 158"/>
                    <a:gd name="T22" fmla="*/ 0 w 158"/>
                    <a:gd name="T23" fmla="*/ 23 h 158"/>
                    <a:gd name="T24" fmla="*/ 25 w 158"/>
                    <a:gd name="T25" fmla="*/ 158 h 158"/>
                    <a:gd name="T26" fmla="*/ 158 w 158"/>
                    <a:gd name="T27" fmla="*/ 133 h 158"/>
                    <a:gd name="T28" fmla="*/ 158 w 158"/>
                    <a:gd name="T29" fmla="*/ 129 h 158"/>
                    <a:gd name="T30" fmla="*/ 154 w 158"/>
                    <a:gd name="T31" fmla="*/ 1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4" y="129"/>
                      </a:moveTo>
                      <a:lnTo>
                        <a:pt x="152" y="124"/>
                      </a:lnTo>
                      <a:lnTo>
                        <a:pt x="31" y="145"/>
                      </a:lnTo>
                      <a:lnTo>
                        <a:pt x="11" y="31"/>
                      </a:lnTo>
                      <a:lnTo>
                        <a:pt x="127" y="10"/>
                      </a:lnTo>
                      <a:lnTo>
                        <a:pt x="150" y="131"/>
                      </a:lnTo>
                      <a:lnTo>
                        <a:pt x="154" y="129"/>
                      </a:lnTo>
                      <a:lnTo>
                        <a:pt x="152" y="124"/>
                      </a:lnTo>
                      <a:lnTo>
                        <a:pt x="154" y="129"/>
                      </a:lnTo>
                      <a:lnTo>
                        <a:pt x="158" y="129"/>
                      </a:lnTo>
                      <a:lnTo>
                        <a:pt x="135" y="0"/>
                      </a:lnTo>
                      <a:lnTo>
                        <a:pt x="0" y="23"/>
                      </a:lnTo>
                      <a:lnTo>
                        <a:pt x="25" y="158"/>
                      </a:lnTo>
                      <a:lnTo>
                        <a:pt x="158" y="133"/>
                      </a:lnTo>
                      <a:lnTo>
                        <a:pt x="158" y="129"/>
                      </a:lnTo>
                      <a:lnTo>
                        <a:pt x="154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8" name="ïṧḷîḑè"/>
                <p:cNvSpPr/>
                <p:nvPr/>
              </p:nvSpPr>
              <p:spPr bwMode="auto">
                <a:xfrm>
                  <a:off x="2567" y="726"/>
                  <a:ext cx="157" cy="158"/>
                </a:xfrm>
                <a:custGeom>
                  <a:avLst/>
                  <a:gdLst>
                    <a:gd name="T0" fmla="*/ 153 w 157"/>
                    <a:gd name="T1" fmla="*/ 131 h 158"/>
                    <a:gd name="T2" fmla="*/ 151 w 157"/>
                    <a:gd name="T3" fmla="*/ 125 h 158"/>
                    <a:gd name="T4" fmla="*/ 31 w 157"/>
                    <a:gd name="T5" fmla="*/ 147 h 158"/>
                    <a:gd name="T6" fmla="*/ 12 w 157"/>
                    <a:gd name="T7" fmla="*/ 31 h 158"/>
                    <a:gd name="T8" fmla="*/ 126 w 157"/>
                    <a:gd name="T9" fmla="*/ 11 h 158"/>
                    <a:gd name="T10" fmla="*/ 149 w 157"/>
                    <a:gd name="T11" fmla="*/ 131 h 158"/>
                    <a:gd name="T12" fmla="*/ 153 w 157"/>
                    <a:gd name="T13" fmla="*/ 131 h 158"/>
                    <a:gd name="T14" fmla="*/ 151 w 157"/>
                    <a:gd name="T15" fmla="*/ 125 h 158"/>
                    <a:gd name="T16" fmla="*/ 153 w 157"/>
                    <a:gd name="T17" fmla="*/ 131 h 158"/>
                    <a:gd name="T18" fmla="*/ 157 w 157"/>
                    <a:gd name="T19" fmla="*/ 129 h 158"/>
                    <a:gd name="T20" fmla="*/ 134 w 157"/>
                    <a:gd name="T21" fmla="*/ 0 h 158"/>
                    <a:gd name="T22" fmla="*/ 0 w 157"/>
                    <a:gd name="T23" fmla="*/ 25 h 158"/>
                    <a:gd name="T24" fmla="*/ 25 w 157"/>
                    <a:gd name="T25" fmla="*/ 158 h 158"/>
                    <a:gd name="T26" fmla="*/ 157 w 157"/>
                    <a:gd name="T27" fmla="*/ 133 h 158"/>
                    <a:gd name="T28" fmla="*/ 157 w 157"/>
                    <a:gd name="T29" fmla="*/ 129 h 158"/>
                    <a:gd name="T30" fmla="*/ 153 w 157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8">
                      <a:moveTo>
                        <a:pt x="153" y="131"/>
                      </a:moveTo>
                      <a:lnTo>
                        <a:pt x="151" y="125"/>
                      </a:lnTo>
                      <a:lnTo>
                        <a:pt x="31" y="147"/>
                      </a:lnTo>
                      <a:lnTo>
                        <a:pt x="12" y="31"/>
                      </a:lnTo>
                      <a:lnTo>
                        <a:pt x="126" y="11"/>
                      </a:lnTo>
                      <a:lnTo>
                        <a:pt x="149" y="131"/>
                      </a:lnTo>
                      <a:lnTo>
                        <a:pt x="153" y="131"/>
                      </a:lnTo>
                      <a:lnTo>
                        <a:pt x="151" y="125"/>
                      </a:lnTo>
                      <a:lnTo>
                        <a:pt x="153" y="131"/>
                      </a:lnTo>
                      <a:lnTo>
                        <a:pt x="157" y="129"/>
                      </a:lnTo>
                      <a:lnTo>
                        <a:pt x="134" y="0"/>
                      </a:lnTo>
                      <a:lnTo>
                        <a:pt x="0" y="25"/>
                      </a:lnTo>
                      <a:lnTo>
                        <a:pt x="25" y="158"/>
                      </a:lnTo>
                      <a:lnTo>
                        <a:pt x="157" y="133"/>
                      </a:lnTo>
                      <a:lnTo>
                        <a:pt x="157" y="129"/>
                      </a:lnTo>
                      <a:lnTo>
                        <a:pt x="153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9" name="iṥļíďe"/>
                <p:cNvSpPr/>
                <p:nvPr/>
              </p:nvSpPr>
              <p:spPr bwMode="auto">
                <a:xfrm>
                  <a:off x="2691" y="703"/>
                  <a:ext cx="158" cy="158"/>
                </a:xfrm>
                <a:custGeom>
                  <a:avLst/>
                  <a:gdLst>
                    <a:gd name="T0" fmla="*/ 154 w 158"/>
                    <a:gd name="T1" fmla="*/ 131 h 158"/>
                    <a:gd name="T2" fmla="*/ 151 w 158"/>
                    <a:gd name="T3" fmla="*/ 127 h 158"/>
                    <a:gd name="T4" fmla="*/ 31 w 158"/>
                    <a:gd name="T5" fmla="*/ 148 h 158"/>
                    <a:gd name="T6" fmla="*/ 13 w 158"/>
                    <a:gd name="T7" fmla="*/ 31 h 158"/>
                    <a:gd name="T8" fmla="*/ 127 w 158"/>
                    <a:gd name="T9" fmla="*/ 11 h 158"/>
                    <a:gd name="T10" fmla="*/ 149 w 158"/>
                    <a:gd name="T11" fmla="*/ 131 h 158"/>
                    <a:gd name="T12" fmla="*/ 154 w 158"/>
                    <a:gd name="T13" fmla="*/ 131 h 158"/>
                    <a:gd name="T14" fmla="*/ 151 w 158"/>
                    <a:gd name="T15" fmla="*/ 127 h 158"/>
                    <a:gd name="T16" fmla="*/ 154 w 158"/>
                    <a:gd name="T17" fmla="*/ 131 h 158"/>
                    <a:gd name="T18" fmla="*/ 158 w 158"/>
                    <a:gd name="T19" fmla="*/ 129 h 158"/>
                    <a:gd name="T20" fmla="*/ 135 w 158"/>
                    <a:gd name="T21" fmla="*/ 0 h 158"/>
                    <a:gd name="T22" fmla="*/ 0 w 158"/>
                    <a:gd name="T23" fmla="*/ 25 h 158"/>
                    <a:gd name="T24" fmla="*/ 25 w 158"/>
                    <a:gd name="T25" fmla="*/ 158 h 158"/>
                    <a:gd name="T26" fmla="*/ 158 w 158"/>
                    <a:gd name="T27" fmla="*/ 135 h 158"/>
                    <a:gd name="T28" fmla="*/ 158 w 158"/>
                    <a:gd name="T29" fmla="*/ 129 h 158"/>
                    <a:gd name="T30" fmla="*/ 154 w 158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4" y="131"/>
                      </a:moveTo>
                      <a:lnTo>
                        <a:pt x="151" y="127"/>
                      </a:lnTo>
                      <a:lnTo>
                        <a:pt x="31" y="148"/>
                      </a:lnTo>
                      <a:lnTo>
                        <a:pt x="13" y="31"/>
                      </a:lnTo>
                      <a:lnTo>
                        <a:pt x="127" y="11"/>
                      </a:lnTo>
                      <a:lnTo>
                        <a:pt x="149" y="131"/>
                      </a:lnTo>
                      <a:lnTo>
                        <a:pt x="154" y="131"/>
                      </a:lnTo>
                      <a:lnTo>
                        <a:pt x="151" y="127"/>
                      </a:lnTo>
                      <a:lnTo>
                        <a:pt x="154" y="131"/>
                      </a:lnTo>
                      <a:lnTo>
                        <a:pt x="158" y="129"/>
                      </a:lnTo>
                      <a:lnTo>
                        <a:pt x="135" y="0"/>
                      </a:lnTo>
                      <a:lnTo>
                        <a:pt x="0" y="25"/>
                      </a:lnTo>
                      <a:lnTo>
                        <a:pt x="25" y="158"/>
                      </a:lnTo>
                      <a:lnTo>
                        <a:pt x="158" y="135"/>
                      </a:lnTo>
                      <a:lnTo>
                        <a:pt x="158" y="129"/>
                      </a:lnTo>
                      <a:lnTo>
                        <a:pt x="154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0" name="îṧľïďè"/>
                <p:cNvSpPr/>
                <p:nvPr/>
              </p:nvSpPr>
              <p:spPr bwMode="auto">
                <a:xfrm>
                  <a:off x="2818" y="683"/>
                  <a:ext cx="155" cy="155"/>
                </a:xfrm>
                <a:custGeom>
                  <a:avLst/>
                  <a:gdLst>
                    <a:gd name="T0" fmla="*/ 151 w 155"/>
                    <a:gd name="T1" fmla="*/ 128 h 155"/>
                    <a:gd name="T2" fmla="*/ 149 w 155"/>
                    <a:gd name="T3" fmla="*/ 124 h 155"/>
                    <a:gd name="T4" fmla="*/ 31 w 155"/>
                    <a:gd name="T5" fmla="*/ 145 h 155"/>
                    <a:gd name="T6" fmla="*/ 10 w 155"/>
                    <a:gd name="T7" fmla="*/ 31 h 155"/>
                    <a:gd name="T8" fmla="*/ 124 w 155"/>
                    <a:gd name="T9" fmla="*/ 10 h 155"/>
                    <a:gd name="T10" fmla="*/ 147 w 155"/>
                    <a:gd name="T11" fmla="*/ 128 h 155"/>
                    <a:gd name="T12" fmla="*/ 151 w 155"/>
                    <a:gd name="T13" fmla="*/ 128 h 155"/>
                    <a:gd name="T14" fmla="*/ 149 w 155"/>
                    <a:gd name="T15" fmla="*/ 124 h 155"/>
                    <a:gd name="T16" fmla="*/ 151 w 155"/>
                    <a:gd name="T17" fmla="*/ 128 h 155"/>
                    <a:gd name="T18" fmla="*/ 155 w 155"/>
                    <a:gd name="T19" fmla="*/ 128 h 155"/>
                    <a:gd name="T20" fmla="*/ 132 w 155"/>
                    <a:gd name="T21" fmla="*/ 0 h 155"/>
                    <a:gd name="T22" fmla="*/ 0 w 155"/>
                    <a:gd name="T23" fmla="*/ 22 h 155"/>
                    <a:gd name="T24" fmla="*/ 22 w 155"/>
                    <a:gd name="T25" fmla="*/ 155 h 155"/>
                    <a:gd name="T26" fmla="*/ 155 w 155"/>
                    <a:gd name="T27" fmla="*/ 132 h 155"/>
                    <a:gd name="T28" fmla="*/ 155 w 155"/>
                    <a:gd name="T29" fmla="*/ 128 h 155"/>
                    <a:gd name="T30" fmla="*/ 151 w 155"/>
                    <a:gd name="T31" fmla="*/ 128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5" h="155">
                      <a:moveTo>
                        <a:pt x="151" y="128"/>
                      </a:moveTo>
                      <a:lnTo>
                        <a:pt x="149" y="124"/>
                      </a:lnTo>
                      <a:lnTo>
                        <a:pt x="31" y="145"/>
                      </a:lnTo>
                      <a:lnTo>
                        <a:pt x="10" y="31"/>
                      </a:lnTo>
                      <a:lnTo>
                        <a:pt x="124" y="10"/>
                      </a:lnTo>
                      <a:lnTo>
                        <a:pt x="147" y="128"/>
                      </a:lnTo>
                      <a:lnTo>
                        <a:pt x="151" y="128"/>
                      </a:lnTo>
                      <a:lnTo>
                        <a:pt x="149" y="124"/>
                      </a:lnTo>
                      <a:lnTo>
                        <a:pt x="151" y="128"/>
                      </a:lnTo>
                      <a:lnTo>
                        <a:pt x="155" y="128"/>
                      </a:lnTo>
                      <a:lnTo>
                        <a:pt x="132" y="0"/>
                      </a:lnTo>
                      <a:lnTo>
                        <a:pt x="0" y="22"/>
                      </a:lnTo>
                      <a:lnTo>
                        <a:pt x="22" y="155"/>
                      </a:lnTo>
                      <a:lnTo>
                        <a:pt x="155" y="132"/>
                      </a:lnTo>
                      <a:lnTo>
                        <a:pt x="155" y="128"/>
                      </a:lnTo>
                      <a:lnTo>
                        <a:pt x="151" y="128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1" name="iśḷiḑé"/>
                <p:cNvSpPr/>
                <p:nvPr/>
              </p:nvSpPr>
              <p:spPr bwMode="auto">
                <a:xfrm>
                  <a:off x="2942" y="660"/>
                  <a:ext cx="156" cy="157"/>
                </a:xfrm>
                <a:custGeom>
                  <a:avLst/>
                  <a:gdLst>
                    <a:gd name="T0" fmla="*/ 151 w 156"/>
                    <a:gd name="T1" fmla="*/ 128 h 157"/>
                    <a:gd name="T2" fmla="*/ 149 w 156"/>
                    <a:gd name="T3" fmla="*/ 124 h 157"/>
                    <a:gd name="T4" fmla="*/ 31 w 156"/>
                    <a:gd name="T5" fmla="*/ 147 h 157"/>
                    <a:gd name="T6" fmla="*/ 10 w 156"/>
                    <a:gd name="T7" fmla="*/ 31 h 157"/>
                    <a:gd name="T8" fmla="*/ 124 w 156"/>
                    <a:gd name="T9" fmla="*/ 10 h 157"/>
                    <a:gd name="T10" fmla="*/ 147 w 156"/>
                    <a:gd name="T11" fmla="*/ 130 h 157"/>
                    <a:gd name="T12" fmla="*/ 151 w 156"/>
                    <a:gd name="T13" fmla="*/ 128 h 157"/>
                    <a:gd name="T14" fmla="*/ 149 w 156"/>
                    <a:gd name="T15" fmla="*/ 124 h 157"/>
                    <a:gd name="T16" fmla="*/ 151 w 156"/>
                    <a:gd name="T17" fmla="*/ 128 h 157"/>
                    <a:gd name="T18" fmla="*/ 156 w 156"/>
                    <a:gd name="T19" fmla="*/ 128 h 157"/>
                    <a:gd name="T20" fmla="*/ 133 w 156"/>
                    <a:gd name="T21" fmla="*/ 0 h 157"/>
                    <a:gd name="T22" fmla="*/ 0 w 156"/>
                    <a:gd name="T23" fmla="*/ 23 h 157"/>
                    <a:gd name="T24" fmla="*/ 23 w 156"/>
                    <a:gd name="T25" fmla="*/ 157 h 157"/>
                    <a:gd name="T26" fmla="*/ 156 w 156"/>
                    <a:gd name="T27" fmla="*/ 133 h 157"/>
                    <a:gd name="T28" fmla="*/ 156 w 156"/>
                    <a:gd name="T29" fmla="*/ 128 h 157"/>
                    <a:gd name="T30" fmla="*/ 151 w 156"/>
                    <a:gd name="T31" fmla="*/ 128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6" h="157">
                      <a:moveTo>
                        <a:pt x="151" y="128"/>
                      </a:moveTo>
                      <a:lnTo>
                        <a:pt x="149" y="124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4" y="10"/>
                      </a:lnTo>
                      <a:lnTo>
                        <a:pt x="147" y="130"/>
                      </a:lnTo>
                      <a:lnTo>
                        <a:pt x="151" y="128"/>
                      </a:lnTo>
                      <a:lnTo>
                        <a:pt x="149" y="124"/>
                      </a:lnTo>
                      <a:lnTo>
                        <a:pt x="151" y="128"/>
                      </a:lnTo>
                      <a:lnTo>
                        <a:pt x="156" y="128"/>
                      </a:lnTo>
                      <a:lnTo>
                        <a:pt x="133" y="0"/>
                      </a:lnTo>
                      <a:lnTo>
                        <a:pt x="0" y="23"/>
                      </a:lnTo>
                      <a:lnTo>
                        <a:pt x="23" y="157"/>
                      </a:lnTo>
                      <a:lnTo>
                        <a:pt x="156" y="133"/>
                      </a:lnTo>
                      <a:lnTo>
                        <a:pt x="156" y="128"/>
                      </a:lnTo>
                      <a:lnTo>
                        <a:pt x="151" y="128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2" name="î$ḷîḓe"/>
                <p:cNvSpPr/>
                <p:nvPr/>
              </p:nvSpPr>
              <p:spPr bwMode="auto">
                <a:xfrm>
                  <a:off x="3066" y="637"/>
                  <a:ext cx="156" cy="158"/>
                </a:xfrm>
                <a:custGeom>
                  <a:avLst/>
                  <a:gdLst>
                    <a:gd name="T0" fmla="*/ 152 w 156"/>
                    <a:gd name="T1" fmla="*/ 131 h 158"/>
                    <a:gd name="T2" fmla="*/ 150 w 156"/>
                    <a:gd name="T3" fmla="*/ 124 h 158"/>
                    <a:gd name="T4" fmla="*/ 32 w 156"/>
                    <a:gd name="T5" fmla="*/ 147 h 158"/>
                    <a:gd name="T6" fmla="*/ 11 w 156"/>
                    <a:gd name="T7" fmla="*/ 31 h 158"/>
                    <a:gd name="T8" fmla="*/ 125 w 156"/>
                    <a:gd name="T9" fmla="*/ 10 h 158"/>
                    <a:gd name="T10" fmla="*/ 148 w 156"/>
                    <a:gd name="T11" fmla="*/ 131 h 158"/>
                    <a:gd name="T12" fmla="*/ 152 w 156"/>
                    <a:gd name="T13" fmla="*/ 131 h 158"/>
                    <a:gd name="T14" fmla="*/ 150 w 156"/>
                    <a:gd name="T15" fmla="*/ 124 h 158"/>
                    <a:gd name="T16" fmla="*/ 152 w 156"/>
                    <a:gd name="T17" fmla="*/ 131 h 158"/>
                    <a:gd name="T18" fmla="*/ 156 w 156"/>
                    <a:gd name="T19" fmla="*/ 129 h 158"/>
                    <a:gd name="T20" fmla="*/ 133 w 156"/>
                    <a:gd name="T21" fmla="*/ 0 h 158"/>
                    <a:gd name="T22" fmla="*/ 0 w 156"/>
                    <a:gd name="T23" fmla="*/ 25 h 158"/>
                    <a:gd name="T24" fmla="*/ 23 w 156"/>
                    <a:gd name="T25" fmla="*/ 158 h 158"/>
                    <a:gd name="T26" fmla="*/ 156 w 156"/>
                    <a:gd name="T27" fmla="*/ 133 h 158"/>
                    <a:gd name="T28" fmla="*/ 156 w 156"/>
                    <a:gd name="T29" fmla="*/ 129 h 158"/>
                    <a:gd name="T30" fmla="*/ 152 w 156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6" h="158">
                      <a:moveTo>
                        <a:pt x="152" y="131"/>
                      </a:moveTo>
                      <a:lnTo>
                        <a:pt x="150" y="124"/>
                      </a:lnTo>
                      <a:lnTo>
                        <a:pt x="32" y="147"/>
                      </a:lnTo>
                      <a:lnTo>
                        <a:pt x="11" y="31"/>
                      </a:lnTo>
                      <a:lnTo>
                        <a:pt x="125" y="10"/>
                      </a:lnTo>
                      <a:lnTo>
                        <a:pt x="148" y="131"/>
                      </a:lnTo>
                      <a:lnTo>
                        <a:pt x="152" y="131"/>
                      </a:lnTo>
                      <a:lnTo>
                        <a:pt x="150" y="124"/>
                      </a:lnTo>
                      <a:lnTo>
                        <a:pt x="152" y="131"/>
                      </a:lnTo>
                      <a:lnTo>
                        <a:pt x="156" y="129"/>
                      </a:lnTo>
                      <a:lnTo>
                        <a:pt x="133" y="0"/>
                      </a:lnTo>
                      <a:lnTo>
                        <a:pt x="0" y="25"/>
                      </a:lnTo>
                      <a:lnTo>
                        <a:pt x="23" y="158"/>
                      </a:lnTo>
                      <a:lnTo>
                        <a:pt x="156" y="133"/>
                      </a:lnTo>
                      <a:lnTo>
                        <a:pt x="156" y="129"/>
                      </a:lnTo>
                      <a:lnTo>
                        <a:pt x="152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3" name="íṧḻidé"/>
                <p:cNvSpPr/>
                <p:nvPr/>
              </p:nvSpPr>
              <p:spPr bwMode="auto">
                <a:xfrm>
                  <a:off x="3191" y="614"/>
                  <a:ext cx="155" cy="158"/>
                </a:xfrm>
                <a:custGeom>
                  <a:avLst/>
                  <a:gdLst>
                    <a:gd name="T0" fmla="*/ 151 w 155"/>
                    <a:gd name="T1" fmla="*/ 131 h 158"/>
                    <a:gd name="T2" fmla="*/ 149 w 155"/>
                    <a:gd name="T3" fmla="*/ 127 h 158"/>
                    <a:gd name="T4" fmla="*/ 31 w 155"/>
                    <a:gd name="T5" fmla="*/ 147 h 158"/>
                    <a:gd name="T6" fmla="*/ 10 w 155"/>
                    <a:gd name="T7" fmla="*/ 31 h 158"/>
                    <a:gd name="T8" fmla="*/ 124 w 155"/>
                    <a:gd name="T9" fmla="*/ 10 h 158"/>
                    <a:gd name="T10" fmla="*/ 147 w 155"/>
                    <a:gd name="T11" fmla="*/ 131 h 158"/>
                    <a:gd name="T12" fmla="*/ 151 w 155"/>
                    <a:gd name="T13" fmla="*/ 131 h 158"/>
                    <a:gd name="T14" fmla="*/ 149 w 155"/>
                    <a:gd name="T15" fmla="*/ 127 h 158"/>
                    <a:gd name="T16" fmla="*/ 151 w 155"/>
                    <a:gd name="T17" fmla="*/ 131 h 158"/>
                    <a:gd name="T18" fmla="*/ 155 w 155"/>
                    <a:gd name="T19" fmla="*/ 131 h 158"/>
                    <a:gd name="T20" fmla="*/ 133 w 155"/>
                    <a:gd name="T21" fmla="*/ 0 h 158"/>
                    <a:gd name="T22" fmla="*/ 0 w 155"/>
                    <a:gd name="T23" fmla="*/ 25 h 158"/>
                    <a:gd name="T24" fmla="*/ 23 w 155"/>
                    <a:gd name="T25" fmla="*/ 158 h 158"/>
                    <a:gd name="T26" fmla="*/ 155 w 155"/>
                    <a:gd name="T27" fmla="*/ 135 h 158"/>
                    <a:gd name="T28" fmla="*/ 155 w 155"/>
                    <a:gd name="T29" fmla="*/ 131 h 158"/>
                    <a:gd name="T30" fmla="*/ 151 w 155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5" h="158">
                      <a:moveTo>
                        <a:pt x="151" y="131"/>
                      </a:moveTo>
                      <a:lnTo>
                        <a:pt x="149" y="127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4" y="10"/>
                      </a:lnTo>
                      <a:lnTo>
                        <a:pt x="147" y="131"/>
                      </a:lnTo>
                      <a:lnTo>
                        <a:pt x="151" y="131"/>
                      </a:lnTo>
                      <a:lnTo>
                        <a:pt x="149" y="127"/>
                      </a:lnTo>
                      <a:lnTo>
                        <a:pt x="151" y="131"/>
                      </a:lnTo>
                      <a:lnTo>
                        <a:pt x="155" y="131"/>
                      </a:lnTo>
                      <a:lnTo>
                        <a:pt x="133" y="0"/>
                      </a:lnTo>
                      <a:lnTo>
                        <a:pt x="0" y="25"/>
                      </a:lnTo>
                      <a:lnTo>
                        <a:pt x="23" y="158"/>
                      </a:lnTo>
                      <a:lnTo>
                        <a:pt x="155" y="135"/>
                      </a:lnTo>
                      <a:lnTo>
                        <a:pt x="155" y="131"/>
                      </a:lnTo>
                      <a:lnTo>
                        <a:pt x="151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4" name="îṩḷîdê"/>
                <p:cNvSpPr/>
                <p:nvPr/>
              </p:nvSpPr>
              <p:spPr bwMode="auto">
                <a:xfrm>
                  <a:off x="2471" y="878"/>
                  <a:ext cx="145" cy="147"/>
                </a:xfrm>
                <a:custGeom>
                  <a:avLst/>
                  <a:gdLst>
                    <a:gd name="T0" fmla="*/ 145 w 145"/>
                    <a:gd name="T1" fmla="*/ 124 h 147"/>
                    <a:gd name="T2" fmla="*/ 21 w 145"/>
                    <a:gd name="T3" fmla="*/ 147 h 147"/>
                    <a:gd name="T4" fmla="*/ 0 w 145"/>
                    <a:gd name="T5" fmla="*/ 22 h 147"/>
                    <a:gd name="T6" fmla="*/ 125 w 145"/>
                    <a:gd name="T7" fmla="*/ 0 h 147"/>
                    <a:gd name="T8" fmla="*/ 145 w 145"/>
                    <a:gd name="T9" fmla="*/ 124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147">
                      <a:moveTo>
                        <a:pt x="145" y="124"/>
                      </a:moveTo>
                      <a:lnTo>
                        <a:pt x="21" y="147"/>
                      </a:lnTo>
                      <a:lnTo>
                        <a:pt x="0" y="22"/>
                      </a:lnTo>
                      <a:lnTo>
                        <a:pt x="125" y="0"/>
                      </a:lnTo>
                      <a:lnTo>
                        <a:pt x="145" y="124"/>
                      </a:lnTo>
                      <a:close/>
                    </a:path>
                  </a:pathLst>
                </a:custGeom>
                <a:solidFill>
                  <a:srgbClr val="A35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5" name="ïŝlîdé"/>
                <p:cNvSpPr/>
                <p:nvPr/>
              </p:nvSpPr>
              <p:spPr bwMode="auto">
                <a:xfrm>
                  <a:off x="2465" y="873"/>
                  <a:ext cx="158" cy="158"/>
                </a:xfrm>
                <a:custGeom>
                  <a:avLst/>
                  <a:gdLst>
                    <a:gd name="T0" fmla="*/ 151 w 158"/>
                    <a:gd name="T1" fmla="*/ 129 h 158"/>
                    <a:gd name="T2" fmla="*/ 151 w 158"/>
                    <a:gd name="T3" fmla="*/ 125 h 158"/>
                    <a:gd name="T4" fmla="*/ 31 w 158"/>
                    <a:gd name="T5" fmla="*/ 148 h 158"/>
                    <a:gd name="T6" fmla="*/ 10 w 158"/>
                    <a:gd name="T7" fmla="*/ 32 h 158"/>
                    <a:gd name="T8" fmla="*/ 127 w 158"/>
                    <a:gd name="T9" fmla="*/ 11 h 158"/>
                    <a:gd name="T10" fmla="*/ 147 w 158"/>
                    <a:gd name="T11" fmla="*/ 131 h 158"/>
                    <a:gd name="T12" fmla="*/ 151 w 158"/>
                    <a:gd name="T13" fmla="*/ 129 h 158"/>
                    <a:gd name="T14" fmla="*/ 151 w 158"/>
                    <a:gd name="T15" fmla="*/ 125 h 158"/>
                    <a:gd name="T16" fmla="*/ 151 w 158"/>
                    <a:gd name="T17" fmla="*/ 129 h 158"/>
                    <a:gd name="T18" fmla="*/ 158 w 158"/>
                    <a:gd name="T19" fmla="*/ 129 h 158"/>
                    <a:gd name="T20" fmla="*/ 133 w 158"/>
                    <a:gd name="T21" fmla="*/ 0 h 158"/>
                    <a:gd name="T22" fmla="*/ 0 w 158"/>
                    <a:gd name="T23" fmla="*/ 23 h 158"/>
                    <a:gd name="T24" fmla="*/ 25 w 158"/>
                    <a:gd name="T25" fmla="*/ 158 h 158"/>
                    <a:gd name="T26" fmla="*/ 158 w 158"/>
                    <a:gd name="T27" fmla="*/ 133 h 158"/>
                    <a:gd name="T28" fmla="*/ 158 w 158"/>
                    <a:gd name="T29" fmla="*/ 129 h 158"/>
                    <a:gd name="T30" fmla="*/ 151 w 158"/>
                    <a:gd name="T31" fmla="*/ 1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1" y="129"/>
                      </a:moveTo>
                      <a:lnTo>
                        <a:pt x="151" y="125"/>
                      </a:lnTo>
                      <a:lnTo>
                        <a:pt x="31" y="148"/>
                      </a:lnTo>
                      <a:lnTo>
                        <a:pt x="10" y="32"/>
                      </a:lnTo>
                      <a:lnTo>
                        <a:pt x="127" y="11"/>
                      </a:lnTo>
                      <a:lnTo>
                        <a:pt x="147" y="131"/>
                      </a:lnTo>
                      <a:lnTo>
                        <a:pt x="151" y="129"/>
                      </a:lnTo>
                      <a:lnTo>
                        <a:pt x="151" y="125"/>
                      </a:lnTo>
                      <a:lnTo>
                        <a:pt x="151" y="129"/>
                      </a:lnTo>
                      <a:lnTo>
                        <a:pt x="158" y="129"/>
                      </a:lnTo>
                      <a:lnTo>
                        <a:pt x="133" y="0"/>
                      </a:lnTo>
                      <a:lnTo>
                        <a:pt x="0" y="23"/>
                      </a:lnTo>
                      <a:lnTo>
                        <a:pt x="25" y="158"/>
                      </a:lnTo>
                      <a:lnTo>
                        <a:pt x="158" y="133"/>
                      </a:lnTo>
                      <a:lnTo>
                        <a:pt x="158" y="129"/>
                      </a:lnTo>
                      <a:lnTo>
                        <a:pt x="151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6" name="îş1ídé"/>
                <p:cNvSpPr/>
                <p:nvPr/>
              </p:nvSpPr>
              <p:spPr bwMode="auto">
                <a:xfrm>
                  <a:off x="2589" y="851"/>
                  <a:ext cx="158" cy="157"/>
                </a:xfrm>
                <a:custGeom>
                  <a:avLst/>
                  <a:gdLst>
                    <a:gd name="T0" fmla="*/ 152 w 158"/>
                    <a:gd name="T1" fmla="*/ 130 h 157"/>
                    <a:gd name="T2" fmla="*/ 152 w 158"/>
                    <a:gd name="T3" fmla="*/ 124 h 157"/>
                    <a:gd name="T4" fmla="*/ 32 w 158"/>
                    <a:gd name="T5" fmla="*/ 147 h 157"/>
                    <a:gd name="T6" fmla="*/ 11 w 158"/>
                    <a:gd name="T7" fmla="*/ 31 h 157"/>
                    <a:gd name="T8" fmla="*/ 127 w 158"/>
                    <a:gd name="T9" fmla="*/ 10 h 157"/>
                    <a:gd name="T10" fmla="*/ 148 w 158"/>
                    <a:gd name="T11" fmla="*/ 130 h 157"/>
                    <a:gd name="T12" fmla="*/ 152 w 158"/>
                    <a:gd name="T13" fmla="*/ 130 h 157"/>
                    <a:gd name="T14" fmla="*/ 152 w 158"/>
                    <a:gd name="T15" fmla="*/ 124 h 157"/>
                    <a:gd name="T16" fmla="*/ 152 w 158"/>
                    <a:gd name="T17" fmla="*/ 130 h 157"/>
                    <a:gd name="T18" fmla="*/ 158 w 158"/>
                    <a:gd name="T19" fmla="*/ 128 h 157"/>
                    <a:gd name="T20" fmla="*/ 133 w 158"/>
                    <a:gd name="T21" fmla="*/ 0 h 157"/>
                    <a:gd name="T22" fmla="*/ 0 w 158"/>
                    <a:gd name="T23" fmla="*/ 25 h 157"/>
                    <a:gd name="T24" fmla="*/ 25 w 158"/>
                    <a:gd name="T25" fmla="*/ 157 h 157"/>
                    <a:gd name="T26" fmla="*/ 158 w 158"/>
                    <a:gd name="T27" fmla="*/ 132 h 157"/>
                    <a:gd name="T28" fmla="*/ 158 w 158"/>
                    <a:gd name="T29" fmla="*/ 128 h 157"/>
                    <a:gd name="T30" fmla="*/ 152 w 158"/>
                    <a:gd name="T31" fmla="*/ 13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7">
                      <a:moveTo>
                        <a:pt x="152" y="130"/>
                      </a:moveTo>
                      <a:lnTo>
                        <a:pt x="152" y="124"/>
                      </a:lnTo>
                      <a:lnTo>
                        <a:pt x="32" y="147"/>
                      </a:lnTo>
                      <a:lnTo>
                        <a:pt x="11" y="31"/>
                      </a:lnTo>
                      <a:lnTo>
                        <a:pt x="127" y="10"/>
                      </a:lnTo>
                      <a:lnTo>
                        <a:pt x="148" y="130"/>
                      </a:lnTo>
                      <a:lnTo>
                        <a:pt x="152" y="130"/>
                      </a:lnTo>
                      <a:lnTo>
                        <a:pt x="152" y="124"/>
                      </a:lnTo>
                      <a:lnTo>
                        <a:pt x="152" y="130"/>
                      </a:lnTo>
                      <a:lnTo>
                        <a:pt x="158" y="128"/>
                      </a:lnTo>
                      <a:lnTo>
                        <a:pt x="133" y="0"/>
                      </a:lnTo>
                      <a:lnTo>
                        <a:pt x="0" y="25"/>
                      </a:lnTo>
                      <a:lnTo>
                        <a:pt x="25" y="157"/>
                      </a:lnTo>
                      <a:lnTo>
                        <a:pt x="158" y="132"/>
                      </a:lnTo>
                      <a:lnTo>
                        <a:pt x="158" y="128"/>
                      </a:lnTo>
                      <a:lnTo>
                        <a:pt x="152" y="130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7" name="iṧ1iďè"/>
                <p:cNvSpPr/>
                <p:nvPr/>
              </p:nvSpPr>
              <p:spPr bwMode="auto">
                <a:xfrm>
                  <a:off x="2714" y="828"/>
                  <a:ext cx="158" cy="158"/>
                </a:xfrm>
                <a:custGeom>
                  <a:avLst/>
                  <a:gdLst>
                    <a:gd name="T0" fmla="*/ 151 w 158"/>
                    <a:gd name="T1" fmla="*/ 131 h 158"/>
                    <a:gd name="T2" fmla="*/ 151 w 158"/>
                    <a:gd name="T3" fmla="*/ 126 h 158"/>
                    <a:gd name="T4" fmla="*/ 31 w 158"/>
                    <a:gd name="T5" fmla="*/ 147 h 158"/>
                    <a:gd name="T6" fmla="*/ 10 w 158"/>
                    <a:gd name="T7" fmla="*/ 31 h 158"/>
                    <a:gd name="T8" fmla="*/ 126 w 158"/>
                    <a:gd name="T9" fmla="*/ 10 h 158"/>
                    <a:gd name="T10" fmla="*/ 147 w 158"/>
                    <a:gd name="T11" fmla="*/ 131 h 158"/>
                    <a:gd name="T12" fmla="*/ 151 w 158"/>
                    <a:gd name="T13" fmla="*/ 131 h 158"/>
                    <a:gd name="T14" fmla="*/ 151 w 158"/>
                    <a:gd name="T15" fmla="*/ 126 h 158"/>
                    <a:gd name="T16" fmla="*/ 151 w 158"/>
                    <a:gd name="T17" fmla="*/ 131 h 158"/>
                    <a:gd name="T18" fmla="*/ 158 w 158"/>
                    <a:gd name="T19" fmla="*/ 128 h 158"/>
                    <a:gd name="T20" fmla="*/ 135 w 158"/>
                    <a:gd name="T21" fmla="*/ 0 h 158"/>
                    <a:gd name="T22" fmla="*/ 0 w 158"/>
                    <a:gd name="T23" fmla="*/ 25 h 158"/>
                    <a:gd name="T24" fmla="*/ 25 w 158"/>
                    <a:gd name="T25" fmla="*/ 158 h 158"/>
                    <a:gd name="T26" fmla="*/ 158 w 158"/>
                    <a:gd name="T27" fmla="*/ 135 h 158"/>
                    <a:gd name="T28" fmla="*/ 158 w 158"/>
                    <a:gd name="T29" fmla="*/ 128 h 158"/>
                    <a:gd name="T30" fmla="*/ 151 w 158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1" y="131"/>
                      </a:moveTo>
                      <a:lnTo>
                        <a:pt x="151" y="126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6" y="10"/>
                      </a:lnTo>
                      <a:lnTo>
                        <a:pt x="147" y="131"/>
                      </a:lnTo>
                      <a:lnTo>
                        <a:pt x="151" y="131"/>
                      </a:lnTo>
                      <a:lnTo>
                        <a:pt x="151" y="126"/>
                      </a:lnTo>
                      <a:lnTo>
                        <a:pt x="151" y="131"/>
                      </a:lnTo>
                      <a:lnTo>
                        <a:pt x="158" y="128"/>
                      </a:lnTo>
                      <a:lnTo>
                        <a:pt x="135" y="0"/>
                      </a:lnTo>
                      <a:lnTo>
                        <a:pt x="0" y="25"/>
                      </a:lnTo>
                      <a:lnTo>
                        <a:pt x="25" y="158"/>
                      </a:lnTo>
                      <a:lnTo>
                        <a:pt x="158" y="135"/>
                      </a:lnTo>
                      <a:lnTo>
                        <a:pt x="158" y="128"/>
                      </a:lnTo>
                      <a:lnTo>
                        <a:pt x="151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8" name="îṥḷíḓe"/>
                <p:cNvSpPr/>
                <p:nvPr/>
              </p:nvSpPr>
              <p:spPr bwMode="auto">
                <a:xfrm>
                  <a:off x="2838" y="807"/>
                  <a:ext cx="158" cy="156"/>
                </a:xfrm>
                <a:custGeom>
                  <a:avLst/>
                  <a:gdLst>
                    <a:gd name="T0" fmla="*/ 154 w 158"/>
                    <a:gd name="T1" fmla="*/ 129 h 156"/>
                    <a:gd name="T2" fmla="*/ 152 w 158"/>
                    <a:gd name="T3" fmla="*/ 125 h 156"/>
                    <a:gd name="T4" fmla="*/ 31 w 158"/>
                    <a:gd name="T5" fmla="*/ 145 h 156"/>
                    <a:gd name="T6" fmla="*/ 11 w 158"/>
                    <a:gd name="T7" fmla="*/ 31 h 156"/>
                    <a:gd name="T8" fmla="*/ 127 w 158"/>
                    <a:gd name="T9" fmla="*/ 10 h 156"/>
                    <a:gd name="T10" fmla="*/ 148 w 158"/>
                    <a:gd name="T11" fmla="*/ 129 h 156"/>
                    <a:gd name="T12" fmla="*/ 154 w 158"/>
                    <a:gd name="T13" fmla="*/ 129 h 156"/>
                    <a:gd name="T14" fmla="*/ 152 w 158"/>
                    <a:gd name="T15" fmla="*/ 125 h 156"/>
                    <a:gd name="T16" fmla="*/ 154 w 158"/>
                    <a:gd name="T17" fmla="*/ 129 h 156"/>
                    <a:gd name="T18" fmla="*/ 158 w 158"/>
                    <a:gd name="T19" fmla="*/ 129 h 156"/>
                    <a:gd name="T20" fmla="*/ 135 w 158"/>
                    <a:gd name="T21" fmla="*/ 0 h 156"/>
                    <a:gd name="T22" fmla="*/ 0 w 158"/>
                    <a:gd name="T23" fmla="*/ 23 h 156"/>
                    <a:gd name="T24" fmla="*/ 25 w 158"/>
                    <a:gd name="T25" fmla="*/ 156 h 156"/>
                    <a:gd name="T26" fmla="*/ 158 w 158"/>
                    <a:gd name="T27" fmla="*/ 133 h 156"/>
                    <a:gd name="T28" fmla="*/ 158 w 158"/>
                    <a:gd name="T29" fmla="*/ 129 h 156"/>
                    <a:gd name="T30" fmla="*/ 154 w 158"/>
                    <a:gd name="T31" fmla="*/ 12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6">
                      <a:moveTo>
                        <a:pt x="154" y="129"/>
                      </a:moveTo>
                      <a:lnTo>
                        <a:pt x="152" y="125"/>
                      </a:lnTo>
                      <a:lnTo>
                        <a:pt x="31" y="145"/>
                      </a:lnTo>
                      <a:lnTo>
                        <a:pt x="11" y="31"/>
                      </a:lnTo>
                      <a:lnTo>
                        <a:pt x="127" y="10"/>
                      </a:lnTo>
                      <a:lnTo>
                        <a:pt x="148" y="129"/>
                      </a:lnTo>
                      <a:lnTo>
                        <a:pt x="154" y="129"/>
                      </a:lnTo>
                      <a:lnTo>
                        <a:pt x="152" y="125"/>
                      </a:lnTo>
                      <a:lnTo>
                        <a:pt x="154" y="129"/>
                      </a:lnTo>
                      <a:lnTo>
                        <a:pt x="158" y="129"/>
                      </a:lnTo>
                      <a:lnTo>
                        <a:pt x="135" y="0"/>
                      </a:lnTo>
                      <a:lnTo>
                        <a:pt x="0" y="23"/>
                      </a:lnTo>
                      <a:lnTo>
                        <a:pt x="25" y="156"/>
                      </a:lnTo>
                      <a:lnTo>
                        <a:pt x="158" y="133"/>
                      </a:lnTo>
                      <a:lnTo>
                        <a:pt x="158" y="129"/>
                      </a:lnTo>
                      <a:lnTo>
                        <a:pt x="154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9" name="iśḷïḋè"/>
                <p:cNvSpPr/>
                <p:nvPr/>
              </p:nvSpPr>
              <p:spPr bwMode="auto">
                <a:xfrm>
                  <a:off x="2963" y="784"/>
                  <a:ext cx="157" cy="158"/>
                </a:xfrm>
                <a:custGeom>
                  <a:avLst/>
                  <a:gdLst>
                    <a:gd name="T0" fmla="*/ 153 w 157"/>
                    <a:gd name="T1" fmla="*/ 129 h 158"/>
                    <a:gd name="T2" fmla="*/ 151 w 157"/>
                    <a:gd name="T3" fmla="*/ 125 h 158"/>
                    <a:gd name="T4" fmla="*/ 31 w 157"/>
                    <a:gd name="T5" fmla="*/ 148 h 158"/>
                    <a:gd name="T6" fmla="*/ 10 w 157"/>
                    <a:gd name="T7" fmla="*/ 31 h 158"/>
                    <a:gd name="T8" fmla="*/ 126 w 157"/>
                    <a:gd name="T9" fmla="*/ 11 h 158"/>
                    <a:gd name="T10" fmla="*/ 147 w 157"/>
                    <a:gd name="T11" fmla="*/ 131 h 158"/>
                    <a:gd name="T12" fmla="*/ 153 w 157"/>
                    <a:gd name="T13" fmla="*/ 129 h 158"/>
                    <a:gd name="T14" fmla="*/ 151 w 157"/>
                    <a:gd name="T15" fmla="*/ 125 h 158"/>
                    <a:gd name="T16" fmla="*/ 153 w 157"/>
                    <a:gd name="T17" fmla="*/ 129 h 158"/>
                    <a:gd name="T18" fmla="*/ 157 w 157"/>
                    <a:gd name="T19" fmla="*/ 129 h 158"/>
                    <a:gd name="T20" fmla="*/ 135 w 157"/>
                    <a:gd name="T21" fmla="*/ 0 h 158"/>
                    <a:gd name="T22" fmla="*/ 0 w 157"/>
                    <a:gd name="T23" fmla="*/ 23 h 158"/>
                    <a:gd name="T24" fmla="*/ 25 w 157"/>
                    <a:gd name="T25" fmla="*/ 158 h 158"/>
                    <a:gd name="T26" fmla="*/ 157 w 157"/>
                    <a:gd name="T27" fmla="*/ 133 h 158"/>
                    <a:gd name="T28" fmla="*/ 157 w 157"/>
                    <a:gd name="T29" fmla="*/ 129 h 158"/>
                    <a:gd name="T30" fmla="*/ 153 w 157"/>
                    <a:gd name="T31" fmla="*/ 1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8">
                      <a:moveTo>
                        <a:pt x="153" y="129"/>
                      </a:moveTo>
                      <a:lnTo>
                        <a:pt x="151" y="125"/>
                      </a:lnTo>
                      <a:lnTo>
                        <a:pt x="31" y="148"/>
                      </a:lnTo>
                      <a:lnTo>
                        <a:pt x="10" y="31"/>
                      </a:lnTo>
                      <a:lnTo>
                        <a:pt x="126" y="11"/>
                      </a:lnTo>
                      <a:lnTo>
                        <a:pt x="147" y="131"/>
                      </a:lnTo>
                      <a:lnTo>
                        <a:pt x="153" y="129"/>
                      </a:lnTo>
                      <a:lnTo>
                        <a:pt x="151" y="125"/>
                      </a:lnTo>
                      <a:lnTo>
                        <a:pt x="153" y="129"/>
                      </a:lnTo>
                      <a:lnTo>
                        <a:pt x="157" y="129"/>
                      </a:lnTo>
                      <a:lnTo>
                        <a:pt x="135" y="0"/>
                      </a:lnTo>
                      <a:lnTo>
                        <a:pt x="0" y="23"/>
                      </a:lnTo>
                      <a:lnTo>
                        <a:pt x="25" y="158"/>
                      </a:lnTo>
                      <a:lnTo>
                        <a:pt x="157" y="133"/>
                      </a:lnTo>
                      <a:lnTo>
                        <a:pt x="157" y="129"/>
                      </a:lnTo>
                      <a:lnTo>
                        <a:pt x="153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0" name="îṥlïḋê"/>
                <p:cNvSpPr/>
                <p:nvPr/>
              </p:nvSpPr>
              <p:spPr bwMode="auto">
                <a:xfrm>
                  <a:off x="3087" y="761"/>
                  <a:ext cx="158" cy="158"/>
                </a:xfrm>
                <a:custGeom>
                  <a:avLst/>
                  <a:gdLst>
                    <a:gd name="T0" fmla="*/ 154 w 158"/>
                    <a:gd name="T1" fmla="*/ 131 h 158"/>
                    <a:gd name="T2" fmla="*/ 152 w 158"/>
                    <a:gd name="T3" fmla="*/ 127 h 158"/>
                    <a:gd name="T4" fmla="*/ 31 w 158"/>
                    <a:gd name="T5" fmla="*/ 148 h 158"/>
                    <a:gd name="T6" fmla="*/ 11 w 158"/>
                    <a:gd name="T7" fmla="*/ 32 h 158"/>
                    <a:gd name="T8" fmla="*/ 127 w 158"/>
                    <a:gd name="T9" fmla="*/ 11 h 158"/>
                    <a:gd name="T10" fmla="*/ 147 w 158"/>
                    <a:gd name="T11" fmla="*/ 131 h 158"/>
                    <a:gd name="T12" fmla="*/ 154 w 158"/>
                    <a:gd name="T13" fmla="*/ 131 h 158"/>
                    <a:gd name="T14" fmla="*/ 152 w 158"/>
                    <a:gd name="T15" fmla="*/ 127 h 158"/>
                    <a:gd name="T16" fmla="*/ 154 w 158"/>
                    <a:gd name="T17" fmla="*/ 131 h 158"/>
                    <a:gd name="T18" fmla="*/ 158 w 158"/>
                    <a:gd name="T19" fmla="*/ 129 h 158"/>
                    <a:gd name="T20" fmla="*/ 135 w 158"/>
                    <a:gd name="T21" fmla="*/ 0 h 158"/>
                    <a:gd name="T22" fmla="*/ 0 w 158"/>
                    <a:gd name="T23" fmla="*/ 25 h 158"/>
                    <a:gd name="T24" fmla="*/ 25 w 158"/>
                    <a:gd name="T25" fmla="*/ 158 h 158"/>
                    <a:gd name="T26" fmla="*/ 158 w 158"/>
                    <a:gd name="T27" fmla="*/ 133 h 158"/>
                    <a:gd name="T28" fmla="*/ 158 w 158"/>
                    <a:gd name="T29" fmla="*/ 129 h 158"/>
                    <a:gd name="T30" fmla="*/ 154 w 158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4" y="131"/>
                      </a:moveTo>
                      <a:lnTo>
                        <a:pt x="152" y="127"/>
                      </a:lnTo>
                      <a:lnTo>
                        <a:pt x="31" y="148"/>
                      </a:lnTo>
                      <a:lnTo>
                        <a:pt x="11" y="32"/>
                      </a:lnTo>
                      <a:lnTo>
                        <a:pt x="127" y="11"/>
                      </a:lnTo>
                      <a:lnTo>
                        <a:pt x="147" y="131"/>
                      </a:lnTo>
                      <a:lnTo>
                        <a:pt x="154" y="131"/>
                      </a:lnTo>
                      <a:lnTo>
                        <a:pt x="152" y="127"/>
                      </a:lnTo>
                      <a:lnTo>
                        <a:pt x="154" y="131"/>
                      </a:lnTo>
                      <a:lnTo>
                        <a:pt x="158" y="129"/>
                      </a:lnTo>
                      <a:lnTo>
                        <a:pt x="135" y="0"/>
                      </a:lnTo>
                      <a:lnTo>
                        <a:pt x="0" y="25"/>
                      </a:lnTo>
                      <a:lnTo>
                        <a:pt x="25" y="158"/>
                      </a:lnTo>
                      <a:lnTo>
                        <a:pt x="158" y="133"/>
                      </a:lnTo>
                      <a:lnTo>
                        <a:pt x="158" y="129"/>
                      </a:lnTo>
                      <a:lnTo>
                        <a:pt x="154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1" name="íš1iḓê"/>
                <p:cNvSpPr/>
                <p:nvPr/>
              </p:nvSpPr>
              <p:spPr bwMode="auto">
                <a:xfrm>
                  <a:off x="3212" y="739"/>
                  <a:ext cx="157" cy="157"/>
                </a:xfrm>
                <a:custGeom>
                  <a:avLst/>
                  <a:gdLst>
                    <a:gd name="T0" fmla="*/ 153 w 157"/>
                    <a:gd name="T1" fmla="*/ 130 h 157"/>
                    <a:gd name="T2" fmla="*/ 151 w 157"/>
                    <a:gd name="T3" fmla="*/ 126 h 157"/>
                    <a:gd name="T4" fmla="*/ 31 w 157"/>
                    <a:gd name="T5" fmla="*/ 147 h 157"/>
                    <a:gd name="T6" fmla="*/ 10 w 157"/>
                    <a:gd name="T7" fmla="*/ 31 h 157"/>
                    <a:gd name="T8" fmla="*/ 126 w 157"/>
                    <a:gd name="T9" fmla="*/ 10 h 157"/>
                    <a:gd name="T10" fmla="*/ 147 w 157"/>
                    <a:gd name="T11" fmla="*/ 130 h 157"/>
                    <a:gd name="T12" fmla="*/ 153 w 157"/>
                    <a:gd name="T13" fmla="*/ 130 h 157"/>
                    <a:gd name="T14" fmla="*/ 151 w 157"/>
                    <a:gd name="T15" fmla="*/ 126 h 157"/>
                    <a:gd name="T16" fmla="*/ 153 w 157"/>
                    <a:gd name="T17" fmla="*/ 130 h 157"/>
                    <a:gd name="T18" fmla="*/ 157 w 157"/>
                    <a:gd name="T19" fmla="*/ 130 h 157"/>
                    <a:gd name="T20" fmla="*/ 134 w 157"/>
                    <a:gd name="T21" fmla="*/ 0 h 157"/>
                    <a:gd name="T22" fmla="*/ 0 w 157"/>
                    <a:gd name="T23" fmla="*/ 24 h 157"/>
                    <a:gd name="T24" fmla="*/ 24 w 157"/>
                    <a:gd name="T25" fmla="*/ 157 h 157"/>
                    <a:gd name="T26" fmla="*/ 157 w 157"/>
                    <a:gd name="T27" fmla="*/ 134 h 157"/>
                    <a:gd name="T28" fmla="*/ 157 w 157"/>
                    <a:gd name="T29" fmla="*/ 130 h 157"/>
                    <a:gd name="T30" fmla="*/ 153 w 157"/>
                    <a:gd name="T31" fmla="*/ 13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7">
                      <a:moveTo>
                        <a:pt x="153" y="130"/>
                      </a:moveTo>
                      <a:lnTo>
                        <a:pt x="151" y="126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6" y="10"/>
                      </a:lnTo>
                      <a:lnTo>
                        <a:pt x="147" y="130"/>
                      </a:lnTo>
                      <a:lnTo>
                        <a:pt x="153" y="130"/>
                      </a:lnTo>
                      <a:lnTo>
                        <a:pt x="151" y="126"/>
                      </a:lnTo>
                      <a:lnTo>
                        <a:pt x="153" y="130"/>
                      </a:lnTo>
                      <a:lnTo>
                        <a:pt x="157" y="130"/>
                      </a:lnTo>
                      <a:lnTo>
                        <a:pt x="134" y="0"/>
                      </a:lnTo>
                      <a:lnTo>
                        <a:pt x="0" y="24"/>
                      </a:lnTo>
                      <a:lnTo>
                        <a:pt x="24" y="157"/>
                      </a:lnTo>
                      <a:lnTo>
                        <a:pt x="157" y="134"/>
                      </a:lnTo>
                      <a:lnTo>
                        <a:pt x="157" y="130"/>
                      </a:lnTo>
                      <a:lnTo>
                        <a:pt x="153" y="130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2" name="isḷíḋè"/>
                <p:cNvSpPr/>
                <p:nvPr/>
              </p:nvSpPr>
              <p:spPr bwMode="auto">
                <a:xfrm>
                  <a:off x="2492" y="1002"/>
                  <a:ext cx="147" cy="147"/>
                </a:xfrm>
                <a:custGeom>
                  <a:avLst/>
                  <a:gdLst>
                    <a:gd name="T0" fmla="*/ 147 w 147"/>
                    <a:gd name="T1" fmla="*/ 125 h 147"/>
                    <a:gd name="T2" fmla="*/ 23 w 147"/>
                    <a:gd name="T3" fmla="*/ 147 h 147"/>
                    <a:gd name="T4" fmla="*/ 0 w 147"/>
                    <a:gd name="T5" fmla="*/ 23 h 147"/>
                    <a:gd name="T6" fmla="*/ 124 w 147"/>
                    <a:gd name="T7" fmla="*/ 0 h 147"/>
                    <a:gd name="T8" fmla="*/ 147 w 147"/>
                    <a:gd name="T9" fmla="*/ 12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" h="147">
                      <a:moveTo>
                        <a:pt x="147" y="125"/>
                      </a:moveTo>
                      <a:lnTo>
                        <a:pt x="23" y="147"/>
                      </a:lnTo>
                      <a:lnTo>
                        <a:pt x="0" y="23"/>
                      </a:lnTo>
                      <a:lnTo>
                        <a:pt x="124" y="0"/>
                      </a:lnTo>
                      <a:lnTo>
                        <a:pt x="147" y="125"/>
                      </a:lnTo>
                      <a:close/>
                    </a:path>
                  </a:pathLst>
                </a:custGeom>
                <a:solidFill>
                  <a:srgbClr val="A35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3" name="íṩľíďé"/>
                <p:cNvSpPr/>
                <p:nvPr/>
              </p:nvSpPr>
              <p:spPr bwMode="auto">
                <a:xfrm>
                  <a:off x="2488" y="998"/>
                  <a:ext cx="157" cy="158"/>
                </a:xfrm>
                <a:custGeom>
                  <a:avLst/>
                  <a:gdLst>
                    <a:gd name="T0" fmla="*/ 151 w 157"/>
                    <a:gd name="T1" fmla="*/ 129 h 158"/>
                    <a:gd name="T2" fmla="*/ 151 w 157"/>
                    <a:gd name="T3" fmla="*/ 124 h 158"/>
                    <a:gd name="T4" fmla="*/ 31 w 157"/>
                    <a:gd name="T5" fmla="*/ 147 h 158"/>
                    <a:gd name="T6" fmla="*/ 10 w 157"/>
                    <a:gd name="T7" fmla="*/ 31 h 158"/>
                    <a:gd name="T8" fmla="*/ 126 w 157"/>
                    <a:gd name="T9" fmla="*/ 10 h 158"/>
                    <a:gd name="T10" fmla="*/ 147 w 157"/>
                    <a:gd name="T11" fmla="*/ 131 h 158"/>
                    <a:gd name="T12" fmla="*/ 151 w 157"/>
                    <a:gd name="T13" fmla="*/ 129 h 158"/>
                    <a:gd name="T14" fmla="*/ 151 w 157"/>
                    <a:gd name="T15" fmla="*/ 124 h 158"/>
                    <a:gd name="T16" fmla="*/ 151 w 157"/>
                    <a:gd name="T17" fmla="*/ 129 h 158"/>
                    <a:gd name="T18" fmla="*/ 155 w 157"/>
                    <a:gd name="T19" fmla="*/ 129 h 158"/>
                    <a:gd name="T20" fmla="*/ 133 w 157"/>
                    <a:gd name="T21" fmla="*/ 0 h 158"/>
                    <a:gd name="T22" fmla="*/ 0 w 157"/>
                    <a:gd name="T23" fmla="*/ 23 h 158"/>
                    <a:gd name="T24" fmla="*/ 23 w 157"/>
                    <a:gd name="T25" fmla="*/ 158 h 158"/>
                    <a:gd name="T26" fmla="*/ 157 w 157"/>
                    <a:gd name="T27" fmla="*/ 133 h 158"/>
                    <a:gd name="T28" fmla="*/ 155 w 157"/>
                    <a:gd name="T29" fmla="*/ 129 h 158"/>
                    <a:gd name="T30" fmla="*/ 151 w 157"/>
                    <a:gd name="T31" fmla="*/ 1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8">
                      <a:moveTo>
                        <a:pt x="151" y="129"/>
                      </a:moveTo>
                      <a:lnTo>
                        <a:pt x="151" y="124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6" y="10"/>
                      </a:lnTo>
                      <a:lnTo>
                        <a:pt x="147" y="131"/>
                      </a:lnTo>
                      <a:lnTo>
                        <a:pt x="151" y="129"/>
                      </a:lnTo>
                      <a:lnTo>
                        <a:pt x="151" y="124"/>
                      </a:lnTo>
                      <a:lnTo>
                        <a:pt x="151" y="129"/>
                      </a:lnTo>
                      <a:lnTo>
                        <a:pt x="155" y="129"/>
                      </a:lnTo>
                      <a:lnTo>
                        <a:pt x="133" y="0"/>
                      </a:lnTo>
                      <a:lnTo>
                        <a:pt x="0" y="23"/>
                      </a:lnTo>
                      <a:lnTo>
                        <a:pt x="23" y="158"/>
                      </a:lnTo>
                      <a:lnTo>
                        <a:pt x="157" y="133"/>
                      </a:lnTo>
                      <a:lnTo>
                        <a:pt x="155" y="129"/>
                      </a:lnTo>
                      <a:lnTo>
                        <a:pt x="151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4" name="iṩḻiḍê"/>
                <p:cNvSpPr/>
                <p:nvPr/>
              </p:nvSpPr>
              <p:spPr bwMode="auto">
                <a:xfrm>
                  <a:off x="2612" y="975"/>
                  <a:ext cx="158" cy="158"/>
                </a:xfrm>
                <a:custGeom>
                  <a:avLst/>
                  <a:gdLst>
                    <a:gd name="T0" fmla="*/ 152 w 158"/>
                    <a:gd name="T1" fmla="*/ 131 h 158"/>
                    <a:gd name="T2" fmla="*/ 152 w 158"/>
                    <a:gd name="T3" fmla="*/ 125 h 158"/>
                    <a:gd name="T4" fmla="*/ 31 w 158"/>
                    <a:gd name="T5" fmla="*/ 147 h 158"/>
                    <a:gd name="T6" fmla="*/ 11 w 158"/>
                    <a:gd name="T7" fmla="*/ 31 h 158"/>
                    <a:gd name="T8" fmla="*/ 127 w 158"/>
                    <a:gd name="T9" fmla="*/ 11 h 158"/>
                    <a:gd name="T10" fmla="*/ 148 w 158"/>
                    <a:gd name="T11" fmla="*/ 131 h 158"/>
                    <a:gd name="T12" fmla="*/ 152 w 158"/>
                    <a:gd name="T13" fmla="*/ 131 h 158"/>
                    <a:gd name="T14" fmla="*/ 152 w 158"/>
                    <a:gd name="T15" fmla="*/ 125 h 158"/>
                    <a:gd name="T16" fmla="*/ 152 w 158"/>
                    <a:gd name="T17" fmla="*/ 131 h 158"/>
                    <a:gd name="T18" fmla="*/ 156 w 158"/>
                    <a:gd name="T19" fmla="*/ 129 h 158"/>
                    <a:gd name="T20" fmla="*/ 133 w 158"/>
                    <a:gd name="T21" fmla="*/ 0 h 158"/>
                    <a:gd name="T22" fmla="*/ 0 w 158"/>
                    <a:gd name="T23" fmla="*/ 25 h 158"/>
                    <a:gd name="T24" fmla="*/ 23 w 158"/>
                    <a:gd name="T25" fmla="*/ 158 h 158"/>
                    <a:gd name="T26" fmla="*/ 158 w 158"/>
                    <a:gd name="T27" fmla="*/ 133 h 158"/>
                    <a:gd name="T28" fmla="*/ 156 w 158"/>
                    <a:gd name="T29" fmla="*/ 129 h 158"/>
                    <a:gd name="T30" fmla="*/ 152 w 158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2" y="131"/>
                      </a:moveTo>
                      <a:lnTo>
                        <a:pt x="152" y="125"/>
                      </a:lnTo>
                      <a:lnTo>
                        <a:pt x="31" y="147"/>
                      </a:lnTo>
                      <a:lnTo>
                        <a:pt x="11" y="31"/>
                      </a:lnTo>
                      <a:lnTo>
                        <a:pt x="127" y="11"/>
                      </a:lnTo>
                      <a:lnTo>
                        <a:pt x="148" y="131"/>
                      </a:lnTo>
                      <a:lnTo>
                        <a:pt x="152" y="131"/>
                      </a:lnTo>
                      <a:lnTo>
                        <a:pt x="152" y="125"/>
                      </a:lnTo>
                      <a:lnTo>
                        <a:pt x="152" y="131"/>
                      </a:lnTo>
                      <a:lnTo>
                        <a:pt x="156" y="129"/>
                      </a:lnTo>
                      <a:lnTo>
                        <a:pt x="133" y="0"/>
                      </a:lnTo>
                      <a:lnTo>
                        <a:pt x="0" y="25"/>
                      </a:lnTo>
                      <a:lnTo>
                        <a:pt x="23" y="158"/>
                      </a:lnTo>
                      <a:lnTo>
                        <a:pt x="158" y="133"/>
                      </a:lnTo>
                      <a:lnTo>
                        <a:pt x="156" y="129"/>
                      </a:lnTo>
                      <a:lnTo>
                        <a:pt x="152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5" name="išļîḓé"/>
                <p:cNvSpPr/>
                <p:nvPr/>
              </p:nvSpPr>
              <p:spPr bwMode="auto">
                <a:xfrm>
                  <a:off x="2737" y="952"/>
                  <a:ext cx="157" cy="158"/>
                </a:xfrm>
                <a:custGeom>
                  <a:avLst/>
                  <a:gdLst>
                    <a:gd name="T0" fmla="*/ 151 w 157"/>
                    <a:gd name="T1" fmla="*/ 131 h 158"/>
                    <a:gd name="T2" fmla="*/ 151 w 157"/>
                    <a:gd name="T3" fmla="*/ 127 h 158"/>
                    <a:gd name="T4" fmla="*/ 31 w 157"/>
                    <a:gd name="T5" fmla="*/ 148 h 158"/>
                    <a:gd name="T6" fmla="*/ 10 w 157"/>
                    <a:gd name="T7" fmla="*/ 31 h 158"/>
                    <a:gd name="T8" fmla="*/ 126 w 157"/>
                    <a:gd name="T9" fmla="*/ 11 h 158"/>
                    <a:gd name="T10" fmla="*/ 147 w 157"/>
                    <a:gd name="T11" fmla="*/ 131 h 158"/>
                    <a:gd name="T12" fmla="*/ 151 w 157"/>
                    <a:gd name="T13" fmla="*/ 131 h 158"/>
                    <a:gd name="T14" fmla="*/ 151 w 157"/>
                    <a:gd name="T15" fmla="*/ 127 h 158"/>
                    <a:gd name="T16" fmla="*/ 151 w 157"/>
                    <a:gd name="T17" fmla="*/ 131 h 158"/>
                    <a:gd name="T18" fmla="*/ 155 w 157"/>
                    <a:gd name="T19" fmla="*/ 129 h 158"/>
                    <a:gd name="T20" fmla="*/ 132 w 157"/>
                    <a:gd name="T21" fmla="*/ 0 h 158"/>
                    <a:gd name="T22" fmla="*/ 0 w 157"/>
                    <a:gd name="T23" fmla="*/ 25 h 158"/>
                    <a:gd name="T24" fmla="*/ 23 w 157"/>
                    <a:gd name="T25" fmla="*/ 158 h 158"/>
                    <a:gd name="T26" fmla="*/ 157 w 157"/>
                    <a:gd name="T27" fmla="*/ 135 h 158"/>
                    <a:gd name="T28" fmla="*/ 155 w 157"/>
                    <a:gd name="T29" fmla="*/ 129 h 158"/>
                    <a:gd name="T30" fmla="*/ 151 w 157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8">
                      <a:moveTo>
                        <a:pt x="151" y="131"/>
                      </a:moveTo>
                      <a:lnTo>
                        <a:pt x="151" y="127"/>
                      </a:lnTo>
                      <a:lnTo>
                        <a:pt x="31" y="148"/>
                      </a:lnTo>
                      <a:lnTo>
                        <a:pt x="10" y="31"/>
                      </a:lnTo>
                      <a:lnTo>
                        <a:pt x="126" y="11"/>
                      </a:lnTo>
                      <a:lnTo>
                        <a:pt x="147" y="131"/>
                      </a:lnTo>
                      <a:lnTo>
                        <a:pt x="151" y="131"/>
                      </a:lnTo>
                      <a:lnTo>
                        <a:pt x="151" y="127"/>
                      </a:lnTo>
                      <a:lnTo>
                        <a:pt x="151" y="131"/>
                      </a:lnTo>
                      <a:lnTo>
                        <a:pt x="155" y="129"/>
                      </a:lnTo>
                      <a:lnTo>
                        <a:pt x="132" y="0"/>
                      </a:lnTo>
                      <a:lnTo>
                        <a:pt x="0" y="25"/>
                      </a:lnTo>
                      <a:lnTo>
                        <a:pt x="23" y="158"/>
                      </a:lnTo>
                      <a:lnTo>
                        <a:pt x="157" y="135"/>
                      </a:lnTo>
                      <a:lnTo>
                        <a:pt x="155" y="129"/>
                      </a:lnTo>
                      <a:lnTo>
                        <a:pt x="151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6" name="íSļíḑe"/>
                <p:cNvSpPr/>
                <p:nvPr/>
              </p:nvSpPr>
              <p:spPr bwMode="auto">
                <a:xfrm>
                  <a:off x="2861" y="932"/>
                  <a:ext cx="158" cy="155"/>
                </a:xfrm>
                <a:custGeom>
                  <a:avLst/>
                  <a:gdLst>
                    <a:gd name="T0" fmla="*/ 152 w 158"/>
                    <a:gd name="T1" fmla="*/ 128 h 155"/>
                    <a:gd name="T2" fmla="*/ 152 w 158"/>
                    <a:gd name="T3" fmla="*/ 124 h 155"/>
                    <a:gd name="T4" fmla="*/ 31 w 158"/>
                    <a:gd name="T5" fmla="*/ 145 h 155"/>
                    <a:gd name="T6" fmla="*/ 11 w 158"/>
                    <a:gd name="T7" fmla="*/ 31 h 155"/>
                    <a:gd name="T8" fmla="*/ 127 w 158"/>
                    <a:gd name="T9" fmla="*/ 10 h 155"/>
                    <a:gd name="T10" fmla="*/ 147 w 158"/>
                    <a:gd name="T11" fmla="*/ 130 h 155"/>
                    <a:gd name="T12" fmla="*/ 152 w 158"/>
                    <a:gd name="T13" fmla="*/ 128 h 155"/>
                    <a:gd name="T14" fmla="*/ 152 w 158"/>
                    <a:gd name="T15" fmla="*/ 124 h 155"/>
                    <a:gd name="T16" fmla="*/ 152 w 158"/>
                    <a:gd name="T17" fmla="*/ 128 h 155"/>
                    <a:gd name="T18" fmla="*/ 156 w 158"/>
                    <a:gd name="T19" fmla="*/ 128 h 155"/>
                    <a:gd name="T20" fmla="*/ 133 w 158"/>
                    <a:gd name="T21" fmla="*/ 0 h 155"/>
                    <a:gd name="T22" fmla="*/ 0 w 158"/>
                    <a:gd name="T23" fmla="*/ 22 h 155"/>
                    <a:gd name="T24" fmla="*/ 23 w 158"/>
                    <a:gd name="T25" fmla="*/ 155 h 155"/>
                    <a:gd name="T26" fmla="*/ 158 w 158"/>
                    <a:gd name="T27" fmla="*/ 132 h 155"/>
                    <a:gd name="T28" fmla="*/ 156 w 158"/>
                    <a:gd name="T29" fmla="*/ 128 h 155"/>
                    <a:gd name="T30" fmla="*/ 152 w 158"/>
                    <a:gd name="T31" fmla="*/ 128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5">
                      <a:moveTo>
                        <a:pt x="152" y="128"/>
                      </a:moveTo>
                      <a:lnTo>
                        <a:pt x="152" y="124"/>
                      </a:lnTo>
                      <a:lnTo>
                        <a:pt x="31" y="145"/>
                      </a:lnTo>
                      <a:lnTo>
                        <a:pt x="11" y="31"/>
                      </a:lnTo>
                      <a:lnTo>
                        <a:pt x="127" y="10"/>
                      </a:lnTo>
                      <a:lnTo>
                        <a:pt x="147" y="130"/>
                      </a:lnTo>
                      <a:lnTo>
                        <a:pt x="152" y="128"/>
                      </a:lnTo>
                      <a:lnTo>
                        <a:pt x="152" y="124"/>
                      </a:lnTo>
                      <a:lnTo>
                        <a:pt x="152" y="128"/>
                      </a:lnTo>
                      <a:lnTo>
                        <a:pt x="156" y="128"/>
                      </a:lnTo>
                      <a:lnTo>
                        <a:pt x="133" y="0"/>
                      </a:lnTo>
                      <a:lnTo>
                        <a:pt x="0" y="22"/>
                      </a:lnTo>
                      <a:lnTo>
                        <a:pt x="23" y="155"/>
                      </a:lnTo>
                      <a:lnTo>
                        <a:pt x="158" y="132"/>
                      </a:lnTo>
                      <a:lnTo>
                        <a:pt x="156" y="128"/>
                      </a:lnTo>
                      <a:lnTo>
                        <a:pt x="152" y="128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7" name="iṣḷïḋé"/>
                <p:cNvSpPr/>
                <p:nvPr/>
              </p:nvSpPr>
              <p:spPr bwMode="auto">
                <a:xfrm>
                  <a:off x="2986" y="909"/>
                  <a:ext cx="157" cy="157"/>
                </a:xfrm>
                <a:custGeom>
                  <a:avLst/>
                  <a:gdLst>
                    <a:gd name="T0" fmla="*/ 151 w 157"/>
                    <a:gd name="T1" fmla="*/ 128 h 157"/>
                    <a:gd name="T2" fmla="*/ 151 w 157"/>
                    <a:gd name="T3" fmla="*/ 124 h 157"/>
                    <a:gd name="T4" fmla="*/ 31 w 157"/>
                    <a:gd name="T5" fmla="*/ 147 h 157"/>
                    <a:gd name="T6" fmla="*/ 10 w 157"/>
                    <a:gd name="T7" fmla="*/ 31 h 157"/>
                    <a:gd name="T8" fmla="*/ 126 w 157"/>
                    <a:gd name="T9" fmla="*/ 10 h 157"/>
                    <a:gd name="T10" fmla="*/ 147 w 157"/>
                    <a:gd name="T11" fmla="*/ 130 h 157"/>
                    <a:gd name="T12" fmla="*/ 151 w 157"/>
                    <a:gd name="T13" fmla="*/ 128 h 157"/>
                    <a:gd name="T14" fmla="*/ 151 w 157"/>
                    <a:gd name="T15" fmla="*/ 124 h 157"/>
                    <a:gd name="T16" fmla="*/ 151 w 157"/>
                    <a:gd name="T17" fmla="*/ 128 h 157"/>
                    <a:gd name="T18" fmla="*/ 155 w 157"/>
                    <a:gd name="T19" fmla="*/ 128 h 157"/>
                    <a:gd name="T20" fmla="*/ 132 w 157"/>
                    <a:gd name="T21" fmla="*/ 0 h 157"/>
                    <a:gd name="T22" fmla="*/ 0 w 157"/>
                    <a:gd name="T23" fmla="*/ 23 h 157"/>
                    <a:gd name="T24" fmla="*/ 22 w 157"/>
                    <a:gd name="T25" fmla="*/ 157 h 157"/>
                    <a:gd name="T26" fmla="*/ 157 w 157"/>
                    <a:gd name="T27" fmla="*/ 133 h 157"/>
                    <a:gd name="T28" fmla="*/ 155 w 157"/>
                    <a:gd name="T29" fmla="*/ 128 h 157"/>
                    <a:gd name="T30" fmla="*/ 151 w 157"/>
                    <a:gd name="T31" fmla="*/ 128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7">
                      <a:moveTo>
                        <a:pt x="151" y="128"/>
                      </a:moveTo>
                      <a:lnTo>
                        <a:pt x="151" y="124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6" y="10"/>
                      </a:lnTo>
                      <a:lnTo>
                        <a:pt x="147" y="130"/>
                      </a:lnTo>
                      <a:lnTo>
                        <a:pt x="151" y="128"/>
                      </a:lnTo>
                      <a:lnTo>
                        <a:pt x="151" y="124"/>
                      </a:lnTo>
                      <a:lnTo>
                        <a:pt x="151" y="128"/>
                      </a:lnTo>
                      <a:lnTo>
                        <a:pt x="155" y="128"/>
                      </a:lnTo>
                      <a:lnTo>
                        <a:pt x="132" y="0"/>
                      </a:lnTo>
                      <a:lnTo>
                        <a:pt x="0" y="23"/>
                      </a:lnTo>
                      <a:lnTo>
                        <a:pt x="22" y="157"/>
                      </a:lnTo>
                      <a:lnTo>
                        <a:pt x="157" y="133"/>
                      </a:lnTo>
                      <a:lnTo>
                        <a:pt x="155" y="128"/>
                      </a:lnTo>
                      <a:lnTo>
                        <a:pt x="151" y="128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8" name="íṧ1íḍê"/>
                <p:cNvSpPr/>
                <p:nvPr/>
              </p:nvSpPr>
              <p:spPr bwMode="auto">
                <a:xfrm>
                  <a:off x="3110" y="886"/>
                  <a:ext cx="158" cy="158"/>
                </a:xfrm>
                <a:custGeom>
                  <a:avLst/>
                  <a:gdLst>
                    <a:gd name="T0" fmla="*/ 151 w 158"/>
                    <a:gd name="T1" fmla="*/ 131 h 158"/>
                    <a:gd name="T2" fmla="*/ 151 w 158"/>
                    <a:gd name="T3" fmla="*/ 126 h 158"/>
                    <a:gd name="T4" fmla="*/ 31 w 158"/>
                    <a:gd name="T5" fmla="*/ 147 h 158"/>
                    <a:gd name="T6" fmla="*/ 10 w 158"/>
                    <a:gd name="T7" fmla="*/ 31 h 158"/>
                    <a:gd name="T8" fmla="*/ 126 w 158"/>
                    <a:gd name="T9" fmla="*/ 10 h 158"/>
                    <a:gd name="T10" fmla="*/ 147 w 158"/>
                    <a:gd name="T11" fmla="*/ 131 h 158"/>
                    <a:gd name="T12" fmla="*/ 151 w 158"/>
                    <a:gd name="T13" fmla="*/ 131 h 158"/>
                    <a:gd name="T14" fmla="*/ 151 w 158"/>
                    <a:gd name="T15" fmla="*/ 126 h 158"/>
                    <a:gd name="T16" fmla="*/ 151 w 158"/>
                    <a:gd name="T17" fmla="*/ 131 h 158"/>
                    <a:gd name="T18" fmla="*/ 156 w 158"/>
                    <a:gd name="T19" fmla="*/ 129 h 158"/>
                    <a:gd name="T20" fmla="*/ 133 w 158"/>
                    <a:gd name="T21" fmla="*/ 0 h 158"/>
                    <a:gd name="T22" fmla="*/ 0 w 158"/>
                    <a:gd name="T23" fmla="*/ 25 h 158"/>
                    <a:gd name="T24" fmla="*/ 23 w 158"/>
                    <a:gd name="T25" fmla="*/ 158 h 158"/>
                    <a:gd name="T26" fmla="*/ 158 w 158"/>
                    <a:gd name="T27" fmla="*/ 133 h 158"/>
                    <a:gd name="T28" fmla="*/ 156 w 158"/>
                    <a:gd name="T29" fmla="*/ 129 h 158"/>
                    <a:gd name="T30" fmla="*/ 151 w 158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1" y="131"/>
                      </a:moveTo>
                      <a:lnTo>
                        <a:pt x="151" y="126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6" y="10"/>
                      </a:lnTo>
                      <a:lnTo>
                        <a:pt x="147" y="131"/>
                      </a:lnTo>
                      <a:lnTo>
                        <a:pt x="151" y="131"/>
                      </a:lnTo>
                      <a:lnTo>
                        <a:pt x="151" y="126"/>
                      </a:lnTo>
                      <a:lnTo>
                        <a:pt x="151" y="131"/>
                      </a:lnTo>
                      <a:lnTo>
                        <a:pt x="156" y="129"/>
                      </a:lnTo>
                      <a:lnTo>
                        <a:pt x="133" y="0"/>
                      </a:lnTo>
                      <a:lnTo>
                        <a:pt x="0" y="25"/>
                      </a:lnTo>
                      <a:lnTo>
                        <a:pt x="23" y="158"/>
                      </a:lnTo>
                      <a:lnTo>
                        <a:pt x="158" y="133"/>
                      </a:lnTo>
                      <a:lnTo>
                        <a:pt x="156" y="129"/>
                      </a:lnTo>
                      <a:lnTo>
                        <a:pt x="151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9" name="ïśļîďê"/>
                <p:cNvSpPr/>
                <p:nvPr/>
              </p:nvSpPr>
              <p:spPr bwMode="auto">
                <a:xfrm>
                  <a:off x="3234" y="863"/>
                  <a:ext cx="158" cy="158"/>
                </a:xfrm>
                <a:custGeom>
                  <a:avLst/>
                  <a:gdLst>
                    <a:gd name="T0" fmla="*/ 152 w 158"/>
                    <a:gd name="T1" fmla="*/ 131 h 158"/>
                    <a:gd name="T2" fmla="*/ 152 w 158"/>
                    <a:gd name="T3" fmla="*/ 127 h 158"/>
                    <a:gd name="T4" fmla="*/ 32 w 158"/>
                    <a:gd name="T5" fmla="*/ 147 h 158"/>
                    <a:gd name="T6" fmla="*/ 11 w 158"/>
                    <a:gd name="T7" fmla="*/ 31 h 158"/>
                    <a:gd name="T8" fmla="*/ 127 w 158"/>
                    <a:gd name="T9" fmla="*/ 10 h 158"/>
                    <a:gd name="T10" fmla="*/ 148 w 158"/>
                    <a:gd name="T11" fmla="*/ 131 h 158"/>
                    <a:gd name="T12" fmla="*/ 152 w 158"/>
                    <a:gd name="T13" fmla="*/ 131 h 158"/>
                    <a:gd name="T14" fmla="*/ 152 w 158"/>
                    <a:gd name="T15" fmla="*/ 127 h 158"/>
                    <a:gd name="T16" fmla="*/ 152 w 158"/>
                    <a:gd name="T17" fmla="*/ 131 h 158"/>
                    <a:gd name="T18" fmla="*/ 156 w 158"/>
                    <a:gd name="T19" fmla="*/ 131 h 158"/>
                    <a:gd name="T20" fmla="*/ 133 w 158"/>
                    <a:gd name="T21" fmla="*/ 0 h 158"/>
                    <a:gd name="T22" fmla="*/ 0 w 158"/>
                    <a:gd name="T23" fmla="*/ 25 h 158"/>
                    <a:gd name="T24" fmla="*/ 25 w 158"/>
                    <a:gd name="T25" fmla="*/ 158 h 158"/>
                    <a:gd name="T26" fmla="*/ 158 w 158"/>
                    <a:gd name="T27" fmla="*/ 135 h 158"/>
                    <a:gd name="T28" fmla="*/ 156 w 158"/>
                    <a:gd name="T29" fmla="*/ 131 h 158"/>
                    <a:gd name="T30" fmla="*/ 152 w 158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2" y="131"/>
                      </a:moveTo>
                      <a:lnTo>
                        <a:pt x="152" y="127"/>
                      </a:lnTo>
                      <a:lnTo>
                        <a:pt x="32" y="147"/>
                      </a:lnTo>
                      <a:lnTo>
                        <a:pt x="11" y="31"/>
                      </a:lnTo>
                      <a:lnTo>
                        <a:pt x="127" y="10"/>
                      </a:lnTo>
                      <a:lnTo>
                        <a:pt x="148" y="131"/>
                      </a:lnTo>
                      <a:lnTo>
                        <a:pt x="152" y="131"/>
                      </a:lnTo>
                      <a:lnTo>
                        <a:pt x="152" y="127"/>
                      </a:lnTo>
                      <a:lnTo>
                        <a:pt x="152" y="131"/>
                      </a:lnTo>
                      <a:lnTo>
                        <a:pt x="156" y="131"/>
                      </a:lnTo>
                      <a:lnTo>
                        <a:pt x="133" y="0"/>
                      </a:lnTo>
                      <a:lnTo>
                        <a:pt x="0" y="25"/>
                      </a:lnTo>
                      <a:lnTo>
                        <a:pt x="25" y="158"/>
                      </a:lnTo>
                      <a:lnTo>
                        <a:pt x="158" y="135"/>
                      </a:lnTo>
                      <a:lnTo>
                        <a:pt x="156" y="131"/>
                      </a:lnTo>
                      <a:lnTo>
                        <a:pt x="152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0" name="ïśľídê"/>
                <p:cNvSpPr/>
                <p:nvPr/>
              </p:nvSpPr>
              <p:spPr bwMode="auto">
                <a:xfrm>
                  <a:off x="2515" y="1127"/>
                  <a:ext cx="147" cy="147"/>
                </a:xfrm>
                <a:custGeom>
                  <a:avLst/>
                  <a:gdLst>
                    <a:gd name="T0" fmla="*/ 147 w 147"/>
                    <a:gd name="T1" fmla="*/ 124 h 147"/>
                    <a:gd name="T2" fmla="*/ 23 w 147"/>
                    <a:gd name="T3" fmla="*/ 147 h 147"/>
                    <a:gd name="T4" fmla="*/ 0 w 147"/>
                    <a:gd name="T5" fmla="*/ 22 h 147"/>
                    <a:gd name="T6" fmla="*/ 124 w 147"/>
                    <a:gd name="T7" fmla="*/ 0 h 147"/>
                    <a:gd name="T8" fmla="*/ 147 w 147"/>
                    <a:gd name="T9" fmla="*/ 124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" h="147">
                      <a:moveTo>
                        <a:pt x="147" y="124"/>
                      </a:moveTo>
                      <a:lnTo>
                        <a:pt x="23" y="147"/>
                      </a:lnTo>
                      <a:lnTo>
                        <a:pt x="0" y="22"/>
                      </a:lnTo>
                      <a:lnTo>
                        <a:pt x="124" y="0"/>
                      </a:lnTo>
                      <a:lnTo>
                        <a:pt x="147" y="124"/>
                      </a:lnTo>
                      <a:close/>
                    </a:path>
                  </a:pathLst>
                </a:custGeom>
                <a:solidFill>
                  <a:srgbClr val="A35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1" name="íṥľiďe"/>
                <p:cNvSpPr/>
                <p:nvPr/>
              </p:nvSpPr>
              <p:spPr bwMode="auto">
                <a:xfrm>
                  <a:off x="2511" y="1122"/>
                  <a:ext cx="155" cy="158"/>
                </a:xfrm>
                <a:custGeom>
                  <a:avLst/>
                  <a:gdLst>
                    <a:gd name="T0" fmla="*/ 151 w 155"/>
                    <a:gd name="T1" fmla="*/ 129 h 158"/>
                    <a:gd name="T2" fmla="*/ 151 w 155"/>
                    <a:gd name="T3" fmla="*/ 125 h 158"/>
                    <a:gd name="T4" fmla="*/ 31 w 155"/>
                    <a:gd name="T5" fmla="*/ 148 h 158"/>
                    <a:gd name="T6" fmla="*/ 10 w 155"/>
                    <a:gd name="T7" fmla="*/ 32 h 158"/>
                    <a:gd name="T8" fmla="*/ 124 w 155"/>
                    <a:gd name="T9" fmla="*/ 11 h 158"/>
                    <a:gd name="T10" fmla="*/ 147 w 155"/>
                    <a:gd name="T11" fmla="*/ 131 h 158"/>
                    <a:gd name="T12" fmla="*/ 151 w 155"/>
                    <a:gd name="T13" fmla="*/ 129 h 158"/>
                    <a:gd name="T14" fmla="*/ 151 w 155"/>
                    <a:gd name="T15" fmla="*/ 125 h 158"/>
                    <a:gd name="T16" fmla="*/ 151 w 155"/>
                    <a:gd name="T17" fmla="*/ 129 h 158"/>
                    <a:gd name="T18" fmla="*/ 155 w 155"/>
                    <a:gd name="T19" fmla="*/ 129 h 158"/>
                    <a:gd name="T20" fmla="*/ 132 w 155"/>
                    <a:gd name="T21" fmla="*/ 0 h 158"/>
                    <a:gd name="T22" fmla="*/ 0 w 155"/>
                    <a:gd name="T23" fmla="*/ 23 h 158"/>
                    <a:gd name="T24" fmla="*/ 22 w 155"/>
                    <a:gd name="T25" fmla="*/ 158 h 158"/>
                    <a:gd name="T26" fmla="*/ 155 w 155"/>
                    <a:gd name="T27" fmla="*/ 133 h 158"/>
                    <a:gd name="T28" fmla="*/ 155 w 155"/>
                    <a:gd name="T29" fmla="*/ 129 h 158"/>
                    <a:gd name="T30" fmla="*/ 151 w 155"/>
                    <a:gd name="T31" fmla="*/ 1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5" h="158">
                      <a:moveTo>
                        <a:pt x="151" y="129"/>
                      </a:moveTo>
                      <a:lnTo>
                        <a:pt x="151" y="125"/>
                      </a:lnTo>
                      <a:lnTo>
                        <a:pt x="31" y="148"/>
                      </a:lnTo>
                      <a:lnTo>
                        <a:pt x="10" y="32"/>
                      </a:lnTo>
                      <a:lnTo>
                        <a:pt x="124" y="11"/>
                      </a:lnTo>
                      <a:lnTo>
                        <a:pt x="147" y="131"/>
                      </a:lnTo>
                      <a:lnTo>
                        <a:pt x="151" y="129"/>
                      </a:lnTo>
                      <a:lnTo>
                        <a:pt x="151" y="125"/>
                      </a:lnTo>
                      <a:lnTo>
                        <a:pt x="151" y="129"/>
                      </a:lnTo>
                      <a:lnTo>
                        <a:pt x="155" y="129"/>
                      </a:lnTo>
                      <a:lnTo>
                        <a:pt x="132" y="0"/>
                      </a:lnTo>
                      <a:lnTo>
                        <a:pt x="0" y="23"/>
                      </a:lnTo>
                      <a:lnTo>
                        <a:pt x="22" y="158"/>
                      </a:lnTo>
                      <a:lnTo>
                        <a:pt x="155" y="133"/>
                      </a:lnTo>
                      <a:lnTo>
                        <a:pt x="155" y="129"/>
                      </a:lnTo>
                      <a:lnTo>
                        <a:pt x="151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2" name="îSḻídè"/>
                <p:cNvSpPr/>
                <p:nvPr/>
              </p:nvSpPr>
              <p:spPr bwMode="auto">
                <a:xfrm>
                  <a:off x="2635" y="1100"/>
                  <a:ext cx="156" cy="157"/>
                </a:xfrm>
                <a:custGeom>
                  <a:avLst/>
                  <a:gdLst>
                    <a:gd name="T0" fmla="*/ 151 w 156"/>
                    <a:gd name="T1" fmla="*/ 130 h 157"/>
                    <a:gd name="T2" fmla="*/ 151 w 156"/>
                    <a:gd name="T3" fmla="*/ 124 h 157"/>
                    <a:gd name="T4" fmla="*/ 31 w 156"/>
                    <a:gd name="T5" fmla="*/ 147 h 157"/>
                    <a:gd name="T6" fmla="*/ 10 w 156"/>
                    <a:gd name="T7" fmla="*/ 31 h 157"/>
                    <a:gd name="T8" fmla="*/ 125 w 156"/>
                    <a:gd name="T9" fmla="*/ 10 h 157"/>
                    <a:gd name="T10" fmla="*/ 147 w 156"/>
                    <a:gd name="T11" fmla="*/ 130 h 157"/>
                    <a:gd name="T12" fmla="*/ 151 w 156"/>
                    <a:gd name="T13" fmla="*/ 130 h 157"/>
                    <a:gd name="T14" fmla="*/ 151 w 156"/>
                    <a:gd name="T15" fmla="*/ 124 h 157"/>
                    <a:gd name="T16" fmla="*/ 151 w 156"/>
                    <a:gd name="T17" fmla="*/ 130 h 157"/>
                    <a:gd name="T18" fmla="*/ 156 w 156"/>
                    <a:gd name="T19" fmla="*/ 128 h 157"/>
                    <a:gd name="T20" fmla="*/ 133 w 156"/>
                    <a:gd name="T21" fmla="*/ 0 h 157"/>
                    <a:gd name="T22" fmla="*/ 0 w 156"/>
                    <a:gd name="T23" fmla="*/ 25 h 157"/>
                    <a:gd name="T24" fmla="*/ 23 w 156"/>
                    <a:gd name="T25" fmla="*/ 157 h 157"/>
                    <a:gd name="T26" fmla="*/ 156 w 156"/>
                    <a:gd name="T27" fmla="*/ 132 h 157"/>
                    <a:gd name="T28" fmla="*/ 156 w 156"/>
                    <a:gd name="T29" fmla="*/ 128 h 157"/>
                    <a:gd name="T30" fmla="*/ 151 w 156"/>
                    <a:gd name="T31" fmla="*/ 13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6" h="157">
                      <a:moveTo>
                        <a:pt x="151" y="130"/>
                      </a:moveTo>
                      <a:lnTo>
                        <a:pt x="151" y="124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5" y="10"/>
                      </a:lnTo>
                      <a:lnTo>
                        <a:pt x="147" y="130"/>
                      </a:lnTo>
                      <a:lnTo>
                        <a:pt x="151" y="130"/>
                      </a:lnTo>
                      <a:lnTo>
                        <a:pt x="151" y="124"/>
                      </a:lnTo>
                      <a:lnTo>
                        <a:pt x="151" y="130"/>
                      </a:lnTo>
                      <a:lnTo>
                        <a:pt x="156" y="128"/>
                      </a:lnTo>
                      <a:lnTo>
                        <a:pt x="133" y="0"/>
                      </a:lnTo>
                      <a:lnTo>
                        <a:pt x="0" y="25"/>
                      </a:lnTo>
                      <a:lnTo>
                        <a:pt x="23" y="157"/>
                      </a:lnTo>
                      <a:lnTo>
                        <a:pt x="156" y="132"/>
                      </a:lnTo>
                      <a:lnTo>
                        <a:pt x="156" y="128"/>
                      </a:lnTo>
                      <a:lnTo>
                        <a:pt x="151" y="130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3" name="îs1iḓé"/>
                <p:cNvSpPr/>
                <p:nvPr/>
              </p:nvSpPr>
              <p:spPr bwMode="auto">
                <a:xfrm>
                  <a:off x="2760" y="1077"/>
                  <a:ext cx="155" cy="158"/>
                </a:xfrm>
                <a:custGeom>
                  <a:avLst/>
                  <a:gdLst>
                    <a:gd name="T0" fmla="*/ 151 w 155"/>
                    <a:gd name="T1" fmla="*/ 131 h 158"/>
                    <a:gd name="T2" fmla="*/ 151 w 155"/>
                    <a:gd name="T3" fmla="*/ 126 h 158"/>
                    <a:gd name="T4" fmla="*/ 31 w 155"/>
                    <a:gd name="T5" fmla="*/ 147 h 158"/>
                    <a:gd name="T6" fmla="*/ 10 w 155"/>
                    <a:gd name="T7" fmla="*/ 31 h 158"/>
                    <a:gd name="T8" fmla="*/ 124 w 155"/>
                    <a:gd name="T9" fmla="*/ 10 h 158"/>
                    <a:gd name="T10" fmla="*/ 147 w 155"/>
                    <a:gd name="T11" fmla="*/ 131 h 158"/>
                    <a:gd name="T12" fmla="*/ 151 w 155"/>
                    <a:gd name="T13" fmla="*/ 131 h 158"/>
                    <a:gd name="T14" fmla="*/ 151 w 155"/>
                    <a:gd name="T15" fmla="*/ 126 h 158"/>
                    <a:gd name="T16" fmla="*/ 151 w 155"/>
                    <a:gd name="T17" fmla="*/ 131 h 158"/>
                    <a:gd name="T18" fmla="*/ 155 w 155"/>
                    <a:gd name="T19" fmla="*/ 128 h 158"/>
                    <a:gd name="T20" fmla="*/ 132 w 155"/>
                    <a:gd name="T21" fmla="*/ 0 h 158"/>
                    <a:gd name="T22" fmla="*/ 0 w 155"/>
                    <a:gd name="T23" fmla="*/ 25 h 158"/>
                    <a:gd name="T24" fmla="*/ 22 w 155"/>
                    <a:gd name="T25" fmla="*/ 158 h 158"/>
                    <a:gd name="T26" fmla="*/ 155 w 155"/>
                    <a:gd name="T27" fmla="*/ 135 h 158"/>
                    <a:gd name="T28" fmla="*/ 155 w 155"/>
                    <a:gd name="T29" fmla="*/ 128 h 158"/>
                    <a:gd name="T30" fmla="*/ 151 w 155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5" h="158">
                      <a:moveTo>
                        <a:pt x="151" y="131"/>
                      </a:moveTo>
                      <a:lnTo>
                        <a:pt x="151" y="126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4" y="10"/>
                      </a:lnTo>
                      <a:lnTo>
                        <a:pt x="147" y="131"/>
                      </a:lnTo>
                      <a:lnTo>
                        <a:pt x="151" y="131"/>
                      </a:lnTo>
                      <a:lnTo>
                        <a:pt x="151" y="126"/>
                      </a:lnTo>
                      <a:lnTo>
                        <a:pt x="151" y="131"/>
                      </a:lnTo>
                      <a:lnTo>
                        <a:pt x="155" y="128"/>
                      </a:lnTo>
                      <a:lnTo>
                        <a:pt x="132" y="0"/>
                      </a:lnTo>
                      <a:lnTo>
                        <a:pt x="0" y="25"/>
                      </a:lnTo>
                      <a:lnTo>
                        <a:pt x="22" y="158"/>
                      </a:lnTo>
                      <a:lnTo>
                        <a:pt x="155" y="135"/>
                      </a:lnTo>
                      <a:lnTo>
                        <a:pt x="155" y="128"/>
                      </a:lnTo>
                      <a:lnTo>
                        <a:pt x="151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4" name="îṣľîḑè"/>
                <p:cNvSpPr/>
                <p:nvPr/>
              </p:nvSpPr>
              <p:spPr bwMode="auto">
                <a:xfrm>
                  <a:off x="2884" y="1056"/>
                  <a:ext cx="155" cy="156"/>
                </a:xfrm>
                <a:custGeom>
                  <a:avLst/>
                  <a:gdLst>
                    <a:gd name="T0" fmla="*/ 151 w 155"/>
                    <a:gd name="T1" fmla="*/ 129 h 156"/>
                    <a:gd name="T2" fmla="*/ 151 w 155"/>
                    <a:gd name="T3" fmla="*/ 125 h 156"/>
                    <a:gd name="T4" fmla="*/ 31 w 155"/>
                    <a:gd name="T5" fmla="*/ 145 h 156"/>
                    <a:gd name="T6" fmla="*/ 10 w 155"/>
                    <a:gd name="T7" fmla="*/ 31 h 156"/>
                    <a:gd name="T8" fmla="*/ 124 w 155"/>
                    <a:gd name="T9" fmla="*/ 10 h 156"/>
                    <a:gd name="T10" fmla="*/ 147 w 155"/>
                    <a:gd name="T11" fmla="*/ 131 h 156"/>
                    <a:gd name="T12" fmla="*/ 151 w 155"/>
                    <a:gd name="T13" fmla="*/ 129 h 156"/>
                    <a:gd name="T14" fmla="*/ 151 w 155"/>
                    <a:gd name="T15" fmla="*/ 125 h 156"/>
                    <a:gd name="T16" fmla="*/ 151 w 155"/>
                    <a:gd name="T17" fmla="*/ 129 h 156"/>
                    <a:gd name="T18" fmla="*/ 155 w 155"/>
                    <a:gd name="T19" fmla="*/ 129 h 156"/>
                    <a:gd name="T20" fmla="*/ 133 w 155"/>
                    <a:gd name="T21" fmla="*/ 0 h 156"/>
                    <a:gd name="T22" fmla="*/ 0 w 155"/>
                    <a:gd name="T23" fmla="*/ 23 h 156"/>
                    <a:gd name="T24" fmla="*/ 23 w 155"/>
                    <a:gd name="T25" fmla="*/ 156 h 156"/>
                    <a:gd name="T26" fmla="*/ 155 w 155"/>
                    <a:gd name="T27" fmla="*/ 133 h 156"/>
                    <a:gd name="T28" fmla="*/ 155 w 155"/>
                    <a:gd name="T29" fmla="*/ 129 h 156"/>
                    <a:gd name="T30" fmla="*/ 151 w 155"/>
                    <a:gd name="T31" fmla="*/ 12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5" h="156">
                      <a:moveTo>
                        <a:pt x="151" y="129"/>
                      </a:moveTo>
                      <a:lnTo>
                        <a:pt x="151" y="125"/>
                      </a:lnTo>
                      <a:lnTo>
                        <a:pt x="31" y="145"/>
                      </a:lnTo>
                      <a:lnTo>
                        <a:pt x="10" y="31"/>
                      </a:lnTo>
                      <a:lnTo>
                        <a:pt x="124" y="10"/>
                      </a:lnTo>
                      <a:lnTo>
                        <a:pt x="147" y="131"/>
                      </a:lnTo>
                      <a:lnTo>
                        <a:pt x="151" y="129"/>
                      </a:lnTo>
                      <a:lnTo>
                        <a:pt x="151" y="125"/>
                      </a:lnTo>
                      <a:lnTo>
                        <a:pt x="151" y="129"/>
                      </a:lnTo>
                      <a:lnTo>
                        <a:pt x="155" y="129"/>
                      </a:lnTo>
                      <a:lnTo>
                        <a:pt x="133" y="0"/>
                      </a:lnTo>
                      <a:lnTo>
                        <a:pt x="0" y="23"/>
                      </a:lnTo>
                      <a:lnTo>
                        <a:pt x="23" y="156"/>
                      </a:lnTo>
                      <a:lnTo>
                        <a:pt x="155" y="133"/>
                      </a:lnTo>
                      <a:lnTo>
                        <a:pt x="155" y="129"/>
                      </a:lnTo>
                      <a:lnTo>
                        <a:pt x="151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5" name="iṧ1ïḍe"/>
                <p:cNvSpPr/>
                <p:nvPr/>
              </p:nvSpPr>
              <p:spPr bwMode="auto">
                <a:xfrm>
                  <a:off x="3008" y="1033"/>
                  <a:ext cx="156" cy="158"/>
                </a:xfrm>
                <a:custGeom>
                  <a:avLst/>
                  <a:gdLst>
                    <a:gd name="T0" fmla="*/ 152 w 156"/>
                    <a:gd name="T1" fmla="*/ 129 h 158"/>
                    <a:gd name="T2" fmla="*/ 152 w 156"/>
                    <a:gd name="T3" fmla="*/ 125 h 158"/>
                    <a:gd name="T4" fmla="*/ 31 w 156"/>
                    <a:gd name="T5" fmla="*/ 148 h 158"/>
                    <a:gd name="T6" fmla="*/ 11 w 156"/>
                    <a:gd name="T7" fmla="*/ 31 h 158"/>
                    <a:gd name="T8" fmla="*/ 125 w 156"/>
                    <a:gd name="T9" fmla="*/ 11 h 158"/>
                    <a:gd name="T10" fmla="*/ 148 w 156"/>
                    <a:gd name="T11" fmla="*/ 131 h 158"/>
                    <a:gd name="T12" fmla="*/ 152 w 156"/>
                    <a:gd name="T13" fmla="*/ 129 h 158"/>
                    <a:gd name="T14" fmla="*/ 152 w 156"/>
                    <a:gd name="T15" fmla="*/ 125 h 158"/>
                    <a:gd name="T16" fmla="*/ 152 w 156"/>
                    <a:gd name="T17" fmla="*/ 129 h 158"/>
                    <a:gd name="T18" fmla="*/ 156 w 156"/>
                    <a:gd name="T19" fmla="*/ 129 h 158"/>
                    <a:gd name="T20" fmla="*/ 133 w 156"/>
                    <a:gd name="T21" fmla="*/ 0 h 158"/>
                    <a:gd name="T22" fmla="*/ 0 w 156"/>
                    <a:gd name="T23" fmla="*/ 23 h 158"/>
                    <a:gd name="T24" fmla="*/ 23 w 156"/>
                    <a:gd name="T25" fmla="*/ 158 h 158"/>
                    <a:gd name="T26" fmla="*/ 156 w 156"/>
                    <a:gd name="T27" fmla="*/ 133 h 158"/>
                    <a:gd name="T28" fmla="*/ 156 w 156"/>
                    <a:gd name="T29" fmla="*/ 129 h 158"/>
                    <a:gd name="T30" fmla="*/ 152 w 156"/>
                    <a:gd name="T31" fmla="*/ 1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6" h="158">
                      <a:moveTo>
                        <a:pt x="152" y="129"/>
                      </a:moveTo>
                      <a:lnTo>
                        <a:pt x="152" y="125"/>
                      </a:lnTo>
                      <a:lnTo>
                        <a:pt x="31" y="148"/>
                      </a:lnTo>
                      <a:lnTo>
                        <a:pt x="11" y="31"/>
                      </a:lnTo>
                      <a:lnTo>
                        <a:pt x="125" y="11"/>
                      </a:lnTo>
                      <a:lnTo>
                        <a:pt x="148" y="131"/>
                      </a:lnTo>
                      <a:lnTo>
                        <a:pt x="152" y="129"/>
                      </a:lnTo>
                      <a:lnTo>
                        <a:pt x="152" y="125"/>
                      </a:lnTo>
                      <a:lnTo>
                        <a:pt x="152" y="129"/>
                      </a:lnTo>
                      <a:lnTo>
                        <a:pt x="156" y="129"/>
                      </a:lnTo>
                      <a:lnTo>
                        <a:pt x="133" y="0"/>
                      </a:lnTo>
                      <a:lnTo>
                        <a:pt x="0" y="23"/>
                      </a:lnTo>
                      <a:lnTo>
                        <a:pt x="23" y="158"/>
                      </a:lnTo>
                      <a:lnTo>
                        <a:pt x="156" y="133"/>
                      </a:lnTo>
                      <a:lnTo>
                        <a:pt x="156" y="129"/>
                      </a:lnTo>
                      <a:lnTo>
                        <a:pt x="152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6" name="îšļïḑé"/>
                <p:cNvSpPr/>
                <p:nvPr/>
              </p:nvSpPr>
              <p:spPr bwMode="auto">
                <a:xfrm>
                  <a:off x="3133" y="1010"/>
                  <a:ext cx="157" cy="158"/>
                </a:xfrm>
                <a:custGeom>
                  <a:avLst/>
                  <a:gdLst>
                    <a:gd name="T0" fmla="*/ 151 w 157"/>
                    <a:gd name="T1" fmla="*/ 131 h 158"/>
                    <a:gd name="T2" fmla="*/ 151 w 157"/>
                    <a:gd name="T3" fmla="*/ 127 h 158"/>
                    <a:gd name="T4" fmla="*/ 31 w 157"/>
                    <a:gd name="T5" fmla="*/ 148 h 158"/>
                    <a:gd name="T6" fmla="*/ 10 w 157"/>
                    <a:gd name="T7" fmla="*/ 32 h 158"/>
                    <a:gd name="T8" fmla="*/ 126 w 157"/>
                    <a:gd name="T9" fmla="*/ 11 h 158"/>
                    <a:gd name="T10" fmla="*/ 147 w 157"/>
                    <a:gd name="T11" fmla="*/ 131 h 158"/>
                    <a:gd name="T12" fmla="*/ 151 w 157"/>
                    <a:gd name="T13" fmla="*/ 131 h 158"/>
                    <a:gd name="T14" fmla="*/ 151 w 157"/>
                    <a:gd name="T15" fmla="*/ 127 h 158"/>
                    <a:gd name="T16" fmla="*/ 151 w 157"/>
                    <a:gd name="T17" fmla="*/ 131 h 158"/>
                    <a:gd name="T18" fmla="*/ 155 w 157"/>
                    <a:gd name="T19" fmla="*/ 129 h 158"/>
                    <a:gd name="T20" fmla="*/ 133 w 157"/>
                    <a:gd name="T21" fmla="*/ 0 h 158"/>
                    <a:gd name="T22" fmla="*/ 0 w 157"/>
                    <a:gd name="T23" fmla="*/ 25 h 158"/>
                    <a:gd name="T24" fmla="*/ 23 w 157"/>
                    <a:gd name="T25" fmla="*/ 158 h 158"/>
                    <a:gd name="T26" fmla="*/ 157 w 157"/>
                    <a:gd name="T27" fmla="*/ 133 h 158"/>
                    <a:gd name="T28" fmla="*/ 155 w 157"/>
                    <a:gd name="T29" fmla="*/ 129 h 158"/>
                    <a:gd name="T30" fmla="*/ 151 w 157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8">
                      <a:moveTo>
                        <a:pt x="151" y="131"/>
                      </a:moveTo>
                      <a:lnTo>
                        <a:pt x="151" y="127"/>
                      </a:lnTo>
                      <a:lnTo>
                        <a:pt x="31" y="148"/>
                      </a:lnTo>
                      <a:lnTo>
                        <a:pt x="10" y="32"/>
                      </a:lnTo>
                      <a:lnTo>
                        <a:pt x="126" y="11"/>
                      </a:lnTo>
                      <a:lnTo>
                        <a:pt x="147" y="131"/>
                      </a:lnTo>
                      <a:lnTo>
                        <a:pt x="151" y="131"/>
                      </a:lnTo>
                      <a:lnTo>
                        <a:pt x="151" y="127"/>
                      </a:lnTo>
                      <a:lnTo>
                        <a:pt x="151" y="131"/>
                      </a:lnTo>
                      <a:lnTo>
                        <a:pt x="155" y="129"/>
                      </a:lnTo>
                      <a:lnTo>
                        <a:pt x="133" y="0"/>
                      </a:lnTo>
                      <a:lnTo>
                        <a:pt x="0" y="25"/>
                      </a:lnTo>
                      <a:lnTo>
                        <a:pt x="23" y="158"/>
                      </a:lnTo>
                      <a:lnTo>
                        <a:pt x="157" y="133"/>
                      </a:lnTo>
                      <a:lnTo>
                        <a:pt x="155" y="129"/>
                      </a:lnTo>
                      <a:lnTo>
                        <a:pt x="151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7" name="í$ḷïḑè"/>
                <p:cNvSpPr/>
                <p:nvPr/>
              </p:nvSpPr>
              <p:spPr bwMode="auto">
                <a:xfrm>
                  <a:off x="3257" y="988"/>
                  <a:ext cx="158" cy="157"/>
                </a:xfrm>
                <a:custGeom>
                  <a:avLst/>
                  <a:gdLst>
                    <a:gd name="T0" fmla="*/ 152 w 158"/>
                    <a:gd name="T1" fmla="*/ 130 h 157"/>
                    <a:gd name="T2" fmla="*/ 152 w 158"/>
                    <a:gd name="T3" fmla="*/ 126 h 157"/>
                    <a:gd name="T4" fmla="*/ 31 w 158"/>
                    <a:gd name="T5" fmla="*/ 147 h 157"/>
                    <a:gd name="T6" fmla="*/ 11 w 158"/>
                    <a:gd name="T7" fmla="*/ 31 h 157"/>
                    <a:gd name="T8" fmla="*/ 127 w 158"/>
                    <a:gd name="T9" fmla="*/ 10 h 157"/>
                    <a:gd name="T10" fmla="*/ 147 w 158"/>
                    <a:gd name="T11" fmla="*/ 130 h 157"/>
                    <a:gd name="T12" fmla="*/ 152 w 158"/>
                    <a:gd name="T13" fmla="*/ 130 h 157"/>
                    <a:gd name="T14" fmla="*/ 152 w 158"/>
                    <a:gd name="T15" fmla="*/ 126 h 157"/>
                    <a:gd name="T16" fmla="*/ 152 w 158"/>
                    <a:gd name="T17" fmla="*/ 130 h 157"/>
                    <a:gd name="T18" fmla="*/ 156 w 158"/>
                    <a:gd name="T19" fmla="*/ 130 h 157"/>
                    <a:gd name="T20" fmla="*/ 133 w 158"/>
                    <a:gd name="T21" fmla="*/ 0 h 157"/>
                    <a:gd name="T22" fmla="*/ 0 w 158"/>
                    <a:gd name="T23" fmla="*/ 24 h 157"/>
                    <a:gd name="T24" fmla="*/ 23 w 158"/>
                    <a:gd name="T25" fmla="*/ 157 h 157"/>
                    <a:gd name="T26" fmla="*/ 158 w 158"/>
                    <a:gd name="T27" fmla="*/ 134 h 157"/>
                    <a:gd name="T28" fmla="*/ 156 w 158"/>
                    <a:gd name="T29" fmla="*/ 130 h 157"/>
                    <a:gd name="T30" fmla="*/ 152 w 158"/>
                    <a:gd name="T31" fmla="*/ 13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7">
                      <a:moveTo>
                        <a:pt x="152" y="130"/>
                      </a:moveTo>
                      <a:lnTo>
                        <a:pt x="152" y="126"/>
                      </a:lnTo>
                      <a:lnTo>
                        <a:pt x="31" y="147"/>
                      </a:lnTo>
                      <a:lnTo>
                        <a:pt x="11" y="31"/>
                      </a:lnTo>
                      <a:lnTo>
                        <a:pt x="127" y="10"/>
                      </a:lnTo>
                      <a:lnTo>
                        <a:pt x="147" y="130"/>
                      </a:lnTo>
                      <a:lnTo>
                        <a:pt x="152" y="130"/>
                      </a:lnTo>
                      <a:lnTo>
                        <a:pt x="152" y="126"/>
                      </a:lnTo>
                      <a:lnTo>
                        <a:pt x="152" y="130"/>
                      </a:lnTo>
                      <a:lnTo>
                        <a:pt x="156" y="130"/>
                      </a:lnTo>
                      <a:lnTo>
                        <a:pt x="133" y="0"/>
                      </a:lnTo>
                      <a:lnTo>
                        <a:pt x="0" y="24"/>
                      </a:lnTo>
                      <a:lnTo>
                        <a:pt x="23" y="157"/>
                      </a:lnTo>
                      <a:lnTo>
                        <a:pt x="158" y="134"/>
                      </a:lnTo>
                      <a:lnTo>
                        <a:pt x="156" y="130"/>
                      </a:lnTo>
                      <a:lnTo>
                        <a:pt x="152" y="130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8" name="ïṣliďê"/>
                <p:cNvSpPr/>
                <p:nvPr/>
              </p:nvSpPr>
              <p:spPr bwMode="auto">
                <a:xfrm>
                  <a:off x="2538" y="1251"/>
                  <a:ext cx="147" cy="147"/>
                </a:xfrm>
                <a:custGeom>
                  <a:avLst/>
                  <a:gdLst>
                    <a:gd name="T0" fmla="*/ 147 w 147"/>
                    <a:gd name="T1" fmla="*/ 125 h 147"/>
                    <a:gd name="T2" fmla="*/ 22 w 147"/>
                    <a:gd name="T3" fmla="*/ 147 h 147"/>
                    <a:gd name="T4" fmla="*/ 0 w 147"/>
                    <a:gd name="T5" fmla="*/ 23 h 147"/>
                    <a:gd name="T6" fmla="*/ 124 w 147"/>
                    <a:gd name="T7" fmla="*/ 0 h 147"/>
                    <a:gd name="T8" fmla="*/ 147 w 147"/>
                    <a:gd name="T9" fmla="*/ 12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" h="147">
                      <a:moveTo>
                        <a:pt x="147" y="125"/>
                      </a:moveTo>
                      <a:lnTo>
                        <a:pt x="22" y="147"/>
                      </a:lnTo>
                      <a:lnTo>
                        <a:pt x="0" y="23"/>
                      </a:lnTo>
                      <a:lnTo>
                        <a:pt x="124" y="0"/>
                      </a:lnTo>
                      <a:lnTo>
                        <a:pt x="147" y="125"/>
                      </a:lnTo>
                      <a:close/>
                    </a:path>
                  </a:pathLst>
                </a:custGeom>
                <a:solidFill>
                  <a:srgbClr val="A35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9" name="îṧľîḑè"/>
                <p:cNvSpPr/>
                <p:nvPr/>
              </p:nvSpPr>
              <p:spPr bwMode="auto">
                <a:xfrm>
                  <a:off x="2531" y="1247"/>
                  <a:ext cx="158" cy="158"/>
                </a:xfrm>
                <a:custGeom>
                  <a:avLst/>
                  <a:gdLst>
                    <a:gd name="T0" fmla="*/ 154 w 158"/>
                    <a:gd name="T1" fmla="*/ 129 h 158"/>
                    <a:gd name="T2" fmla="*/ 152 w 158"/>
                    <a:gd name="T3" fmla="*/ 124 h 158"/>
                    <a:gd name="T4" fmla="*/ 32 w 158"/>
                    <a:gd name="T5" fmla="*/ 147 h 158"/>
                    <a:gd name="T6" fmla="*/ 11 w 158"/>
                    <a:gd name="T7" fmla="*/ 31 h 158"/>
                    <a:gd name="T8" fmla="*/ 127 w 158"/>
                    <a:gd name="T9" fmla="*/ 10 h 158"/>
                    <a:gd name="T10" fmla="*/ 150 w 158"/>
                    <a:gd name="T11" fmla="*/ 131 h 158"/>
                    <a:gd name="T12" fmla="*/ 154 w 158"/>
                    <a:gd name="T13" fmla="*/ 129 h 158"/>
                    <a:gd name="T14" fmla="*/ 152 w 158"/>
                    <a:gd name="T15" fmla="*/ 124 h 158"/>
                    <a:gd name="T16" fmla="*/ 154 w 158"/>
                    <a:gd name="T17" fmla="*/ 129 h 158"/>
                    <a:gd name="T18" fmla="*/ 158 w 158"/>
                    <a:gd name="T19" fmla="*/ 129 h 158"/>
                    <a:gd name="T20" fmla="*/ 135 w 158"/>
                    <a:gd name="T21" fmla="*/ 0 h 158"/>
                    <a:gd name="T22" fmla="*/ 0 w 158"/>
                    <a:gd name="T23" fmla="*/ 23 h 158"/>
                    <a:gd name="T24" fmla="*/ 25 w 158"/>
                    <a:gd name="T25" fmla="*/ 158 h 158"/>
                    <a:gd name="T26" fmla="*/ 158 w 158"/>
                    <a:gd name="T27" fmla="*/ 133 h 158"/>
                    <a:gd name="T28" fmla="*/ 158 w 158"/>
                    <a:gd name="T29" fmla="*/ 129 h 158"/>
                    <a:gd name="T30" fmla="*/ 154 w 158"/>
                    <a:gd name="T31" fmla="*/ 1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4" y="129"/>
                      </a:moveTo>
                      <a:lnTo>
                        <a:pt x="152" y="124"/>
                      </a:lnTo>
                      <a:lnTo>
                        <a:pt x="32" y="147"/>
                      </a:lnTo>
                      <a:lnTo>
                        <a:pt x="11" y="31"/>
                      </a:lnTo>
                      <a:lnTo>
                        <a:pt x="127" y="10"/>
                      </a:lnTo>
                      <a:lnTo>
                        <a:pt x="150" y="131"/>
                      </a:lnTo>
                      <a:lnTo>
                        <a:pt x="154" y="129"/>
                      </a:lnTo>
                      <a:lnTo>
                        <a:pt x="152" y="124"/>
                      </a:lnTo>
                      <a:lnTo>
                        <a:pt x="154" y="129"/>
                      </a:lnTo>
                      <a:lnTo>
                        <a:pt x="158" y="129"/>
                      </a:lnTo>
                      <a:lnTo>
                        <a:pt x="135" y="0"/>
                      </a:lnTo>
                      <a:lnTo>
                        <a:pt x="0" y="23"/>
                      </a:lnTo>
                      <a:lnTo>
                        <a:pt x="25" y="158"/>
                      </a:lnTo>
                      <a:lnTo>
                        <a:pt x="158" y="133"/>
                      </a:lnTo>
                      <a:lnTo>
                        <a:pt x="158" y="129"/>
                      </a:lnTo>
                      <a:lnTo>
                        <a:pt x="154" y="129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0" name="îṥḻïde"/>
                <p:cNvSpPr/>
                <p:nvPr/>
              </p:nvSpPr>
              <p:spPr bwMode="auto">
                <a:xfrm>
                  <a:off x="2656" y="1224"/>
                  <a:ext cx="157" cy="158"/>
                </a:xfrm>
                <a:custGeom>
                  <a:avLst/>
                  <a:gdLst>
                    <a:gd name="T0" fmla="*/ 153 w 157"/>
                    <a:gd name="T1" fmla="*/ 131 h 158"/>
                    <a:gd name="T2" fmla="*/ 151 w 157"/>
                    <a:gd name="T3" fmla="*/ 125 h 158"/>
                    <a:gd name="T4" fmla="*/ 31 w 157"/>
                    <a:gd name="T5" fmla="*/ 147 h 158"/>
                    <a:gd name="T6" fmla="*/ 10 w 157"/>
                    <a:gd name="T7" fmla="*/ 31 h 158"/>
                    <a:gd name="T8" fmla="*/ 126 w 157"/>
                    <a:gd name="T9" fmla="*/ 11 h 158"/>
                    <a:gd name="T10" fmla="*/ 149 w 157"/>
                    <a:gd name="T11" fmla="*/ 131 h 158"/>
                    <a:gd name="T12" fmla="*/ 153 w 157"/>
                    <a:gd name="T13" fmla="*/ 131 h 158"/>
                    <a:gd name="T14" fmla="*/ 151 w 157"/>
                    <a:gd name="T15" fmla="*/ 125 h 158"/>
                    <a:gd name="T16" fmla="*/ 153 w 157"/>
                    <a:gd name="T17" fmla="*/ 131 h 158"/>
                    <a:gd name="T18" fmla="*/ 157 w 157"/>
                    <a:gd name="T19" fmla="*/ 129 h 158"/>
                    <a:gd name="T20" fmla="*/ 135 w 157"/>
                    <a:gd name="T21" fmla="*/ 0 h 158"/>
                    <a:gd name="T22" fmla="*/ 0 w 157"/>
                    <a:gd name="T23" fmla="*/ 25 h 158"/>
                    <a:gd name="T24" fmla="*/ 25 w 157"/>
                    <a:gd name="T25" fmla="*/ 158 h 158"/>
                    <a:gd name="T26" fmla="*/ 157 w 157"/>
                    <a:gd name="T27" fmla="*/ 133 h 158"/>
                    <a:gd name="T28" fmla="*/ 157 w 157"/>
                    <a:gd name="T29" fmla="*/ 129 h 158"/>
                    <a:gd name="T30" fmla="*/ 153 w 157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8">
                      <a:moveTo>
                        <a:pt x="153" y="131"/>
                      </a:moveTo>
                      <a:lnTo>
                        <a:pt x="151" y="125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6" y="11"/>
                      </a:lnTo>
                      <a:lnTo>
                        <a:pt x="149" y="131"/>
                      </a:lnTo>
                      <a:lnTo>
                        <a:pt x="153" y="131"/>
                      </a:lnTo>
                      <a:lnTo>
                        <a:pt x="151" y="125"/>
                      </a:lnTo>
                      <a:lnTo>
                        <a:pt x="153" y="131"/>
                      </a:lnTo>
                      <a:lnTo>
                        <a:pt x="157" y="129"/>
                      </a:lnTo>
                      <a:lnTo>
                        <a:pt x="135" y="0"/>
                      </a:lnTo>
                      <a:lnTo>
                        <a:pt x="0" y="25"/>
                      </a:lnTo>
                      <a:lnTo>
                        <a:pt x="25" y="158"/>
                      </a:lnTo>
                      <a:lnTo>
                        <a:pt x="157" y="133"/>
                      </a:lnTo>
                      <a:lnTo>
                        <a:pt x="157" y="129"/>
                      </a:lnTo>
                      <a:lnTo>
                        <a:pt x="153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1" name="išḷîḓè"/>
                <p:cNvSpPr/>
                <p:nvPr/>
              </p:nvSpPr>
              <p:spPr bwMode="auto">
                <a:xfrm>
                  <a:off x="2780" y="1201"/>
                  <a:ext cx="158" cy="158"/>
                </a:xfrm>
                <a:custGeom>
                  <a:avLst/>
                  <a:gdLst>
                    <a:gd name="T0" fmla="*/ 154 w 158"/>
                    <a:gd name="T1" fmla="*/ 131 h 158"/>
                    <a:gd name="T2" fmla="*/ 152 w 158"/>
                    <a:gd name="T3" fmla="*/ 127 h 158"/>
                    <a:gd name="T4" fmla="*/ 31 w 158"/>
                    <a:gd name="T5" fmla="*/ 148 h 158"/>
                    <a:gd name="T6" fmla="*/ 11 w 158"/>
                    <a:gd name="T7" fmla="*/ 31 h 158"/>
                    <a:gd name="T8" fmla="*/ 127 w 158"/>
                    <a:gd name="T9" fmla="*/ 11 h 158"/>
                    <a:gd name="T10" fmla="*/ 150 w 158"/>
                    <a:gd name="T11" fmla="*/ 131 h 158"/>
                    <a:gd name="T12" fmla="*/ 154 w 158"/>
                    <a:gd name="T13" fmla="*/ 131 h 158"/>
                    <a:gd name="T14" fmla="*/ 152 w 158"/>
                    <a:gd name="T15" fmla="*/ 127 h 158"/>
                    <a:gd name="T16" fmla="*/ 154 w 158"/>
                    <a:gd name="T17" fmla="*/ 131 h 158"/>
                    <a:gd name="T18" fmla="*/ 158 w 158"/>
                    <a:gd name="T19" fmla="*/ 131 h 158"/>
                    <a:gd name="T20" fmla="*/ 135 w 158"/>
                    <a:gd name="T21" fmla="*/ 0 h 158"/>
                    <a:gd name="T22" fmla="*/ 0 w 158"/>
                    <a:gd name="T23" fmla="*/ 25 h 158"/>
                    <a:gd name="T24" fmla="*/ 25 w 158"/>
                    <a:gd name="T25" fmla="*/ 158 h 158"/>
                    <a:gd name="T26" fmla="*/ 158 w 158"/>
                    <a:gd name="T27" fmla="*/ 135 h 158"/>
                    <a:gd name="T28" fmla="*/ 158 w 158"/>
                    <a:gd name="T29" fmla="*/ 131 h 158"/>
                    <a:gd name="T30" fmla="*/ 154 w 158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4" y="131"/>
                      </a:moveTo>
                      <a:lnTo>
                        <a:pt x="152" y="127"/>
                      </a:lnTo>
                      <a:lnTo>
                        <a:pt x="31" y="148"/>
                      </a:lnTo>
                      <a:lnTo>
                        <a:pt x="11" y="31"/>
                      </a:lnTo>
                      <a:lnTo>
                        <a:pt x="127" y="11"/>
                      </a:lnTo>
                      <a:lnTo>
                        <a:pt x="150" y="131"/>
                      </a:lnTo>
                      <a:lnTo>
                        <a:pt x="154" y="131"/>
                      </a:lnTo>
                      <a:lnTo>
                        <a:pt x="152" y="127"/>
                      </a:lnTo>
                      <a:lnTo>
                        <a:pt x="154" y="131"/>
                      </a:lnTo>
                      <a:lnTo>
                        <a:pt x="158" y="131"/>
                      </a:lnTo>
                      <a:lnTo>
                        <a:pt x="135" y="0"/>
                      </a:lnTo>
                      <a:lnTo>
                        <a:pt x="0" y="25"/>
                      </a:lnTo>
                      <a:lnTo>
                        <a:pt x="25" y="158"/>
                      </a:lnTo>
                      <a:lnTo>
                        <a:pt x="158" y="135"/>
                      </a:lnTo>
                      <a:lnTo>
                        <a:pt x="158" y="131"/>
                      </a:lnTo>
                      <a:lnTo>
                        <a:pt x="154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2" name="ïšļíḓé"/>
                <p:cNvSpPr/>
                <p:nvPr/>
              </p:nvSpPr>
              <p:spPr bwMode="auto">
                <a:xfrm>
                  <a:off x="2905" y="1181"/>
                  <a:ext cx="157" cy="155"/>
                </a:xfrm>
                <a:custGeom>
                  <a:avLst/>
                  <a:gdLst>
                    <a:gd name="T0" fmla="*/ 153 w 157"/>
                    <a:gd name="T1" fmla="*/ 128 h 155"/>
                    <a:gd name="T2" fmla="*/ 151 w 157"/>
                    <a:gd name="T3" fmla="*/ 124 h 155"/>
                    <a:gd name="T4" fmla="*/ 31 w 157"/>
                    <a:gd name="T5" fmla="*/ 145 h 155"/>
                    <a:gd name="T6" fmla="*/ 10 w 157"/>
                    <a:gd name="T7" fmla="*/ 31 h 155"/>
                    <a:gd name="T8" fmla="*/ 126 w 157"/>
                    <a:gd name="T9" fmla="*/ 10 h 155"/>
                    <a:gd name="T10" fmla="*/ 149 w 157"/>
                    <a:gd name="T11" fmla="*/ 130 h 155"/>
                    <a:gd name="T12" fmla="*/ 153 w 157"/>
                    <a:gd name="T13" fmla="*/ 128 h 155"/>
                    <a:gd name="T14" fmla="*/ 151 w 157"/>
                    <a:gd name="T15" fmla="*/ 124 h 155"/>
                    <a:gd name="T16" fmla="*/ 153 w 157"/>
                    <a:gd name="T17" fmla="*/ 128 h 155"/>
                    <a:gd name="T18" fmla="*/ 157 w 157"/>
                    <a:gd name="T19" fmla="*/ 128 h 155"/>
                    <a:gd name="T20" fmla="*/ 134 w 157"/>
                    <a:gd name="T21" fmla="*/ 0 h 155"/>
                    <a:gd name="T22" fmla="*/ 0 w 157"/>
                    <a:gd name="T23" fmla="*/ 22 h 155"/>
                    <a:gd name="T24" fmla="*/ 25 w 157"/>
                    <a:gd name="T25" fmla="*/ 155 h 155"/>
                    <a:gd name="T26" fmla="*/ 157 w 157"/>
                    <a:gd name="T27" fmla="*/ 132 h 155"/>
                    <a:gd name="T28" fmla="*/ 157 w 157"/>
                    <a:gd name="T29" fmla="*/ 128 h 155"/>
                    <a:gd name="T30" fmla="*/ 153 w 157"/>
                    <a:gd name="T31" fmla="*/ 128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5">
                      <a:moveTo>
                        <a:pt x="153" y="128"/>
                      </a:moveTo>
                      <a:lnTo>
                        <a:pt x="151" y="124"/>
                      </a:lnTo>
                      <a:lnTo>
                        <a:pt x="31" y="145"/>
                      </a:lnTo>
                      <a:lnTo>
                        <a:pt x="10" y="31"/>
                      </a:lnTo>
                      <a:lnTo>
                        <a:pt x="126" y="10"/>
                      </a:lnTo>
                      <a:lnTo>
                        <a:pt x="149" y="130"/>
                      </a:lnTo>
                      <a:lnTo>
                        <a:pt x="153" y="128"/>
                      </a:lnTo>
                      <a:lnTo>
                        <a:pt x="151" y="124"/>
                      </a:lnTo>
                      <a:lnTo>
                        <a:pt x="153" y="128"/>
                      </a:lnTo>
                      <a:lnTo>
                        <a:pt x="157" y="128"/>
                      </a:lnTo>
                      <a:lnTo>
                        <a:pt x="134" y="0"/>
                      </a:lnTo>
                      <a:lnTo>
                        <a:pt x="0" y="22"/>
                      </a:lnTo>
                      <a:lnTo>
                        <a:pt x="25" y="155"/>
                      </a:lnTo>
                      <a:lnTo>
                        <a:pt x="157" y="132"/>
                      </a:lnTo>
                      <a:lnTo>
                        <a:pt x="157" y="128"/>
                      </a:lnTo>
                      <a:lnTo>
                        <a:pt x="153" y="128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3" name="ïṧḻïḓê"/>
                <p:cNvSpPr/>
                <p:nvPr/>
              </p:nvSpPr>
              <p:spPr bwMode="auto">
                <a:xfrm>
                  <a:off x="3029" y="1158"/>
                  <a:ext cx="158" cy="157"/>
                </a:xfrm>
                <a:custGeom>
                  <a:avLst/>
                  <a:gdLst>
                    <a:gd name="T0" fmla="*/ 154 w 158"/>
                    <a:gd name="T1" fmla="*/ 128 h 157"/>
                    <a:gd name="T2" fmla="*/ 151 w 158"/>
                    <a:gd name="T3" fmla="*/ 124 h 157"/>
                    <a:gd name="T4" fmla="*/ 31 w 158"/>
                    <a:gd name="T5" fmla="*/ 147 h 157"/>
                    <a:gd name="T6" fmla="*/ 10 w 158"/>
                    <a:gd name="T7" fmla="*/ 31 h 157"/>
                    <a:gd name="T8" fmla="*/ 127 w 158"/>
                    <a:gd name="T9" fmla="*/ 10 h 157"/>
                    <a:gd name="T10" fmla="*/ 149 w 158"/>
                    <a:gd name="T11" fmla="*/ 130 h 157"/>
                    <a:gd name="T12" fmla="*/ 154 w 158"/>
                    <a:gd name="T13" fmla="*/ 128 h 157"/>
                    <a:gd name="T14" fmla="*/ 151 w 158"/>
                    <a:gd name="T15" fmla="*/ 124 h 157"/>
                    <a:gd name="T16" fmla="*/ 154 w 158"/>
                    <a:gd name="T17" fmla="*/ 128 h 157"/>
                    <a:gd name="T18" fmla="*/ 158 w 158"/>
                    <a:gd name="T19" fmla="*/ 128 h 157"/>
                    <a:gd name="T20" fmla="*/ 135 w 158"/>
                    <a:gd name="T21" fmla="*/ 0 h 157"/>
                    <a:gd name="T22" fmla="*/ 0 w 158"/>
                    <a:gd name="T23" fmla="*/ 23 h 157"/>
                    <a:gd name="T24" fmla="*/ 25 w 158"/>
                    <a:gd name="T25" fmla="*/ 157 h 157"/>
                    <a:gd name="T26" fmla="*/ 158 w 158"/>
                    <a:gd name="T27" fmla="*/ 133 h 157"/>
                    <a:gd name="T28" fmla="*/ 158 w 158"/>
                    <a:gd name="T29" fmla="*/ 128 h 157"/>
                    <a:gd name="T30" fmla="*/ 154 w 158"/>
                    <a:gd name="T31" fmla="*/ 128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7">
                      <a:moveTo>
                        <a:pt x="154" y="128"/>
                      </a:moveTo>
                      <a:lnTo>
                        <a:pt x="151" y="124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7" y="10"/>
                      </a:lnTo>
                      <a:lnTo>
                        <a:pt x="149" y="130"/>
                      </a:lnTo>
                      <a:lnTo>
                        <a:pt x="154" y="128"/>
                      </a:lnTo>
                      <a:lnTo>
                        <a:pt x="151" y="124"/>
                      </a:lnTo>
                      <a:lnTo>
                        <a:pt x="154" y="128"/>
                      </a:lnTo>
                      <a:lnTo>
                        <a:pt x="158" y="128"/>
                      </a:lnTo>
                      <a:lnTo>
                        <a:pt x="135" y="0"/>
                      </a:lnTo>
                      <a:lnTo>
                        <a:pt x="0" y="23"/>
                      </a:lnTo>
                      <a:lnTo>
                        <a:pt x="25" y="157"/>
                      </a:lnTo>
                      <a:lnTo>
                        <a:pt x="158" y="133"/>
                      </a:lnTo>
                      <a:lnTo>
                        <a:pt x="158" y="128"/>
                      </a:lnTo>
                      <a:lnTo>
                        <a:pt x="154" y="128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4" name="iṧḻíḋé"/>
                <p:cNvSpPr/>
                <p:nvPr/>
              </p:nvSpPr>
              <p:spPr bwMode="auto">
                <a:xfrm>
                  <a:off x="3154" y="1135"/>
                  <a:ext cx="157" cy="158"/>
                </a:xfrm>
                <a:custGeom>
                  <a:avLst/>
                  <a:gdLst>
                    <a:gd name="T0" fmla="*/ 153 w 157"/>
                    <a:gd name="T1" fmla="*/ 131 h 158"/>
                    <a:gd name="T2" fmla="*/ 151 w 157"/>
                    <a:gd name="T3" fmla="*/ 126 h 158"/>
                    <a:gd name="T4" fmla="*/ 31 w 157"/>
                    <a:gd name="T5" fmla="*/ 147 h 158"/>
                    <a:gd name="T6" fmla="*/ 10 w 157"/>
                    <a:gd name="T7" fmla="*/ 31 h 158"/>
                    <a:gd name="T8" fmla="*/ 126 w 157"/>
                    <a:gd name="T9" fmla="*/ 10 h 158"/>
                    <a:gd name="T10" fmla="*/ 149 w 157"/>
                    <a:gd name="T11" fmla="*/ 131 h 158"/>
                    <a:gd name="T12" fmla="*/ 153 w 157"/>
                    <a:gd name="T13" fmla="*/ 131 h 158"/>
                    <a:gd name="T14" fmla="*/ 151 w 157"/>
                    <a:gd name="T15" fmla="*/ 126 h 158"/>
                    <a:gd name="T16" fmla="*/ 153 w 157"/>
                    <a:gd name="T17" fmla="*/ 131 h 158"/>
                    <a:gd name="T18" fmla="*/ 157 w 157"/>
                    <a:gd name="T19" fmla="*/ 129 h 158"/>
                    <a:gd name="T20" fmla="*/ 134 w 157"/>
                    <a:gd name="T21" fmla="*/ 0 h 158"/>
                    <a:gd name="T22" fmla="*/ 0 w 157"/>
                    <a:gd name="T23" fmla="*/ 25 h 158"/>
                    <a:gd name="T24" fmla="*/ 24 w 157"/>
                    <a:gd name="T25" fmla="*/ 158 h 158"/>
                    <a:gd name="T26" fmla="*/ 157 w 157"/>
                    <a:gd name="T27" fmla="*/ 133 h 158"/>
                    <a:gd name="T28" fmla="*/ 157 w 157"/>
                    <a:gd name="T29" fmla="*/ 129 h 158"/>
                    <a:gd name="T30" fmla="*/ 153 w 157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7" h="158">
                      <a:moveTo>
                        <a:pt x="153" y="131"/>
                      </a:moveTo>
                      <a:lnTo>
                        <a:pt x="151" y="126"/>
                      </a:lnTo>
                      <a:lnTo>
                        <a:pt x="31" y="147"/>
                      </a:lnTo>
                      <a:lnTo>
                        <a:pt x="10" y="31"/>
                      </a:lnTo>
                      <a:lnTo>
                        <a:pt x="126" y="10"/>
                      </a:lnTo>
                      <a:lnTo>
                        <a:pt x="149" y="131"/>
                      </a:lnTo>
                      <a:lnTo>
                        <a:pt x="153" y="131"/>
                      </a:lnTo>
                      <a:lnTo>
                        <a:pt x="151" y="126"/>
                      </a:lnTo>
                      <a:lnTo>
                        <a:pt x="153" y="131"/>
                      </a:lnTo>
                      <a:lnTo>
                        <a:pt x="157" y="129"/>
                      </a:lnTo>
                      <a:lnTo>
                        <a:pt x="134" y="0"/>
                      </a:lnTo>
                      <a:lnTo>
                        <a:pt x="0" y="25"/>
                      </a:lnTo>
                      <a:lnTo>
                        <a:pt x="24" y="158"/>
                      </a:lnTo>
                      <a:lnTo>
                        <a:pt x="157" y="133"/>
                      </a:lnTo>
                      <a:lnTo>
                        <a:pt x="157" y="129"/>
                      </a:lnTo>
                      <a:lnTo>
                        <a:pt x="153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5" name="îşliḋe"/>
                <p:cNvSpPr/>
                <p:nvPr/>
              </p:nvSpPr>
              <p:spPr bwMode="auto">
                <a:xfrm>
                  <a:off x="3278" y="1112"/>
                  <a:ext cx="158" cy="158"/>
                </a:xfrm>
                <a:custGeom>
                  <a:avLst/>
                  <a:gdLst>
                    <a:gd name="T0" fmla="*/ 153 w 158"/>
                    <a:gd name="T1" fmla="*/ 131 h 158"/>
                    <a:gd name="T2" fmla="*/ 151 w 158"/>
                    <a:gd name="T3" fmla="*/ 127 h 158"/>
                    <a:gd name="T4" fmla="*/ 31 w 158"/>
                    <a:gd name="T5" fmla="*/ 147 h 158"/>
                    <a:gd name="T6" fmla="*/ 12 w 158"/>
                    <a:gd name="T7" fmla="*/ 31 h 158"/>
                    <a:gd name="T8" fmla="*/ 126 w 158"/>
                    <a:gd name="T9" fmla="*/ 10 h 158"/>
                    <a:gd name="T10" fmla="*/ 149 w 158"/>
                    <a:gd name="T11" fmla="*/ 131 h 158"/>
                    <a:gd name="T12" fmla="*/ 153 w 158"/>
                    <a:gd name="T13" fmla="*/ 131 h 158"/>
                    <a:gd name="T14" fmla="*/ 151 w 158"/>
                    <a:gd name="T15" fmla="*/ 127 h 158"/>
                    <a:gd name="T16" fmla="*/ 153 w 158"/>
                    <a:gd name="T17" fmla="*/ 131 h 158"/>
                    <a:gd name="T18" fmla="*/ 158 w 158"/>
                    <a:gd name="T19" fmla="*/ 131 h 158"/>
                    <a:gd name="T20" fmla="*/ 135 w 158"/>
                    <a:gd name="T21" fmla="*/ 0 h 158"/>
                    <a:gd name="T22" fmla="*/ 0 w 158"/>
                    <a:gd name="T23" fmla="*/ 25 h 158"/>
                    <a:gd name="T24" fmla="*/ 25 w 158"/>
                    <a:gd name="T25" fmla="*/ 158 h 158"/>
                    <a:gd name="T26" fmla="*/ 158 w 158"/>
                    <a:gd name="T27" fmla="*/ 135 h 158"/>
                    <a:gd name="T28" fmla="*/ 158 w 158"/>
                    <a:gd name="T29" fmla="*/ 131 h 158"/>
                    <a:gd name="T30" fmla="*/ 153 w 158"/>
                    <a:gd name="T31" fmla="*/ 13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8" h="158">
                      <a:moveTo>
                        <a:pt x="153" y="131"/>
                      </a:moveTo>
                      <a:lnTo>
                        <a:pt x="151" y="127"/>
                      </a:lnTo>
                      <a:lnTo>
                        <a:pt x="31" y="147"/>
                      </a:lnTo>
                      <a:lnTo>
                        <a:pt x="12" y="31"/>
                      </a:lnTo>
                      <a:lnTo>
                        <a:pt x="126" y="10"/>
                      </a:lnTo>
                      <a:lnTo>
                        <a:pt x="149" y="131"/>
                      </a:lnTo>
                      <a:lnTo>
                        <a:pt x="153" y="131"/>
                      </a:lnTo>
                      <a:lnTo>
                        <a:pt x="151" y="127"/>
                      </a:lnTo>
                      <a:lnTo>
                        <a:pt x="153" y="131"/>
                      </a:lnTo>
                      <a:lnTo>
                        <a:pt x="158" y="131"/>
                      </a:lnTo>
                      <a:lnTo>
                        <a:pt x="135" y="0"/>
                      </a:lnTo>
                      <a:lnTo>
                        <a:pt x="0" y="25"/>
                      </a:lnTo>
                      <a:lnTo>
                        <a:pt x="25" y="158"/>
                      </a:lnTo>
                      <a:lnTo>
                        <a:pt x="158" y="135"/>
                      </a:lnTo>
                      <a:lnTo>
                        <a:pt x="158" y="131"/>
                      </a:lnTo>
                      <a:lnTo>
                        <a:pt x="153" y="131"/>
                      </a:lnTo>
                      <a:close/>
                    </a:path>
                  </a:pathLst>
                </a:custGeom>
                <a:solidFill>
                  <a:srgbClr val="A47C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6" name="ïṡ1îďê"/>
                <p:cNvSpPr/>
                <p:nvPr/>
              </p:nvSpPr>
              <p:spPr bwMode="auto">
                <a:xfrm>
                  <a:off x="2397" y="463"/>
                  <a:ext cx="70" cy="180"/>
                </a:xfrm>
                <a:custGeom>
                  <a:avLst/>
                  <a:gdLst>
                    <a:gd name="T0" fmla="*/ 33 w 34"/>
                    <a:gd name="T1" fmla="*/ 74 h 87"/>
                    <a:gd name="T2" fmla="*/ 24 w 34"/>
                    <a:gd name="T3" fmla="*/ 86 h 87"/>
                    <a:gd name="T4" fmla="*/ 12 w 34"/>
                    <a:gd name="T5" fmla="*/ 77 h 87"/>
                    <a:gd name="T6" fmla="*/ 1 w 34"/>
                    <a:gd name="T7" fmla="*/ 13 h 87"/>
                    <a:gd name="T8" fmla="*/ 9 w 34"/>
                    <a:gd name="T9" fmla="*/ 1 h 87"/>
                    <a:gd name="T10" fmla="*/ 21 w 34"/>
                    <a:gd name="T11" fmla="*/ 9 h 87"/>
                    <a:gd name="T12" fmla="*/ 33 w 34"/>
                    <a:gd name="T13" fmla="*/ 7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87">
                      <a:moveTo>
                        <a:pt x="33" y="74"/>
                      </a:moveTo>
                      <a:cubicBezTo>
                        <a:pt x="34" y="79"/>
                        <a:pt x="30" y="85"/>
                        <a:pt x="24" y="86"/>
                      </a:cubicBezTo>
                      <a:cubicBezTo>
                        <a:pt x="19" y="87"/>
                        <a:pt x="13" y="83"/>
                        <a:pt x="12" y="77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7"/>
                        <a:pt x="4" y="2"/>
                        <a:pt x="9" y="1"/>
                      </a:cubicBezTo>
                      <a:cubicBezTo>
                        <a:pt x="15" y="0"/>
                        <a:pt x="20" y="4"/>
                        <a:pt x="21" y="9"/>
                      </a:cubicBezTo>
                      <a:lnTo>
                        <a:pt x="33" y="74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7" name="î$ḻïḍê"/>
                <p:cNvSpPr/>
                <p:nvPr/>
              </p:nvSpPr>
              <p:spPr bwMode="auto">
                <a:xfrm>
                  <a:off x="2397" y="465"/>
                  <a:ext cx="58" cy="178"/>
                </a:xfrm>
                <a:custGeom>
                  <a:avLst/>
                  <a:gdLst>
                    <a:gd name="T0" fmla="*/ 13 w 28"/>
                    <a:gd name="T1" fmla="*/ 0 h 86"/>
                    <a:gd name="T2" fmla="*/ 9 w 28"/>
                    <a:gd name="T3" fmla="*/ 0 h 86"/>
                    <a:gd name="T4" fmla="*/ 1 w 28"/>
                    <a:gd name="T5" fmla="*/ 12 h 86"/>
                    <a:gd name="T6" fmla="*/ 12 w 28"/>
                    <a:gd name="T7" fmla="*/ 76 h 86"/>
                    <a:gd name="T8" fmla="*/ 24 w 28"/>
                    <a:gd name="T9" fmla="*/ 85 h 86"/>
                    <a:gd name="T10" fmla="*/ 28 w 28"/>
                    <a:gd name="T11" fmla="*/ 83 h 86"/>
                    <a:gd name="T12" fmla="*/ 13 w 28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6">
                      <a:moveTo>
                        <a:pt x="13" y="0"/>
                      </a:moveTo>
                      <a:cubicBezTo>
                        <a:pt x="12" y="0"/>
                        <a:pt x="11" y="0"/>
                        <a:pt x="9" y="0"/>
                      </a:cubicBezTo>
                      <a:cubicBezTo>
                        <a:pt x="4" y="1"/>
                        <a:pt x="0" y="6"/>
                        <a:pt x="1" y="12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3" y="82"/>
                        <a:pt x="19" y="86"/>
                        <a:pt x="24" y="85"/>
                      </a:cubicBezTo>
                      <a:cubicBezTo>
                        <a:pt x="26" y="84"/>
                        <a:pt x="27" y="84"/>
                        <a:pt x="28" y="83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8" name="i$ḻïḓê"/>
                <p:cNvSpPr/>
                <p:nvPr/>
              </p:nvSpPr>
              <p:spPr bwMode="auto">
                <a:xfrm>
                  <a:off x="2397" y="469"/>
                  <a:ext cx="39" cy="170"/>
                </a:xfrm>
                <a:custGeom>
                  <a:avLst/>
                  <a:gdLst>
                    <a:gd name="T0" fmla="*/ 4 w 19"/>
                    <a:gd name="T1" fmla="*/ 0 h 82"/>
                    <a:gd name="T2" fmla="*/ 1 w 19"/>
                    <a:gd name="T3" fmla="*/ 10 h 82"/>
                    <a:gd name="T4" fmla="*/ 12 w 19"/>
                    <a:gd name="T5" fmla="*/ 74 h 82"/>
                    <a:gd name="T6" fmla="*/ 19 w 19"/>
                    <a:gd name="T7" fmla="*/ 82 h 82"/>
                    <a:gd name="T8" fmla="*/ 4 w 1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2">
                      <a:moveTo>
                        <a:pt x="4" y="0"/>
                      </a:moveTo>
                      <a:cubicBezTo>
                        <a:pt x="2" y="3"/>
                        <a:pt x="0" y="6"/>
                        <a:pt x="1" y="10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3" y="78"/>
                        <a:pt x="16" y="81"/>
                        <a:pt x="19" y="82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9" name="íṣḷïḓè"/>
                <p:cNvSpPr/>
                <p:nvPr/>
              </p:nvSpPr>
              <p:spPr bwMode="auto">
                <a:xfrm>
                  <a:off x="2500" y="444"/>
                  <a:ext cx="71" cy="180"/>
                </a:xfrm>
                <a:custGeom>
                  <a:avLst/>
                  <a:gdLst>
                    <a:gd name="T0" fmla="*/ 33 w 34"/>
                    <a:gd name="T1" fmla="*/ 74 h 87"/>
                    <a:gd name="T2" fmla="*/ 24 w 34"/>
                    <a:gd name="T3" fmla="*/ 86 h 87"/>
                    <a:gd name="T4" fmla="*/ 12 w 34"/>
                    <a:gd name="T5" fmla="*/ 77 h 87"/>
                    <a:gd name="T6" fmla="*/ 1 w 34"/>
                    <a:gd name="T7" fmla="*/ 13 h 87"/>
                    <a:gd name="T8" fmla="*/ 9 w 34"/>
                    <a:gd name="T9" fmla="*/ 1 h 87"/>
                    <a:gd name="T10" fmla="*/ 21 w 34"/>
                    <a:gd name="T11" fmla="*/ 9 h 87"/>
                    <a:gd name="T12" fmla="*/ 33 w 34"/>
                    <a:gd name="T13" fmla="*/ 7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87">
                      <a:moveTo>
                        <a:pt x="33" y="74"/>
                      </a:moveTo>
                      <a:cubicBezTo>
                        <a:pt x="34" y="79"/>
                        <a:pt x="30" y="85"/>
                        <a:pt x="24" y="86"/>
                      </a:cubicBezTo>
                      <a:cubicBezTo>
                        <a:pt x="19" y="87"/>
                        <a:pt x="13" y="83"/>
                        <a:pt x="12" y="77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7"/>
                        <a:pt x="3" y="2"/>
                        <a:pt x="9" y="1"/>
                      </a:cubicBezTo>
                      <a:cubicBezTo>
                        <a:pt x="15" y="0"/>
                        <a:pt x="20" y="4"/>
                        <a:pt x="21" y="9"/>
                      </a:cubicBezTo>
                      <a:lnTo>
                        <a:pt x="33" y="74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0" name="íŝļiďé"/>
                <p:cNvSpPr/>
                <p:nvPr/>
              </p:nvSpPr>
              <p:spPr bwMode="auto">
                <a:xfrm>
                  <a:off x="2604" y="425"/>
                  <a:ext cx="68" cy="181"/>
                </a:xfrm>
                <a:custGeom>
                  <a:avLst/>
                  <a:gdLst>
                    <a:gd name="T0" fmla="*/ 32 w 33"/>
                    <a:gd name="T1" fmla="*/ 74 h 87"/>
                    <a:gd name="T2" fmla="*/ 24 w 33"/>
                    <a:gd name="T3" fmla="*/ 86 h 87"/>
                    <a:gd name="T4" fmla="*/ 12 w 33"/>
                    <a:gd name="T5" fmla="*/ 78 h 87"/>
                    <a:gd name="T6" fmla="*/ 1 w 33"/>
                    <a:gd name="T7" fmla="*/ 13 h 87"/>
                    <a:gd name="T8" fmla="*/ 9 w 33"/>
                    <a:gd name="T9" fmla="*/ 1 h 87"/>
                    <a:gd name="T10" fmla="*/ 21 w 33"/>
                    <a:gd name="T11" fmla="*/ 10 h 87"/>
                    <a:gd name="T12" fmla="*/ 32 w 33"/>
                    <a:gd name="T13" fmla="*/ 7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87">
                      <a:moveTo>
                        <a:pt x="32" y="74"/>
                      </a:moveTo>
                      <a:cubicBezTo>
                        <a:pt x="33" y="79"/>
                        <a:pt x="30" y="85"/>
                        <a:pt x="24" y="86"/>
                      </a:cubicBezTo>
                      <a:cubicBezTo>
                        <a:pt x="18" y="87"/>
                        <a:pt x="13" y="83"/>
                        <a:pt x="12" y="78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8"/>
                        <a:pt x="3" y="2"/>
                        <a:pt x="9" y="1"/>
                      </a:cubicBezTo>
                      <a:cubicBezTo>
                        <a:pt x="15" y="0"/>
                        <a:pt x="20" y="4"/>
                        <a:pt x="21" y="10"/>
                      </a:cubicBezTo>
                      <a:lnTo>
                        <a:pt x="32" y="74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1" name="iṣḷîḑè"/>
                <p:cNvSpPr/>
                <p:nvPr/>
              </p:nvSpPr>
              <p:spPr bwMode="auto">
                <a:xfrm>
                  <a:off x="2706" y="407"/>
                  <a:ext cx="70" cy="180"/>
                </a:xfrm>
                <a:custGeom>
                  <a:avLst/>
                  <a:gdLst>
                    <a:gd name="T0" fmla="*/ 33 w 34"/>
                    <a:gd name="T1" fmla="*/ 74 h 87"/>
                    <a:gd name="T2" fmla="*/ 25 w 34"/>
                    <a:gd name="T3" fmla="*/ 86 h 87"/>
                    <a:gd name="T4" fmla="*/ 13 w 34"/>
                    <a:gd name="T5" fmla="*/ 78 h 87"/>
                    <a:gd name="T6" fmla="*/ 1 w 34"/>
                    <a:gd name="T7" fmla="*/ 13 h 87"/>
                    <a:gd name="T8" fmla="*/ 10 w 34"/>
                    <a:gd name="T9" fmla="*/ 1 h 87"/>
                    <a:gd name="T10" fmla="*/ 22 w 34"/>
                    <a:gd name="T11" fmla="*/ 10 h 87"/>
                    <a:gd name="T12" fmla="*/ 33 w 34"/>
                    <a:gd name="T13" fmla="*/ 7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87">
                      <a:moveTo>
                        <a:pt x="33" y="74"/>
                      </a:moveTo>
                      <a:cubicBezTo>
                        <a:pt x="34" y="80"/>
                        <a:pt x="30" y="85"/>
                        <a:pt x="25" y="86"/>
                      </a:cubicBezTo>
                      <a:cubicBezTo>
                        <a:pt x="19" y="87"/>
                        <a:pt x="14" y="83"/>
                        <a:pt x="13" y="78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8"/>
                        <a:pt x="4" y="2"/>
                        <a:pt x="10" y="1"/>
                      </a:cubicBezTo>
                      <a:cubicBezTo>
                        <a:pt x="15" y="0"/>
                        <a:pt x="21" y="4"/>
                        <a:pt x="22" y="10"/>
                      </a:cubicBezTo>
                      <a:lnTo>
                        <a:pt x="33" y="74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2" name="îśḻiḋé"/>
                <p:cNvSpPr/>
                <p:nvPr/>
              </p:nvSpPr>
              <p:spPr bwMode="auto">
                <a:xfrm>
                  <a:off x="2809" y="388"/>
                  <a:ext cx="71" cy="180"/>
                </a:xfrm>
                <a:custGeom>
                  <a:avLst/>
                  <a:gdLst>
                    <a:gd name="T0" fmla="*/ 33 w 34"/>
                    <a:gd name="T1" fmla="*/ 74 h 87"/>
                    <a:gd name="T2" fmla="*/ 25 w 34"/>
                    <a:gd name="T3" fmla="*/ 86 h 87"/>
                    <a:gd name="T4" fmla="*/ 13 w 34"/>
                    <a:gd name="T5" fmla="*/ 78 h 87"/>
                    <a:gd name="T6" fmla="*/ 1 w 34"/>
                    <a:gd name="T7" fmla="*/ 13 h 87"/>
                    <a:gd name="T8" fmla="*/ 10 w 34"/>
                    <a:gd name="T9" fmla="*/ 1 h 87"/>
                    <a:gd name="T10" fmla="*/ 22 w 34"/>
                    <a:gd name="T11" fmla="*/ 10 h 87"/>
                    <a:gd name="T12" fmla="*/ 33 w 34"/>
                    <a:gd name="T13" fmla="*/ 7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87">
                      <a:moveTo>
                        <a:pt x="33" y="74"/>
                      </a:moveTo>
                      <a:cubicBezTo>
                        <a:pt x="34" y="80"/>
                        <a:pt x="30" y="85"/>
                        <a:pt x="25" y="86"/>
                      </a:cubicBezTo>
                      <a:cubicBezTo>
                        <a:pt x="19" y="87"/>
                        <a:pt x="14" y="83"/>
                        <a:pt x="13" y="78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8"/>
                        <a:pt x="4" y="2"/>
                        <a:pt x="10" y="1"/>
                      </a:cubicBezTo>
                      <a:cubicBezTo>
                        <a:pt x="15" y="0"/>
                        <a:pt x="21" y="4"/>
                        <a:pt x="22" y="10"/>
                      </a:cubicBezTo>
                      <a:lnTo>
                        <a:pt x="33" y="74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3" name="iślïde"/>
                <p:cNvSpPr/>
                <p:nvPr/>
              </p:nvSpPr>
              <p:spPr bwMode="auto">
                <a:xfrm>
                  <a:off x="2913" y="369"/>
                  <a:ext cx="70" cy="181"/>
                </a:xfrm>
                <a:custGeom>
                  <a:avLst/>
                  <a:gdLst>
                    <a:gd name="T0" fmla="*/ 33 w 34"/>
                    <a:gd name="T1" fmla="*/ 74 h 87"/>
                    <a:gd name="T2" fmla="*/ 25 w 34"/>
                    <a:gd name="T3" fmla="*/ 86 h 87"/>
                    <a:gd name="T4" fmla="*/ 13 w 34"/>
                    <a:gd name="T5" fmla="*/ 78 h 87"/>
                    <a:gd name="T6" fmla="*/ 1 w 34"/>
                    <a:gd name="T7" fmla="*/ 13 h 87"/>
                    <a:gd name="T8" fmla="*/ 9 w 34"/>
                    <a:gd name="T9" fmla="*/ 1 h 87"/>
                    <a:gd name="T10" fmla="*/ 21 w 34"/>
                    <a:gd name="T11" fmla="*/ 10 h 87"/>
                    <a:gd name="T12" fmla="*/ 33 w 34"/>
                    <a:gd name="T13" fmla="*/ 7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87">
                      <a:moveTo>
                        <a:pt x="33" y="74"/>
                      </a:moveTo>
                      <a:cubicBezTo>
                        <a:pt x="34" y="80"/>
                        <a:pt x="30" y="85"/>
                        <a:pt x="25" y="86"/>
                      </a:cubicBezTo>
                      <a:cubicBezTo>
                        <a:pt x="19" y="87"/>
                        <a:pt x="14" y="83"/>
                        <a:pt x="13" y="78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8"/>
                        <a:pt x="4" y="2"/>
                        <a:pt x="9" y="1"/>
                      </a:cubicBezTo>
                      <a:cubicBezTo>
                        <a:pt x="15" y="0"/>
                        <a:pt x="20" y="4"/>
                        <a:pt x="21" y="10"/>
                      </a:cubicBezTo>
                      <a:lnTo>
                        <a:pt x="33" y="74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4" name="îšlíḓé"/>
                <p:cNvSpPr/>
                <p:nvPr/>
              </p:nvSpPr>
              <p:spPr bwMode="auto">
                <a:xfrm>
                  <a:off x="3017" y="353"/>
                  <a:ext cx="70" cy="178"/>
                </a:xfrm>
                <a:custGeom>
                  <a:avLst/>
                  <a:gdLst>
                    <a:gd name="T0" fmla="*/ 33 w 34"/>
                    <a:gd name="T1" fmla="*/ 73 h 86"/>
                    <a:gd name="T2" fmla="*/ 24 w 34"/>
                    <a:gd name="T3" fmla="*/ 85 h 86"/>
                    <a:gd name="T4" fmla="*/ 12 w 34"/>
                    <a:gd name="T5" fmla="*/ 77 h 86"/>
                    <a:gd name="T6" fmla="*/ 1 w 34"/>
                    <a:gd name="T7" fmla="*/ 13 h 86"/>
                    <a:gd name="T8" fmla="*/ 9 w 34"/>
                    <a:gd name="T9" fmla="*/ 1 h 86"/>
                    <a:gd name="T10" fmla="*/ 21 w 34"/>
                    <a:gd name="T11" fmla="*/ 9 h 86"/>
                    <a:gd name="T12" fmla="*/ 33 w 34"/>
                    <a:gd name="T13" fmla="*/ 7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86">
                      <a:moveTo>
                        <a:pt x="33" y="73"/>
                      </a:moveTo>
                      <a:cubicBezTo>
                        <a:pt x="34" y="79"/>
                        <a:pt x="30" y="84"/>
                        <a:pt x="24" y="85"/>
                      </a:cubicBezTo>
                      <a:cubicBezTo>
                        <a:pt x="19" y="86"/>
                        <a:pt x="13" y="82"/>
                        <a:pt x="12" y="77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7"/>
                        <a:pt x="4" y="2"/>
                        <a:pt x="9" y="1"/>
                      </a:cubicBezTo>
                      <a:cubicBezTo>
                        <a:pt x="15" y="0"/>
                        <a:pt x="20" y="3"/>
                        <a:pt x="21" y="9"/>
                      </a:cubicBezTo>
                      <a:lnTo>
                        <a:pt x="33" y="73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5" name="íṧļîḋe"/>
                <p:cNvSpPr/>
                <p:nvPr/>
              </p:nvSpPr>
              <p:spPr bwMode="auto">
                <a:xfrm>
                  <a:off x="3120" y="334"/>
                  <a:ext cx="71" cy="178"/>
                </a:xfrm>
                <a:custGeom>
                  <a:avLst/>
                  <a:gdLst>
                    <a:gd name="T0" fmla="*/ 33 w 34"/>
                    <a:gd name="T1" fmla="*/ 73 h 86"/>
                    <a:gd name="T2" fmla="*/ 24 w 34"/>
                    <a:gd name="T3" fmla="*/ 85 h 86"/>
                    <a:gd name="T4" fmla="*/ 12 w 34"/>
                    <a:gd name="T5" fmla="*/ 77 h 86"/>
                    <a:gd name="T6" fmla="*/ 1 w 34"/>
                    <a:gd name="T7" fmla="*/ 13 h 86"/>
                    <a:gd name="T8" fmla="*/ 9 w 34"/>
                    <a:gd name="T9" fmla="*/ 1 h 86"/>
                    <a:gd name="T10" fmla="*/ 21 w 34"/>
                    <a:gd name="T11" fmla="*/ 9 h 86"/>
                    <a:gd name="T12" fmla="*/ 33 w 34"/>
                    <a:gd name="T13" fmla="*/ 7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86">
                      <a:moveTo>
                        <a:pt x="33" y="73"/>
                      </a:moveTo>
                      <a:cubicBezTo>
                        <a:pt x="34" y="79"/>
                        <a:pt x="30" y="84"/>
                        <a:pt x="24" y="85"/>
                      </a:cubicBezTo>
                      <a:cubicBezTo>
                        <a:pt x="19" y="86"/>
                        <a:pt x="13" y="83"/>
                        <a:pt x="12" y="77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7"/>
                        <a:pt x="3" y="2"/>
                        <a:pt x="9" y="1"/>
                      </a:cubicBezTo>
                      <a:cubicBezTo>
                        <a:pt x="15" y="0"/>
                        <a:pt x="20" y="3"/>
                        <a:pt x="21" y="9"/>
                      </a:cubicBezTo>
                      <a:lnTo>
                        <a:pt x="33" y="73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6" name="iṥliďê"/>
                <p:cNvSpPr/>
                <p:nvPr/>
              </p:nvSpPr>
              <p:spPr bwMode="auto">
                <a:xfrm>
                  <a:off x="3224" y="315"/>
                  <a:ext cx="68" cy="179"/>
                </a:xfrm>
                <a:custGeom>
                  <a:avLst/>
                  <a:gdLst>
                    <a:gd name="T0" fmla="*/ 32 w 33"/>
                    <a:gd name="T1" fmla="*/ 73 h 86"/>
                    <a:gd name="T2" fmla="*/ 24 w 33"/>
                    <a:gd name="T3" fmla="*/ 85 h 86"/>
                    <a:gd name="T4" fmla="*/ 12 w 33"/>
                    <a:gd name="T5" fmla="*/ 77 h 86"/>
                    <a:gd name="T6" fmla="*/ 1 w 33"/>
                    <a:gd name="T7" fmla="*/ 13 h 86"/>
                    <a:gd name="T8" fmla="*/ 9 w 33"/>
                    <a:gd name="T9" fmla="*/ 1 h 86"/>
                    <a:gd name="T10" fmla="*/ 21 w 33"/>
                    <a:gd name="T11" fmla="*/ 9 h 86"/>
                    <a:gd name="T12" fmla="*/ 32 w 33"/>
                    <a:gd name="T13" fmla="*/ 7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86">
                      <a:moveTo>
                        <a:pt x="32" y="73"/>
                      </a:moveTo>
                      <a:cubicBezTo>
                        <a:pt x="33" y="79"/>
                        <a:pt x="30" y="84"/>
                        <a:pt x="24" y="85"/>
                      </a:cubicBezTo>
                      <a:cubicBezTo>
                        <a:pt x="18" y="86"/>
                        <a:pt x="13" y="83"/>
                        <a:pt x="12" y="77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7"/>
                        <a:pt x="3" y="2"/>
                        <a:pt x="9" y="1"/>
                      </a:cubicBezTo>
                      <a:cubicBezTo>
                        <a:pt x="15" y="0"/>
                        <a:pt x="20" y="3"/>
                        <a:pt x="21" y="9"/>
                      </a:cubicBezTo>
                      <a:lnTo>
                        <a:pt x="32" y="73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7" name="íṣļíḋè"/>
                <p:cNvSpPr/>
                <p:nvPr/>
              </p:nvSpPr>
              <p:spPr bwMode="auto">
                <a:xfrm>
                  <a:off x="2500" y="446"/>
                  <a:ext cx="58" cy="178"/>
                </a:xfrm>
                <a:custGeom>
                  <a:avLst/>
                  <a:gdLst>
                    <a:gd name="T0" fmla="*/ 13 w 28"/>
                    <a:gd name="T1" fmla="*/ 0 h 86"/>
                    <a:gd name="T2" fmla="*/ 9 w 28"/>
                    <a:gd name="T3" fmla="*/ 0 h 86"/>
                    <a:gd name="T4" fmla="*/ 1 w 28"/>
                    <a:gd name="T5" fmla="*/ 12 h 86"/>
                    <a:gd name="T6" fmla="*/ 12 w 28"/>
                    <a:gd name="T7" fmla="*/ 76 h 86"/>
                    <a:gd name="T8" fmla="*/ 24 w 28"/>
                    <a:gd name="T9" fmla="*/ 85 h 86"/>
                    <a:gd name="T10" fmla="*/ 28 w 28"/>
                    <a:gd name="T11" fmla="*/ 83 h 86"/>
                    <a:gd name="T12" fmla="*/ 13 w 28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6">
                      <a:moveTo>
                        <a:pt x="13" y="0"/>
                      </a:moveTo>
                      <a:cubicBezTo>
                        <a:pt x="12" y="0"/>
                        <a:pt x="10" y="0"/>
                        <a:pt x="9" y="0"/>
                      </a:cubicBezTo>
                      <a:cubicBezTo>
                        <a:pt x="3" y="1"/>
                        <a:pt x="0" y="6"/>
                        <a:pt x="1" y="12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3" y="82"/>
                        <a:pt x="19" y="86"/>
                        <a:pt x="24" y="85"/>
                      </a:cubicBezTo>
                      <a:cubicBezTo>
                        <a:pt x="26" y="85"/>
                        <a:pt x="27" y="84"/>
                        <a:pt x="28" y="83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8" name="ï$ľiďè"/>
                <p:cNvSpPr/>
                <p:nvPr/>
              </p:nvSpPr>
              <p:spPr bwMode="auto">
                <a:xfrm>
                  <a:off x="2500" y="450"/>
                  <a:ext cx="40" cy="170"/>
                </a:xfrm>
                <a:custGeom>
                  <a:avLst/>
                  <a:gdLst>
                    <a:gd name="T0" fmla="*/ 4 w 19"/>
                    <a:gd name="T1" fmla="*/ 0 h 82"/>
                    <a:gd name="T2" fmla="*/ 1 w 19"/>
                    <a:gd name="T3" fmla="*/ 10 h 82"/>
                    <a:gd name="T4" fmla="*/ 12 w 19"/>
                    <a:gd name="T5" fmla="*/ 74 h 82"/>
                    <a:gd name="T6" fmla="*/ 19 w 19"/>
                    <a:gd name="T7" fmla="*/ 82 h 82"/>
                    <a:gd name="T8" fmla="*/ 4 w 1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2">
                      <a:moveTo>
                        <a:pt x="4" y="0"/>
                      </a:moveTo>
                      <a:cubicBezTo>
                        <a:pt x="1" y="3"/>
                        <a:pt x="0" y="6"/>
                        <a:pt x="1" y="10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3" y="78"/>
                        <a:pt x="15" y="81"/>
                        <a:pt x="19" y="82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9" name="iṩļîḑe"/>
                <p:cNvSpPr/>
                <p:nvPr/>
              </p:nvSpPr>
              <p:spPr bwMode="auto">
                <a:xfrm>
                  <a:off x="2604" y="427"/>
                  <a:ext cx="58" cy="179"/>
                </a:xfrm>
                <a:custGeom>
                  <a:avLst/>
                  <a:gdLst>
                    <a:gd name="T0" fmla="*/ 13 w 28"/>
                    <a:gd name="T1" fmla="*/ 0 h 86"/>
                    <a:gd name="T2" fmla="*/ 9 w 28"/>
                    <a:gd name="T3" fmla="*/ 0 h 86"/>
                    <a:gd name="T4" fmla="*/ 1 w 28"/>
                    <a:gd name="T5" fmla="*/ 12 h 86"/>
                    <a:gd name="T6" fmla="*/ 12 w 28"/>
                    <a:gd name="T7" fmla="*/ 77 h 86"/>
                    <a:gd name="T8" fmla="*/ 24 w 28"/>
                    <a:gd name="T9" fmla="*/ 85 h 86"/>
                    <a:gd name="T10" fmla="*/ 28 w 28"/>
                    <a:gd name="T11" fmla="*/ 83 h 86"/>
                    <a:gd name="T12" fmla="*/ 13 w 28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6">
                      <a:moveTo>
                        <a:pt x="13" y="0"/>
                      </a:moveTo>
                      <a:cubicBezTo>
                        <a:pt x="12" y="0"/>
                        <a:pt x="10" y="0"/>
                        <a:pt x="9" y="0"/>
                      </a:cubicBezTo>
                      <a:cubicBezTo>
                        <a:pt x="3" y="1"/>
                        <a:pt x="0" y="7"/>
                        <a:pt x="1" y="12"/>
                      </a:cubicBezTo>
                      <a:cubicBezTo>
                        <a:pt x="12" y="77"/>
                        <a:pt x="12" y="77"/>
                        <a:pt x="12" y="77"/>
                      </a:cubicBezTo>
                      <a:cubicBezTo>
                        <a:pt x="13" y="82"/>
                        <a:pt x="18" y="86"/>
                        <a:pt x="24" y="85"/>
                      </a:cubicBezTo>
                      <a:cubicBezTo>
                        <a:pt x="25" y="85"/>
                        <a:pt x="27" y="84"/>
                        <a:pt x="28" y="83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0" name="îŝḻiḋê"/>
                <p:cNvSpPr/>
                <p:nvPr/>
              </p:nvSpPr>
              <p:spPr bwMode="auto">
                <a:xfrm>
                  <a:off x="2604" y="434"/>
                  <a:ext cx="39" cy="168"/>
                </a:xfrm>
                <a:custGeom>
                  <a:avLst/>
                  <a:gdLst>
                    <a:gd name="T0" fmla="*/ 4 w 19"/>
                    <a:gd name="T1" fmla="*/ 0 h 81"/>
                    <a:gd name="T2" fmla="*/ 1 w 19"/>
                    <a:gd name="T3" fmla="*/ 9 h 81"/>
                    <a:gd name="T4" fmla="*/ 12 w 19"/>
                    <a:gd name="T5" fmla="*/ 74 h 81"/>
                    <a:gd name="T6" fmla="*/ 19 w 19"/>
                    <a:gd name="T7" fmla="*/ 81 h 81"/>
                    <a:gd name="T8" fmla="*/ 4 w 19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1">
                      <a:moveTo>
                        <a:pt x="4" y="0"/>
                      </a:moveTo>
                      <a:cubicBezTo>
                        <a:pt x="1" y="2"/>
                        <a:pt x="0" y="5"/>
                        <a:pt x="1" y="9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3" y="77"/>
                        <a:pt x="15" y="80"/>
                        <a:pt x="19" y="8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1" name="ïşḻïdé"/>
                <p:cNvSpPr/>
                <p:nvPr/>
              </p:nvSpPr>
              <p:spPr bwMode="auto">
                <a:xfrm>
                  <a:off x="2706" y="409"/>
                  <a:ext cx="60" cy="178"/>
                </a:xfrm>
                <a:custGeom>
                  <a:avLst/>
                  <a:gdLst>
                    <a:gd name="T0" fmla="*/ 14 w 29"/>
                    <a:gd name="T1" fmla="*/ 0 h 86"/>
                    <a:gd name="T2" fmla="*/ 10 w 29"/>
                    <a:gd name="T3" fmla="*/ 0 h 86"/>
                    <a:gd name="T4" fmla="*/ 1 w 29"/>
                    <a:gd name="T5" fmla="*/ 12 h 86"/>
                    <a:gd name="T6" fmla="*/ 13 w 29"/>
                    <a:gd name="T7" fmla="*/ 77 h 86"/>
                    <a:gd name="T8" fmla="*/ 25 w 29"/>
                    <a:gd name="T9" fmla="*/ 85 h 86"/>
                    <a:gd name="T10" fmla="*/ 29 w 29"/>
                    <a:gd name="T11" fmla="*/ 84 h 86"/>
                    <a:gd name="T12" fmla="*/ 14 w 29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86">
                      <a:moveTo>
                        <a:pt x="14" y="0"/>
                      </a:move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4" y="1"/>
                        <a:pt x="0" y="7"/>
                        <a:pt x="1" y="12"/>
                      </a:cubicBezTo>
                      <a:cubicBezTo>
                        <a:pt x="13" y="77"/>
                        <a:pt x="13" y="77"/>
                        <a:pt x="13" y="77"/>
                      </a:cubicBezTo>
                      <a:cubicBezTo>
                        <a:pt x="14" y="82"/>
                        <a:pt x="19" y="86"/>
                        <a:pt x="25" y="85"/>
                      </a:cubicBezTo>
                      <a:cubicBezTo>
                        <a:pt x="26" y="85"/>
                        <a:pt x="27" y="84"/>
                        <a:pt x="29" y="84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2" name="íşľíḑé"/>
                <p:cNvSpPr/>
                <p:nvPr/>
              </p:nvSpPr>
              <p:spPr bwMode="auto">
                <a:xfrm>
                  <a:off x="2708" y="415"/>
                  <a:ext cx="37" cy="168"/>
                </a:xfrm>
                <a:custGeom>
                  <a:avLst/>
                  <a:gdLst>
                    <a:gd name="T0" fmla="*/ 4 w 18"/>
                    <a:gd name="T1" fmla="*/ 0 h 81"/>
                    <a:gd name="T2" fmla="*/ 0 w 18"/>
                    <a:gd name="T3" fmla="*/ 9 h 81"/>
                    <a:gd name="T4" fmla="*/ 12 w 18"/>
                    <a:gd name="T5" fmla="*/ 74 h 81"/>
                    <a:gd name="T6" fmla="*/ 18 w 18"/>
                    <a:gd name="T7" fmla="*/ 81 h 81"/>
                    <a:gd name="T8" fmla="*/ 4 w 18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1">
                      <a:moveTo>
                        <a:pt x="4" y="0"/>
                      </a:moveTo>
                      <a:cubicBezTo>
                        <a:pt x="1" y="2"/>
                        <a:pt x="0" y="6"/>
                        <a:pt x="0" y="9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3" y="77"/>
                        <a:pt x="15" y="80"/>
                        <a:pt x="18" y="8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3" name="ísļîḍé"/>
                <p:cNvSpPr/>
                <p:nvPr/>
              </p:nvSpPr>
              <p:spPr bwMode="auto">
                <a:xfrm>
                  <a:off x="2809" y="390"/>
                  <a:ext cx="58" cy="178"/>
                </a:xfrm>
                <a:custGeom>
                  <a:avLst/>
                  <a:gdLst>
                    <a:gd name="T0" fmla="*/ 13 w 28"/>
                    <a:gd name="T1" fmla="*/ 0 h 86"/>
                    <a:gd name="T2" fmla="*/ 10 w 28"/>
                    <a:gd name="T3" fmla="*/ 0 h 86"/>
                    <a:gd name="T4" fmla="*/ 1 w 28"/>
                    <a:gd name="T5" fmla="*/ 12 h 86"/>
                    <a:gd name="T6" fmla="*/ 13 w 28"/>
                    <a:gd name="T7" fmla="*/ 77 h 86"/>
                    <a:gd name="T8" fmla="*/ 25 w 28"/>
                    <a:gd name="T9" fmla="*/ 85 h 86"/>
                    <a:gd name="T10" fmla="*/ 28 w 28"/>
                    <a:gd name="T11" fmla="*/ 84 h 86"/>
                    <a:gd name="T12" fmla="*/ 13 w 28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6">
                      <a:moveTo>
                        <a:pt x="13" y="0"/>
                      </a:move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4" y="1"/>
                        <a:pt x="0" y="7"/>
                        <a:pt x="1" y="12"/>
                      </a:cubicBezTo>
                      <a:cubicBezTo>
                        <a:pt x="13" y="77"/>
                        <a:pt x="13" y="77"/>
                        <a:pt x="13" y="77"/>
                      </a:cubicBezTo>
                      <a:cubicBezTo>
                        <a:pt x="14" y="82"/>
                        <a:pt x="19" y="86"/>
                        <a:pt x="25" y="85"/>
                      </a:cubicBezTo>
                      <a:cubicBezTo>
                        <a:pt x="26" y="85"/>
                        <a:pt x="27" y="84"/>
                        <a:pt x="28" y="8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4" name="i$ḻiḑê"/>
                <p:cNvSpPr/>
                <p:nvPr/>
              </p:nvSpPr>
              <p:spPr bwMode="auto">
                <a:xfrm>
                  <a:off x="2811" y="396"/>
                  <a:ext cx="38" cy="170"/>
                </a:xfrm>
                <a:custGeom>
                  <a:avLst/>
                  <a:gdLst>
                    <a:gd name="T0" fmla="*/ 4 w 18"/>
                    <a:gd name="T1" fmla="*/ 0 h 82"/>
                    <a:gd name="T2" fmla="*/ 0 w 18"/>
                    <a:gd name="T3" fmla="*/ 9 h 82"/>
                    <a:gd name="T4" fmla="*/ 12 w 18"/>
                    <a:gd name="T5" fmla="*/ 74 h 82"/>
                    <a:gd name="T6" fmla="*/ 18 w 18"/>
                    <a:gd name="T7" fmla="*/ 82 h 82"/>
                    <a:gd name="T8" fmla="*/ 4 w 18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2">
                      <a:moveTo>
                        <a:pt x="4" y="0"/>
                      </a:moveTo>
                      <a:cubicBezTo>
                        <a:pt x="1" y="2"/>
                        <a:pt x="0" y="6"/>
                        <a:pt x="0" y="9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2" y="77"/>
                        <a:pt x="15" y="80"/>
                        <a:pt x="18" y="82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5" name="îṥḻíḑe"/>
                <p:cNvSpPr/>
                <p:nvPr/>
              </p:nvSpPr>
              <p:spPr bwMode="auto">
                <a:xfrm>
                  <a:off x="2913" y="371"/>
                  <a:ext cx="58" cy="179"/>
                </a:xfrm>
                <a:custGeom>
                  <a:avLst/>
                  <a:gdLst>
                    <a:gd name="T0" fmla="*/ 13 w 28"/>
                    <a:gd name="T1" fmla="*/ 0 h 86"/>
                    <a:gd name="T2" fmla="*/ 9 w 28"/>
                    <a:gd name="T3" fmla="*/ 0 h 86"/>
                    <a:gd name="T4" fmla="*/ 1 w 28"/>
                    <a:gd name="T5" fmla="*/ 12 h 86"/>
                    <a:gd name="T6" fmla="*/ 13 w 28"/>
                    <a:gd name="T7" fmla="*/ 77 h 86"/>
                    <a:gd name="T8" fmla="*/ 25 w 28"/>
                    <a:gd name="T9" fmla="*/ 85 h 86"/>
                    <a:gd name="T10" fmla="*/ 28 w 28"/>
                    <a:gd name="T11" fmla="*/ 84 h 86"/>
                    <a:gd name="T12" fmla="*/ 13 w 28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6">
                      <a:moveTo>
                        <a:pt x="13" y="0"/>
                      </a:moveTo>
                      <a:cubicBezTo>
                        <a:pt x="12" y="0"/>
                        <a:pt x="11" y="0"/>
                        <a:pt x="9" y="0"/>
                      </a:cubicBezTo>
                      <a:cubicBezTo>
                        <a:pt x="4" y="1"/>
                        <a:pt x="0" y="7"/>
                        <a:pt x="1" y="12"/>
                      </a:cubicBezTo>
                      <a:cubicBezTo>
                        <a:pt x="13" y="77"/>
                        <a:pt x="13" y="77"/>
                        <a:pt x="13" y="77"/>
                      </a:cubicBezTo>
                      <a:cubicBezTo>
                        <a:pt x="14" y="82"/>
                        <a:pt x="19" y="86"/>
                        <a:pt x="25" y="85"/>
                      </a:cubicBezTo>
                      <a:cubicBezTo>
                        <a:pt x="26" y="85"/>
                        <a:pt x="27" y="84"/>
                        <a:pt x="28" y="8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6" name="iśľîḑè"/>
                <p:cNvSpPr/>
                <p:nvPr/>
              </p:nvSpPr>
              <p:spPr bwMode="auto">
                <a:xfrm>
                  <a:off x="2913" y="378"/>
                  <a:ext cx="39" cy="170"/>
                </a:xfrm>
                <a:custGeom>
                  <a:avLst/>
                  <a:gdLst>
                    <a:gd name="T0" fmla="*/ 4 w 19"/>
                    <a:gd name="T1" fmla="*/ 0 h 82"/>
                    <a:gd name="T2" fmla="*/ 1 w 19"/>
                    <a:gd name="T3" fmla="*/ 9 h 82"/>
                    <a:gd name="T4" fmla="*/ 13 w 19"/>
                    <a:gd name="T5" fmla="*/ 74 h 82"/>
                    <a:gd name="T6" fmla="*/ 19 w 19"/>
                    <a:gd name="T7" fmla="*/ 82 h 82"/>
                    <a:gd name="T8" fmla="*/ 4 w 1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2">
                      <a:moveTo>
                        <a:pt x="4" y="0"/>
                      </a:moveTo>
                      <a:cubicBezTo>
                        <a:pt x="2" y="2"/>
                        <a:pt x="0" y="6"/>
                        <a:pt x="1" y="9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3" y="77"/>
                        <a:pt x="16" y="80"/>
                        <a:pt x="19" y="82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7" name="îs1îďê"/>
                <p:cNvSpPr/>
                <p:nvPr/>
              </p:nvSpPr>
              <p:spPr bwMode="auto">
                <a:xfrm>
                  <a:off x="3017" y="353"/>
                  <a:ext cx="58" cy="178"/>
                </a:xfrm>
                <a:custGeom>
                  <a:avLst/>
                  <a:gdLst>
                    <a:gd name="T0" fmla="*/ 13 w 28"/>
                    <a:gd name="T1" fmla="*/ 1 h 86"/>
                    <a:gd name="T2" fmla="*/ 9 w 28"/>
                    <a:gd name="T3" fmla="*/ 1 h 86"/>
                    <a:gd name="T4" fmla="*/ 1 w 28"/>
                    <a:gd name="T5" fmla="*/ 13 h 86"/>
                    <a:gd name="T6" fmla="*/ 12 w 28"/>
                    <a:gd name="T7" fmla="*/ 77 h 86"/>
                    <a:gd name="T8" fmla="*/ 24 w 28"/>
                    <a:gd name="T9" fmla="*/ 85 h 86"/>
                    <a:gd name="T10" fmla="*/ 28 w 28"/>
                    <a:gd name="T11" fmla="*/ 84 h 86"/>
                    <a:gd name="T12" fmla="*/ 13 w 28"/>
                    <a:gd name="T13" fmla="*/ 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6">
                      <a:moveTo>
                        <a:pt x="13" y="1"/>
                      </a:moveTo>
                      <a:cubicBezTo>
                        <a:pt x="12" y="0"/>
                        <a:pt x="11" y="0"/>
                        <a:pt x="9" y="1"/>
                      </a:cubicBezTo>
                      <a:cubicBezTo>
                        <a:pt x="4" y="2"/>
                        <a:pt x="0" y="7"/>
                        <a:pt x="1" y="13"/>
                      </a:cubicBezTo>
                      <a:cubicBezTo>
                        <a:pt x="12" y="77"/>
                        <a:pt x="12" y="77"/>
                        <a:pt x="12" y="77"/>
                      </a:cubicBezTo>
                      <a:cubicBezTo>
                        <a:pt x="13" y="82"/>
                        <a:pt x="19" y="86"/>
                        <a:pt x="24" y="85"/>
                      </a:cubicBezTo>
                      <a:cubicBezTo>
                        <a:pt x="26" y="85"/>
                        <a:pt x="27" y="84"/>
                        <a:pt x="28" y="84"/>
                      </a:cubicBez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8" name="iṣḻidè"/>
                <p:cNvSpPr/>
                <p:nvPr/>
              </p:nvSpPr>
              <p:spPr bwMode="auto">
                <a:xfrm>
                  <a:off x="3017" y="359"/>
                  <a:ext cx="39" cy="170"/>
                </a:xfrm>
                <a:custGeom>
                  <a:avLst/>
                  <a:gdLst>
                    <a:gd name="T0" fmla="*/ 4 w 19"/>
                    <a:gd name="T1" fmla="*/ 0 h 82"/>
                    <a:gd name="T2" fmla="*/ 1 w 19"/>
                    <a:gd name="T3" fmla="*/ 10 h 82"/>
                    <a:gd name="T4" fmla="*/ 12 w 19"/>
                    <a:gd name="T5" fmla="*/ 74 h 82"/>
                    <a:gd name="T6" fmla="*/ 19 w 19"/>
                    <a:gd name="T7" fmla="*/ 82 h 82"/>
                    <a:gd name="T8" fmla="*/ 4 w 1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2">
                      <a:moveTo>
                        <a:pt x="4" y="0"/>
                      </a:moveTo>
                      <a:cubicBezTo>
                        <a:pt x="2" y="2"/>
                        <a:pt x="0" y="6"/>
                        <a:pt x="1" y="10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3" y="78"/>
                        <a:pt x="16" y="80"/>
                        <a:pt x="19" y="82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9" name="íṧlíďe"/>
                <p:cNvSpPr/>
                <p:nvPr/>
              </p:nvSpPr>
              <p:spPr bwMode="auto">
                <a:xfrm>
                  <a:off x="3120" y="334"/>
                  <a:ext cx="58" cy="178"/>
                </a:xfrm>
                <a:custGeom>
                  <a:avLst/>
                  <a:gdLst>
                    <a:gd name="T0" fmla="*/ 13 w 28"/>
                    <a:gd name="T1" fmla="*/ 1 h 86"/>
                    <a:gd name="T2" fmla="*/ 9 w 28"/>
                    <a:gd name="T3" fmla="*/ 1 h 86"/>
                    <a:gd name="T4" fmla="*/ 1 w 28"/>
                    <a:gd name="T5" fmla="*/ 13 h 86"/>
                    <a:gd name="T6" fmla="*/ 12 w 28"/>
                    <a:gd name="T7" fmla="*/ 77 h 86"/>
                    <a:gd name="T8" fmla="*/ 24 w 28"/>
                    <a:gd name="T9" fmla="*/ 85 h 86"/>
                    <a:gd name="T10" fmla="*/ 28 w 28"/>
                    <a:gd name="T11" fmla="*/ 84 h 86"/>
                    <a:gd name="T12" fmla="*/ 13 w 28"/>
                    <a:gd name="T13" fmla="*/ 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6">
                      <a:moveTo>
                        <a:pt x="13" y="1"/>
                      </a:moveTo>
                      <a:cubicBezTo>
                        <a:pt x="12" y="0"/>
                        <a:pt x="10" y="0"/>
                        <a:pt x="9" y="1"/>
                      </a:cubicBezTo>
                      <a:cubicBezTo>
                        <a:pt x="3" y="2"/>
                        <a:pt x="0" y="7"/>
                        <a:pt x="1" y="13"/>
                      </a:cubicBezTo>
                      <a:cubicBezTo>
                        <a:pt x="12" y="77"/>
                        <a:pt x="12" y="77"/>
                        <a:pt x="12" y="77"/>
                      </a:cubicBezTo>
                      <a:cubicBezTo>
                        <a:pt x="13" y="83"/>
                        <a:pt x="19" y="86"/>
                        <a:pt x="24" y="85"/>
                      </a:cubicBezTo>
                      <a:cubicBezTo>
                        <a:pt x="26" y="85"/>
                        <a:pt x="27" y="85"/>
                        <a:pt x="28" y="84"/>
                      </a:cubicBez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0" name="ïṧliḋè"/>
                <p:cNvSpPr/>
                <p:nvPr/>
              </p:nvSpPr>
              <p:spPr bwMode="auto">
                <a:xfrm>
                  <a:off x="3120" y="340"/>
                  <a:ext cx="40" cy="170"/>
                </a:xfrm>
                <a:custGeom>
                  <a:avLst/>
                  <a:gdLst>
                    <a:gd name="T0" fmla="*/ 4 w 19"/>
                    <a:gd name="T1" fmla="*/ 0 h 82"/>
                    <a:gd name="T2" fmla="*/ 1 w 19"/>
                    <a:gd name="T3" fmla="*/ 10 h 82"/>
                    <a:gd name="T4" fmla="*/ 12 w 19"/>
                    <a:gd name="T5" fmla="*/ 74 h 82"/>
                    <a:gd name="T6" fmla="*/ 19 w 19"/>
                    <a:gd name="T7" fmla="*/ 82 h 82"/>
                    <a:gd name="T8" fmla="*/ 4 w 1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2">
                      <a:moveTo>
                        <a:pt x="4" y="0"/>
                      </a:moveTo>
                      <a:cubicBezTo>
                        <a:pt x="1" y="2"/>
                        <a:pt x="0" y="6"/>
                        <a:pt x="1" y="10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3" y="78"/>
                        <a:pt x="15" y="81"/>
                        <a:pt x="19" y="82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1" name="ïSlíḍè"/>
                <p:cNvSpPr/>
                <p:nvPr/>
              </p:nvSpPr>
              <p:spPr bwMode="auto">
                <a:xfrm>
                  <a:off x="3224" y="315"/>
                  <a:ext cx="58" cy="179"/>
                </a:xfrm>
                <a:custGeom>
                  <a:avLst/>
                  <a:gdLst>
                    <a:gd name="T0" fmla="*/ 13 w 28"/>
                    <a:gd name="T1" fmla="*/ 1 h 86"/>
                    <a:gd name="T2" fmla="*/ 9 w 28"/>
                    <a:gd name="T3" fmla="*/ 1 h 86"/>
                    <a:gd name="T4" fmla="*/ 1 w 28"/>
                    <a:gd name="T5" fmla="*/ 13 h 86"/>
                    <a:gd name="T6" fmla="*/ 12 w 28"/>
                    <a:gd name="T7" fmla="*/ 77 h 86"/>
                    <a:gd name="T8" fmla="*/ 24 w 28"/>
                    <a:gd name="T9" fmla="*/ 85 h 86"/>
                    <a:gd name="T10" fmla="*/ 28 w 28"/>
                    <a:gd name="T11" fmla="*/ 84 h 86"/>
                    <a:gd name="T12" fmla="*/ 13 w 28"/>
                    <a:gd name="T13" fmla="*/ 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6">
                      <a:moveTo>
                        <a:pt x="13" y="1"/>
                      </a:moveTo>
                      <a:cubicBezTo>
                        <a:pt x="12" y="1"/>
                        <a:pt x="10" y="0"/>
                        <a:pt x="9" y="1"/>
                      </a:cubicBezTo>
                      <a:cubicBezTo>
                        <a:pt x="3" y="2"/>
                        <a:pt x="0" y="7"/>
                        <a:pt x="1" y="13"/>
                      </a:cubicBezTo>
                      <a:cubicBezTo>
                        <a:pt x="12" y="77"/>
                        <a:pt x="12" y="77"/>
                        <a:pt x="12" y="77"/>
                      </a:cubicBezTo>
                      <a:cubicBezTo>
                        <a:pt x="13" y="83"/>
                        <a:pt x="18" y="86"/>
                        <a:pt x="24" y="85"/>
                      </a:cubicBezTo>
                      <a:cubicBezTo>
                        <a:pt x="25" y="85"/>
                        <a:pt x="27" y="85"/>
                        <a:pt x="28" y="84"/>
                      </a:cubicBez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5786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2" name="išļíḋè"/>
                <p:cNvSpPr/>
                <p:nvPr/>
              </p:nvSpPr>
              <p:spPr bwMode="auto">
                <a:xfrm>
                  <a:off x="3224" y="322"/>
                  <a:ext cx="39" cy="170"/>
                </a:xfrm>
                <a:custGeom>
                  <a:avLst/>
                  <a:gdLst>
                    <a:gd name="T0" fmla="*/ 4 w 19"/>
                    <a:gd name="T1" fmla="*/ 0 h 82"/>
                    <a:gd name="T2" fmla="*/ 1 w 19"/>
                    <a:gd name="T3" fmla="*/ 10 h 82"/>
                    <a:gd name="T4" fmla="*/ 12 w 19"/>
                    <a:gd name="T5" fmla="*/ 74 h 82"/>
                    <a:gd name="T6" fmla="*/ 19 w 19"/>
                    <a:gd name="T7" fmla="*/ 82 h 82"/>
                    <a:gd name="T8" fmla="*/ 4 w 1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2">
                      <a:moveTo>
                        <a:pt x="4" y="0"/>
                      </a:moveTo>
                      <a:cubicBezTo>
                        <a:pt x="1" y="2"/>
                        <a:pt x="0" y="6"/>
                        <a:pt x="1" y="10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3" y="78"/>
                        <a:pt x="15" y="81"/>
                        <a:pt x="19" y="82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1A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3" name="íṥlïde"/>
                <p:cNvSpPr/>
                <p:nvPr/>
              </p:nvSpPr>
              <p:spPr bwMode="auto">
                <a:xfrm>
                  <a:off x="4458" y="193"/>
                  <a:ext cx="1103" cy="1338"/>
                </a:xfrm>
                <a:custGeom>
                  <a:avLst/>
                  <a:gdLst>
                    <a:gd name="T0" fmla="*/ 5 w 532"/>
                    <a:gd name="T1" fmla="*/ 116 h 645"/>
                    <a:gd name="T2" fmla="*/ 28 w 532"/>
                    <a:gd name="T3" fmla="*/ 101 h 645"/>
                    <a:gd name="T4" fmla="*/ 34 w 532"/>
                    <a:gd name="T5" fmla="*/ 126 h 645"/>
                    <a:gd name="T6" fmla="*/ 7 w 532"/>
                    <a:gd name="T7" fmla="*/ 124 h 645"/>
                    <a:gd name="T8" fmla="*/ 31 w 532"/>
                    <a:gd name="T9" fmla="*/ 168 h 645"/>
                    <a:gd name="T10" fmla="*/ 57 w 532"/>
                    <a:gd name="T11" fmla="*/ 167 h 645"/>
                    <a:gd name="T12" fmla="*/ 33 w 532"/>
                    <a:gd name="T13" fmla="*/ 177 h 645"/>
                    <a:gd name="T14" fmla="*/ 31 w 532"/>
                    <a:gd name="T15" fmla="*/ 227 h 645"/>
                    <a:gd name="T16" fmla="*/ 55 w 532"/>
                    <a:gd name="T17" fmla="*/ 213 h 645"/>
                    <a:gd name="T18" fmla="*/ 61 w 532"/>
                    <a:gd name="T19" fmla="*/ 238 h 645"/>
                    <a:gd name="T20" fmla="*/ 33 w 532"/>
                    <a:gd name="T21" fmla="*/ 235 h 645"/>
                    <a:gd name="T22" fmla="*/ 58 w 532"/>
                    <a:gd name="T23" fmla="*/ 280 h 645"/>
                    <a:gd name="T24" fmla="*/ 83 w 532"/>
                    <a:gd name="T25" fmla="*/ 278 h 645"/>
                    <a:gd name="T26" fmla="*/ 60 w 532"/>
                    <a:gd name="T27" fmla="*/ 288 h 645"/>
                    <a:gd name="T28" fmla="*/ 58 w 532"/>
                    <a:gd name="T29" fmla="*/ 338 h 645"/>
                    <a:gd name="T30" fmla="*/ 81 w 532"/>
                    <a:gd name="T31" fmla="*/ 324 h 645"/>
                    <a:gd name="T32" fmla="*/ 87 w 532"/>
                    <a:gd name="T33" fmla="*/ 349 h 645"/>
                    <a:gd name="T34" fmla="*/ 60 w 532"/>
                    <a:gd name="T35" fmla="*/ 347 h 645"/>
                    <a:gd name="T36" fmla="*/ 85 w 532"/>
                    <a:gd name="T37" fmla="*/ 391 h 645"/>
                    <a:gd name="T38" fmla="*/ 110 w 532"/>
                    <a:gd name="T39" fmla="*/ 389 h 645"/>
                    <a:gd name="T40" fmla="*/ 87 w 532"/>
                    <a:gd name="T41" fmla="*/ 399 h 645"/>
                    <a:gd name="T42" fmla="*/ 85 w 532"/>
                    <a:gd name="T43" fmla="*/ 450 h 645"/>
                    <a:gd name="T44" fmla="*/ 108 w 532"/>
                    <a:gd name="T45" fmla="*/ 435 h 645"/>
                    <a:gd name="T46" fmla="*/ 114 w 532"/>
                    <a:gd name="T47" fmla="*/ 460 h 645"/>
                    <a:gd name="T48" fmla="*/ 87 w 532"/>
                    <a:gd name="T49" fmla="*/ 458 h 645"/>
                    <a:gd name="T50" fmla="*/ 111 w 532"/>
                    <a:gd name="T51" fmla="*/ 502 h 645"/>
                    <a:gd name="T52" fmla="*/ 137 w 532"/>
                    <a:gd name="T53" fmla="*/ 501 h 645"/>
                    <a:gd name="T54" fmla="*/ 113 w 532"/>
                    <a:gd name="T55" fmla="*/ 511 h 645"/>
                    <a:gd name="T56" fmla="*/ 111 w 532"/>
                    <a:gd name="T57" fmla="*/ 561 h 645"/>
                    <a:gd name="T58" fmla="*/ 135 w 532"/>
                    <a:gd name="T59" fmla="*/ 547 h 645"/>
                    <a:gd name="T60" fmla="*/ 141 w 532"/>
                    <a:gd name="T61" fmla="*/ 572 h 645"/>
                    <a:gd name="T62" fmla="*/ 113 w 532"/>
                    <a:gd name="T63" fmla="*/ 569 h 645"/>
                    <a:gd name="T64" fmla="*/ 138 w 532"/>
                    <a:gd name="T65" fmla="*/ 613 h 645"/>
                    <a:gd name="T66" fmla="*/ 163 w 532"/>
                    <a:gd name="T67" fmla="*/ 612 h 645"/>
                    <a:gd name="T68" fmla="*/ 140 w 532"/>
                    <a:gd name="T69" fmla="*/ 622 h 645"/>
                    <a:gd name="T70" fmla="*/ 131 w 532"/>
                    <a:gd name="T71" fmla="*/ 645 h 645"/>
                    <a:gd name="T72" fmla="*/ 400 w 532"/>
                    <a:gd name="T73" fmla="*/ 0 h 6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32" h="645">
                      <a:moveTo>
                        <a:pt x="0" y="96"/>
                      </a:move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18" y="113"/>
                        <a:pt x="18" y="113"/>
                        <a:pt x="18" y="113"/>
                      </a:cubicBezTo>
                      <a:cubicBezTo>
                        <a:pt x="19" y="107"/>
                        <a:pt x="22" y="103"/>
                        <a:pt x="28" y="101"/>
                      </a:cubicBezTo>
                      <a:cubicBezTo>
                        <a:pt x="35" y="100"/>
                        <a:pt x="42" y="104"/>
                        <a:pt x="43" y="111"/>
                      </a:cubicBezTo>
                      <a:cubicBezTo>
                        <a:pt x="45" y="118"/>
                        <a:pt x="41" y="125"/>
                        <a:pt x="34" y="126"/>
                      </a:cubicBezTo>
                      <a:cubicBezTo>
                        <a:pt x="28" y="128"/>
                        <a:pt x="23" y="125"/>
                        <a:pt x="20" y="121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18" y="171"/>
                        <a:pt x="18" y="171"/>
                        <a:pt x="18" y="171"/>
                      </a:cubicBezTo>
                      <a:cubicBezTo>
                        <a:pt x="31" y="168"/>
                        <a:pt x="31" y="168"/>
                        <a:pt x="31" y="168"/>
                      </a:cubicBezTo>
                      <a:cubicBezTo>
                        <a:pt x="32" y="163"/>
                        <a:pt x="36" y="158"/>
                        <a:pt x="41" y="157"/>
                      </a:cubicBezTo>
                      <a:cubicBezTo>
                        <a:pt x="48" y="155"/>
                        <a:pt x="55" y="160"/>
                        <a:pt x="57" y="167"/>
                      </a:cubicBezTo>
                      <a:cubicBezTo>
                        <a:pt x="58" y="173"/>
                        <a:pt x="54" y="180"/>
                        <a:pt x="47" y="182"/>
                      </a:cubicBezTo>
                      <a:cubicBezTo>
                        <a:pt x="42" y="183"/>
                        <a:pt x="36" y="181"/>
                        <a:pt x="33" y="177"/>
                      </a:cubicBezTo>
                      <a:cubicBezTo>
                        <a:pt x="20" y="180"/>
                        <a:pt x="20" y="180"/>
                        <a:pt x="20" y="180"/>
                      </a:cubicBezTo>
                      <a:cubicBezTo>
                        <a:pt x="31" y="227"/>
                        <a:pt x="31" y="227"/>
                        <a:pt x="31" y="227"/>
                      </a:cubicBezTo>
                      <a:cubicBezTo>
                        <a:pt x="45" y="224"/>
                        <a:pt x="45" y="224"/>
                        <a:pt x="45" y="224"/>
                      </a:cubicBezTo>
                      <a:cubicBezTo>
                        <a:pt x="45" y="219"/>
                        <a:pt x="49" y="214"/>
                        <a:pt x="55" y="213"/>
                      </a:cubicBezTo>
                      <a:cubicBezTo>
                        <a:pt x="61" y="211"/>
                        <a:pt x="68" y="215"/>
                        <a:pt x="70" y="222"/>
                      </a:cubicBezTo>
                      <a:cubicBezTo>
                        <a:pt x="72" y="229"/>
                        <a:pt x="67" y="236"/>
                        <a:pt x="61" y="238"/>
                      </a:cubicBezTo>
                      <a:cubicBezTo>
                        <a:pt x="55" y="239"/>
                        <a:pt x="50" y="237"/>
                        <a:pt x="47" y="232"/>
                      </a:cubicBezTo>
                      <a:cubicBezTo>
                        <a:pt x="33" y="235"/>
                        <a:pt x="33" y="235"/>
                        <a:pt x="33" y="235"/>
                      </a:cubicBezTo>
                      <a:cubicBezTo>
                        <a:pt x="45" y="283"/>
                        <a:pt x="45" y="283"/>
                        <a:pt x="45" y="283"/>
                      </a:cubicBezTo>
                      <a:cubicBezTo>
                        <a:pt x="58" y="280"/>
                        <a:pt x="58" y="280"/>
                        <a:pt x="58" y="280"/>
                      </a:cubicBezTo>
                      <a:cubicBezTo>
                        <a:pt x="59" y="274"/>
                        <a:pt x="62" y="270"/>
                        <a:pt x="68" y="268"/>
                      </a:cubicBezTo>
                      <a:cubicBezTo>
                        <a:pt x="75" y="267"/>
                        <a:pt x="82" y="271"/>
                        <a:pt x="83" y="278"/>
                      </a:cubicBezTo>
                      <a:cubicBezTo>
                        <a:pt x="85" y="285"/>
                        <a:pt x="81" y="292"/>
                        <a:pt x="74" y="293"/>
                      </a:cubicBezTo>
                      <a:cubicBezTo>
                        <a:pt x="68" y="295"/>
                        <a:pt x="63" y="292"/>
                        <a:pt x="60" y="288"/>
                      </a:cubicBezTo>
                      <a:cubicBezTo>
                        <a:pt x="47" y="291"/>
                        <a:pt x="47" y="291"/>
                        <a:pt x="47" y="291"/>
                      </a:cubicBezTo>
                      <a:cubicBezTo>
                        <a:pt x="58" y="338"/>
                        <a:pt x="58" y="338"/>
                        <a:pt x="58" y="338"/>
                      </a:cubicBezTo>
                      <a:cubicBezTo>
                        <a:pt x="71" y="335"/>
                        <a:pt x="71" y="335"/>
                        <a:pt x="71" y="335"/>
                      </a:cubicBezTo>
                      <a:cubicBezTo>
                        <a:pt x="72" y="330"/>
                        <a:pt x="76" y="325"/>
                        <a:pt x="81" y="324"/>
                      </a:cubicBezTo>
                      <a:cubicBezTo>
                        <a:pt x="88" y="322"/>
                        <a:pt x="95" y="327"/>
                        <a:pt x="97" y="334"/>
                      </a:cubicBezTo>
                      <a:cubicBezTo>
                        <a:pt x="98" y="340"/>
                        <a:pt x="94" y="347"/>
                        <a:pt x="87" y="349"/>
                      </a:cubicBezTo>
                      <a:cubicBezTo>
                        <a:pt x="82" y="350"/>
                        <a:pt x="76" y="348"/>
                        <a:pt x="73" y="344"/>
                      </a:cubicBezTo>
                      <a:cubicBezTo>
                        <a:pt x="60" y="347"/>
                        <a:pt x="60" y="347"/>
                        <a:pt x="60" y="347"/>
                      </a:cubicBezTo>
                      <a:cubicBezTo>
                        <a:pt x="71" y="394"/>
                        <a:pt x="71" y="394"/>
                        <a:pt x="71" y="394"/>
                      </a:cubicBezTo>
                      <a:cubicBezTo>
                        <a:pt x="85" y="391"/>
                        <a:pt x="85" y="391"/>
                        <a:pt x="85" y="391"/>
                      </a:cubicBezTo>
                      <a:cubicBezTo>
                        <a:pt x="85" y="386"/>
                        <a:pt x="89" y="381"/>
                        <a:pt x="95" y="380"/>
                      </a:cubicBezTo>
                      <a:cubicBezTo>
                        <a:pt x="101" y="378"/>
                        <a:pt x="108" y="382"/>
                        <a:pt x="110" y="389"/>
                      </a:cubicBezTo>
                      <a:cubicBezTo>
                        <a:pt x="112" y="396"/>
                        <a:pt x="107" y="403"/>
                        <a:pt x="101" y="405"/>
                      </a:cubicBezTo>
                      <a:cubicBezTo>
                        <a:pt x="95" y="406"/>
                        <a:pt x="90" y="404"/>
                        <a:pt x="87" y="399"/>
                      </a:cubicBezTo>
                      <a:cubicBezTo>
                        <a:pt x="73" y="402"/>
                        <a:pt x="73" y="402"/>
                        <a:pt x="73" y="402"/>
                      </a:cubicBezTo>
                      <a:cubicBezTo>
                        <a:pt x="85" y="450"/>
                        <a:pt x="85" y="450"/>
                        <a:pt x="85" y="450"/>
                      </a:cubicBezTo>
                      <a:cubicBezTo>
                        <a:pt x="98" y="446"/>
                        <a:pt x="98" y="446"/>
                        <a:pt x="98" y="446"/>
                      </a:cubicBezTo>
                      <a:cubicBezTo>
                        <a:pt x="99" y="441"/>
                        <a:pt x="102" y="437"/>
                        <a:pt x="108" y="435"/>
                      </a:cubicBezTo>
                      <a:cubicBezTo>
                        <a:pt x="115" y="434"/>
                        <a:pt x="122" y="438"/>
                        <a:pt x="123" y="445"/>
                      </a:cubicBezTo>
                      <a:cubicBezTo>
                        <a:pt x="125" y="452"/>
                        <a:pt x="121" y="459"/>
                        <a:pt x="114" y="460"/>
                      </a:cubicBezTo>
                      <a:cubicBezTo>
                        <a:pt x="108" y="462"/>
                        <a:pt x="103" y="459"/>
                        <a:pt x="100" y="455"/>
                      </a:cubicBezTo>
                      <a:cubicBezTo>
                        <a:pt x="87" y="458"/>
                        <a:pt x="87" y="458"/>
                        <a:pt x="87" y="458"/>
                      </a:cubicBezTo>
                      <a:cubicBezTo>
                        <a:pt x="98" y="505"/>
                        <a:pt x="98" y="505"/>
                        <a:pt x="98" y="505"/>
                      </a:cubicBezTo>
                      <a:cubicBezTo>
                        <a:pt x="111" y="502"/>
                        <a:pt x="111" y="502"/>
                        <a:pt x="111" y="502"/>
                      </a:cubicBezTo>
                      <a:cubicBezTo>
                        <a:pt x="112" y="497"/>
                        <a:pt x="116" y="492"/>
                        <a:pt x="121" y="491"/>
                      </a:cubicBezTo>
                      <a:cubicBezTo>
                        <a:pt x="128" y="489"/>
                        <a:pt x="135" y="494"/>
                        <a:pt x="137" y="501"/>
                      </a:cubicBezTo>
                      <a:cubicBezTo>
                        <a:pt x="138" y="507"/>
                        <a:pt x="134" y="514"/>
                        <a:pt x="127" y="516"/>
                      </a:cubicBezTo>
                      <a:cubicBezTo>
                        <a:pt x="122" y="517"/>
                        <a:pt x="116" y="515"/>
                        <a:pt x="113" y="511"/>
                      </a:cubicBezTo>
                      <a:cubicBezTo>
                        <a:pt x="100" y="514"/>
                        <a:pt x="100" y="514"/>
                        <a:pt x="100" y="514"/>
                      </a:cubicBezTo>
                      <a:cubicBezTo>
                        <a:pt x="111" y="561"/>
                        <a:pt x="111" y="561"/>
                        <a:pt x="111" y="561"/>
                      </a:cubicBezTo>
                      <a:cubicBezTo>
                        <a:pt x="125" y="558"/>
                        <a:pt x="125" y="558"/>
                        <a:pt x="125" y="558"/>
                      </a:cubicBezTo>
                      <a:cubicBezTo>
                        <a:pt x="125" y="553"/>
                        <a:pt x="129" y="548"/>
                        <a:pt x="135" y="547"/>
                      </a:cubicBezTo>
                      <a:cubicBezTo>
                        <a:pt x="141" y="545"/>
                        <a:pt x="148" y="549"/>
                        <a:pt x="150" y="556"/>
                      </a:cubicBezTo>
                      <a:cubicBezTo>
                        <a:pt x="152" y="563"/>
                        <a:pt x="147" y="570"/>
                        <a:pt x="141" y="572"/>
                      </a:cubicBezTo>
                      <a:cubicBezTo>
                        <a:pt x="135" y="573"/>
                        <a:pt x="130" y="571"/>
                        <a:pt x="127" y="566"/>
                      </a:cubicBezTo>
                      <a:cubicBezTo>
                        <a:pt x="113" y="569"/>
                        <a:pt x="113" y="569"/>
                        <a:pt x="113" y="569"/>
                      </a:cubicBezTo>
                      <a:cubicBezTo>
                        <a:pt x="125" y="617"/>
                        <a:pt x="125" y="617"/>
                        <a:pt x="125" y="617"/>
                      </a:cubicBezTo>
                      <a:cubicBezTo>
                        <a:pt x="138" y="613"/>
                        <a:pt x="138" y="613"/>
                        <a:pt x="138" y="613"/>
                      </a:cubicBezTo>
                      <a:cubicBezTo>
                        <a:pt x="139" y="608"/>
                        <a:pt x="142" y="604"/>
                        <a:pt x="148" y="602"/>
                      </a:cubicBezTo>
                      <a:cubicBezTo>
                        <a:pt x="155" y="601"/>
                        <a:pt x="162" y="605"/>
                        <a:pt x="163" y="612"/>
                      </a:cubicBezTo>
                      <a:cubicBezTo>
                        <a:pt x="165" y="619"/>
                        <a:pt x="161" y="626"/>
                        <a:pt x="154" y="627"/>
                      </a:cubicBezTo>
                      <a:cubicBezTo>
                        <a:pt x="148" y="629"/>
                        <a:pt x="143" y="626"/>
                        <a:pt x="140" y="622"/>
                      </a:cubicBezTo>
                      <a:cubicBezTo>
                        <a:pt x="127" y="625"/>
                        <a:pt x="127" y="625"/>
                        <a:pt x="127" y="625"/>
                      </a:cubicBezTo>
                      <a:cubicBezTo>
                        <a:pt x="131" y="645"/>
                        <a:pt x="131" y="645"/>
                        <a:pt x="131" y="645"/>
                      </a:cubicBezTo>
                      <a:cubicBezTo>
                        <a:pt x="532" y="549"/>
                        <a:pt x="532" y="549"/>
                        <a:pt x="532" y="549"/>
                      </a:cubicBezTo>
                      <a:cubicBezTo>
                        <a:pt x="400" y="0"/>
                        <a:pt x="400" y="0"/>
                        <a:pt x="400" y="0"/>
                      </a:cubicBezTo>
                      <a:cubicBezTo>
                        <a:pt x="0" y="96"/>
                        <a:pt x="0" y="96"/>
                        <a:pt x="0" y="9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4" name="ïṣľíďê"/>
                <p:cNvSpPr/>
                <p:nvPr/>
              </p:nvSpPr>
              <p:spPr bwMode="auto">
                <a:xfrm>
                  <a:off x="4234" y="498"/>
                  <a:ext cx="1103" cy="1336"/>
                </a:xfrm>
                <a:custGeom>
                  <a:avLst/>
                  <a:gdLst>
                    <a:gd name="T0" fmla="*/ 4 w 532"/>
                    <a:gd name="T1" fmla="*/ 115 h 644"/>
                    <a:gd name="T2" fmla="*/ 28 w 532"/>
                    <a:gd name="T3" fmla="*/ 101 h 644"/>
                    <a:gd name="T4" fmla="*/ 34 w 532"/>
                    <a:gd name="T5" fmla="*/ 126 h 644"/>
                    <a:gd name="T6" fmla="*/ 6 w 532"/>
                    <a:gd name="T7" fmla="*/ 123 h 644"/>
                    <a:gd name="T8" fmla="*/ 31 w 532"/>
                    <a:gd name="T9" fmla="*/ 168 h 644"/>
                    <a:gd name="T10" fmla="*/ 56 w 532"/>
                    <a:gd name="T11" fmla="*/ 166 h 644"/>
                    <a:gd name="T12" fmla="*/ 33 w 532"/>
                    <a:gd name="T13" fmla="*/ 176 h 644"/>
                    <a:gd name="T14" fmla="*/ 31 w 532"/>
                    <a:gd name="T15" fmla="*/ 226 h 644"/>
                    <a:gd name="T16" fmla="*/ 54 w 532"/>
                    <a:gd name="T17" fmla="*/ 212 h 644"/>
                    <a:gd name="T18" fmla="*/ 60 w 532"/>
                    <a:gd name="T19" fmla="*/ 237 h 644"/>
                    <a:gd name="T20" fmla="*/ 33 w 532"/>
                    <a:gd name="T21" fmla="*/ 235 h 644"/>
                    <a:gd name="T22" fmla="*/ 58 w 532"/>
                    <a:gd name="T23" fmla="*/ 279 h 644"/>
                    <a:gd name="T24" fmla="*/ 83 w 532"/>
                    <a:gd name="T25" fmla="*/ 277 h 644"/>
                    <a:gd name="T26" fmla="*/ 60 w 532"/>
                    <a:gd name="T27" fmla="*/ 287 h 644"/>
                    <a:gd name="T28" fmla="*/ 58 w 532"/>
                    <a:gd name="T29" fmla="*/ 338 h 644"/>
                    <a:gd name="T30" fmla="*/ 81 w 532"/>
                    <a:gd name="T31" fmla="*/ 323 h 644"/>
                    <a:gd name="T32" fmla="*/ 87 w 532"/>
                    <a:gd name="T33" fmla="*/ 348 h 644"/>
                    <a:gd name="T34" fmla="*/ 60 w 532"/>
                    <a:gd name="T35" fmla="*/ 346 h 644"/>
                    <a:gd name="T36" fmla="*/ 85 w 532"/>
                    <a:gd name="T37" fmla="*/ 390 h 644"/>
                    <a:gd name="T38" fmla="*/ 110 w 532"/>
                    <a:gd name="T39" fmla="*/ 389 h 644"/>
                    <a:gd name="T40" fmla="*/ 87 w 532"/>
                    <a:gd name="T41" fmla="*/ 399 h 644"/>
                    <a:gd name="T42" fmla="*/ 84 w 532"/>
                    <a:gd name="T43" fmla="*/ 449 h 644"/>
                    <a:gd name="T44" fmla="*/ 108 w 532"/>
                    <a:gd name="T45" fmla="*/ 435 h 644"/>
                    <a:gd name="T46" fmla="*/ 114 w 532"/>
                    <a:gd name="T47" fmla="*/ 460 h 644"/>
                    <a:gd name="T48" fmla="*/ 86 w 532"/>
                    <a:gd name="T49" fmla="*/ 457 h 644"/>
                    <a:gd name="T50" fmla="*/ 111 w 532"/>
                    <a:gd name="T51" fmla="*/ 501 h 644"/>
                    <a:gd name="T52" fmla="*/ 136 w 532"/>
                    <a:gd name="T53" fmla="*/ 500 h 644"/>
                    <a:gd name="T54" fmla="*/ 113 w 532"/>
                    <a:gd name="T55" fmla="*/ 510 h 644"/>
                    <a:gd name="T56" fmla="*/ 111 w 532"/>
                    <a:gd name="T57" fmla="*/ 560 h 644"/>
                    <a:gd name="T58" fmla="*/ 134 w 532"/>
                    <a:gd name="T59" fmla="*/ 546 h 644"/>
                    <a:gd name="T60" fmla="*/ 140 w 532"/>
                    <a:gd name="T61" fmla="*/ 571 h 644"/>
                    <a:gd name="T62" fmla="*/ 113 w 532"/>
                    <a:gd name="T63" fmla="*/ 569 h 644"/>
                    <a:gd name="T64" fmla="*/ 138 w 532"/>
                    <a:gd name="T65" fmla="*/ 613 h 644"/>
                    <a:gd name="T66" fmla="*/ 163 w 532"/>
                    <a:gd name="T67" fmla="*/ 611 h 644"/>
                    <a:gd name="T68" fmla="*/ 140 w 532"/>
                    <a:gd name="T69" fmla="*/ 621 h 644"/>
                    <a:gd name="T70" fmla="*/ 131 w 532"/>
                    <a:gd name="T71" fmla="*/ 644 h 644"/>
                    <a:gd name="T72" fmla="*/ 400 w 532"/>
                    <a:gd name="T73" fmla="*/ 0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32" h="644">
                      <a:moveTo>
                        <a:pt x="0" y="96"/>
                      </a:moveTo>
                      <a:cubicBezTo>
                        <a:pt x="4" y="115"/>
                        <a:pt x="4" y="115"/>
                        <a:pt x="4" y="115"/>
                      </a:cubicBezTo>
                      <a:cubicBezTo>
                        <a:pt x="18" y="112"/>
                        <a:pt x="18" y="112"/>
                        <a:pt x="18" y="112"/>
                      </a:cubicBezTo>
                      <a:cubicBezTo>
                        <a:pt x="18" y="107"/>
                        <a:pt x="22" y="102"/>
                        <a:pt x="28" y="101"/>
                      </a:cubicBezTo>
                      <a:cubicBezTo>
                        <a:pt x="35" y="99"/>
                        <a:pt x="41" y="103"/>
                        <a:pt x="43" y="110"/>
                      </a:cubicBezTo>
                      <a:cubicBezTo>
                        <a:pt x="45" y="117"/>
                        <a:pt x="41" y="124"/>
                        <a:pt x="34" y="126"/>
                      </a:cubicBezTo>
                      <a:cubicBezTo>
                        <a:pt x="28" y="127"/>
                        <a:pt x="23" y="125"/>
                        <a:pt x="20" y="120"/>
                      </a:cubicBezTo>
                      <a:cubicBezTo>
                        <a:pt x="6" y="123"/>
                        <a:pt x="6" y="123"/>
                        <a:pt x="6" y="123"/>
                      </a:cubicBezTo>
                      <a:cubicBezTo>
                        <a:pt x="18" y="171"/>
                        <a:pt x="18" y="171"/>
                        <a:pt x="18" y="171"/>
                      </a:cubicBezTo>
                      <a:cubicBezTo>
                        <a:pt x="31" y="168"/>
                        <a:pt x="31" y="168"/>
                        <a:pt x="31" y="168"/>
                      </a:cubicBezTo>
                      <a:cubicBezTo>
                        <a:pt x="32" y="162"/>
                        <a:pt x="36" y="158"/>
                        <a:pt x="41" y="156"/>
                      </a:cubicBezTo>
                      <a:cubicBezTo>
                        <a:pt x="48" y="155"/>
                        <a:pt x="55" y="159"/>
                        <a:pt x="56" y="166"/>
                      </a:cubicBezTo>
                      <a:cubicBezTo>
                        <a:pt x="58" y="173"/>
                        <a:pt x="54" y="180"/>
                        <a:pt x="47" y="181"/>
                      </a:cubicBezTo>
                      <a:cubicBezTo>
                        <a:pt x="42" y="183"/>
                        <a:pt x="36" y="180"/>
                        <a:pt x="33" y="176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31" y="226"/>
                        <a:pt x="31" y="226"/>
                        <a:pt x="31" y="226"/>
                      </a:cubicBezTo>
                      <a:cubicBezTo>
                        <a:pt x="45" y="223"/>
                        <a:pt x="45" y="223"/>
                        <a:pt x="45" y="223"/>
                      </a:cubicBezTo>
                      <a:cubicBezTo>
                        <a:pt x="45" y="218"/>
                        <a:pt x="49" y="213"/>
                        <a:pt x="54" y="212"/>
                      </a:cubicBezTo>
                      <a:cubicBezTo>
                        <a:pt x="61" y="210"/>
                        <a:pt x="68" y="215"/>
                        <a:pt x="70" y="222"/>
                      </a:cubicBezTo>
                      <a:cubicBezTo>
                        <a:pt x="71" y="228"/>
                        <a:pt x="67" y="235"/>
                        <a:pt x="60" y="237"/>
                      </a:cubicBezTo>
                      <a:cubicBezTo>
                        <a:pt x="55" y="238"/>
                        <a:pt x="49" y="236"/>
                        <a:pt x="47" y="232"/>
                      </a:cubicBezTo>
                      <a:cubicBezTo>
                        <a:pt x="33" y="235"/>
                        <a:pt x="33" y="235"/>
                        <a:pt x="33" y="235"/>
                      </a:cubicBezTo>
                      <a:cubicBezTo>
                        <a:pt x="44" y="282"/>
                        <a:pt x="44" y="282"/>
                        <a:pt x="44" y="282"/>
                      </a:cubicBezTo>
                      <a:cubicBezTo>
                        <a:pt x="58" y="279"/>
                        <a:pt x="58" y="279"/>
                        <a:pt x="58" y="279"/>
                      </a:cubicBezTo>
                      <a:cubicBezTo>
                        <a:pt x="58" y="274"/>
                        <a:pt x="62" y="269"/>
                        <a:pt x="68" y="268"/>
                      </a:cubicBezTo>
                      <a:cubicBezTo>
                        <a:pt x="75" y="266"/>
                        <a:pt x="81" y="270"/>
                        <a:pt x="83" y="277"/>
                      </a:cubicBezTo>
                      <a:cubicBezTo>
                        <a:pt x="85" y="284"/>
                        <a:pt x="81" y="291"/>
                        <a:pt x="74" y="293"/>
                      </a:cubicBezTo>
                      <a:cubicBezTo>
                        <a:pt x="68" y="294"/>
                        <a:pt x="63" y="292"/>
                        <a:pt x="60" y="287"/>
                      </a:cubicBezTo>
                      <a:cubicBezTo>
                        <a:pt x="46" y="290"/>
                        <a:pt x="46" y="290"/>
                        <a:pt x="46" y="290"/>
                      </a:cubicBezTo>
                      <a:cubicBezTo>
                        <a:pt x="58" y="338"/>
                        <a:pt x="58" y="338"/>
                        <a:pt x="58" y="338"/>
                      </a:cubicBezTo>
                      <a:cubicBezTo>
                        <a:pt x="71" y="335"/>
                        <a:pt x="71" y="335"/>
                        <a:pt x="71" y="335"/>
                      </a:cubicBezTo>
                      <a:cubicBezTo>
                        <a:pt x="72" y="329"/>
                        <a:pt x="76" y="325"/>
                        <a:pt x="81" y="323"/>
                      </a:cubicBezTo>
                      <a:cubicBezTo>
                        <a:pt x="88" y="322"/>
                        <a:pt x="95" y="326"/>
                        <a:pt x="96" y="333"/>
                      </a:cubicBezTo>
                      <a:cubicBezTo>
                        <a:pt x="98" y="340"/>
                        <a:pt x="94" y="347"/>
                        <a:pt x="87" y="348"/>
                      </a:cubicBezTo>
                      <a:cubicBezTo>
                        <a:pt x="82" y="350"/>
                        <a:pt x="76" y="347"/>
                        <a:pt x="73" y="343"/>
                      </a:cubicBezTo>
                      <a:cubicBezTo>
                        <a:pt x="60" y="346"/>
                        <a:pt x="60" y="346"/>
                        <a:pt x="60" y="346"/>
                      </a:cubicBezTo>
                      <a:cubicBezTo>
                        <a:pt x="71" y="393"/>
                        <a:pt x="71" y="393"/>
                        <a:pt x="71" y="393"/>
                      </a:cubicBezTo>
                      <a:cubicBezTo>
                        <a:pt x="85" y="390"/>
                        <a:pt x="85" y="390"/>
                        <a:pt x="85" y="390"/>
                      </a:cubicBezTo>
                      <a:cubicBezTo>
                        <a:pt x="85" y="385"/>
                        <a:pt x="89" y="380"/>
                        <a:pt x="94" y="379"/>
                      </a:cubicBezTo>
                      <a:cubicBezTo>
                        <a:pt x="101" y="377"/>
                        <a:pt x="108" y="382"/>
                        <a:pt x="110" y="389"/>
                      </a:cubicBezTo>
                      <a:cubicBezTo>
                        <a:pt x="111" y="395"/>
                        <a:pt x="107" y="402"/>
                        <a:pt x="100" y="404"/>
                      </a:cubicBezTo>
                      <a:cubicBezTo>
                        <a:pt x="95" y="405"/>
                        <a:pt x="89" y="403"/>
                        <a:pt x="87" y="399"/>
                      </a:cubicBezTo>
                      <a:cubicBezTo>
                        <a:pt x="73" y="402"/>
                        <a:pt x="73" y="402"/>
                        <a:pt x="73" y="402"/>
                      </a:cubicBezTo>
                      <a:cubicBezTo>
                        <a:pt x="84" y="449"/>
                        <a:pt x="84" y="449"/>
                        <a:pt x="84" y="449"/>
                      </a:cubicBezTo>
                      <a:cubicBezTo>
                        <a:pt x="98" y="446"/>
                        <a:pt x="98" y="446"/>
                        <a:pt x="98" y="446"/>
                      </a:cubicBezTo>
                      <a:cubicBezTo>
                        <a:pt x="98" y="441"/>
                        <a:pt x="102" y="436"/>
                        <a:pt x="108" y="435"/>
                      </a:cubicBezTo>
                      <a:cubicBezTo>
                        <a:pt x="115" y="433"/>
                        <a:pt x="122" y="437"/>
                        <a:pt x="123" y="444"/>
                      </a:cubicBezTo>
                      <a:cubicBezTo>
                        <a:pt x="125" y="451"/>
                        <a:pt x="121" y="458"/>
                        <a:pt x="114" y="460"/>
                      </a:cubicBezTo>
                      <a:cubicBezTo>
                        <a:pt x="108" y="461"/>
                        <a:pt x="103" y="459"/>
                        <a:pt x="100" y="454"/>
                      </a:cubicBezTo>
                      <a:cubicBezTo>
                        <a:pt x="86" y="457"/>
                        <a:pt x="86" y="457"/>
                        <a:pt x="86" y="457"/>
                      </a:cubicBezTo>
                      <a:cubicBezTo>
                        <a:pt x="98" y="505"/>
                        <a:pt x="98" y="505"/>
                        <a:pt x="98" y="505"/>
                      </a:cubicBezTo>
                      <a:cubicBezTo>
                        <a:pt x="111" y="501"/>
                        <a:pt x="111" y="501"/>
                        <a:pt x="111" y="501"/>
                      </a:cubicBezTo>
                      <a:cubicBezTo>
                        <a:pt x="112" y="496"/>
                        <a:pt x="116" y="492"/>
                        <a:pt x="121" y="490"/>
                      </a:cubicBezTo>
                      <a:cubicBezTo>
                        <a:pt x="128" y="489"/>
                        <a:pt x="135" y="493"/>
                        <a:pt x="136" y="500"/>
                      </a:cubicBezTo>
                      <a:cubicBezTo>
                        <a:pt x="138" y="507"/>
                        <a:pt x="134" y="514"/>
                        <a:pt x="127" y="515"/>
                      </a:cubicBezTo>
                      <a:cubicBezTo>
                        <a:pt x="122" y="517"/>
                        <a:pt x="116" y="514"/>
                        <a:pt x="113" y="510"/>
                      </a:cubicBezTo>
                      <a:cubicBezTo>
                        <a:pt x="100" y="513"/>
                        <a:pt x="100" y="513"/>
                        <a:pt x="100" y="513"/>
                      </a:cubicBezTo>
                      <a:cubicBezTo>
                        <a:pt x="111" y="560"/>
                        <a:pt x="111" y="560"/>
                        <a:pt x="111" y="560"/>
                      </a:cubicBezTo>
                      <a:cubicBezTo>
                        <a:pt x="125" y="557"/>
                        <a:pt x="125" y="557"/>
                        <a:pt x="125" y="557"/>
                      </a:cubicBezTo>
                      <a:cubicBezTo>
                        <a:pt x="125" y="552"/>
                        <a:pt x="129" y="547"/>
                        <a:pt x="134" y="546"/>
                      </a:cubicBezTo>
                      <a:cubicBezTo>
                        <a:pt x="141" y="544"/>
                        <a:pt x="148" y="549"/>
                        <a:pt x="150" y="556"/>
                      </a:cubicBezTo>
                      <a:cubicBezTo>
                        <a:pt x="151" y="562"/>
                        <a:pt x="147" y="569"/>
                        <a:pt x="140" y="571"/>
                      </a:cubicBezTo>
                      <a:cubicBezTo>
                        <a:pt x="135" y="572"/>
                        <a:pt x="129" y="570"/>
                        <a:pt x="127" y="566"/>
                      </a:cubicBezTo>
                      <a:cubicBezTo>
                        <a:pt x="113" y="569"/>
                        <a:pt x="113" y="569"/>
                        <a:pt x="113" y="569"/>
                      </a:cubicBezTo>
                      <a:cubicBezTo>
                        <a:pt x="124" y="616"/>
                        <a:pt x="124" y="616"/>
                        <a:pt x="124" y="616"/>
                      </a:cubicBezTo>
                      <a:cubicBezTo>
                        <a:pt x="138" y="613"/>
                        <a:pt x="138" y="613"/>
                        <a:pt x="138" y="613"/>
                      </a:cubicBezTo>
                      <a:cubicBezTo>
                        <a:pt x="138" y="608"/>
                        <a:pt x="142" y="603"/>
                        <a:pt x="148" y="602"/>
                      </a:cubicBezTo>
                      <a:cubicBezTo>
                        <a:pt x="155" y="600"/>
                        <a:pt x="162" y="604"/>
                        <a:pt x="163" y="611"/>
                      </a:cubicBezTo>
                      <a:cubicBezTo>
                        <a:pt x="165" y="618"/>
                        <a:pt x="161" y="625"/>
                        <a:pt x="154" y="627"/>
                      </a:cubicBezTo>
                      <a:cubicBezTo>
                        <a:pt x="148" y="628"/>
                        <a:pt x="143" y="626"/>
                        <a:pt x="140" y="621"/>
                      </a:cubicBezTo>
                      <a:cubicBezTo>
                        <a:pt x="126" y="624"/>
                        <a:pt x="126" y="624"/>
                        <a:pt x="126" y="624"/>
                      </a:cubicBezTo>
                      <a:cubicBezTo>
                        <a:pt x="131" y="644"/>
                        <a:pt x="131" y="644"/>
                        <a:pt x="131" y="644"/>
                      </a:cubicBezTo>
                      <a:cubicBezTo>
                        <a:pt x="532" y="548"/>
                        <a:pt x="532" y="548"/>
                        <a:pt x="532" y="548"/>
                      </a:cubicBezTo>
                      <a:cubicBezTo>
                        <a:pt x="400" y="0"/>
                        <a:pt x="400" y="0"/>
                        <a:pt x="400" y="0"/>
                      </a:cubicBezTo>
                      <a:cubicBezTo>
                        <a:pt x="0" y="96"/>
                        <a:pt x="0" y="96"/>
                        <a:pt x="0" y="9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5" name="ïŝľíḑê"/>
                <p:cNvSpPr/>
                <p:nvPr/>
              </p:nvSpPr>
              <p:spPr bwMode="auto">
                <a:xfrm>
                  <a:off x="4626" y="1600"/>
                  <a:ext cx="703" cy="174"/>
                </a:xfrm>
                <a:custGeom>
                  <a:avLst/>
                  <a:gdLst>
                    <a:gd name="T0" fmla="*/ 0 w 703"/>
                    <a:gd name="T1" fmla="*/ 170 h 174"/>
                    <a:gd name="T2" fmla="*/ 703 w 703"/>
                    <a:gd name="T3" fmla="*/ 0 h 174"/>
                    <a:gd name="T4" fmla="*/ 703 w 703"/>
                    <a:gd name="T5" fmla="*/ 6 h 174"/>
                    <a:gd name="T6" fmla="*/ 0 w 703"/>
                    <a:gd name="T7" fmla="*/ 174 h 174"/>
                    <a:gd name="T8" fmla="*/ 0 w 703"/>
                    <a:gd name="T9" fmla="*/ 17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4">
                      <a:moveTo>
                        <a:pt x="0" y="170"/>
                      </a:moveTo>
                      <a:lnTo>
                        <a:pt x="703" y="0"/>
                      </a:lnTo>
                      <a:lnTo>
                        <a:pt x="703" y="6"/>
                      </a:lnTo>
                      <a:lnTo>
                        <a:pt x="0" y="174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6" name="iṡḻîḓê"/>
                <p:cNvSpPr/>
                <p:nvPr/>
              </p:nvSpPr>
              <p:spPr bwMode="auto">
                <a:xfrm>
                  <a:off x="4626" y="1600"/>
                  <a:ext cx="703" cy="174"/>
                </a:xfrm>
                <a:custGeom>
                  <a:avLst/>
                  <a:gdLst>
                    <a:gd name="T0" fmla="*/ 0 w 703"/>
                    <a:gd name="T1" fmla="*/ 170 h 174"/>
                    <a:gd name="T2" fmla="*/ 703 w 703"/>
                    <a:gd name="T3" fmla="*/ 0 h 174"/>
                    <a:gd name="T4" fmla="*/ 703 w 703"/>
                    <a:gd name="T5" fmla="*/ 6 h 174"/>
                    <a:gd name="T6" fmla="*/ 0 w 703"/>
                    <a:gd name="T7" fmla="*/ 174 h 174"/>
                    <a:gd name="T8" fmla="*/ 0 w 703"/>
                    <a:gd name="T9" fmla="*/ 17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4">
                      <a:moveTo>
                        <a:pt x="0" y="170"/>
                      </a:moveTo>
                      <a:lnTo>
                        <a:pt x="703" y="0"/>
                      </a:lnTo>
                      <a:lnTo>
                        <a:pt x="703" y="6"/>
                      </a:lnTo>
                      <a:lnTo>
                        <a:pt x="0" y="174"/>
                      </a:lnTo>
                      <a:lnTo>
                        <a:pt x="0" y="17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7" name="îŝ1îḓè"/>
                <p:cNvSpPr/>
                <p:nvPr/>
              </p:nvSpPr>
              <p:spPr bwMode="auto">
                <a:xfrm>
                  <a:off x="4611" y="1542"/>
                  <a:ext cx="703" cy="172"/>
                </a:xfrm>
                <a:custGeom>
                  <a:avLst/>
                  <a:gdLst>
                    <a:gd name="T0" fmla="*/ 0 w 703"/>
                    <a:gd name="T1" fmla="*/ 168 h 172"/>
                    <a:gd name="T2" fmla="*/ 703 w 703"/>
                    <a:gd name="T3" fmla="*/ 0 h 172"/>
                    <a:gd name="T4" fmla="*/ 703 w 703"/>
                    <a:gd name="T5" fmla="*/ 4 h 172"/>
                    <a:gd name="T6" fmla="*/ 0 w 703"/>
                    <a:gd name="T7" fmla="*/ 172 h 172"/>
                    <a:gd name="T8" fmla="*/ 0 w 703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3" y="4"/>
                      </a:lnTo>
                      <a:lnTo>
                        <a:pt x="0" y="172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8" name="ïSļïďè"/>
                <p:cNvSpPr/>
                <p:nvPr/>
              </p:nvSpPr>
              <p:spPr bwMode="auto">
                <a:xfrm>
                  <a:off x="4611" y="1542"/>
                  <a:ext cx="703" cy="172"/>
                </a:xfrm>
                <a:custGeom>
                  <a:avLst/>
                  <a:gdLst>
                    <a:gd name="T0" fmla="*/ 0 w 703"/>
                    <a:gd name="T1" fmla="*/ 168 h 172"/>
                    <a:gd name="T2" fmla="*/ 703 w 703"/>
                    <a:gd name="T3" fmla="*/ 0 h 172"/>
                    <a:gd name="T4" fmla="*/ 703 w 703"/>
                    <a:gd name="T5" fmla="*/ 4 h 172"/>
                    <a:gd name="T6" fmla="*/ 0 w 703"/>
                    <a:gd name="T7" fmla="*/ 172 h 172"/>
                    <a:gd name="T8" fmla="*/ 0 w 703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3" y="4"/>
                      </a:lnTo>
                      <a:lnTo>
                        <a:pt x="0" y="172"/>
                      </a:lnTo>
                      <a:lnTo>
                        <a:pt x="0" y="16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9" name="îSļíḋé"/>
                <p:cNvSpPr/>
                <p:nvPr/>
              </p:nvSpPr>
              <p:spPr bwMode="auto">
                <a:xfrm>
                  <a:off x="4597" y="1481"/>
                  <a:ext cx="703" cy="173"/>
                </a:xfrm>
                <a:custGeom>
                  <a:avLst/>
                  <a:gdLst>
                    <a:gd name="T0" fmla="*/ 0 w 703"/>
                    <a:gd name="T1" fmla="*/ 169 h 173"/>
                    <a:gd name="T2" fmla="*/ 703 w 703"/>
                    <a:gd name="T3" fmla="*/ 0 h 173"/>
                    <a:gd name="T4" fmla="*/ 703 w 703"/>
                    <a:gd name="T5" fmla="*/ 5 h 173"/>
                    <a:gd name="T6" fmla="*/ 0 w 703"/>
                    <a:gd name="T7" fmla="*/ 173 h 173"/>
                    <a:gd name="T8" fmla="*/ 0 w 703"/>
                    <a:gd name="T9" fmla="*/ 169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3">
                      <a:moveTo>
                        <a:pt x="0" y="169"/>
                      </a:moveTo>
                      <a:lnTo>
                        <a:pt x="703" y="0"/>
                      </a:lnTo>
                      <a:lnTo>
                        <a:pt x="703" y="5"/>
                      </a:lnTo>
                      <a:lnTo>
                        <a:pt x="0" y="173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0" name="iṡ1íḋé"/>
                <p:cNvSpPr/>
                <p:nvPr/>
              </p:nvSpPr>
              <p:spPr bwMode="auto">
                <a:xfrm>
                  <a:off x="4597" y="1481"/>
                  <a:ext cx="703" cy="173"/>
                </a:xfrm>
                <a:custGeom>
                  <a:avLst/>
                  <a:gdLst>
                    <a:gd name="T0" fmla="*/ 0 w 703"/>
                    <a:gd name="T1" fmla="*/ 169 h 173"/>
                    <a:gd name="T2" fmla="*/ 703 w 703"/>
                    <a:gd name="T3" fmla="*/ 0 h 173"/>
                    <a:gd name="T4" fmla="*/ 703 w 703"/>
                    <a:gd name="T5" fmla="*/ 5 h 173"/>
                    <a:gd name="T6" fmla="*/ 0 w 703"/>
                    <a:gd name="T7" fmla="*/ 173 h 173"/>
                    <a:gd name="T8" fmla="*/ 0 w 703"/>
                    <a:gd name="T9" fmla="*/ 169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3">
                      <a:moveTo>
                        <a:pt x="0" y="169"/>
                      </a:moveTo>
                      <a:lnTo>
                        <a:pt x="703" y="0"/>
                      </a:lnTo>
                      <a:lnTo>
                        <a:pt x="703" y="5"/>
                      </a:lnTo>
                      <a:lnTo>
                        <a:pt x="0" y="173"/>
                      </a:lnTo>
                      <a:lnTo>
                        <a:pt x="0" y="16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1" name="ïšlïḋê"/>
                <p:cNvSpPr/>
                <p:nvPr/>
              </p:nvSpPr>
              <p:spPr bwMode="auto">
                <a:xfrm>
                  <a:off x="4582" y="1421"/>
                  <a:ext cx="703" cy="175"/>
                </a:xfrm>
                <a:custGeom>
                  <a:avLst/>
                  <a:gdLst>
                    <a:gd name="T0" fmla="*/ 0 w 703"/>
                    <a:gd name="T1" fmla="*/ 168 h 175"/>
                    <a:gd name="T2" fmla="*/ 703 w 703"/>
                    <a:gd name="T3" fmla="*/ 0 h 175"/>
                    <a:gd name="T4" fmla="*/ 703 w 703"/>
                    <a:gd name="T5" fmla="*/ 4 h 175"/>
                    <a:gd name="T6" fmla="*/ 2 w 703"/>
                    <a:gd name="T7" fmla="*/ 175 h 175"/>
                    <a:gd name="T8" fmla="*/ 0 w 703"/>
                    <a:gd name="T9" fmla="*/ 168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5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3" y="4"/>
                      </a:lnTo>
                      <a:lnTo>
                        <a:pt x="2" y="175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2" name="íṧḷîḋè"/>
                <p:cNvSpPr/>
                <p:nvPr/>
              </p:nvSpPr>
              <p:spPr bwMode="auto">
                <a:xfrm>
                  <a:off x="4582" y="1421"/>
                  <a:ext cx="703" cy="175"/>
                </a:xfrm>
                <a:custGeom>
                  <a:avLst/>
                  <a:gdLst>
                    <a:gd name="T0" fmla="*/ 0 w 703"/>
                    <a:gd name="T1" fmla="*/ 168 h 175"/>
                    <a:gd name="T2" fmla="*/ 703 w 703"/>
                    <a:gd name="T3" fmla="*/ 0 h 175"/>
                    <a:gd name="T4" fmla="*/ 703 w 703"/>
                    <a:gd name="T5" fmla="*/ 4 h 175"/>
                    <a:gd name="T6" fmla="*/ 2 w 703"/>
                    <a:gd name="T7" fmla="*/ 175 h 175"/>
                    <a:gd name="T8" fmla="*/ 0 w 703"/>
                    <a:gd name="T9" fmla="*/ 168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5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3" y="4"/>
                      </a:lnTo>
                      <a:lnTo>
                        <a:pt x="2" y="175"/>
                      </a:lnTo>
                      <a:lnTo>
                        <a:pt x="0" y="16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3" name="ï$ḷiḑê"/>
                <p:cNvSpPr/>
                <p:nvPr/>
              </p:nvSpPr>
              <p:spPr bwMode="auto">
                <a:xfrm>
                  <a:off x="4568" y="1361"/>
                  <a:ext cx="705" cy="174"/>
                </a:xfrm>
                <a:custGeom>
                  <a:avLst/>
                  <a:gdLst>
                    <a:gd name="T0" fmla="*/ 0 w 705"/>
                    <a:gd name="T1" fmla="*/ 170 h 174"/>
                    <a:gd name="T2" fmla="*/ 703 w 705"/>
                    <a:gd name="T3" fmla="*/ 0 h 174"/>
                    <a:gd name="T4" fmla="*/ 705 w 705"/>
                    <a:gd name="T5" fmla="*/ 6 h 174"/>
                    <a:gd name="T6" fmla="*/ 2 w 705"/>
                    <a:gd name="T7" fmla="*/ 174 h 174"/>
                    <a:gd name="T8" fmla="*/ 0 w 705"/>
                    <a:gd name="T9" fmla="*/ 17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4">
                      <a:moveTo>
                        <a:pt x="0" y="170"/>
                      </a:moveTo>
                      <a:lnTo>
                        <a:pt x="703" y="0"/>
                      </a:lnTo>
                      <a:lnTo>
                        <a:pt x="705" y="6"/>
                      </a:lnTo>
                      <a:lnTo>
                        <a:pt x="2" y="174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4" name="i$ḻiḑé"/>
                <p:cNvSpPr/>
                <p:nvPr/>
              </p:nvSpPr>
              <p:spPr bwMode="auto">
                <a:xfrm>
                  <a:off x="4568" y="1361"/>
                  <a:ext cx="705" cy="174"/>
                </a:xfrm>
                <a:custGeom>
                  <a:avLst/>
                  <a:gdLst>
                    <a:gd name="T0" fmla="*/ 0 w 705"/>
                    <a:gd name="T1" fmla="*/ 170 h 174"/>
                    <a:gd name="T2" fmla="*/ 703 w 705"/>
                    <a:gd name="T3" fmla="*/ 0 h 174"/>
                    <a:gd name="T4" fmla="*/ 705 w 705"/>
                    <a:gd name="T5" fmla="*/ 6 h 174"/>
                    <a:gd name="T6" fmla="*/ 2 w 705"/>
                    <a:gd name="T7" fmla="*/ 174 h 174"/>
                    <a:gd name="T8" fmla="*/ 0 w 705"/>
                    <a:gd name="T9" fmla="*/ 17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4">
                      <a:moveTo>
                        <a:pt x="0" y="170"/>
                      </a:moveTo>
                      <a:lnTo>
                        <a:pt x="703" y="0"/>
                      </a:lnTo>
                      <a:lnTo>
                        <a:pt x="705" y="6"/>
                      </a:lnTo>
                      <a:lnTo>
                        <a:pt x="2" y="174"/>
                      </a:lnTo>
                      <a:lnTo>
                        <a:pt x="0" y="17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5" name="iṧ1íḑè"/>
                <p:cNvSpPr/>
                <p:nvPr/>
              </p:nvSpPr>
              <p:spPr bwMode="auto">
                <a:xfrm>
                  <a:off x="4553" y="1303"/>
                  <a:ext cx="705" cy="172"/>
                </a:xfrm>
                <a:custGeom>
                  <a:avLst/>
                  <a:gdLst>
                    <a:gd name="T0" fmla="*/ 0 w 705"/>
                    <a:gd name="T1" fmla="*/ 168 h 172"/>
                    <a:gd name="T2" fmla="*/ 703 w 705"/>
                    <a:gd name="T3" fmla="*/ 0 h 172"/>
                    <a:gd name="T4" fmla="*/ 705 w 705"/>
                    <a:gd name="T5" fmla="*/ 4 h 172"/>
                    <a:gd name="T6" fmla="*/ 2 w 705"/>
                    <a:gd name="T7" fmla="*/ 172 h 172"/>
                    <a:gd name="T8" fmla="*/ 0 w 705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5" y="4"/>
                      </a:lnTo>
                      <a:lnTo>
                        <a:pt x="2" y="172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6" name="îsľíḓê"/>
                <p:cNvSpPr/>
                <p:nvPr/>
              </p:nvSpPr>
              <p:spPr bwMode="auto">
                <a:xfrm>
                  <a:off x="4553" y="1303"/>
                  <a:ext cx="705" cy="172"/>
                </a:xfrm>
                <a:custGeom>
                  <a:avLst/>
                  <a:gdLst>
                    <a:gd name="T0" fmla="*/ 0 w 705"/>
                    <a:gd name="T1" fmla="*/ 168 h 172"/>
                    <a:gd name="T2" fmla="*/ 703 w 705"/>
                    <a:gd name="T3" fmla="*/ 0 h 172"/>
                    <a:gd name="T4" fmla="*/ 705 w 705"/>
                    <a:gd name="T5" fmla="*/ 4 h 172"/>
                    <a:gd name="T6" fmla="*/ 2 w 705"/>
                    <a:gd name="T7" fmla="*/ 172 h 172"/>
                    <a:gd name="T8" fmla="*/ 0 w 705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5" y="4"/>
                      </a:lnTo>
                      <a:lnTo>
                        <a:pt x="2" y="172"/>
                      </a:lnTo>
                      <a:lnTo>
                        <a:pt x="0" y="16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7" name="isḷïḋe"/>
                <p:cNvSpPr/>
                <p:nvPr/>
              </p:nvSpPr>
              <p:spPr bwMode="auto">
                <a:xfrm>
                  <a:off x="4539" y="1243"/>
                  <a:ext cx="705" cy="172"/>
                </a:xfrm>
                <a:custGeom>
                  <a:avLst/>
                  <a:gdLst>
                    <a:gd name="T0" fmla="*/ 0 w 705"/>
                    <a:gd name="T1" fmla="*/ 168 h 172"/>
                    <a:gd name="T2" fmla="*/ 703 w 705"/>
                    <a:gd name="T3" fmla="*/ 0 h 172"/>
                    <a:gd name="T4" fmla="*/ 705 w 705"/>
                    <a:gd name="T5" fmla="*/ 4 h 172"/>
                    <a:gd name="T6" fmla="*/ 2 w 705"/>
                    <a:gd name="T7" fmla="*/ 172 h 172"/>
                    <a:gd name="T8" fmla="*/ 0 w 705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5" y="4"/>
                      </a:lnTo>
                      <a:lnTo>
                        <a:pt x="2" y="172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8" name="î$ḷíḍe"/>
                <p:cNvSpPr/>
                <p:nvPr/>
              </p:nvSpPr>
              <p:spPr bwMode="auto">
                <a:xfrm>
                  <a:off x="4524" y="1183"/>
                  <a:ext cx="705" cy="174"/>
                </a:xfrm>
                <a:custGeom>
                  <a:avLst/>
                  <a:gdLst>
                    <a:gd name="T0" fmla="*/ 0 w 705"/>
                    <a:gd name="T1" fmla="*/ 168 h 174"/>
                    <a:gd name="T2" fmla="*/ 703 w 705"/>
                    <a:gd name="T3" fmla="*/ 0 h 174"/>
                    <a:gd name="T4" fmla="*/ 705 w 705"/>
                    <a:gd name="T5" fmla="*/ 4 h 174"/>
                    <a:gd name="T6" fmla="*/ 2 w 705"/>
                    <a:gd name="T7" fmla="*/ 174 h 174"/>
                    <a:gd name="T8" fmla="*/ 0 w 705"/>
                    <a:gd name="T9" fmla="*/ 168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4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5" y="4"/>
                      </a:lnTo>
                      <a:lnTo>
                        <a:pt x="2" y="174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9" name="îṧḷíḋe"/>
                <p:cNvSpPr/>
                <p:nvPr/>
              </p:nvSpPr>
              <p:spPr bwMode="auto">
                <a:xfrm>
                  <a:off x="4512" y="1122"/>
                  <a:ext cx="703" cy="175"/>
                </a:xfrm>
                <a:custGeom>
                  <a:avLst/>
                  <a:gdLst>
                    <a:gd name="T0" fmla="*/ 0 w 703"/>
                    <a:gd name="T1" fmla="*/ 171 h 175"/>
                    <a:gd name="T2" fmla="*/ 701 w 703"/>
                    <a:gd name="T3" fmla="*/ 0 h 175"/>
                    <a:gd name="T4" fmla="*/ 703 w 703"/>
                    <a:gd name="T5" fmla="*/ 7 h 175"/>
                    <a:gd name="T6" fmla="*/ 0 w 703"/>
                    <a:gd name="T7" fmla="*/ 175 h 175"/>
                    <a:gd name="T8" fmla="*/ 0 w 703"/>
                    <a:gd name="T9" fmla="*/ 171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5">
                      <a:moveTo>
                        <a:pt x="0" y="171"/>
                      </a:moveTo>
                      <a:lnTo>
                        <a:pt x="701" y="0"/>
                      </a:lnTo>
                      <a:lnTo>
                        <a:pt x="703" y="7"/>
                      </a:lnTo>
                      <a:lnTo>
                        <a:pt x="0" y="175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0" name="ïṧľîḑé"/>
                <p:cNvSpPr/>
                <p:nvPr/>
              </p:nvSpPr>
              <p:spPr bwMode="auto">
                <a:xfrm>
                  <a:off x="4497" y="1064"/>
                  <a:ext cx="703" cy="173"/>
                </a:xfrm>
                <a:custGeom>
                  <a:avLst/>
                  <a:gdLst>
                    <a:gd name="T0" fmla="*/ 0 w 703"/>
                    <a:gd name="T1" fmla="*/ 168 h 173"/>
                    <a:gd name="T2" fmla="*/ 703 w 703"/>
                    <a:gd name="T3" fmla="*/ 0 h 173"/>
                    <a:gd name="T4" fmla="*/ 703 w 703"/>
                    <a:gd name="T5" fmla="*/ 5 h 173"/>
                    <a:gd name="T6" fmla="*/ 0 w 703"/>
                    <a:gd name="T7" fmla="*/ 173 h 173"/>
                    <a:gd name="T8" fmla="*/ 0 w 703"/>
                    <a:gd name="T9" fmla="*/ 168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3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3" y="5"/>
                      </a:lnTo>
                      <a:lnTo>
                        <a:pt x="0" y="173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1" name="ïs1iḓe"/>
                <p:cNvSpPr/>
                <p:nvPr/>
              </p:nvSpPr>
              <p:spPr bwMode="auto">
                <a:xfrm>
                  <a:off x="4483" y="1004"/>
                  <a:ext cx="703" cy="172"/>
                </a:xfrm>
                <a:custGeom>
                  <a:avLst/>
                  <a:gdLst>
                    <a:gd name="T0" fmla="*/ 0 w 703"/>
                    <a:gd name="T1" fmla="*/ 168 h 172"/>
                    <a:gd name="T2" fmla="*/ 703 w 703"/>
                    <a:gd name="T3" fmla="*/ 0 h 172"/>
                    <a:gd name="T4" fmla="*/ 703 w 703"/>
                    <a:gd name="T5" fmla="*/ 4 h 172"/>
                    <a:gd name="T6" fmla="*/ 0 w 703"/>
                    <a:gd name="T7" fmla="*/ 172 h 172"/>
                    <a:gd name="T8" fmla="*/ 0 w 703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3" y="4"/>
                      </a:lnTo>
                      <a:lnTo>
                        <a:pt x="0" y="172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2" name="ïṡľïdè"/>
                <p:cNvSpPr/>
                <p:nvPr/>
              </p:nvSpPr>
              <p:spPr bwMode="auto">
                <a:xfrm>
                  <a:off x="4468" y="944"/>
                  <a:ext cx="703" cy="174"/>
                </a:xfrm>
                <a:custGeom>
                  <a:avLst/>
                  <a:gdLst>
                    <a:gd name="T0" fmla="*/ 0 w 703"/>
                    <a:gd name="T1" fmla="*/ 168 h 174"/>
                    <a:gd name="T2" fmla="*/ 703 w 703"/>
                    <a:gd name="T3" fmla="*/ 0 h 174"/>
                    <a:gd name="T4" fmla="*/ 703 w 703"/>
                    <a:gd name="T5" fmla="*/ 4 h 174"/>
                    <a:gd name="T6" fmla="*/ 0 w 703"/>
                    <a:gd name="T7" fmla="*/ 174 h 174"/>
                    <a:gd name="T8" fmla="*/ 0 w 703"/>
                    <a:gd name="T9" fmla="*/ 168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4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3" y="4"/>
                      </a:lnTo>
                      <a:lnTo>
                        <a:pt x="0" y="174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3" name="iṩḻïḍè"/>
                <p:cNvSpPr/>
                <p:nvPr/>
              </p:nvSpPr>
              <p:spPr bwMode="auto">
                <a:xfrm>
                  <a:off x="4454" y="884"/>
                  <a:ext cx="703" cy="174"/>
                </a:xfrm>
                <a:custGeom>
                  <a:avLst/>
                  <a:gdLst>
                    <a:gd name="T0" fmla="*/ 0 w 703"/>
                    <a:gd name="T1" fmla="*/ 170 h 174"/>
                    <a:gd name="T2" fmla="*/ 703 w 703"/>
                    <a:gd name="T3" fmla="*/ 0 h 174"/>
                    <a:gd name="T4" fmla="*/ 703 w 703"/>
                    <a:gd name="T5" fmla="*/ 6 h 174"/>
                    <a:gd name="T6" fmla="*/ 2 w 703"/>
                    <a:gd name="T7" fmla="*/ 174 h 174"/>
                    <a:gd name="T8" fmla="*/ 0 w 703"/>
                    <a:gd name="T9" fmla="*/ 17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4">
                      <a:moveTo>
                        <a:pt x="0" y="170"/>
                      </a:moveTo>
                      <a:lnTo>
                        <a:pt x="703" y="0"/>
                      </a:lnTo>
                      <a:lnTo>
                        <a:pt x="703" y="6"/>
                      </a:lnTo>
                      <a:lnTo>
                        <a:pt x="2" y="174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4" name="ïšľiḑê"/>
                <p:cNvSpPr/>
                <p:nvPr/>
              </p:nvSpPr>
              <p:spPr bwMode="auto">
                <a:xfrm>
                  <a:off x="4439" y="826"/>
                  <a:ext cx="705" cy="172"/>
                </a:xfrm>
                <a:custGeom>
                  <a:avLst/>
                  <a:gdLst>
                    <a:gd name="T0" fmla="*/ 0 w 705"/>
                    <a:gd name="T1" fmla="*/ 168 h 172"/>
                    <a:gd name="T2" fmla="*/ 703 w 705"/>
                    <a:gd name="T3" fmla="*/ 0 h 172"/>
                    <a:gd name="T4" fmla="*/ 705 w 705"/>
                    <a:gd name="T5" fmla="*/ 4 h 172"/>
                    <a:gd name="T6" fmla="*/ 2 w 705"/>
                    <a:gd name="T7" fmla="*/ 172 h 172"/>
                    <a:gd name="T8" fmla="*/ 0 w 705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5" y="4"/>
                      </a:lnTo>
                      <a:lnTo>
                        <a:pt x="2" y="172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5" name="îṡḻíḑê"/>
                <p:cNvSpPr/>
                <p:nvPr/>
              </p:nvSpPr>
              <p:spPr bwMode="auto">
                <a:xfrm>
                  <a:off x="4425" y="766"/>
                  <a:ext cx="705" cy="172"/>
                </a:xfrm>
                <a:custGeom>
                  <a:avLst/>
                  <a:gdLst>
                    <a:gd name="T0" fmla="*/ 0 w 705"/>
                    <a:gd name="T1" fmla="*/ 168 h 172"/>
                    <a:gd name="T2" fmla="*/ 703 w 705"/>
                    <a:gd name="T3" fmla="*/ 0 h 172"/>
                    <a:gd name="T4" fmla="*/ 705 w 705"/>
                    <a:gd name="T5" fmla="*/ 4 h 172"/>
                    <a:gd name="T6" fmla="*/ 2 w 705"/>
                    <a:gd name="T7" fmla="*/ 172 h 172"/>
                    <a:gd name="T8" fmla="*/ 0 w 705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5" y="4"/>
                      </a:lnTo>
                      <a:lnTo>
                        <a:pt x="2" y="172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6" name="îṩļide"/>
                <p:cNvSpPr/>
                <p:nvPr/>
              </p:nvSpPr>
              <p:spPr bwMode="auto">
                <a:xfrm>
                  <a:off x="4410" y="705"/>
                  <a:ext cx="705" cy="175"/>
                </a:xfrm>
                <a:custGeom>
                  <a:avLst/>
                  <a:gdLst>
                    <a:gd name="T0" fmla="*/ 0 w 705"/>
                    <a:gd name="T1" fmla="*/ 168 h 175"/>
                    <a:gd name="T2" fmla="*/ 703 w 705"/>
                    <a:gd name="T3" fmla="*/ 0 h 175"/>
                    <a:gd name="T4" fmla="*/ 705 w 705"/>
                    <a:gd name="T5" fmla="*/ 5 h 175"/>
                    <a:gd name="T6" fmla="*/ 2 w 705"/>
                    <a:gd name="T7" fmla="*/ 175 h 175"/>
                    <a:gd name="T8" fmla="*/ 0 w 705"/>
                    <a:gd name="T9" fmla="*/ 168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5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5" y="5"/>
                      </a:lnTo>
                      <a:lnTo>
                        <a:pt x="2" y="175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7" name="ïṡľîḋê"/>
                <p:cNvSpPr/>
                <p:nvPr/>
              </p:nvSpPr>
              <p:spPr bwMode="auto">
                <a:xfrm>
                  <a:off x="4396" y="645"/>
                  <a:ext cx="705" cy="175"/>
                </a:xfrm>
                <a:custGeom>
                  <a:avLst/>
                  <a:gdLst>
                    <a:gd name="T0" fmla="*/ 0 w 705"/>
                    <a:gd name="T1" fmla="*/ 170 h 175"/>
                    <a:gd name="T2" fmla="*/ 703 w 705"/>
                    <a:gd name="T3" fmla="*/ 0 h 175"/>
                    <a:gd name="T4" fmla="*/ 705 w 705"/>
                    <a:gd name="T5" fmla="*/ 6 h 175"/>
                    <a:gd name="T6" fmla="*/ 2 w 705"/>
                    <a:gd name="T7" fmla="*/ 175 h 175"/>
                    <a:gd name="T8" fmla="*/ 0 w 705"/>
                    <a:gd name="T9" fmla="*/ 17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5" h="175">
                      <a:moveTo>
                        <a:pt x="0" y="170"/>
                      </a:moveTo>
                      <a:lnTo>
                        <a:pt x="703" y="0"/>
                      </a:lnTo>
                      <a:lnTo>
                        <a:pt x="705" y="6"/>
                      </a:lnTo>
                      <a:lnTo>
                        <a:pt x="2" y="175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8" name="îšļídê"/>
                <p:cNvSpPr/>
                <p:nvPr/>
              </p:nvSpPr>
              <p:spPr bwMode="auto">
                <a:xfrm>
                  <a:off x="4383" y="587"/>
                  <a:ext cx="703" cy="172"/>
                </a:xfrm>
                <a:custGeom>
                  <a:avLst/>
                  <a:gdLst>
                    <a:gd name="T0" fmla="*/ 0 w 703"/>
                    <a:gd name="T1" fmla="*/ 168 h 172"/>
                    <a:gd name="T2" fmla="*/ 701 w 703"/>
                    <a:gd name="T3" fmla="*/ 0 h 172"/>
                    <a:gd name="T4" fmla="*/ 703 w 703"/>
                    <a:gd name="T5" fmla="*/ 4 h 172"/>
                    <a:gd name="T6" fmla="*/ 0 w 703"/>
                    <a:gd name="T7" fmla="*/ 172 h 172"/>
                    <a:gd name="T8" fmla="*/ 0 w 703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2">
                      <a:moveTo>
                        <a:pt x="0" y="168"/>
                      </a:moveTo>
                      <a:lnTo>
                        <a:pt x="701" y="0"/>
                      </a:lnTo>
                      <a:lnTo>
                        <a:pt x="703" y="4"/>
                      </a:lnTo>
                      <a:lnTo>
                        <a:pt x="0" y="172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9" name="íSľiḓé"/>
                <p:cNvSpPr/>
                <p:nvPr/>
              </p:nvSpPr>
              <p:spPr bwMode="auto">
                <a:xfrm>
                  <a:off x="4369" y="527"/>
                  <a:ext cx="703" cy="172"/>
                </a:xfrm>
                <a:custGeom>
                  <a:avLst/>
                  <a:gdLst>
                    <a:gd name="T0" fmla="*/ 0 w 703"/>
                    <a:gd name="T1" fmla="*/ 168 h 172"/>
                    <a:gd name="T2" fmla="*/ 703 w 703"/>
                    <a:gd name="T3" fmla="*/ 0 h 172"/>
                    <a:gd name="T4" fmla="*/ 703 w 703"/>
                    <a:gd name="T5" fmla="*/ 4 h 172"/>
                    <a:gd name="T6" fmla="*/ 0 w 703"/>
                    <a:gd name="T7" fmla="*/ 172 h 172"/>
                    <a:gd name="T8" fmla="*/ 0 w 703"/>
                    <a:gd name="T9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172">
                      <a:moveTo>
                        <a:pt x="0" y="168"/>
                      </a:moveTo>
                      <a:lnTo>
                        <a:pt x="703" y="0"/>
                      </a:lnTo>
                      <a:lnTo>
                        <a:pt x="703" y="4"/>
                      </a:lnTo>
                      <a:lnTo>
                        <a:pt x="0" y="172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0" name="iṧľíḍè"/>
                <p:cNvSpPr/>
                <p:nvPr/>
              </p:nvSpPr>
              <p:spPr bwMode="auto">
                <a:xfrm>
                  <a:off x="4356" y="666"/>
                  <a:ext cx="278" cy="1139"/>
                </a:xfrm>
                <a:custGeom>
                  <a:avLst/>
                  <a:gdLst>
                    <a:gd name="T0" fmla="*/ 272 w 278"/>
                    <a:gd name="T1" fmla="*/ 1139 h 1139"/>
                    <a:gd name="T2" fmla="*/ 278 w 278"/>
                    <a:gd name="T3" fmla="*/ 1137 h 1139"/>
                    <a:gd name="T4" fmla="*/ 5 w 278"/>
                    <a:gd name="T5" fmla="*/ 0 h 1139"/>
                    <a:gd name="T6" fmla="*/ 0 w 278"/>
                    <a:gd name="T7" fmla="*/ 0 h 1139"/>
                    <a:gd name="T8" fmla="*/ 272 w 278"/>
                    <a:gd name="T9" fmla="*/ 1139 h 1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139">
                      <a:moveTo>
                        <a:pt x="272" y="1139"/>
                      </a:moveTo>
                      <a:lnTo>
                        <a:pt x="278" y="1137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72" y="1139"/>
                      </a:lnTo>
                      <a:close/>
                    </a:path>
                  </a:pathLst>
                </a:custGeom>
                <a:solidFill>
                  <a:srgbClr val="2D6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1" name="íṣḷîḋé"/>
                <p:cNvSpPr/>
                <p:nvPr/>
              </p:nvSpPr>
              <p:spPr bwMode="auto">
                <a:xfrm>
                  <a:off x="5236" y="597"/>
                  <a:ext cx="180" cy="283"/>
                </a:xfrm>
                <a:custGeom>
                  <a:avLst/>
                  <a:gdLst>
                    <a:gd name="T0" fmla="*/ 61 w 87"/>
                    <a:gd name="T1" fmla="*/ 111 h 136"/>
                    <a:gd name="T2" fmla="*/ 24 w 87"/>
                    <a:gd name="T3" fmla="*/ 131 h 136"/>
                    <a:gd name="T4" fmla="*/ 5 w 87"/>
                    <a:gd name="T5" fmla="*/ 94 h 136"/>
                    <a:gd name="T6" fmla="*/ 26 w 87"/>
                    <a:gd name="T7" fmla="*/ 25 h 136"/>
                    <a:gd name="T8" fmla="*/ 63 w 87"/>
                    <a:gd name="T9" fmla="*/ 5 h 136"/>
                    <a:gd name="T10" fmla="*/ 82 w 87"/>
                    <a:gd name="T11" fmla="*/ 42 h 136"/>
                    <a:gd name="T12" fmla="*/ 61 w 87"/>
                    <a:gd name="T13" fmla="*/ 11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" h="136">
                      <a:moveTo>
                        <a:pt x="61" y="111"/>
                      </a:moveTo>
                      <a:cubicBezTo>
                        <a:pt x="56" y="127"/>
                        <a:pt x="40" y="136"/>
                        <a:pt x="24" y="131"/>
                      </a:cubicBezTo>
                      <a:cubicBezTo>
                        <a:pt x="9" y="126"/>
                        <a:pt x="0" y="109"/>
                        <a:pt x="5" y="94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31" y="9"/>
                        <a:pt x="47" y="0"/>
                        <a:pt x="63" y="5"/>
                      </a:cubicBezTo>
                      <a:cubicBezTo>
                        <a:pt x="78" y="10"/>
                        <a:pt x="87" y="27"/>
                        <a:pt x="82" y="42"/>
                      </a:cubicBezTo>
                      <a:lnTo>
                        <a:pt x="61" y="111"/>
                      </a:lnTo>
                      <a:close/>
                    </a:path>
                  </a:pathLst>
                </a:custGeom>
                <a:solidFill>
                  <a:srgbClr val="BF27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2" name="ïşľîḓe"/>
                <p:cNvSpPr/>
                <p:nvPr/>
              </p:nvSpPr>
              <p:spPr bwMode="auto">
                <a:xfrm>
                  <a:off x="5273" y="606"/>
                  <a:ext cx="143" cy="274"/>
                </a:xfrm>
                <a:custGeom>
                  <a:avLst/>
                  <a:gdLst>
                    <a:gd name="T0" fmla="*/ 45 w 69"/>
                    <a:gd name="T1" fmla="*/ 1 h 132"/>
                    <a:gd name="T2" fmla="*/ 39 w 69"/>
                    <a:gd name="T3" fmla="*/ 0 h 132"/>
                    <a:gd name="T4" fmla="*/ 0 w 69"/>
                    <a:gd name="T5" fmla="*/ 124 h 132"/>
                    <a:gd name="T6" fmla="*/ 6 w 69"/>
                    <a:gd name="T7" fmla="*/ 127 h 132"/>
                    <a:gd name="T8" fmla="*/ 43 w 69"/>
                    <a:gd name="T9" fmla="*/ 107 h 132"/>
                    <a:gd name="T10" fmla="*/ 64 w 69"/>
                    <a:gd name="T11" fmla="*/ 38 h 132"/>
                    <a:gd name="T12" fmla="*/ 45 w 69"/>
                    <a:gd name="T13" fmla="*/ 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132">
                      <a:moveTo>
                        <a:pt x="45" y="1"/>
                      </a:moveTo>
                      <a:cubicBezTo>
                        <a:pt x="43" y="1"/>
                        <a:pt x="41" y="0"/>
                        <a:pt x="39" y="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2" y="125"/>
                        <a:pt x="4" y="126"/>
                        <a:pt x="6" y="127"/>
                      </a:cubicBezTo>
                      <a:cubicBezTo>
                        <a:pt x="22" y="132"/>
                        <a:pt x="38" y="123"/>
                        <a:pt x="43" y="107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69" y="23"/>
                        <a:pt x="60" y="6"/>
                        <a:pt x="45" y="1"/>
                      </a:cubicBezTo>
                      <a:close/>
                    </a:path>
                  </a:pathLst>
                </a:custGeom>
                <a:solidFill>
                  <a:srgbClr val="A321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3" name="ïṡļíḍé"/>
                <p:cNvSpPr/>
                <p:nvPr/>
              </p:nvSpPr>
              <p:spPr bwMode="auto">
                <a:xfrm>
                  <a:off x="5323" y="629"/>
                  <a:ext cx="89" cy="240"/>
                </a:xfrm>
                <a:custGeom>
                  <a:avLst/>
                  <a:gdLst>
                    <a:gd name="T0" fmla="*/ 35 w 43"/>
                    <a:gd name="T1" fmla="*/ 0 h 116"/>
                    <a:gd name="T2" fmla="*/ 0 w 43"/>
                    <a:gd name="T3" fmla="*/ 116 h 116"/>
                    <a:gd name="T4" fmla="*/ 19 w 43"/>
                    <a:gd name="T5" fmla="*/ 96 h 116"/>
                    <a:gd name="T6" fmla="*/ 40 w 43"/>
                    <a:gd name="T7" fmla="*/ 27 h 116"/>
                    <a:gd name="T8" fmla="*/ 35 w 43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116">
                      <a:moveTo>
                        <a:pt x="35" y="0"/>
                      </a:move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9" y="113"/>
                        <a:pt x="16" y="106"/>
                        <a:pt x="19" y="96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3" y="17"/>
                        <a:pt x="41" y="7"/>
                        <a:pt x="35" y="0"/>
                      </a:cubicBezTo>
                      <a:close/>
                    </a:path>
                  </a:pathLst>
                </a:custGeom>
                <a:solidFill>
                  <a:srgbClr val="8A1C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4" name="iṩlidé"/>
                <p:cNvSpPr/>
                <p:nvPr/>
              </p:nvSpPr>
              <p:spPr bwMode="auto">
                <a:xfrm>
                  <a:off x="4983" y="755"/>
                  <a:ext cx="392" cy="930"/>
                </a:xfrm>
                <a:custGeom>
                  <a:avLst/>
                  <a:gdLst>
                    <a:gd name="T0" fmla="*/ 116 w 392"/>
                    <a:gd name="T1" fmla="*/ 930 h 930"/>
                    <a:gd name="T2" fmla="*/ 0 w 392"/>
                    <a:gd name="T3" fmla="*/ 895 h 930"/>
                    <a:gd name="T4" fmla="*/ 273 w 392"/>
                    <a:gd name="T5" fmla="*/ 0 h 930"/>
                    <a:gd name="T6" fmla="*/ 392 w 392"/>
                    <a:gd name="T7" fmla="*/ 35 h 930"/>
                    <a:gd name="T8" fmla="*/ 116 w 392"/>
                    <a:gd name="T9" fmla="*/ 930 h 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930">
                      <a:moveTo>
                        <a:pt x="116" y="930"/>
                      </a:moveTo>
                      <a:lnTo>
                        <a:pt x="0" y="895"/>
                      </a:lnTo>
                      <a:lnTo>
                        <a:pt x="273" y="0"/>
                      </a:lnTo>
                      <a:lnTo>
                        <a:pt x="392" y="35"/>
                      </a:lnTo>
                      <a:lnTo>
                        <a:pt x="116" y="930"/>
                      </a:lnTo>
                      <a:close/>
                    </a:path>
                  </a:pathLst>
                </a:custGeom>
                <a:solidFill>
                  <a:srgbClr val="00C5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5" name="îṥḷïdè"/>
                <p:cNvSpPr/>
                <p:nvPr/>
              </p:nvSpPr>
              <p:spPr bwMode="auto">
                <a:xfrm>
                  <a:off x="4983" y="755"/>
                  <a:ext cx="392" cy="930"/>
                </a:xfrm>
                <a:custGeom>
                  <a:avLst/>
                  <a:gdLst>
                    <a:gd name="T0" fmla="*/ 116 w 392"/>
                    <a:gd name="T1" fmla="*/ 930 h 930"/>
                    <a:gd name="T2" fmla="*/ 0 w 392"/>
                    <a:gd name="T3" fmla="*/ 895 h 930"/>
                    <a:gd name="T4" fmla="*/ 273 w 392"/>
                    <a:gd name="T5" fmla="*/ 0 h 930"/>
                    <a:gd name="T6" fmla="*/ 392 w 392"/>
                    <a:gd name="T7" fmla="*/ 35 h 930"/>
                    <a:gd name="T8" fmla="*/ 116 w 392"/>
                    <a:gd name="T9" fmla="*/ 930 h 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930">
                      <a:moveTo>
                        <a:pt x="116" y="930"/>
                      </a:moveTo>
                      <a:lnTo>
                        <a:pt x="0" y="895"/>
                      </a:lnTo>
                      <a:lnTo>
                        <a:pt x="273" y="0"/>
                      </a:lnTo>
                      <a:lnTo>
                        <a:pt x="392" y="35"/>
                      </a:lnTo>
                      <a:lnTo>
                        <a:pt x="116" y="9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6" name="îṥḻïḋé"/>
                <p:cNvSpPr/>
                <p:nvPr/>
              </p:nvSpPr>
              <p:spPr bwMode="auto">
                <a:xfrm>
                  <a:off x="5028" y="770"/>
                  <a:ext cx="347" cy="915"/>
                </a:xfrm>
                <a:custGeom>
                  <a:avLst/>
                  <a:gdLst>
                    <a:gd name="T0" fmla="*/ 274 w 347"/>
                    <a:gd name="T1" fmla="*/ 0 h 915"/>
                    <a:gd name="T2" fmla="*/ 0 w 347"/>
                    <a:gd name="T3" fmla="*/ 892 h 915"/>
                    <a:gd name="T4" fmla="*/ 71 w 347"/>
                    <a:gd name="T5" fmla="*/ 915 h 915"/>
                    <a:gd name="T6" fmla="*/ 347 w 347"/>
                    <a:gd name="T7" fmla="*/ 20 h 915"/>
                    <a:gd name="T8" fmla="*/ 274 w 347"/>
                    <a:gd name="T9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7" h="915">
                      <a:moveTo>
                        <a:pt x="274" y="0"/>
                      </a:moveTo>
                      <a:lnTo>
                        <a:pt x="0" y="892"/>
                      </a:lnTo>
                      <a:lnTo>
                        <a:pt x="71" y="915"/>
                      </a:lnTo>
                      <a:lnTo>
                        <a:pt x="347" y="20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00A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7" name="isļïḍe"/>
                <p:cNvSpPr/>
                <p:nvPr/>
              </p:nvSpPr>
              <p:spPr bwMode="auto">
                <a:xfrm>
                  <a:off x="5028" y="770"/>
                  <a:ext cx="347" cy="915"/>
                </a:xfrm>
                <a:custGeom>
                  <a:avLst/>
                  <a:gdLst>
                    <a:gd name="T0" fmla="*/ 274 w 347"/>
                    <a:gd name="T1" fmla="*/ 0 h 915"/>
                    <a:gd name="T2" fmla="*/ 0 w 347"/>
                    <a:gd name="T3" fmla="*/ 892 h 915"/>
                    <a:gd name="T4" fmla="*/ 71 w 347"/>
                    <a:gd name="T5" fmla="*/ 915 h 915"/>
                    <a:gd name="T6" fmla="*/ 347 w 347"/>
                    <a:gd name="T7" fmla="*/ 20 h 915"/>
                    <a:gd name="T8" fmla="*/ 274 w 347"/>
                    <a:gd name="T9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7" h="915">
                      <a:moveTo>
                        <a:pt x="274" y="0"/>
                      </a:moveTo>
                      <a:lnTo>
                        <a:pt x="0" y="892"/>
                      </a:lnTo>
                      <a:lnTo>
                        <a:pt x="71" y="915"/>
                      </a:lnTo>
                      <a:lnTo>
                        <a:pt x="347" y="20"/>
                      </a:lnTo>
                      <a:lnTo>
                        <a:pt x="27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8" name="íṣlidè"/>
                <p:cNvSpPr/>
                <p:nvPr/>
              </p:nvSpPr>
              <p:spPr bwMode="auto">
                <a:xfrm>
                  <a:off x="5074" y="782"/>
                  <a:ext cx="301" cy="903"/>
                </a:xfrm>
                <a:custGeom>
                  <a:avLst/>
                  <a:gdLst>
                    <a:gd name="T0" fmla="*/ 274 w 301"/>
                    <a:gd name="T1" fmla="*/ 0 h 903"/>
                    <a:gd name="T2" fmla="*/ 0 w 301"/>
                    <a:gd name="T3" fmla="*/ 894 h 903"/>
                    <a:gd name="T4" fmla="*/ 25 w 301"/>
                    <a:gd name="T5" fmla="*/ 903 h 903"/>
                    <a:gd name="T6" fmla="*/ 301 w 301"/>
                    <a:gd name="T7" fmla="*/ 8 h 903"/>
                    <a:gd name="T8" fmla="*/ 274 w 301"/>
                    <a:gd name="T9" fmla="*/ 0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903">
                      <a:moveTo>
                        <a:pt x="274" y="0"/>
                      </a:moveTo>
                      <a:lnTo>
                        <a:pt x="0" y="894"/>
                      </a:lnTo>
                      <a:lnTo>
                        <a:pt x="25" y="903"/>
                      </a:lnTo>
                      <a:lnTo>
                        <a:pt x="301" y="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0091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9" name="iŝľîḋe"/>
                <p:cNvSpPr/>
                <p:nvPr/>
              </p:nvSpPr>
              <p:spPr bwMode="auto">
                <a:xfrm>
                  <a:off x="5074" y="782"/>
                  <a:ext cx="301" cy="903"/>
                </a:xfrm>
                <a:custGeom>
                  <a:avLst/>
                  <a:gdLst>
                    <a:gd name="T0" fmla="*/ 274 w 301"/>
                    <a:gd name="T1" fmla="*/ 0 h 903"/>
                    <a:gd name="T2" fmla="*/ 0 w 301"/>
                    <a:gd name="T3" fmla="*/ 894 h 903"/>
                    <a:gd name="T4" fmla="*/ 25 w 301"/>
                    <a:gd name="T5" fmla="*/ 903 h 903"/>
                    <a:gd name="T6" fmla="*/ 301 w 301"/>
                    <a:gd name="T7" fmla="*/ 8 h 903"/>
                    <a:gd name="T8" fmla="*/ 274 w 301"/>
                    <a:gd name="T9" fmla="*/ 0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903">
                      <a:moveTo>
                        <a:pt x="274" y="0"/>
                      </a:moveTo>
                      <a:lnTo>
                        <a:pt x="0" y="894"/>
                      </a:lnTo>
                      <a:lnTo>
                        <a:pt x="25" y="903"/>
                      </a:lnTo>
                      <a:lnTo>
                        <a:pt x="301" y="8"/>
                      </a:lnTo>
                      <a:lnTo>
                        <a:pt x="27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0" name="i$ļiďé"/>
                <p:cNvSpPr/>
                <p:nvPr/>
              </p:nvSpPr>
              <p:spPr bwMode="auto">
                <a:xfrm>
                  <a:off x="4983" y="1650"/>
                  <a:ext cx="116" cy="166"/>
                </a:xfrm>
                <a:custGeom>
                  <a:avLst/>
                  <a:gdLst>
                    <a:gd name="T0" fmla="*/ 116 w 116"/>
                    <a:gd name="T1" fmla="*/ 35 h 166"/>
                    <a:gd name="T2" fmla="*/ 12 w 116"/>
                    <a:gd name="T3" fmla="*/ 166 h 166"/>
                    <a:gd name="T4" fmla="*/ 0 w 116"/>
                    <a:gd name="T5" fmla="*/ 0 h 166"/>
                    <a:gd name="T6" fmla="*/ 116 w 116"/>
                    <a:gd name="T7" fmla="*/ 35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6" h="166">
                      <a:moveTo>
                        <a:pt x="116" y="35"/>
                      </a:moveTo>
                      <a:lnTo>
                        <a:pt x="12" y="166"/>
                      </a:lnTo>
                      <a:lnTo>
                        <a:pt x="0" y="0"/>
                      </a:lnTo>
                      <a:lnTo>
                        <a:pt x="116" y="35"/>
                      </a:lnTo>
                      <a:close/>
                    </a:path>
                  </a:pathLst>
                </a:custGeom>
                <a:solidFill>
                  <a:srgbClr val="F9D5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1" name="ïsḻiďè"/>
                <p:cNvSpPr/>
                <p:nvPr/>
              </p:nvSpPr>
              <p:spPr bwMode="auto">
                <a:xfrm>
                  <a:off x="4983" y="1650"/>
                  <a:ext cx="116" cy="166"/>
                </a:xfrm>
                <a:custGeom>
                  <a:avLst/>
                  <a:gdLst>
                    <a:gd name="T0" fmla="*/ 116 w 116"/>
                    <a:gd name="T1" fmla="*/ 35 h 166"/>
                    <a:gd name="T2" fmla="*/ 12 w 116"/>
                    <a:gd name="T3" fmla="*/ 166 h 166"/>
                    <a:gd name="T4" fmla="*/ 0 w 116"/>
                    <a:gd name="T5" fmla="*/ 0 h 166"/>
                    <a:gd name="T6" fmla="*/ 116 w 116"/>
                    <a:gd name="T7" fmla="*/ 35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6" h="166">
                      <a:moveTo>
                        <a:pt x="116" y="35"/>
                      </a:moveTo>
                      <a:lnTo>
                        <a:pt x="12" y="166"/>
                      </a:lnTo>
                      <a:lnTo>
                        <a:pt x="0" y="0"/>
                      </a:lnTo>
                      <a:lnTo>
                        <a:pt x="116" y="3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2" name="íş1ïḋè"/>
                <p:cNvSpPr/>
                <p:nvPr/>
              </p:nvSpPr>
              <p:spPr bwMode="auto">
                <a:xfrm>
                  <a:off x="4991" y="1772"/>
                  <a:ext cx="31" cy="44"/>
                </a:xfrm>
                <a:custGeom>
                  <a:avLst/>
                  <a:gdLst>
                    <a:gd name="T0" fmla="*/ 0 w 31"/>
                    <a:gd name="T1" fmla="*/ 0 h 44"/>
                    <a:gd name="T2" fmla="*/ 4 w 31"/>
                    <a:gd name="T3" fmla="*/ 44 h 44"/>
                    <a:gd name="T4" fmla="*/ 31 w 31"/>
                    <a:gd name="T5" fmla="*/ 10 h 44"/>
                    <a:gd name="T6" fmla="*/ 0 w 31"/>
                    <a:gd name="T7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44">
                      <a:moveTo>
                        <a:pt x="0" y="0"/>
                      </a:moveTo>
                      <a:lnTo>
                        <a:pt x="4" y="44"/>
                      </a:lnTo>
                      <a:lnTo>
                        <a:pt x="31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3" name="is1iḓè"/>
                <p:cNvSpPr/>
                <p:nvPr/>
              </p:nvSpPr>
              <p:spPr bwMode="auto">
                <a:xfrm>
                  <a:off x="4991" y="1772"/>
                  <a:ext cx="31" cy="44"/>
                </a:xfrm>
                <a:custGeom>
                  <a:avLst/>
                  <a:gdLst>
                    <a:gd name="T0" fmla="*/ 0 w 31"/>
                    <a:gd name="T1" fmla="*/ 0 h 44"/>
                    <a:gd name="T2" fmla="*/ 4 w 31"/>
                    <a:gd name="T3" fmla="*/ 44 h 44"/>
                    <a:gd name="T4" fmla="*/ 31 w 31"/>
                    <a:gd name="T5" fmla="*/ 10 h 44"/>
                    <a:gd name="T6" fmla="*/ 0 w 31"/>
                    <a:gd name="T7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44">
                      <a:moveTo>
                        <a:pt x="0" y="0"/>
                      </a:moveTo>
                      <a:lnTo>
                        <a:pt x="4" y="44"/>
                      </a:lnTo>
                      <a:lnTo>
                        <a:pt x="31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4" name="íṡľíḑè"/>
                <p:cNvSpPr/>
                <p:nvPr/>
              </p:nvSpPr>
              <p:spPr bwMode="auto">
                <a:xfrm>
                  <a:off x="5248" y="739"/>
                  <a:ext cx="135" cy="68"/>
                </a:xfrm>
                <a:custGeom>
                  <a:avLst/>
                  <a:gdLst>
                    <a:gd name="T0" fmla="*/ 62 w 65"/>
                    <a:gd name="T1" fmla="*/ 30 h 33"/>
                    <a:gd name="T2" fmla="*/ 58 w 65"/>
                    <a:gd name="T3" fmla="*/ 33 h 33"/>
                    <a:gd name="T4" fmla="*/ 3 w 65"/>
                    <a:gd name="T5" fmla="*/ 16 h 33"/>
                    <a:gd name="T6" fmla="*/ 0 w 65"/>
                    <a:gd name="T7" fmla="*/ 11 h 33"/>
                    <a:gd name="T8" fmla="*/ 3 w 65"/>
                    <a:gd name="T9" fmla="*/ 3 h 33"/>
                    <a:gd name="T10" fmla="*/ 7 w 65"/>
                    <a:gd name="T11" fmla="*/ 0 h 33"/>
                    <a:gd name="T12" fmla="*/ 62 w 65"/>
                    <a:gd name="T13" fmla="*/ 17 h 33"/>
                    <a:gd name="T14" fmla="*/ 65 w 65"/>
                    <a:gd name="T15" fmla="*/ 22 h 33"/>
                    <a:gd name="T16" fmla="*/ 62 w 65"/>
                    <a:gd name="T17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33">
                      <a:moveTo>
                        <a:pt x="62" y="30"/>
                      </a:moveTo>
                      <a:cubicBezTo>
                        <a:pt x="61" y="32"/>
                        <a:pt x="59" y="33"/>
                        <a:pt x="58" y="33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15"/>
                        <a:pt x="0" y="13"/>
                        <a:pt x="0" y="1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4" y="1"/>
                        <a:pt x="6" y="0"/>
                        <a:pt x="7" y="0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4" y="18"/>
                        <a:pt x="65" y="20"/>
                        <a:pt x="65" y="22"/>
                      </a:cubicBezTo>
                      <a:lnTo>
                        <a:pt x="62" y="30"/>
                      </a:lnTo>
                      <a:close/>
                    </a:path>
                  </a:pathLst>
                </a:custGeom>
                <a:solidFill>
                  <a:srgbClr val="FAEC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5" name="ïşľïďe"/>
                <p:cNvSpPr/>
                <p:nvPr/>
              </p:nvSpPr>
              <p:spPr bwMode="auto">
                <a:xfrm>
                  <a:off x="5298" y="753"/>
                  <a:ext cx="85" cy="54"/>
                </a:xfrm>
                <a:custGeom>
                  <a:avLst/>
                  <a:gdLst>
                    <a:gd name="T0" fmla="*/ 38 w 41"/>
                    <a:gd name="T1" fmla="*/ 10 h 26"/>
                    <a:gd name="T2" fmla="*/ 5 w 41"/>
                    <a:gd name="T3" fmla="*/ 0 h 26"/>
                    <a:gd name="T4" fmla="*/ 0 w 41"/>
                    <a:gd name="T5" fmla="*/ 15 h 26"/>
                    <a:gd name="T6" fmla="*/ 34 w 41"/>
                    <a:gd name="T7" fmla="*/ 26 h 26"/>
                    <a:gd name="T8" fmla="*/ 38 w 41"/>
                    <a:gd name="T9" fmla="*/ 23 h 26"/>
                    <a:gd name="T10" fmla="*/ 41 w 41"/>
                    <a:gd name="T11" fmla="*/ 15 h 26"/>
                    <a:gd name="T12" fmla="*/ 38 w 41"/>
                    <a:gd name="T13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26">
                      <a:moveTo>
                        <a:pt x="38" y="1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5" y="26"/>
                        <a:pt x="37" y="25"/>
                        <a:pt x="38" y="23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13"/>
                        <a:pt x="40" y="11"/>
                        <a:pt x="38" y="10"/>
                      </a:cubicBezTo>
                      <a:close/>
                    </a:path>
                  </a:pathLst>
                </a:custGeom>
                <a:solidFill>
                  <a:srgbClr val="E0D4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6" name="iş1ïdè"/>
                <p:cNvSpPr/>
                <p:nvPr/>
              </p:nvSpPr>
              <p:spPr bwMode="auto">
                <a:xfrm>
                  <a:off x="5248" y="739"/>
                  <a:ext cx="25" cy="35"/>
                </a:xfrm>
                <a:custGeom>
                  <a:avLst/>
                  <a:gdLst>
                    <a:gd name="T0" fmla="*/ 12 w 12"/>
                    <a:gd name="T1" fmla="*/ 2 h 17"/>
                    <a:gd name="T2" fmla="*/ 7 w 12"/>
                    <a:gd name="T3" fmla="*/ 0 h 17"/>
                    <a:gd name="T4" fmla="*/ 3 w 12"/>
                    <a:gd name="T5" fmla="*/ 3 h 17"/>
                    <a:gd name="T6" fmla="*/ 0 w 12"/>
                    <a:gd name="T7" fmla="*/ 11 h 17"/>
                    <a:gd name="T8" fmla="*/ 3 w 12"/>
                    <a:gd name="T9" fmla="*/ 16 h 17"/>
                    <a:gd name="T10" fmla="*/ 7 w 12"/>
                    <a:gd name="T11" fmla="*/ 17 h 17"/>
                    <a:gd name="T12" fmla="*/ 12 w 12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7">
                      <a:moveTo>
                        <a:pt x="12" y="2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4" y="1"/>
                        <a:pt x="3" y="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3"/>
                        <a:pt x="1" y="15"/>
                        <a:pt x="3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E0D4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7" name="i$ḷïďe"/>
                <p:cNvSpPr/>
                <p:nvPr/>
              </p:nvSpPr>
              <p:spPr bwMode="auto">
                <a:xfrm>
                  <a:off x="5343" y="768"/>
                  <a:ext cx="40" cy="39"/>
                </a:xfrm>
                <a:custGeom>
                  <a:avLst/>
                  <a:gdLst>
                    <a:gd name="T0" fmla="*/ 16 w 19"/>
                    <a:gd name="T1" fmla="*/ 3 h 19"/>
                    <a:gd name="T2" fmla="*/ 4 w 19"/>
                    <a:gd name="T3" fmla="*/ 0 h 19"/>
                    <a:gd name="T4" fmla="*/ 0 w 19"/>
                    <a:gd name="T5" fmla="*/ 15 h 19"/>
                    <a:gd name="T6" fmla="*/ 12 w 19"/>
                    <a:gd name="T7" fmla="*/ 19 h 19"/>
                    <a:gd name="T8" fmla="*/ 16 w 19"/>
                    <a:gd name="T9" fmla="*/ 16 h 19"/>
                    <a:gd name="T10" fmla="*/ 19 w 19"/>
                    <a:gd name="T11" fmla="*/ 8 h 19"/>
                    <a:gd name="T12" fmla="*/ 16 w 19"/>
                    <a:gd name="T13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9">
                      <a:moveTo>
                        <a:pt x="16" y="3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3" y="19"/>
                        <a:pt x="15" y="18"/>
                        <a:pt x="16" y="16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6"/>
                        <a:pt x="18" y="4"/>
                        <a:pt x="16" y="3"/>
                      </a:cubicBezTo>
                      <a:close/>
                    </a:path>
                  </a:pathLst>
                </a:custGeom>
                <a:solidFill>
                  <a:srgbClr val="C4B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8" name="iṡľiḓe"/>
                <p:cNvSpPr/>
                <p:nvPr/>
              </p:nvSpPr>
              <p:spPr bwMode="auto">
                <a:xfrm>
                  <a:off x="3371" y="579"/>
                  <a:ext cx="1201" cy="1398"/>
                </a:xfrm>
                <a:custGeom>
                  <a:avLst/>
                  <a:gdLst>
                    <a:gd name="T0" fmla="*/ 1201 w 1201"/>
                    <a:gd name="T1" fmla="*/ 1002 h 1398"/>
                    <a:gd name="T2" fmla="*/ 643 w 1201"/>
                    <a:gd name="T3" fmla="*/ 0 h 1398"/>
                    <a:gd name="T4" fmla="*/ 0 w 1201"/>
                    <a:gd name="T5" fmla="*/ 394 h 1398"/>
                    <a:gd name="T6" fmla="*/ 558 w 1201"/>
                    <a:gd name="T7" fmla="*/ 1398 h 1398"/>
                    <a:gd name="T8" fmla="*/ 1201 w 1201"/>
                    <a:gd name="T9" fmla="*/ 1002 h 1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1" h="1398">
                      <a:moveTo>
                        <a:pt x="1201" y="1002"/>
                      </a:moveTo>
                      <a:lnTo>
                        <a:pt x="643" y="0"/>
                      </a:lnTo>
                      <a:lnTo>
                        <a:pt x="0" y="394"/>
                      </a:lnTo>
                      <a:lnTo>
                        <a:pt x="558" y="1398"/>
                      </a:lnTo>
                      <a:lnTo>
                        <a:pt x="1201" y="1002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9" name="ïşļiďé"/>
                <p:cNvSpPr/>
                <p:nvPr/>
              </p:nvSpPr>
              <p:spPr bwMode="auto">
                <a:xfrm>
                  <a:off x="3371" y="973"/>
                  <a:ext cx="919" cy="1004"/>
                </a:xfrm>
                <a:custGeom>
                  <a:avLst/>
                  <a:gdLst>
                    <a:gd name="T0" fmla="*/ 0 w 919"/>
                    <a:gd name="T1" fmla="*/ 0 h 1004"/>
                    <a:gd name="T2" fmla="*/ 919 w 919"/>
                    <a:gd name="T3" fmla="*/ 108 h 1004"/>
                    <a:gd name="T4" fmla="*/ 558 w 919"/>
                    <a:gd name="T5" fmla="*/ 1004 h 1004"/>
                    <a:gd name="T6" fmla="*/ 0 w 919"/>
                    <a:gd name="T7" fmla="*/ 0 h 1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9" h="1004">
                      <a:moveTo>
                        <a:pt x="0" y="0"/>
                      </a:moveTo>
                      <a:lnTo>
                        <a:pt x="919" y="108"/>
                      </a:lnTo>
                      <a:lnTo>
                        <a:pt x="558" y="10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0" name="iṡľîḋê"/>
                <p:cNvSpPr/>
                <p:nvPr/>
              </p:nvSpPr>
              <p:spPr bwMode="auto">
                <a:xfrm>
                  <a:off x="3776" y="579"/>
                  <a:ext cx="796" cy="1002"/>
                </a:xfrm>
                <a:custGeom>
                  <a:avLst/>
                  <a:gdLst>
                    <a:gd name="T0" fmla="*/ 796 w 796"/>
                    <a:gd name="T1" fmla="*/ 1002 h 1002"/>
                    <a:gd name="T2" fmla="*/ 0 w 796"/>
                    <a:gd name="T3" fmla="*/ 819 h 1002"/>
                    <a:gd name="T4" fmla="*/ 238 w 796"/>
                    <a:gd name="T5" fmla="*/ 0 h 1002"/>
                    <a:gd name="T6" fmla="*/ 796 w 796"/>
                    <a:gd name="T7" fmla="*/ 1002 h 10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6" h="1002">
                      <a:moveTo>
                        <a:pt x="796" y="1002"/>
                      </a:moveTo>
                      <a:lnTo>
                        <a:pt x="0" y="819"/>
                      </a:lnTo>
                      <a:lnTo>
                        <a:pt x="238" y="0"/>
                      </a:lnTo>
                      <a:lnTo>
                        <a:pt x="796" y="10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1" name="ïṩ1iḓe"/>
                <p:cNvSpPr/>
                <p:nvPr/>
              </p:nvSpPr>
              <p:spPr bwMode="auto">
                <a:xfrm>
                  <a:off x="3122" y="251"/>
                  <a:ext cx="1365" cy="1245"/>
                </a:xfrm>
                <a:custGeom>
                  <a:avLst/>
                  <a:gdLst>
                    <a:gd name="T0" fmla="*/ 1365 w 1365"/>
                    <a:gd name="T1" fmla="*/ 595 h 1245"/>
                    <a:gd name="T2" fmla="*/ 401 w 1365"/>
                    <a:gd name="T3" fmla="*/ 0 h 1245"/>
                    <a:gd name="T4" fmla="*/ 0 w 1365"/>
                    <a:gd name="T5" fmla="*/ 649 h 1245"/>
                    <a:gd name="T6" fmla="*/ 963 w 1365"/>
                    <a:gd name="T7" fmla="*/ 1245 h 1245"/>
                    <a:gd name="T8" fmla="*/ 1365 w 1365"/>
                    <a:gd name="T9" fmla="*/ 595 h 1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5" h="1245">
                      <a:moveTo>
                        <a:pt x="1365" y="595"/>
                      </a:moveTo>
                      <a:lnTo>
                        <a:pt x="401" y="0"/>
                      </a:lnTo>
                      <a:lnTo>
                        <a:pt x="0" y="649"/>
                      </a:lnTo>
                      <a:lnTo>
                        <a:pt x="963" y="1245"/>
                      </a:lnTo>
                      <a:lnTo>
                        <a:pt x="1365" y="595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2" name="is1îďè"/>
                <p:cNvSpPr/>
                <p:nvPr/>
              </p:nvSpPr>
              <p:spPr bwMode="auto">
                <a:xfrm>
                  <a:off x="3122" y="552"/>
                  <a:ext cx="963" cy="944"/>
                </a:xfrm>
                <a:custGeom>
                  <a:avLst/>
                  <a:gdLst>
                    <a:gd name="T0" fmla="*/ 0 w 963"/>
                    <a:gd name="T1" fmla="*/ 348 h 944"/>
                    <a:gd name="T2" fmla="*/ 882 w 963"/>
                    <a:gd name="T3" fmla="*/ 0 h 944"/>
                    <a:gd name="T4" fmla="*/ 963 w 963"/>
                    <a:gd name="T5" fmla="*/ 944 h 944"/>
                    <a:gd name="T6" fmla="*/ 0 w 963"/>
                    <a:gd name="T7" fmla="*/ 348 h 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3" h="944">
                      <a:moveTo>
                        <a:pt x="0" y="348"/>
                      </a:moveTo>
                      <a:lnTo>
                        <a:pt x="882" y="0"/>
                      </a:lnTo>
                      <a:lnTo>
                        <a:pt x="963" y="944"/>
                      </a:lnTo>
                      <a:lnTo>
                        <a:pt x="0" y="348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3" name="îśľíḋè"/>
                <p:cNvSpPr/>
                <p:nvPr/>
              </p:nvSpPr>
              <p:spPr bwMode="auto">
                <a:xfrm>
                  <a:off x="3523" y="251"/>
                  <a:ext cx="964" cy="820"/>
                </a:xfrm>
                <a:custGeom>
                  <a:avLst/>
                  <a:gdLst>
                    <a:gd name="T0" fmla="*/ 964 w 964"/>
                    <a:gd name="T1" fmla="*/ 595 h 820"/>
                    <a:gd name="T2" fmla="*/ 159 w 964"/>
                    <a:gd name="T3" fmla="*/ 820 h 820"/>
                    <a:gd name="T4" fmla="*/ 0 w 964"/>
                    <a:gd name="T5" fmla="*/ 0 h 820"/>
                    <a:gd name="T6" fmla="*/ 964 w 964"/>
                    <a:gd name="T7" fmla="*/ 595 h 8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4" h="820">
                      <a:moveTo>
                        <a:pt x="964" y="595"/>
                      </a:moveTo>
                      <a:lnTo>
                        <a:pt x="159" y="820"/>
                      </a:lnTo>
                      <a:lnTo>
                        <a:pt x="0" y="0"/>
                      </a:lnTo>
                      <a:lnTo>
                        <a:pt x="964" y="5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4" name="ïṧlíďê"/>
                <p:cNvSpPr/>
                <p:nvPr/>
              </p:nvSpPr>
              <p:spPr bwMode="auto">
                <a:xfrm>
                  <a:off x="852" y="1299"/>
                  <a:ext cx="1578" cy="1286"/>
                </a:xfrm>
                <a:custGeom>
                  <a:avLst/>
                  <a:gdLst>
                    <a:gd name="T0" fmla="*/ 139 w 761"/>
                    <a:gd name="T1" fmla="*/ 0 h 620"/>
                    <a:gd name="T2" fmla="*/ 8 w 761"/>
                    <a:gd name="T3" fmla="*/ 355 h 620"/>
                    <a:gd name="T4" fmla="*/ 36 w 761"/>
                    <a:gd name="T5" fmla="*/ 414 h 620"/>
                    <a:gd name="T6" fmla="*/ 570 w 761"/>
                    <a:gd name="T7" fmla="*/ 611 h 620"/>
                    <a:gd name="T8" fmla="*/ 630 w 761"/>
                    <a:gd name="T9" fmla="*/ 584 h 620"/>
                    <a:gd name="T10" fmla="*/ 761 w 761"/>
                    <a:gd name="T11" fmla="*/ 230 h 620"/>
                    <a:gd name="T12" fmla="*/ 139 w 761"/>
                    <a:gd name="T13" fmla="*/ 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1" h="620">
                      <a:moveTo>
                        <a:pt x="139" y="0"/>
                      </a:moveTo>
                      <a:cubicBezTo>
                        <a:pt x="8" y="355"/>
                        <a:pt x="8" y="355"/>
                        <a:pt x="8" y="355"/>
                      </a:cubicBezTo>
                      <a:cubicBezTo>
                        <a:pt x="0" y="379"/>
                        <a:pt x="12" y="405"/>
                        <a:pt x="36" y="414"/>
                      </a:cubicBezTo>
                      <a:cubicBezTo>
                        <a:pt x="570" y="611"/>
                        <a:pt x="570" y="611"/>
                        <a:pt x="570" y="611"/>
                      </a:cubicBezTo>
                      <a:cubicBezTo>
                        <a:pt x="594" y="620"/>
                        <a:pt x="621" y="608"/>
                        <a:pt x="630" y="584"/>
                      </a:cubicBezTo>
                      <a:cubicBezTo>
                        <a:pt x="761" y="230"/>
                        <a:pt x="761" y="230"/>
                        <a:pt x="761" y="230"/>
                      </a:cubicBez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2A3A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5" name="íS1îḓé"/>
                <p:cNvSpPr/>
                <p:nvPr/>
              </p:nvSpPr>
              <p:spPr bwMode="auto">
                <a:xfrm>
                  <a:off x="1445" y="1401"/>
                  <a:ext cx="141" cy="143"/>
                </a:xfrm>
                <a:custGeom>
                  <a:avLst/>
                  <a:gdLst>
                    <a:gd name="T0" fmla="*/ 141 w 141"/>
                    <a:gd name="T1" fmla="*/ 37 h 143"/>
                    <a:gd name="T2" fmla="*/ 37 w 141"/>
                    <a:gd name="T3" fmla="*/ 0 h 143"/>
                    <a:gd name="T4" fmla="*/ 0 w 141"/>
                    <a:gd name="T5" fmla="*/ 105 h 143"/>
                    <a:gd name="T6" fmla="*/ 101 w 141"/>
                    <a:gd name="T7" fmla="*/ 143 h 143"/>
                    <a:gd name="T8" fmla="*/ 141 w 141"/>
                    <a:gd name="T9" fmla="*/ 37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143">
                      <a:moveTo>
                        <a:pt x="141" y="37"/>
                      </a:moveTo>
                      <a:lnTo>
                        <a:pt x="37" y="0"/>
                      </a:lnTo>
                      <a:lnTo>
                        <a:pt x="0" y="105"/>
                      </a:lnTo>
                      <a:lnTo>
                        <a:pt x="101" y="143"/>
                      </a:lnTo>
                      <a:lnTo>
                        <a:pt x="141" y="37"/>
                      </a:lnTo>
                      <a:close/>
                    </a:path>
                  </a:pathLst>
                </a:custGeom>
                <a:solidFill>
                  <a:srgbClr val="00C5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6" name="ïṥḻïdé"/>
                <p:cNvSpPr/>
                <p:nvPr/>
              </p:nvSpPr>
              <p:spPr bwMode="auto">
                <a:xfrm>
                  <a:off x="876" y="1332"/>
                  <a:ext cx="1512" cy="1264"/>
                </a:xfrm>
                <a:custGeom>
                  <a:avLst/>
                  <a:gdLst>
                    <a:gd name="T0" fmla="*/ 140 w 729"/>
                    <a:gd name="T1" fmla="*/ 0 h 609"/>
                    <a:gd name="T2" fmla="*/ 9 w 729"/>
                    <a:gd name="T3" fmla="*/ 354 h 609"/>
                    <a:gd name="T4" fmla="*/ 34 w 729"/>
                    <a:gd name="T5" fmla="*/ 413 h 609"/>
                    <a:gd name="T6" fmla="*/ 540 w 729"/>
                    <a:gd name="T7" fmla="*/ 600 h 609"/>
                    <a:gd name="T8" fmla="*/ 598 w 729"/>
                    <a:gd name="T9" fmla="*/ 572 h 609"/>
                    <a:gd name="T10" fmla="*/ 729 w 729"/>
                    <a:gd name="T11" fmla="*/ 218 h 609"/>
                    <a:gd name="T12" fmla="*/ 140 w 729"/>
                    <a:gd name="T13" fmla="*/ 0 h 6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9" h="609">
                      <a:moveTo>
                        <a:pt x="140" y="0"/>
                      </a:moveTo>
                      <a:cubicBezTo>
                        <a:pt x="9" y="354"/>
                        <a:pt x="9" y="354"/>
                        <a:pt x="9" y="354"/>
                      </a:cubicBezTo>
                      <a:cubicBezTo>
                        <a:pt x="0" y="379"/>
                        <a:pt x="11" y="405"/>
                        <a:pt x="34" y="413"/>
                      </a:cubicBezTo>
                      <a:cubicBezTo>
                        <a:pt x="540" y="600"/>
                        <a:pt x="540" y="600"/>
                        <a:pt x="540" y="600"/>
                      </a:cubicBezTo>
                      <a:cubicBezTo>
                        <a:pt x="563" y="609"/>
                        <a:pt x="589" y="596"/>
                        <a:pt x="598" y="572"/>
                      </a:cubicBezTo>
                      <a:cubicBezTo>
                        <a:pt x="729" y="218"/>
                        <a:pt x="729" y="218"/>
                        <a:pt x="729" y="218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7" name="i$ļiďé"/>
                <p:cNvSpPr/>
                <p:nvPr/>
              </p:nvSpPr>
              <p:spPr bwMode="auto">
                <a:xfrm>
                  <a:off x="1312" y="1351"/>
                  <a:ext cx="143" cy="145"/>
                </a:xfrm>
                <a:custGeom>
                  <a:avLst/>
                  <a:gdLst>
                    <a:gd name="T0" fmla="*/ 143 w 143"/>
                    <a:gd name="T1" fmla="*/ 39 h 145"/>
                    <a:gd name="T2" fmla="*/ 39 w 143"/>
                    <a:gd name="T3" fmla="*/ 0 h 145"/>
                    <a:gd name="T4" fmla="*/ 0 w 143"/>
                    <a:gd name="T5" fmla="*/ 106 h 145"/>
                    <a:gd name="T6" fmla="*/ 104 w 143"/>
                    <a:gd name="T7" fmla="*/ 145 h 145"/>
                    <a:gd name="T8" fmla="*/ 143 w 143"/>
                    <a:gd name="T9" fmla="*/ 39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45">
                      <a:moveTo>
                        <a:pt x="143" y="39"/>
                      </a:moveTo>
                      <a:lnTo>
                        <a:pt x="39" y="0"/>
                      </a:lnTo>
                      <a:lnTo>
                        <a:pt x="0" y="106"/>
                      </a:lnTo>
                      <a:lnTo>
                        <a:pt x="104" y="145"/>
                      </a:lnTo>
                      <a:lnTo>
                        <a:pt x="143" y="39"/>
                      </a:lnTo>
                      <a:close/>
                    </a:path>
                  </a:pathLst>
                </a:custGeom>
                <a:solidFill>
                  <a:srgbClr val="8AC4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8" name="iś1iḍé"/>
                <p:cNvSpPr/>
                <p:nvPr/>
              </p:nvSpPr>
              <p:spPr bwMode="auto">
                <a:xfrm>
                  <a:off x="868" y="1355"/>
                  <a:ext cx="1512" cy="1264"/>
                </a:xfrm>
                <a:custGeom>
                  <a:avLst/>
                  <a:gdLst>
                    <a:gd name="T0" fmla="*/ 140 w 729"/>
                    <a:gd name="T1" fmla="*/ 0 h 609"/>
                    <a:gd name="T2" fmla="*/ 9 w 729"/>
                    <a:gd name="T3" fmla="*/ 354 h 609"/>
                    <a:gd name="T4" fmla="*/ 34 w 729"/>
                    <a:gd name="T5" fmla="*/ 413 h 609"/>
                    <a:gd name="T6" fmla="*/ 540 w 729"/>
                    <a:gd name="T7" fmla="*/ 600 h 609"/>
                    <a:gd name="T8" fmla="*/ 598 w 729"/>
                    <a:gd name="T9" fmla="*/ 572 h 609"/>
                    <a:gd name="T10" fmla="*/ 729 w 729"/>
                    <a:gd name="T11" fmla="*/ 218 h 609"/>
                    <a:gd name="T12" fmla="*/ 140 w 729"/>
                    <a:gd name="T13" fmla="*/ 0 h 6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9" h="609">
                      <a:moveTo>
                        <a:pt x="140" y="0"/>
                      </a:moveTo>
                      <a:cubicBezTo>
                        <a:pt x="9" y="354"/>
                        <a:pt x="9" y="354"/>
                        <a:pt x="9" y="354"/>
                      </a:cubicBezTo>
                      <a:cubicBezTo>
                        <a:pt x="0" y="378"/>
                        <a:pt x="11" y="405"/>
                        <a:pt x="34" y="413"/>
                      </a:cubicBezTo>
                      <a:cubicBezTo>
                        <a:pt x="540" y="600"/>
                        <a:pt x="540" y="600"/>
                        <a:pt x="540" y="600"/>
                      </a:cubicBezTo>
                      <a:cubicBezTo>
                        <a:pt x="563" y="609"/>
                        <a:pt x="589" y="596"/>
                        <a:pt x="598" y="572"/>
                      </a:cubicBezTo>
                      <a:cubicBezTo>
                        <a:pt x="729" y="218"/>
                        <a:pt x="729" y="218"/>
                        <a:pt x="729" y="218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2" name="işliḓé"/>
              <p:cNvSpPr/>
              <p:nvPr/>
            </p:nvSpPr>
            <p:spPr bwMode="auto">
              <a:xfrm>
                <a:off x="7644696" y="3083580"/>
                <a:ext cx="83376" cy="84542"/>
              </a:xfrm>
              <a:custGeom>
                <a:avLst/>
                <a:gdLst>
                  <a:gd name="T0" fmla="*/ 143 w 143"/>
                  <a:gd name="T1" fmla="*/ 39 h 145"/>
                  <a:gd name="T2" fmla="*/ 39 w 143"/>
                  <a:gd name="T3" fmla="*/ 0 h 145"/>
                  <a:gd name="T4" fmla="*/ 0 w 143"/>
                  <a:gd name="T5" fmla="*/ 106 h 145"/>
                  <a:gd name="T6" fmla="*/ 103 w 143"/>
                  <a:gd name="T7" fmla="*/ 145 h 145"/>
                  <a:gd name="T8" fmla="*/ 143 w 143"/>
                  <a:gd name="T9" fmla="*/ 3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45">
                    <a:moveTo>
                      <a:pt x="143" y="39"/>
                    </a:moveTo>
                    <a:lnTo>
                      <a:pt x="39" y="0"/>
                    </a:lnTo>
                    <a:lnTo>
                      <a:pt x="0" y="106"/>
                    </a:lnTo>
                    <a:lnTo>
                      <a:pt x="103" y="145"/>
                    </a:lnTo>
                    <a:lnTo>
                      <a:pt x="143" y="39"/>
                    </a:lnTo>
                    <a:close/>
                  </a:path>
                </a:pathLst>
              </a:custGeom>
              <a:solidFill>
                <a:srgbClr val="EB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ŝļiḑé"/>
              <p:cNvSpPr/>
              <p:nvPr/>
            </p:nvSpPr>
            <p:spPr bwMode="auto">
              <a:xfrm>
                <a:off x="7453456" y="3126142"/>
                <a:ext cx="881570" cy="736391"/>
              </a:xfrm>
              <a:custGeom>
                <a:avLst/>
                <a:gdLst>
                  <a:gd name="T0" fmla="*/ 140 w 729"/>
                  <a:gd name="T1" fmla="*/ 0 h 609"/>
                  <a:gd name="T2" fmla="*/ 9 w 729"/>
                  <a:gd name="T3" fmla="*/ 354 h 609"/>
                  <a:gd name="T4" fmla="*/ 34 w 729"/>
                  <a:gd name="T5" fmla="*/ 413 h 609"/>
                  <a:gd name="T6" fmla="*/ 540 w 729"/>
                  <a:gd name="T7" fmla="*/ 600 h 609"/>
                  <a:gd name="T8" fmla="*/ 598 w 729"/>
                  <a:gd name="T9" fmla="*/ 572 h 609"/>
                  <a:gd name="T10" fmla="*/ 729 w 729"/>
                  <a:gd name="T11" fmla="*/ 218 h 609"/>
                  <a:gd name="T12" fmla="*/ 140 w 729"/>
                  <a:gd name="T13" fmla="*/ 0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9" h="609">
                    <a:moveTo>
                      <a:pt x="140" y="0"/>
                    </a:moveTo>
                    <a:cubicBezTo>
                      <a:pt x="9" y="354"/>
                      <a:pt x="9" y="354"/>
                      <a:pt x="9" y="354"/>
                    </a:cubicBezTo>
                    <a:cubicBezTo>
                      <a:pt x="0" y="378"/>
                      <a:pt x="11" y="405"/>
                      <a:pt x="34" y="413"/>
                    </a:cubicBezTo>
                    <a:cubicBezTo>
                      <a:pt x="540" y="600"/>
                      <a:pt x="540" y="600"/>
                      <a:pt x="540" y="600"/>
                    </a:cubicBezTo>
                    <a:cubicBezTo>
                      <a:pt x="563" y="609"/>
                      <a:pt x="589" y="596"/>
                      <a:pt x="598" y="572"/>
                    </a:cubicBezTo>
                    <a:cubicBezTo>
                      <a:pt x="729" y="218"/>
                      <a:pt x="729" y="218"/>
                      <a:pt x="729" y="218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iṥlíďè"/>
              <p:cNvSpPr/>
              <p:nvPr/>
            </p:nvSpPr>
            <p:spPr bwMode="auto">
              <a:xfrm>
                <a:off x="7426635" y="3136637"/>
                <a:ext cx="921800" cy="750384"/>
              </a:xfrm>
              <a:custGeom>
                <a:avLst/>
                <a:gdLst>
                  <a:gd name="T0" fmla="*/ 140 w 762"/>
                  <a:gd name="T1" fmla="*/ 0 h 620"/>
                  <a:gd name="T2" fmla="*/ 9 w 762"/>
                  <a:gd name="T3" fmla="*/ 354 h 620"/>
                  <a:gd name="T4" fmla="*/ 37 w 762"/>
                  <a:gd name="T5" fmla="*/ 414 h 620"/>
                  <a:gd name="T6" fmla="*/ 571 w 762"/>
                  <a:gd name="T7" fmla="*/ 611 h 620"/>
                  <a:gd name="T8" fmla="*/ 631 w 762"/>
                  <a:gd name="T9" fmla="*/ 583 h 620"/>
                  <a:gd name="T10" fmla="*/ 762 w 762"/>
                  <a:gd name="T11" fmla="*/ 229 h 620"/>
                  <a:gd name="T12" fmla="*/ 140 w 762"/>
                  <a:gd name="T13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2" h="620">
                    <a:moveTo>
                      <a:pt x="140" y="0"/>
                    </a:moveTo>
                    <a:cubicBezTo>
                      <a:pt x="9" y="354"/>
                      <a:pt x="9" y="354"/>
                      <a:pt x="9" y="354"/>
                    </a:cubicBezTo>
                    <a:cubicBezTo>
                      <a:pt x="0" y="378"/>
                      <a:pt x="13" y="405"/>
                      <a:pt x="37" y="414"/>
                    </a:cubicBezTo>
                    <a:cubicBezTo>
                      <a:pt x="571" y="611"/>
                      <a:pt x="571" y="611"/>
                      <a:pt x="571" y="611"/>
                    </a:cubicBezTo>
                    <a:cubicBezTo>
                      <a:pt x="595" y="620"/>
                      <a:pt x="622" y="607"/>
                      <a:pt x="631" y="583"/>
                    </a:cubicBezTo>
                    <a:cubicBezTo>
                      <a:pt x="762" y="229"/>
                      <a:pt x="762" y="229"/>
                      <a:pt x="762" y="229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3A4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şlïde"/>
              <p:cNvSpPr/>
              <p:nvPr/>
            </p:nvSpPr>
            <p:spPr bwMode="auto">
              <a:xfrm>
                <a:off x="9848620" y="3452649"/>
                <a:ext cx="914220" cy="1104294"/>
              </a:xfrm>
              <a:custGeom>
                <a:avLst/>
                <a:gdLst>
                  <a:gd name="T0" fmla="*/ 459 w 756"/>
                  <a:gd name="T1" fmla="*/ 0 h 913"/>
                  <a:gd name="T2" fmla="*/ 42 w 756"/>
                  <a:gd name="T3" fmla="*/ 169 h 913"/>
                  <a:gd name="T4" fmla="*/ 11 w 756"/>
                  <a:gd name="T5" fmla="*/ 241 h 913"/>
                  <a:gd name="T6" fmla="*/ 266 w 756"/>
                  <a:gd name="T7" fmla="*/ 871 h 913"/>
                  <a:gd name="T8" fmla="*/ 338 w 756"/>
                  <a:gd name="T9" fmla="*/ 901 h 913"/>
                  <a:gd name="T10" fmla="*/ 756 w 756"/>
                  <a:gd name="T11" fmla="*/ 732 h 913"/>
                  <a:gd name="T12" fmla="*/ 459 w 756"/>
                  <a:gd name="T13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6" h="913">
                    <a:moveTo>
                      <a:pt x="459" y="0"/>
                    </a:moveTo>
                    <a:cubicBezTo>
                      <a:pt x="42" y="169"/>
                      <a:pt x="42" y="169"/>
                      <a:pt x="42" y="169"/>
                    </a:cubicBezTo>
                    <a:cubicBezTo>
                      <a:pt x="13" y="180"/>
                      <a:pt x="0" y="213"/>
                      <a:pt x="11" y="241"/>
                    </a:cubicBezTo>
                    <a:cubicBezTo>
                      <a:pt x="266" y="871"/>
                      <a:pt x="266" y="871"/>
                      <a:pt x="266" y="871"/>
                    </a:cubicBezTo>
                    <a:cubicBezTo>
                      <a:pt x="277" y="899"/>
                      <a:pt x="310" y="913"/>
                      <a:pt x="338" y="901"/>
                    </a:cubicBezTo>
                    <a:cubicBezTo>
                      <a:pt x="756" y="732"/>
                      <a:pt x="756" y="732"/>
                      <a:pt x="756" y="732"/>
                    </a:cubicBezTo>
                    <a:cubicBezTo>
                      <a:pt x="459" y="0"/>
                      <a:pt x="459" y="0"/>
                      <a:pt x="459" y="0"/>
                    </a:cubicBezTo>
                  </a:path>
                </a:pathLst>
              </a:custGeom>
              <a:solidFill>
                <a:srgbClr val="EF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ṥḻîḋé"/>
              <p:cNvSpPr/>
              <p:nvPr/>
            </p:nvSpPr>
            <p:spPr bwMode="auto">
              <a:xfrm>
                <a:off x="9842789" y="3481802"/>
                <a:ext cx="895563" cy="1057068"/>
              </a:xfrm>
              <a:custGeom>
                <a:avLst/>
                <a:gdLst>
                  <a:gd name="T0" fmla="*/ 460 w 741"/>
                  <a:gd name="T1" fmla="*/ 0 h 874"/>
                  <a:gd name="T2" fmla="*/ 43 w 741"/>
                  <a:gd name="T3" fmla="*/ 169 h 874"/>
                  <a:gd name="T4" fmla="*/ 11 w 741"/>
                  <a:gd name="T5" fmla="*/ 238 h 874"/>
                  <a:gd name="T6" fmla="*/ 253 w 741"/>
                  <a:gd name="T7" fmla="*/ 835 h 874"/>
                  <a:gd name="T8" fmla="*/ 324 w 741"/>
                  <a:gd name="T9" fmla="*/ 863 h 874"/>
                  <a:gd name="T10" fmla="*/ 741 w 741"/>
                  <a:gd name="T11" fmla="*/ 694 h 874"/>
                  <a:gd name="T12" fmla="*/ 460 w 741"/>
                  <a:gd name="T13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1" h="874">
                    <a:moveTo>
                      <a:pt x="460" y="0"/>
                    </a:moveTo>
                    <a:cubicBezTo>
                      <a:pt x="43" y="169"/>
                      <a:pt x="43" y="169"/>
                      <a:pt x="43" y="169"/>
                    </a:cubicBezTo>
                    <a:cubicBezTo>
                      <a:pt x="14" y="180"/>
                      <a:pt x="0" y="211"/>
                      <a:pt x="11" y="238"/>
                    </a:cubicBezTo>
                    <a:cubicBezTo>
                      <a:pt x="253" y="835"/>
                      <a:pt x="253" y="835"/>
                      <a:pt x="253" y="835"/>
                    </a:cubicBezTo>
                    <a:cubicBezTo>
                      <a:pt x="263" y="862"/>
                      <a:pt x="295" y="874"/>
                      <a:pt x="324" y="863"/>
                    </a:cubicBezTo>
                    <a:cubicBezTo>
                      <a:pt x="741" y="694"/>
                      <a:pt x="741" y="694"/>
                      <a:pt x="741" y="694"/>
                    </a:cubicBezTo>
                    <a:cubicBezTo>
                      <a:pt x="460" y="0"/>
                      <a:pt x="460" y="0"/>
                      <a:pt x="460" y="0"/>
                    </a:cubicBezTo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ïṩḷíḍê"/>
              <p:cNvSpPr/>
              <p:nvPr/>
            </p:nvSpPr>
            <p:spPr bwMode="auto">
              <a:xfrm>
                <a:off x="9827047" y="3487632"/>
                <a:ext cx="896146" cy="1058816"/>
              </a:xfrm>
              <a:custGeom>
                <a:avLst/>
                <a:gdLst>
                  <a:gd name="T0" fmla="*/ 460 w 741"/>
                  <a:gd name="T1" fmla="*/ 0 h 875"/>
                  <a:gd name="T2" fmla="*/ 43 w 741"/>
                  <a:gd name="T3" fmla="*/ 169 h 875"/>
                  <a:gd name="T4" fmla="*/ 11 w 741"/>
                  <a:gd name="T5" fmla="*/ 238 h 875"/>
                  <a:gd name="T6" fmla="*/ 253 w 741"/>
                  <a:gd name="T7" fmla="*/ 835 h 875"/>
                  <a:gd name="T8" fmla="*/ 324 w 741"/>
                  <a:gd name="T9" fmla="*/ 863 h 875"/>
                  <a:gd name="T10" fmla="*/ 741 w 741"/>
                  <a:gd name="T11" fmla="*/ 694 h 875"/>
                  <a:gd name="T12" fmla="*/ 460 w 741"/>
                  <a:gd name="T13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1" h="875">
                    <a:moveTo>
                      <a:pt x="460" y="0"/>
                    </a:moveTo>
                    <a:cubicBezTo>
                      <a:pt x="43" y="169"/>
                      <a:pt x="43" y="169"/>
                      <a:pt x="43" y="169"/>
                    </a:cubicBezTo>
                    <a:cubicBezTo>
                      <a:pt x="14" y="180"/>
                      <a:pt x="0" y="211"/>
                      <a:pt x="11" y="238"/>
                    </a:cubicBezTo>
                    <a:cubicBezTo>
                      <a:pt x="253" y="835"/>
                      <a:pt x="253" y="835"/>
                      <a:pt x="253" y="835"/>
                    </a:cubicBezTo>
                    <a:cubicBezTo>
                      <a:pt x="264" y="862"/>
                      <a:pt x="295" y="875"/>
                      <a:pt x="324" y="863"/>
                    </a:cubicBezTo>
                    <a:cubicBezTo>
                      <a:pt x="741" y="694"/>
                      <a:pt x="741" y="694"/>
                      <a:pt x="741" y="694"/>
                    </a:cubicBezTo>
                    <a:cubicBezTo>
                      <a:pt x="460" y="0"/>
                      <a:pt x="460" y="0"/>
                      <a:pt x="460" y="0"/>
                    </a:cubicBezTo>
                  </a:path>
                </a:pathLst>
              </a:cu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ŝḷíḋè"/>
              <p:cNvSpPr/>
              <p:nvPr/>
            </p:nvSpPr>
            <p:spPr bwMode="auto">
              <a:xfrm>
                <a:off x="9811305" y="3493463"/>
                <a:ext cx="897312" cy="1058816"/>
              </a:xfrm>
              <a:custGeom>
                <a:avLst/>
                <a:gdLst>
                  <a:gd name="T0" fmla="*/ 460 w 742"/>
                  <a:gd name="T1" fmla="*/ 0 h 875"/>
                  <a:gd name="T2" fmla="*/ 43 w 742"/>
                  <a:gd name="T3" fmla="*/ 169 h 875"/>
                  <a:gd name="T4" fmla="*/ 11 w 742"/>
                  <a:gd name="T5" fmla="*/ 239 h 875"/>
                  <a:gd name="T6" fmla="*/ 253 w 742"/>
                  <a:gd name="T7" fmla="*/ 835 h 875"/>
                  <a:gd name="T8" fmla="*/ 324 w 742"/>
                  <a:gd name="T9" fmla="*/ 863 h 875"/>
                  <a:gd name="T10" fmla="*/ 742 w 742"/>
                  <a:gd name="T11" fmla="*/ 694 h 875"/>
                  <a:gd name="T12" fmla="*/ 460 w 742"/>
                  <a:gd name="T13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2" h="875">
                    <a:moveTo>
                      <a:pt x="460" y="0"/>
                    </a:moveTo>
                    <a:cubicBezTo>
                      <a:pt x="43" y="169"/>
                      <a:pt x="43" y="169"/>
                      <a:pt x="43" y="169"/>
                    </a:cubicBezTo>
                    <a:cubicBezTo>
                      <a:pt x="14" y="180"/>
                      <a:pt x="0" y="212"/>
                      <a:pt x="11" y="239"/>
                    </a:cubicBezTo>
                    <a:cubicBezTo>
                      <a:pt x="253" y="835"/>
                      <a:pt x="253" y="835"/>
                      <a:pt x="253" y="835"/>
                    </a:cubicBezTo>
                    <a:cubicBezTo>
                      <a:pt x="264" y="862"/>
                      <a:pt x="296" y="875"/>
                      <a:pt x="324" y="863"/>
                    </a:cubicBezTo>
                    <a:cubicBezTo>
                      <a:pt x="742" y="694"/>
                      <a:pt x="742" y="694"/>
                      <a:pt x="742" y="694"/>
                    </a:cubicBezTo>
                    <a:cubicBezTo>
                      <a:pt x="460" y="0"/>
                      <a:pt x="460" y="0"/>
                      <a:pt x="4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ïşļidè"/>
              <p:cNvSpPr/>
              <p:nvPr/>
            </p:nvSpPr>
            <p:spPr bwMode="auto">
              <a:xfrm>
                <a:off x="9782152" y="3479470"/>
                <a:ext cx="914220" cy="1104294"/>
              </a:xfrm>
              <a:custGeom>
                <a:avLst/>
                <a:gdLst>
                  <a:gd name="T0" fmla="*/ 460 w 756"/>
                  <a:gd name="T1" fmla="*/ 0 h 913"/>
                  <a:gd name="T2" fmla="*/ 42 w 756"/>
                  <a:gd name="T3" fmla="*/ 169 h 913"/>
                  <a:gd name="T4" fmla="*/ 11 w 756"/>
                  <a:gd name="T5" fmla="*/ 241 h 913"/>
                  <a:gd name="T6" fmla="*/ 266 w 756"/>
                  <a:gd name="T7" fmla="*/ 871 h 913"/>
                  <a:gd name="T8" fmla="*/ 339 w 756"/>
                  <a:gd name="T9" fmla="*/ 901 h 913"/>
                  <a:gd name="T10" fmla="*/ 756 w 756"/>
                  <a:gd name="T11" fmla="*/ 732 h 913"/>
                  <a:gd name="T12" fmla="*/ 460 w 756"/>
                  <a:gd name="T13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6" h="913">
                    <a:moveTo>
                      <a:pt x="460" y="0"/>
                    </a:moveTo>
                    <a:cubicBezTo>
                      <a:pt x="42" y="169"/>
                      <a:pt x="42" y="169"/>
                      <a:pt x="42" y="169"/>
                    </a:cubicBezTo>
                    <a:cubicBezTo>
                      <a:pt x="14" y="180"/>
                      <a:pt x="0" y="213"/>
                      <a:pt x="11" y="241"/>
                    </a:cubicBezTo>
                    <a:cubicBezTo>
                      <a:pt x="266" y="871"/>
                      <a:pt x="266" y="871"/>
                      <a:pt x="266" y="871"/>
                    </a:cubicBezTo>
                    <a:cubicBezTo>
                      <a:pt x="278" y="899"/>
                      <a:pt x="310" y="913"/>
                      <a:pt x="339" y="901"/>
                    </a:cubicBezTo>
                    <a:cubicBezTo>
                      <a:pt x="756" y="732"/>
                      <a:pt x="756" y="732"/>
                      <a:pt x="756" y="732"/>
                    </a:cubicBezTo>
                    <a:cubicBezTo>
                      <a:pt x="460" y="0"/>
                      <a:pt x="460" y="0"/>
                      <a:pt x="460" y="0"/>
                    </a:cubicBezTo>
                  </a:path>
                </a:pathLst>
              </a:custGeom>
              <a:solidFill>
                <a:srgbClr val="F591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iṧľîḑè"/>
              <p:cNvSpPr/>
              <p:nvPr/>
            </p:nvSpPr>
            <p:spPr bwMode="auto">
              <a:xfrm>
                <a:off x="9782152" y="3660798"/>
                <a:ext cx="467022" cy="922966"/>
              </a:xfrm>
              <a:custGeom>
                <a:avLst/>
                <a:gdLst>
                  <a:gd name="T0" fmla="*/ 89 w 386"/>
                  <a:gd name="T1" fmla="*/ 0 h 763"/>
                  <a:gd name="T2" fmla="*/ 42 w 386"/>
                  <a:gd name="T3" fmla="*/ 19 h 763"/>
                  <a:gd name="T4" fmla="*/ 11 w 386"/>
                  <a:gd name="T5" fmla="*/ 91 h 763"/>
                  <a:gd name="T6" fmla="*/ 266 w 386"/>
                  <a:gd name="T7" fmla="*/ 721 h 763"/>
                  <a:gd name="T8" fmla="*/ 339 w 386"/>
                  <a:gd name="T9" fmla="*/ 751 h 763"/>
                  <a:gd name="T10" fmla="*/ 386 w 386"/>
                  <a:gd name="T11" fmla="*/ 732 h 763"/>
                  <a:gd name="T12" fmla="*/ 89 w 386"/>
                  <a:gd name="T13" fmla="*/ 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763">
                    <a:moveTo>
                      <a:pt x="89" y="0"/>
                    </a:moveTo>
                    <a:cubicBezTo>
                      <a:pt x="42" y="19"/>
                      <a:pt x="42" y="19"/>
                      <a:pt x="42" y="19"/>
                    </a:cubicBezTo>
                    <a:cubicBezTo>
                      <a:pt x="14" y="30"/>
                      <a:pt x="0" y="63"/>
                      <a:pt x="11" y="91"/>
                    </a:cubicBezTo>
                    <a:cubicBezTo>
                      <a:pt x="266" y="721"/>
                      <a:pt x="266" y="721"/>
                      <a:pt x="266" y="721"/>
                    </a:cubicBezTo>
                    <a:cubicBezTo>
                      <a:pt x="278" y="749"/>
                      <a:pt x="310" y="763"/>
                      <a:pt x="339" y="751"/>
                    </a:cubicBezTo>
                    <a:cubicBezTo>
                      <a:pt x="386" y="732"/>
                      <a:pt x="386" y="732"/>
                      <a:pt x="386" y="732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BF27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íśḷiḑe"/>
              <p:cNvSpPr/>
              <p:nvPr/>
            </p:nvSpPr>
            <p:spPr bwMode="auto">
              <a:xfrm>
                <a:off x="10066097" y="3692283"/>
                <a:ext cx="292690" cy="292690"/>
              </a:xfrm>
              <a:prstGeom prst="ellipse">
                <a:avLst/>
              </a:prstGeom>
              <a:solidFill>
                <a:srgbClr val="F9A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îšľiḋe"/>
              <p:cNvSpPr/>
              <p:nvPr/>
            </p:nvSpPr>
            <p:spPr bwMode="auto">
              <a:xfrm>
                <a:off x="8000938" y="3011282"/>
                <a:ext cx="2145037" cy="1595221"/>
              </a:xfrm>
              <a:custGeom>
                <a:avLst/>
                <a:gdLst>
                  <a:gd name="T0" fmla="*/ 1774 w 1774"/>
                  <a:gd name="T1" fmla="*/ 1233 h 1319"/>
                  <a:gd name="T2" fmla="*/ 1688 w 1774"/>
                  <a:gd name="T3" fmla="*/ 1319 h 1319"/>
                  <a:gd name="T4" fmla="*/ 86 w 1774"/>
                  <a:gd name="T5" fmla="*/ 1319 h 1319"/>
                  <a:gd name="T6" fmla="*/ 0 w 1774"/>
                  <a:gd name="T7" fmla="*/ 1233 h 1319"/>
                  <a:gd name="T8" fmla="*/ 0 w 1774"/>
                  <a:gd name="T9" fmla="*/ 86 h 1319"/>
                  <a:gd name="T10" fmla="*/ 86 w 1774"/>
                  <a:gd name="T11" fmla="*/ 0 h 1319"/>
                  <a:gd name="T12" fmla="*/ 1688 w 1774"/>
                  <a:gd name="T13" fmla="*/ 0 h 1319"/>
                  <a:gd name="T14" fmla="*/ 1774 w 1774"/>
                  <a:gd name="T15" fmla="*/ 86 h 1319"/>
                  <a:gd name="T16" fmla="*/ 1774 w 1774"/>
                  <a:gd name="T17" fmla="*/ 1233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4" h="1319">
                    <a:moveTo>
                      <a:pt x="1774" y="1233"/>
                    </a:moveTo>
                    <a:cubicBezTo>
                      <a:pt x="1774" y="1281"/>
                      <a:pt x="1735" y="1319"/>
                      <a:pt x="1688" y="1319"/>
                    </a:cubicBezTo>
                    <a:cubicBezTo>
                      <a:pt x="86" y="1319"/>
                      <a:pt x="86" y="1319"/>
                      <a:pt x="86" y="1319"/>
                    </a:cubicBezTo>
                    <a:cubicBezTo>
                      <a:pt x="38" y="1319"/>
                      <a:pt x="0" y="1281"/>
                      <a:pt x="0" y="1233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1688" y="0"/>
                      <a:pt x="1688" y="0"/>
                      <a:pt x="1688" y="0"/>
                    </a:cubicBezTo>
                    <a:cubicBezTo>
                      <a:pt x="1735" y="0"/>
                      <a:pt x="1774" y="38"/>
                      <a:pt x="1774" y="86"/>
                    </a:cubicBezTo>
                    <a:cubicBezTo>
                      <a:pt x="1774" y="1233"/>
                      <a:pt x="1774" y="1233"/>
                      <a:pt x="1774" y="1233"/>
                    </a:cubicBez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ïŝ1îḓe"/>
              <p:cNvSpPr/>
              <p:nvPr/>
            </p:nvSpPr>
            <p:spPr bwMode="auto">
              <a:xfrm>
                <a:off x="8017847" y="3022943"/>
                <a:ext cx="2111219" cy="1571899"/>
              </a:xfrm>
              <a:custGeom>
                <a:avLst/>
                <a:gdLst>
                  <a:gd name="T0" fmla="*/ 1746 w 1746"/>
                  <a:gd name="T1" fmla="*/ 1214 h 1299"/>
                  <a:gd name="T2" fmla="*/ 1661 w 1746"/>
                  <a:gd name="T3" fmla="*/ 1299 h 1299"/>
                  <a:gd name="T4" fmla="*/ 85 w 1746"/>
                  <a:gd name="T5" fmla="*/ 1299 h 1299"/>
                  <a:gd name="T6" fmla="*/ 0 w 1746"/>
                  <a:gd name="T7" fmla="*/ 1214 h 1299"/>
                  <a:gd name="T8" fmla="*/ 0 w 1746"/>
                  <a:gd name="T9" fmla="*/ 85 h 1299"/>
                  <a:gd name="T10" fmla="*/ 85 w 1746"/>
                  <a:gd name="T11" fmla="*/ 0 h 1299"/>
                  <a:gd name="T12" fmla="*/ 1661 w 1746"/>
                  <a:gd name="T13" fmla="*/ 0 h 1299"/>
                  <a:gd name="T14" fmla="*/ 1746 w 1746"/>
                  <a:gd name="T15" fmla="*/ 85 h 1299"/>
                  <a:gd name="T16" fmla="*/ 1746 w 1746"/>
                  <a:gd name="T17" fmla="*/ 1214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46" h="1299">
                    <a:moveTo>
                      <a:pt x="1746" y="1214"/>
                    </a:moveTo>
                    <a:cubicBezTo>
                      <a:pt x="1746" y="1261"/>
                      <a:pt x="1708" y="1299"/>
                      <a:pt x="1661" y="1299"/>
                    </a:cubicBezTo>
                    <a:cubicBezTo>
                      <a:pt x="85" y="1299"/>
                      <a:pt x="85" y="1299"/>
                      <a:pt x="85" y="1299"/>
                    </a:cubicBezTo>
                    <a:cubicBezTo>
                      <a:pt x="38" y="1299"/>
                      <a:pt x="0" y="1261"/>
                      <a:pt x="0" y="121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5" y="0"/>
                    </a:cubicBezTo>
                    <a:cubicBezTo>
                      <a:pt x="1661" y="0"/>
                      <a:pt x="1661" y="0"/>
                      <a:pt x="1661" y="0"/>
                    </a:cubicBezTo>
                    <a:cubicBezTo>
                      <a:pt x="1708" y="0"/>
                      <a:pt x="1746" y="38"/>
                      <a:pt x="1746" y="85"/>
                    </a:cubicBezTo>
                    <a:cubicBezTo>
                      <a:pt x="1746" y="1214"/>
                      <a:pt x="1746" y="1214"/>
                      <a:pt x="1746" y="1214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sḷïďe"/>
              <p:cNvSpPr/>
              <p:nvPr/>
            </p:nvSpPr>
            <p:spPr bwMode="auto">
              <a:xfrm>
                <a:off x="7665102" y="4410599"/>
                <a:ext cx="2816125" cy="195904"/>
              </a:xfrm>
              <a:custGeom>
                <a:avLst/>
                <a:gdLst>
                  <a:gd name="T0" fmla="*/ 0 w 2329"/>
                  <a:gd name="T1" fmla="*/ 0 h 162"/>
                  <a:gd name="T2" fmla="*/ 0 w 2329"/>
                  <a:gd name="T3" fmla="*/ 76 h 162"/>
                  <a:gd name="T4" fmla="*/ 113 w 2329"/>
                  <a:gd name="T5" fmla="*/ 162 h 162"/>
                  <a:gd name="T6" fmla="*/ 2216 w 2329"/>
                  <a:gd name="T7" fmla="*/ 162 h 162"/>
                  <a:gd name="T8" fmla="*/ 2329 w 2329"/>
                  <a:gd name="T9" fmla="*/ 76 h 162"/>
                  <a:gd name="T10" fmla="*/ 2329 w 2329"/>
                  <a:gd name="T11" fmla="*/ 0 h 162"/>
                  <a:gd name="T12" fmla="*/ 0 w 2329"/>
                  <a:gd name="T1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9" h="162">
                    <a:moveTo>
                      <a:pt x="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0" y="124"/>
                      <a:pt x="51" y="162"/>
                      <a:pt x="113" y="162"/>
                    </a:cubicBezTo>
                    <a:cubicBezTo>
                      <a:pt x="2216" y="162"/>
                      <a:pt x="2216" y="162"/>
                      <a:pt x="2216" y="162"/>
                    </a:cubicBezTo>
                    <a:cubicBezTo>
                      <a:pt x="2279" y="162"/>
                      <a:pt x="2329" y="124"/>
                      <a:pt x="2329" y="76"/>
                    </a:cubicBezTo>
                    <a:cubicBezTo>
                      <a:pt x="2329" y="0"/>
                      <a:pt x="2329" y="0"/>
                      <a:pt x="23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íṥļíḑè"/>
              <p:cNvSpPr/>
              <p:nvPr/>
            </p:nvSpPr>
            <p:spPr bwMode="auto">
              <a:xfrm>
                <a:off x="7668601" y="4525459"/>
                <a:ext cx="2809129" cy="81044"/>
              </a:xfrm>
              <a:custGeom>
                <a:avLst/>
                <a:gdLst>
                  <a:gd name="T0" fmla="*/ 0 w 2323"/>
                  <a:gd name="T1" fmla="*/ 0 h 67"/>
                  <a:gd name="T2" fmla="*/ 110 w 2323"/>
                  <a:gd name="T3" fmla="*/ 67 h 67"/>
                  <a:gd name="T4" fmla="*/ 2213 w 2323"/>
                  <a:gd name="T5" fmla="*/ 67 h 67"/>
                  <a:gd name="T6" fmla="*/ 2323 w 2323"/>
                  <a:gd name="T7" fmla="*/ 0 h 67"/>
                  <a:gd name="T8" fmla="*/ 0 w 2323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3" h="67">
                    <a:moveTo>
                      <a:pt x="0" y="0"/>
                    </a:moveTo>
                    <a:cubicBezTo>
                      <a:pt x="11" y="38"/>
                      <a:pt x="56" y="67"/>
                      <a:pt x="110" y="67"/>
                    </a:cubicBezTo>
                    <a:cubicBezTo>
                      <a:pt x="2213" y="67"/>
                      <a:pt x="2213" y="67"/>
                      <a:pt x="2213" y="67"/>
                    </a:cubicBezTo>
                    <a:cubicBezTo>
                      <a:pt x="2267" y="67"/>
                      <a:pt x="2312" y="38"/>
                      <a:pt x="232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i$ḻíde"/>
              <p:cNvSpPr/>
              <p:nvPr/>
            </p:nvSpPr>
            <p:spPr bwMode="auto">
              <a:xfrm>
                <a:off x="8112301" y="3129640"/>
                <a:ext cx="1922312" cy="1203996"/>
              </a:xfrm>
              <a:prstGeom prst="rect">
                <a:avLst/>
              </a:prstGeom>
              <a:solidFill>
                <a:srgbClr val="A5E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ïṩ1îḓè"/>
              <p:cNvSpPr/>
              <p:nvPr/>
            </p:nvSpPr>
            <p:spPr bwMode="auto">
              <a:xfrm>
                <a:off x="8112301" y="3129640"/>
                <a:ext cx="1922312" cy="1203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ïşļíḋè"/>
              <p:cNvSpPr/>
              <p:nvPr/>
            </p:nvSpPr>
            <p:spPr bwMode="auto">
              <a:xfrm>
                <a:off x="8112301" y="3162291"/>
                <a:ext cx="1922312" cy="1171345"/>
              </a:xfrm>
              <a:custGeom>
                <a:avLst/>
                <a:gdLst>
                  <a:gd name="T0" fmla="*/ 3297 w 3297"/>
                  <a:gd name="T1" fmla="*/ 2009 h 2009"/>
                  <a:gd name="T2" fmla="*/ 0 w 3297"/>
                  <a:gd name="T3" fmla="*/ 2009 h 2009"/>
                  <a:gd name="T4" fmla="*/ 44 w 3297"/>
                  <a:gd name="T5" fmla="*/ 0 h 2009"/>
                  <a:gd name="T6" fmla="*/ 3252 w 3297"/>
                  <a:gd name="T7" fmla="*/ 0 h 2009"/>
                  <a:gd name="T8" fmla="*/ 3297 w 3297"/>
                  <a:gd name="T9" fmla="*/ 2009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7" h="2009">
                    <a:moveTo>
                      <a:pt x="3297" y="2009"/>
                    </a:moveTo>
                    <a:lnTo>
                      <a:pt x="0" y="2009"/>
                    </a:lnTo>
                    <a:lnTo>
                      <a:pt x="44" y="0"/>
                    </a:lnTo>
                    <a:lnTo>
                      <a:pt x="3252" y="0"/>
                    </a:lnTo>
                    <a:lnTo>
                      <a:pt x="3297" y="2009"/>
                    </a:lnTo>
                    <a:close/>
                  </a:path>
                </a:pathLst>
              </a:custGeom>
              <a:solidFill>
                <a:srgbClr val="CDFA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iŝ1iďè"/>
              <p:cNvSpPr/>
              <p:nvPr/>
            </p:nvSpPr>
            <p:spPr bwMode="auto">
              <a:xfrm>
                <a:off x="8112301" y="3162291"/>
                <a:ext cx="1922312" cy="1171345"/>
              </a:xfrm>
              <a:custGeom>
                <a:avLst/>
                <a:gdLst>
                  <a:gd name="T0" fmla="*/ 3297 w 3297"/>
                  <a:gd name="T1" fmla="*/ 2009 h 2009"/>
                  <a:gd name="T2" fmla="*/ 0 w 3297"/>
                  <a:gd name="T3" fmla="*/ 2009 h 2009"/>
                  <a:gd name="T4" fmla="*/ 44 w 3297"/>
                  <a:gd name="T5" fmla="*/ 0 h 2009"/>
                  <a:gd name="T6" fmla="*/ 3252 w 3297"/>
                  <a:gd name="T7" fmla="*/ 0 h 2009"/>
                  <a:gd name="T8" fmla="*/ 3297 w 3297"/>
                  <a:gd name="T9" fmla="*/ 2009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7" h="2009">
                    <a:moveTo>
                      <a:pt x="3297" y="2009"/>
                    </a:moveTo>
                    <a:lnTo>
                      <a:pt x="0" y="2009"/>
                    </a:lnTo>
                    <a:lnTo>
                      <a:pt x="44" y="0"/>
                    </a:lnTo>
                    <a:lnTo>
                      <a:pt x="3252" y="0"/>
                    </a:lnTo>
                    <a:lnTo>
                      <a:pt x="3297" y="200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îṥľîḑê"/>
              <p:cNvSpPr/>
              <p:nvPr/>
            </p:nvSpPr>
            <p:spPr bwMode="auto">
              <a:xfrm>
                <a:off x="9045762" y="3045099"/>
                <a:ext cx="55973" cy="55390"/>
              </a:xfrm>
              <a:prstGeom prst="ellipse">
                <a:avLst/>
              </a:pr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î$ľiḓe"/>
              <p:cNvSpPr/>
              <p:nvPr/>
            </p:nvSpPr>
            <p:spPr bwMode="auto">
              <a:xfrm>
                <a:off x="9050426" y="3049763"/>
                <a:ext cx="46061" cy="47227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iṣḷiḑè"/>
              <p:cNvSpPr/>
              <p:nvPr/>
            </p:nvSpPr>
            <p:spPr bwMode="auto">
              <a:xfrm>
                <a:off x="8579323" y="4410599"/>
                <a:ext cx="987684" cy="61803"/>
              </a:xfrm>
              <a:custGeom>
                <a:avLst/>
                <a:gdLst>
                  <a:gd name="T0" fmla="*/ 1684 w 1694"/>
                  <a:gd name="T1" fmla="*/ 11 h 106"/>
                  <a:gd name="T2" fmla="*/ 1684 w 1694"/>
                  <a:gd name="T3" fmla="*/ 96 h 106"/>
                  <a:gd name="T4" fmla="*/ 10 w 1694"/>
                  <a:gd name="T5" fmla="*/ 96 h 106"/>
                  <a:gd name="T6" fmla="*/ 10 w 1694"/>
                  <a:gd name="T7" fmla="*/ 11 h 106"/>
                  <a:gd name="T8" fmla="*/ 1684 w 1694"/>
                  <a:gd name="T9" fmla="*/ 11 h 106"/>
                  <a:gd name="T10" fmla="*/ 1694 w 1694"/>
                  <a:gd name="T11" fmla="*/ 0 h 106"/>
                  <a:gd name="T12" fmla="*/ 0 w 1694"/>
                  <a:gd name="T13" fmla="*/ 0 h 106"/>
                  <a:gd name="T14" fmla="*/ 0 w 1694"/>
                  <a:gd name="T15" fmla="*/ 106 h 106"/>
                  <a:gd name="T16" fmla="*/ 1694 w 1694"/>
                  <a:gd name="T17" fmla="*/ 106 h 106"/>
                  <a:gd name="T18" fmla="*/ 1694 w 1694"/>
                  <a:gd name="T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4" h="106">
                    <a:moveTo>
                      <a:pt x="1684" y="11"/>
                    </a:moveTo>
                    <a:lnTo>
                      <a:pt x="1684" y="96"/>
                    </a:lnTo>
                    <a:lnTo>
                      <a:pt x="10" y="96"/>
                    </a:lnTo>
                    <a:lnTo>
                      <a:pt x="10" y="11"/>
                    </a:lnTo>
                    <a:lnTo>
                      <a:pt x="1684" y="11"/>
                    </a:lnTo>
                    <a:close/>
                    <a:moveTo>
                      <a:pt x="1694" y="0"/>
                    </a:moveTo>
                    <a:lnTo>
                      <a:pt x="0" y="0"/>
                    </a:lnTo>
                    <a:lnTo>
                      <a:pt x="0" y="106"/>
                    </a:lnTo>
                    <a:lnTo>
                      <a:pt x="1694" y="106"/>
                    </a:lnTo>
                    <a:lnTo>
                      <a:pt x="1694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isľíďê"/>
              <p:cNvSpPr/>
              <p:nvPr/>
            </p:nvSpPr>
            <p:spPr bwMode="auto">
              <a:xfrm>
                <a:off x="8579323" y="4410599"/>
                <a:ext cx="987684" cy="61803"/>
              </a:xfrm>
              <a:custGeom>
                <a:avLst/>
                <a:gdLst>
                  <a:gd name="T0" fmla="*/ 1684 w 1694"/>
                  <a:gd name="T1" fmla="*/ 11 h 106"/>
                  <a:gd name="T2" fmla="*/ 1684 w 1694"/>
                  <a:gd name="T3" fmla="*/ 96 h 106"/>
                  <a:gd name="T4" fmla="*/ 10 w 1694"/>
                  <a:gd name="T5" fmla="*/ 96 h 106"/>
                  <a:gd name="T6" fmla="*/ 10 w 1694"/>
                  <a:gd name="T7" fmla="*/ 11 h 106"/>
                  <a:gd name="T8" fmla="*/ 1684 w 1694"/>
                  <a:gd name="T9" fmla="*/ 11 h 106"/>
                  <a:gd name="T10" fmla="*/ 1694 w 1694"/>
                  <a:gd name="T11" fmla="*/ 0 h 106"/>
                  <a:gd name="T12" fmla="*/ 0 w 1694"/>
                  <a:gd name="T13" fmla="*/ 0 h 106"/>
                  <a:gd name="T14" fmla="*/ 0 w 1694"/>
                  <a:gd name="T15" fmla="*/ 106 h 106"/>
                  <a:gd name="T16" fmla="*/ 1694 w 1694"/>
                  <a:gd name="T17" fmla="*/ 106 h 106"/>
                  <a:gd name="T18" fmla="*/ 1694 w 1694"/>
                  <a:gd name="T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4" h="106">
                    <a:moveTo>
                      <a:pt x="1684" y="11"/>
                    </a:moveTo>
                    <a:lnTo>
                      <a:pt x="1684" y="96"/>
                    </a:lnTo>
                    <a:lnTo>
                      <a:pt x="10" y="96"/>
                    </a:lnTo>
                    <a:lnTo>
                      <a:pt x="10" y="11"/>
                    </a:lnTo>
                    <a:lnTo>
                      <a:pt x="1684" y="11"/>
                    </a:lnTo>
                    <a:moveTo>
                      <a:pt x="1694" y="0"/>
                    </a:moveTo>
                    <a:lnTo>
                      <a:pt x="0" y="0"/>
                    </a:lnTo>
                    <a:lnTo>
                      <a:pt x="0" y="106"/>
                    </a:lnTo>
                    <a:lnTo>
                      <a:pt x="1694" y="106"/>
                    </a:lnTo>
                    <a:lnTo>
                      <a:pt x="16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íSľiḋê"/>
              <p:cNvSpPr/>
              <p:nvPr/>
            </p:nvSpPr>
            <p:spPr bwMode="auto">
              <a:xfrm>
                <a:off x="7729238" y="4447331"/>
                <a:ext cx="40813" cy="40813"/>
              </a:xfrm>
              <a:prstGeom prst="ellipse">
                <a:avLst/>
              </a:pr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íslîḑè"/>
              <p:cNvSpPr/>
              <p:nvPr/>
            </p:nvSpPr>
            <p:spPr bwMode="auto">
              <a:xfrm>
                <a:off x="7733902" y="4451995"/>
                <a:ext cx="31485" cy="31485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îśḷiḓé"/>
              <p:cNvSpPr/>
              <p:nvPr/>
            </p:nvSpPr>
            <p:spPr bwMode="auto">
              <a:xfrm>
                <a:off x="7794539" y="4447331"/>
                <a:ext cx="40813" cy="40813"/>
              </a:xfrm>
              <a:prstGeom prst="ellipse">
                <a:avLst/>
              </a:pr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iṧlîḋé"/>
              <p:cNvSpPr/>
              <p:nvPr/>
            </p:nvSpPr>
            <p:spPr bwMode="auto">
              <a:xfrm>
                <a:off x="7799204" y="4451995"/>
                <a:ext cx="31485" cy="31485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îslïdê"/>
              <p:cNvSpPr/>
              <p:nvPr/>
            </p:nvSpPr>
            <p:spPr bwMode="auto">
              <a:xfrm>
                <a:off x="7859841" y="4447331"/>
                <a:ext cx="41980" cy="40813"/>
              </a:xfrm>
              <a:prstGeom prst="ellipse">
                <a:avLst/>
              </a:pr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ïśļíḋé"/>
              <p:cNvSpPr/>
              <p:nvPr/>
            </p:nvSpPr>
            <p:spPr bwMode="auto">
              <a:xfrm>
                <a:off x="7865671" y="4451995"/>
                <a:ext cx="30318" cy="31485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îṥḻîḓé"/>
              <p:cNvSpPr/>
              <p:nvPr/>
            </p:nvSpPr>
            <p:spPr bwMode="auto">
              <a:xfrm>
                <a:off x="9104067" y="3664296"/>
                <a:ext cx="119525" cy="119525"/>
              </a:xfrm>
              <a:custGeom>
                <a:avLst/>
                <a:gdLst>
                  <a:gd name="T0" fmla="*/ 205 w 205"/>
                  <a:gd name="T1" fmla="*/ 129 h 205"/>
                  <a:gd name="T2" fmla="*/ 128 w 205"/>
                  <a:gd name="T3" fmla="*/ 205 h 205"/>
                  <a:gd name="T4" fmla="*/ 0 w 205"/>
                  <a:gd name="T5" fmla="*/ 79 h 205"/>
                  <a:gd name="T6" fmla="*/ 78 w 205"/>
                  <a:gd name="T7" fmla="*/ 0 h 205"/>
                  <a:gd name="T8" fmla="*/ 205 w 205"/>
                  <a:gd name="T9" fmla="*/ 12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205" y="129"/>
                    </a:moveTo>
                    <a:lnTo>
                      <a:pt x="128" y="205"/>
                    </a:lnTo>
                    <a:lnTo>
                      <a:pt x="0" y="79"/>
                    </a:lnTo>
                    <a:lnTo>
                      <a:pt x="78" y="0"/>
                    </a:lnTo>
                    <a:lnTo>
                      <a:pt x="205" y="129"/>
                    </a:lnTo>
                    <a:close/>
                  </a:path>
                </a:pathLst>
              </a:custGeom>
              <a:solidFill>
                <a:srgbClr val="DAD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ïṣḻiḍe"/>
              <p:cNvSpPr/>
              <p:nvPr/>
            </p:nvSpPr>
            <p:spPr bwMode="auto">
              <a:xfrm>
                <a:off x="9104067" y="3702778"/>
                <a:ext cx="81044" cy="81044"/>
              </a:xfrm>
              <a:custGeom>
                <a:avLst/>
                <a:gdLst>
                  <a:gd name="T0" fmla="*/ 12 w 139"/>
                  <a:gd name="T1" fmla="*/ 0 h 139"/>
                  <a:gd name="T2" fmla="*/ 0 w 139"/>
                  <a:gd name="T3" fmla="*/ 13 h 139"/>
                  <a:gd name="T4" fmla="*/ 128 w 139"/>
                  <a:gd name="T5" fmla="*/ 139 h 139"/>
                  <a:gd name="T6" fmla="*/ 139 w 139"/>
                  <a:gd name="T7" fmla="*/ 129 h 139"/>
                  <a:gd name="T8" fmla="*/ 12 w 13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9">
                    <a:moveTo>
                      <a:pt x="12" y="0"/>
                    </a:moveTo>
                    <a:lnTo>
                      <a:pt x="0" y="13"/>
                    </a:lnTo>
                    <a:lnTo>
                      <a:pt x="128" y="139"/>
                    </a:lnTo>
                    <a:lnTo>
                      <a:pt x="139" y="12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6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îšľïḍe"/>
              <p:cNvSpPr/>
              <p:nvPr/>
            </p:nvSpPr>
            <p:spPr bwMode="auto">
              <a:xfrm>
                <a:off x="9122141" y="3664296"/>
                <a:ext cx="101451" cy="102616"/>
              </a:xfrm>
              <a:custGeom>
                <a:avLst/>
                <a:gdLst>
                  <a:gd name="T0" fmla="*/ 0 w 174"/>
                  <a:gd name="T1" fmla="*/ 48 h 176"/>
                  <a:gd name="T2" fmla="*/ 126 w 174"/>
                  <a:gd name="T3" fmla="*/ 176 h 176"/>
                  <a:gd name="T4" fmla="*/ 174 w 174"/>
                  <a:gd name="T5" fmla="*/ 129 h 176"/>
                  <a:gd name="T6" fmla="*/ 47 w 174"/>
                  <a:gd name="T7" fmla="*/ 0 h 176"/>
                  <a:gd name="T8" fmla="*/ 0 w 174"/>
                  <a:gd name="T9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176">
                    <a:moveTo>
                      <a:pt x="0" y="48"/>
                    </a:moveTo>
                    <a:lnTo>
                      <a:pt x="126" y="176"/>
                    </a:lnTo>
                    <a:lnTo>
                      <a:pt x="174" y="129"/>
                    </a:lnTo>
                    <a:lnTo>
                      <a:pt x="4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D6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ïšḷïḑe"/>
              <p:cNvSpPr/>
              <p:nvPr/>
            </p:nvSpPr>
            <p:spPr bwMode="auto">
              <a:xfrm>
                <a:off x="9139050" y="3664296"/>
                <a:ext cx="84542" cy="84542"/>
              </a:xfrm>
              <a:custGeom>
                <a:avLst/>
                <a:gdLst>
                  <a:gd name="T0" fmla="*/ 0 w 145"/>
                  <a:gd name="T1" fmla="*/ 19 h 145"/>
                  <a:gd name="T2" fmla="*/ 128 w 145"/>
                  <a:gd name="T3" fmla="*/ 145 h 145"/>
                  <a:gd name="T4" fmla="*/ 145 w 145"/>
                  <a:gd name="T5" fmla="*/ 129 h 145"/>
                  <a:gd name="T6" fmla="*/ 18 w 145"/>
                  <a:gd name="T7" fmla="*/ 0 h 145"/>
                  <a:gd name="T8" fmla="*/ 0 w 145"/>
                  <a:gd name="T9" fmla="*/ 1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5">
                    <a:moveTo>
                      <a:pt x="0" y="19"/>
                    </a:moveTo>
                    <a:lnTo>
                      <a:pt x="128" y="145"/>
                    </a:lnTo>
                    <a:lnTo>
                      <a:pt x="145" y="129"/>
                    </a:lnTo>
                    <a:lnTo>
                      <a:pt x="18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îṥ1íḑè"/>
              <p:cNvSpPr/>
              <p:nvPr/>
            </p:nvSpPr>
            <p:spPr bwMode="auto">
              <a:xfrm>
                <a:off x="8732665" y="3292894"/>
                <a:ext cx="490927" cy="490927"/>
              </a:xfrm>
              <a:custGeom>
                <a:avLst/>
                <a:gdLst>
                  <a:gd name="T0" fmla="*/ 103 w 406"/>
                  <a:gd name="T1" fmla="*/ 103 h 406"/>
                  <a:gd name="T2" fmla="*/ 303 w 406"/>
                  <a:gd name="T3" fmla="*/ 103 h 406"/>
                  <a:gd name="T4" fmla="*/ 303 w 406"/>
                  <a:gd name="T5" fmla="*/ 303 h 406"/>
                  <a:gd name="T6" fmla="*/ 103 w 406"/>
                  <a:gd name="T7" fmla="*/ 303 h 406"/>
                  <a:gd name="T8" fmla="*/ 103 w 406"/>
                  <a:gd name="T9" fmla="*/ 103 h 406"/>
                  <a:gd name="T10" fmla="*/ 72 w 406"/>
                  <a:gd name="T11" fmla="*/ 72 h 406"/>
                  <a:gd name="T12" fmla="*/ 72 w 406"/>
                  <a:gd name="T13" fmla="*/ 334 h 406"/>
                  <a:gd name="T14" fmla="*/ 334 w 406"/>
                  <a:gd name="T15" fmla="*/ 334 h 406"/>
                  <a:gd name="T16" fmla="*/ 334 w 406"/>
                  <a:gd name="T17" fmla="*/ 72 h 406"/>
                  <a:gd name="T18" fmla="*/ 72 w 406"/>
                  <a:gd name="T19" fmla="*/ 72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6" h="406">
                    <a:moveTo>
                      <a:pt x="103" y="103"/>
                    </a:moveTo>
                    <a:cubicBezTo>
                      <a:pt x="158" y="48"/>
                      <a:pt x="248" y="48"/>
                      <a:pt x="303" y="103"/>
                    </a:cubicBezTo>
                    <a:cubicBezTo>
                      <a:pt x="358" y="158"/>
                      <a:pt x="358" y="248"/>
                      <a:pt x="303" y="303"/>
                    </a:cubicBezTo>
                    <a:cubicBezTo>
                      <a:pt x="248" y="358"/>
                      <a:pt x="158" y="358"/>
                      <a:pt x="103" y="303"/>
                    </a:cubicBezTo>
                    <a:cubicBezTo>
                      <a:pt x="48" y="248"/>
                      <a:pt x="48" y="158"/>
                      <a:pt x="103" y="103"/>
                    </a:cubicBezTo>
                    <a:moveTo>
                      <a:pt x="72" y="72"/>
                    </a:moveTo>
                    <a:cubicBezTo>
                      <a:pt x="0" y="145"/>
                      <a:pt x="0" y="262"/>
                      <a:pt x="72" y="334"/>
                    </a:cubicBezTo>
                    <a:cubicBezTo>
                      <a:pt x="144" y="406"/>
                      <a:pt x="262" y="406"/>
                      <a:pt x="334" y="334"/>
                    </a:cubicBezTo>
                    <a:cubicBezTo>
                      <a:pt x="406" y="262"/>
                      <a:pt x="406" y="145"/>
                      <a:pt x="334" y="72"/>
                    </a:cubicBezTo>
                    <a:cubicBezTo>
                      <a:pt x="262" y="0"/>
                      <a:pt x="144" y="0"/>
                      <a:pt x="72" y="72"/>
                    </a:cubicBezTo>
                  </a:path>
                </a:pathLst>
              </a:custGeom>
              <a:solidFill>
                <a:srgbClr val="E2A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ï$1iḓè"/>
              <p:cNvSpPr/>
              <p:nvPr/>
            </p:nvSpPr>
            <p:spPr bwMode="auto">
              <a:xfrm>
                <a:off x="8732665" y="3292894"/>
                <a:ext cx="490927" cy="490927"/>
              </a:xfrm>
              <a:custGeom>
                <a:avLst/>
                <a:gdLst>
                  <a:gd name="T0" fmla="*/ 72 w 406"/>
                  <a:gd name="T1" fmla="*/ 72 h 406"/>
                  <a:gd name="T2" fmla="*/ 72 w 406"/>
                  <a:gd name="T3" fmla="*/ 334 h 406"/>
                  <a:gd name="T4" fmla="*/ 334 w 406"/>
                  <a:gd name="T5" fmla="*/ 334 h 406"/>
                  <a:gd name="T6" fmla="*/ 334 w 406"/>
                  <a:gd name="T7" fmla="*/ 72 h 406"/>
                  <a:gd name="T8" fmla="*/ 72 w 406"/>
                  <a:gd name="T9" fmla="*/ 72 h 406"/>
                  <a:gd name="T10" fmla="*/ 319 w 406"/>
                  <a:gd name="T11" fmla="*/ 319 h 406"/>
                  <a:gd name="T12" fmla="*/ 87 w 406"/>
                  <a:gd name="T13" fmla="*/ 319 h 406"/>
                  <a:gd name="T14" fmla="*/ 87 w 406"/>
                  <a:gd name="T15" fmla="*/ 87 h 406"/>
                  <a:gd name="T16" fmla="*/ 319 w 406"/>
                  <a:gd name="T17" fmla="*/ 87 h 406"/>
                  <a:gd name="T18" fmla="*/ 319 w 406"/>
                  <a:gd name="T19" fmla="*/ 31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6" h="406">
                    <a:moveTo>
                      <a:pt x="72" y="72"/>
                    </a:moveTo>
                    <a:cubicBezTo>
                      <a:pt x="0" y="145"/>
                      <a:pt x="0" y="262"/>
                      <a:pt x="72" y="334"/>
                    </a:cubicBezTo>
                    <a:cubicBezTo>
                      <a:pt x="144" y="406"/>
                      <a:pt x="262" y="406"/>
                      <a:pt x="334" y="334"/>
                    </a:cubicBezTo>
                    <a:cubicBezTo>
                      <a:pt x="406" y="262"/>
                      <a:pt x="406" y="145"/>
                      <a:pt x="334" y="72"/>
                    </a:cubicBezTo>
                    <a:cubicBezTo>
                      <a:pt x="262" y="0"/>
                      <a:pt x="144" y="0"/>
                      <a:pt x="72" y="72"/>
                    </a:cubicBezTo>
                    <a:moveTo>
                      <a:pt x="319" y="319"/>
                    </a:moveTo>
                    <a:cubicBezTo>
                      <a:pt x="255" y="383"/>
                      <a:pt x="151" y="383"/>
                      <a:pt x="87" y="319"/>
                    </a:cubicBezTo>
                    <a:cubicBezTo>
                      <a:pt x="23" y="255"/>
                      <a:pt x="23" y="151"/>
                      <a:pt x="87" y="87"/>
                    </a:cubicBezTo>
                    <a:cubicBezTo>
                      <a:pt x="151" y="23"/>
                      <a:pt x="255" y="23"/>
                      <a:pt x="319" y="87"/>
                    </a:cubicBezTo>
                    <a:cubicBezTo>
                      <a:pt x="383" y="151"/>
                      <a:pt x="383" y="255"/>
                      <a:pt x="319" y="319"/>
                    </a:cubicBezTo>
                  </a:path>
                </a:pathLst>
              </a:custGeom>
              <a:solidFill>
                <a:srgbClr val="DB8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îṩ1íḓé"/>
              <p:cNvSpPr/>
              <p:nvPr/>
            </p:nvSpPr>
            <p:spPr bwMode="auto">
              <a:xfrm>
                <a:off x="9158290" y="3719686"/>
                <a:ext cx="293856" cy="293274"/>
              </a:xfrm>
              <a:custGeom>
                <a:avLst/>
                <a:gdLst>
                  <a:gd name="T0" fmla="*/ 0 w 243"/>
                  <a:gd name="T1" fmla="*/ 46 h 242"/>
                  <a:gd name="T2" fmla="*/ 183 w 243"/>
                  <a:gd name="T3" fmla="*/ 229 h 242"/>
                  <a:gd name="T4" fmla="*/ 228 w 243"/>
                  <a:gd name="T5" fmla="*/ 229 h 242"/>
                  <a:gd name="T6" fmla="*/ 230 w 243"/>
                  <a:gd name="T7" fmla="*/ 228 h 242"/>
                  <a:gd name="T8" fmla="*/ 230 w 243"/>
                  <a:gd name="T9" fmla="*/ 182 h 242"/>
                  <a:gd name="T10" fmla="*/ 47 w 243"/>
                  <a:gd name="T11" fmla="*/ 0 h 242"/>
                  <a:gd name="T12" fmla="*/ 0 w 243"/>
                  <a:gd name="T13" fmla="*/ 4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2">
                    <a:moveTo>
                      <a:pt x="0" y="46"/>
                    </a:moveTo>
                    <a:cubicBezTo>
                      <a:pt x="183" y="229"/>
                      <a:pt x="183" y="229"/>
                      <a:pt x="183" y="229"/>
                    </a:cubicBezTo>
                    <a:cubicBezTo>
                      <a:pt x="196" y="242"/>
                      <a:pt x="216" y="242"/>
                      <a:pt x="228" y="229"/>
                    </a:cubicBezTo>
                    <a:cubicBezTo>
                      <a:pt x="230" y="228"/>
                      <a:pt x="230" y="228"/>
                      <a:pt x="230" y="228"/>
                    </a:cubicBezTo>
                    <a:cubicBezTo>
                      <a:pt x="243" y="215"/>
                      <a:pt x="243" y="195"/>
                      <a:pt x="230" y="182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EA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îṡḷïḋe"/>
              <p:cNvSpPr/>
              <p:nvPr/>
            </p:nvSpPr>
            <p:spPr bwMode="auto">
              <a:xfrm>
                <a:off x="9158290" y="3770994"/>
                <a:ext cx="243131" cy="236718"/>
              </a:xfrm>
              <a:custGeom>
                <a:avLst/>
                <a:gdLst>
                  <a:gd name="T0" fmla="*/ 5 w 201"/>
                  <a:gd name="T1" fmla="*/ 0 h 196"/>
                  <a:gd name="T2" fmla="*/ 0 w 201"/>
                  <a:gd name="T3" fmla="*/ 4 h 196"/>
                  <a:gd name="T4" fmla="*/ 183 w 201"/>
                  <a:gd name="T5" fmla="*/ 187 h 196"/>
                  <a:gd name="T6" fmla="*/ 201 w 201"/>
                  <a:gd name="T7" fmla="*/ 196 h 196"/>
                  <a:gd name="T8" fmla="*/ 5 w 201"/>
                  <a:gd name="T9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96">
                    <a:moveTo>
                      <a:pt x="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83" y="187"/>
                      <a:pt x="183" y="187"/>
                      <a:pt x="183" y="187"/>
                    </a:cubicBezTo>
                    <a:cubicBezTo>
                      <a:pt x="188" y="192"/>
                      <a:pt x="195" y="195"/>
                      <a:pt x="201" y="196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2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íSḻîḓè"/>
              <p:cNvSpPr/>
              <p:nvPr/>
            </p:nvSpPr>
            <p:spPr bwMode="auto">
              <a:xfrm>
                <a:off x="9185110" y="3719686"/>
                <a:ext cx="267036" cy="278698"/>
              </a:xfrm>
              <a:custGeom>
                <a:avLst/>
                <a:gdLst>
                  <a:gd name="T0" fmla="*/ 0 w 221"/>
                  <a:gd name="T1" fmla="*/ 24 h 230"/>
                  <a:gd name="T2" fmla="*/ 206 w 221"/>
                  <a:gd name="T3" fmla="*/ 230 h 230"/>
                  <a:gd name="T4" fmla="*/ 206 w 221"/>
                  <a:gd name="T5" fmla="*/ 229 h 230"/>
                  <a:gd name="T6" fmla="*/ 208 w 221"/>
                  <a:gd name="T7" fmla="*/ 228 h 230"/>
                  <a:gd name="T8" fmla="*/ 208 w 221"/>
                  <a:gd name="T9" fmla="*/ 182 h 230"/>
                  <a:gd name="T10" fmla="*/ 25 w 221"/>
                  <a:gd name="T11" fmla="*/ 0 h 230"/>
                  <a:gd name="T12" fmla="*/ 0 w 221"/>
                  <a:gd name="T13" fmla="*/ 2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230">
                    <a:moveTo>
                      <a:pt x="0" y="24"/>
                    </a:moveTo>
                    <a:cubicBezTo>
                      <a:pt x="206" y="230"/>
                      <a:pt x="206" y="230"/>
                      <a:pt x="206" y="230"/>
                    </a:cubicBezTo>
                    <a:cubicBezTo>
                      <a:pt x="206" y="229"/>
                      <a:pt x="206" y="229"/>
                      <a:pt x="206" y="229"/>
                    </a:cubicBezTo>
                    <a:cubicBezTo>
                      <a:pt x="208" y="228"/>
                      <a:pt x="208" y="228"/>
                      <a:pt x="208" y="228"/>
                    </a:cubicBezTo>
                    <a:cubicBezTo>
                      <a:pt x="221" y="215"/>
                      <a:pt x="221" y="195"/>
                      <a:pt x="208" y="182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E2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ïŝḻïďe"/>
              <p:cNvSpPr/>
              <p:nvPr/>
            </p:nvSpPr>
            <p:spPr bwMode="auto">
              <a:xfrm>
                <a:off x="9202019" y="3719686"/>
                <a:ext cx="247796" cy="257707"/>
              </a:xfrm>
              <a:custGeom>
                <a:avLst/>
                <a:gdLst>
                  <a:gd name="T0" fmla="*/ 0 w 205"/>
                  <a:gd name="T1" fmla="*/ 10 h 213"/>
                  <a:gd name="T2" fmla="*/ 202 w 205"/>
                  <a:gd name="T3" fmla="*/ 213 h 213"/>
                  <a:gd name="T4" fmla="*/ 194 w 205"/>
                  <a:gd name="T5" fmla="*/ 182 h 213"/>
                  <a:gd name="T6" fmla="*/ 11 w 205"/>
                  <a:gd name="T7" fmla="*/ 0 h 213"/>
                  <a:gd name="T8" fmla="*/ 0 w 205"/>
                  <a:gd name="T9" fmla="*/ 1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13">
                    <a:moveTo>
                      <a:pt x="0" y="10"/>
                    </a:move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5" y="202"/>
                      <a:pt x="202" y="191"/>
                      <a:pt x="194" y="182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DB1C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îś1îḍe"/>
              <p:cNvSpPr/>
              <p:nvPr/>
            </p:nvSpPr>
            <p:spPr bwMode="auto">
              <a:xfrm>
                <a:off x="8736163" y="4074179"/>
                <a:ext cx="729394" cy="79878"/>
              </a:xfrm>
              <a:custGeom>
                <a:avLst/>
                <a:gdLst>
                  <a:gd name="T0" fmla="*/ 603 w 603"/>
                  <a:gd name="T1" fmla="*/ 33 h 66"/>
                  <a:gd name="T2" fmla="*/ 570 w 603"/>
                  <a:gd name="T3" fmla="*/ 66 h 66"/>
                  <a:gd name="T4" fmla="*/ 33 w 603"/>
                  <a:gd name="T5" fmla="*/ 66 h 66"/>
                  <a:gd name="T6" fmla="*/ 0 w 603"/>
                  <a:gd name="T7" fmla="*/ 33 h 66"/>
                  <a:gd name="T8" fmla="*/ 33 w 603"/>
                  <a:gd name="T9" fmla="*/ 0 h 66"/>
                  <a:gd name="T10" fmla="*/ 570 w 603"/>
                  <a:gd name="T11" fmla="*/ 0 h 66"/>
                  <a:gd name="T12" fmla="*/ 603 w 603"/>
                  <a:gd name="T13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3" h="66">
                    <a:moveTo>
                      <a:pt x="603" y="33"/>
                    </a:moveTo>
                    <a:cubicBezTo>
                      <a:pt x="603" y="51"/>
                      <a:pt x="589" y="66"/>
                      <a:pt x="570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70" y="0"/>
                      <a:pt x="570" y="0"/>
                      <a:pt x="570" y="0"/>
                    </a:cubicBezTo>
                    <a:cubicBezTo>
                      <a:pt x="589" y="0"/>
                      <a:pt x="603" y="15"/>
                      <a:pt x="603" y="33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iṡliḋê"/>
              <p:cNvSpPr/>
              <p:nvPr/>
            </p:nvSpPr>
            <p:spPr bwMode="auto">
              <a:xfrm>
                <a:off x="9336120" y="4074179"/>
                <a:ext cx="129437" cy="79878"/>
              </a:xfrm>
              <a:custGeom>
                <a:avLst/>
                <a:gdLst>
                  <a:gd name="T0" fmla="*/ 74 w 107"/>
                  <a:gd name="T1" fmla="*/ 0 h 66"/>
                  <a:gd name="T2" fmla="*/ 0 w 107"/>
                  <a:gd name="T3" fmla="*/ 0 h 66"/>
                  <a:gd name="T4" fmla="*/ 0 w 107"/>
                  <a:gd name="T5" fmla="*/ 66 h 66"/>
                  <a:gd name="T6" fmla="*/ 74 w 107"/>
                  <a:gd name="T7" fmla="*/ 66 h 66"/>
                  <a:gd name="T8" fmla="*/ 107 w 107"/>
                  <a:gd name="T9" fmla="*/ 33 h 66"/>
                  <a:gd name="T10" fmla="*/ 74 w 107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66">
                    <a:moveTo>
                      <a:pt x="7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93" y="66"/>
                      <a:pt x="107" y="51"/>
                      <a:pt x="107" y="33"/>
                    </a:cubicBezTo>
                    <a:cubicBezTo>
                      <a:pt x="107" y="15"/>
                      <a:pt x="93" y="0"/>
                      <a:pt x="74" y="0"/>
                    </a:cubicBezTo>
                    <a:close/>
                  </a:path>
                </a:pathLst>
              </a:custGeom>
              <a:solidFill>
                <a:srgbClr val="2D6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iś1iḋe"/>
              <p:cNvSpPr/>
              <p:nvPr/>
            </p:nvSpPr>
            <p:spPr bwMode="auto">
              <a:xfrm>
                <a:off x="8736163" y="4084092"/>
                <a:ext cx="729394" cy="78712"/>
              </a:xfrm>
              <a:custGeom>
                <a:avLst/>
                <a:gdLst>
                  <a:gd name="T0" fmla="*/ 603 w 603"/>
                  <a:gd name="T1" fmla="*/ 33 h 65"/>
                  <a:gd name="T2" fmla="*/ 570 w 603"/>
                  <a:gd name="T3" fmla="*/ 65 h 65"/>
                  <a:gd name="T4" fmla="*/ 33 w 603"/>
                  <a:gd name="T5" fmla="*/ 65 h 65"/>
                  <a:gd name="T6" fmla="*/ 0 w 603"/>
                  <a:gd name="T7" fmla="*/ 33 h 65"/>
                  <a:gd name="T8" fmla="*/ 33 w 603"/>
                  <a:gd name="T9" fmla="*/ 0 h 65"/>
                  <a:gd name="T10" fmla="*/ 570 w 603"/>
                  <a:gd name="T11" fmla="*/ 0 h 65"/>
                  <a:gd name="T12" fmla="*/ 603 w 603"/>
                  <a:gd name="T13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3" h="65">
                    <a:moveTo>
                      <a:pt x="603" y="33"/>
                    </a:moveTo>
                    <a:cubicBezTo>
                      <a:pt x="603" y="51"/>
                      <a:pt x="589" y="65"/>
                      <a:pt x="570" y="65"/>
                    </a:cubicBezTo>
                    <a:cubicBezTo>
                      <a:pt x="33" y="65"/>
                      <a:pt x="33" y="65"/>
                      <a:pt x="33" y="65"/>
                    </a:cubicBezTo>
                    <a:cubicBezTo>
                      <a:pt x="15" y="65"/>
                      <a:pt x="0" y="51"/>
                      <a:pt x="0" y="33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570" y="0"/>
                      <a:pt x="570" y="0"/>
                      <a:pt x="570" y="0"/>
                    </a:cubicBezTo>
                    <a:cubicBezTo>
                      <a:pt x="589" y="0"/>
                      <a:pt x="603" y="14"/>
                      <a:pt x="60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íṣlïdé"/>
              <p:cNvSpPr/>
              <p:nvPr/>
            </p:nvSpPr>
            <p:spPr bwMode="auto">
              <a:xfrm>
                <a:off x="9336120" y="4084092"/>
                <a:ext cx="129437" cy="78712"/>
              </a:xfrm>
              <a:custGeom>
                <a:avLst/>
                <a:gdLst>
                  <a:gd name="T0" fmla="*/ 74 w 107"/>
                  <a:gd name="T1" fmla="*/ 0 h 65"/>
                  <a:gd name="T2" fmla="*/ 0 w 107"/>
                  <a:gd name="T3" fmla="*/ 0 h 65"/>
                  <a:gd name="T4" fmla="*/ 0 w 107"/>
                  <a:gd name="T5" fmla="*/ 65 h 65"/>
                  <a:gd name="T6" fmla="*/ 74 w 107"/>
                  <a:gd name="T7" fmla="*/ 65 h 65"/>
                  <a:gd name="T8" fmla="*/ 107 w 107"/>
                  <a:gd name="T9" fmla="*/ 33 h 65"/>
                  <a:gd name="T10" fmla="*/ 74 w 107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65">
                    <a:moveTo>
                      <a:pt x="7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93" y="65"/>
                      <a:pt x="107" y="51"/>
                      <a:pt x="107" y="33"/>
                    </a:cubicBezTo>
                    <a:cubicBezTo>
                      <a:pt x="107" y="14"/>
                      <a:pt x="93" y="0"/>
                      <a:pt x="74" y="0"/>
                    </a:cubicBezTo>
                    <a:close/>
                  </a:path>
                </a:pathLst>
              </a:custGeom>
              <a:solidFill>
                <a:srgbClr val="578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íśļïḋê"/>
              <p:cNvSpPr/>
              <p:nvPr/>
            </p:nvSpPr>
            <p:spPr bwMode="auto">
              <a:xfrm>
                <a:off x="9354195" y="4087590"/>
                <a:ext cx="67634" cy="69383"/>
              </a:xfrm>
              <a:custGeom>
                <a:avLst/>
                <a:gdLst>
                  <a:gd name="T0" fmla="*/ 34 w 56"/>
                  <a:gd name="T1" fmla="*/ 8 h 57"/>
                  <a:gd name="T2" fmla="*/ 7 w 56"/>
                  <a:gd name="T3" fmla="*/ 8 h 57"/>
                  <a:gd name="T4" fmla="*/ 7 w 56"/>
                  <a:gd name="T5" fmla="*/ 34 h 57"/>
                  <a:gd name="T6" fmla="*/ 31 w 56"/>
                  <a:gd name="T7" fmla="*/ 37 h 57"/>
                  <a:gd name="T8" fmla="*/ 51 w 56"/>
                  <a:gd name="T9" fmla="*/ 57 h 57"/>
                  <a:gd name="T10" fmla="*/ 56 w 56"/>
                  <a:gd name="T11" fmla="*/ 52 h 57"/>
                  <a:gd name="T12" fmla="*/ 36 w 56"/>
                  <a:gd name="T13" fmla="*/ 32 h 57"/>
                  <a:gd name="T14" fmla="*/ 34 w 56"/>
                  <a:gd name="T15" fmla="*/ 8 h 57"/>
                  <a:gd name="T16" fmla="*/ 30 w 56"/>
                  <a:gd name="T17" fmla="*/ 31 h 57"/>
                  <a:gd name="T18" fmla="*/ 11 w 56"/>
                  <a:gd name="T19" fmla="*/ 31 h 57"/>
                  <a:gd name="T20" fmla="*/ 11 w 56"/>
                  <a:gd name="T21" fmla="*/ 11 h 57"/>
                  <a:gd name="T22" fmla="*/ 30 w 56"/>
                  <a:gd name="T23" fmla="*/ 11 h 57"/>
                  <a:gd name="T24" fmla="*/ 30 w 56"/>
                  <a:gd name="T25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57">
                    <a:moveTo>
                      <a:pt x="34" y="8"/>
                    </a:moveTo>
                    <a:cubicBezTo>
                      <a:pt x="26" y="0"/>
                      <a:pt x="14" y="0"/>
                      <a:pt x="7" y="8"/>
                    </a:cubicBezTo>
                    <a:cubicBezTo>
                      <a:pt x="0" y="15"/>
                      <a:pt x="0" y="27"/>
                      <a:pt x="7" y="34"/>
                    </a:cubicBezTo>
                    <a:cubicBezTo>
                      <a:pt x="14" y="41"/>
                      <a:pt x="24" y="42"/>
                      <a:pt x="31" y="3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41" y="25"/>
                      <a:pt x="40" y="14"/>
                      <a:pt x="34" y="8"/>
                    </a:cubicBezTo>
                    <a:close/>
                    <a:moveTo>
                      <a:pt x="30" y="31"/>
                    </a:moveTo>
                    <a:cubicBezTo>
                      <a:pt x="25" y="36"/>
                      <a:pt x="16" y="36"/>
                      <a:pt x="11" y="31"/>
                    </a:cubicBezTo>
                    <a:cubicBezTo>
                      <a:pt x="5" y="26"/>
                      <a:pt x="5" y="17"/>
                      <a:pt x="11" y="11"/>
                    </a:cubicBezTo>
                    <a:cubicBezTo>
                      <a:pt x="16" y="6"/>
                      <a:pt x="25" y="6"/>
                      <a:pt x="30" y="11"/>
                    </a:cubicBezTo>
                    <a:cubicBezTo>
                      <a:pt x="36" y="17"/>
                      <a:pt x="36" y="26"/>
                      <a:pt x="30" y="31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íŝľïḓé"/>
              <p:cNvSpPr/>
              <p:nvPr/>
            </p:nvSpPr>
            <p:spPr bwMode="auto">
              <a:xfrm>
                <a:off x="8794083" y="4084060"/>
                <a:ext cx="505504" cy="6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900" b="0" i="0" u="none" strike="noStrike" cap="none" normalizeH="0" baseline="0">
                    <a:ln>
                      <a:noFill/>
                    </a:ln>
                    <a:solidFill>
                      <a:srgbClr val="666666"/>
                    </a:solidFill>
                    <a:effectLst/>
                  </a:rPr>
                  <a:t>Searching……</a:t>
                </a:r>
                <a:endParaRPr kumimoji="0" lang="en-US" altLang="zh-CN" sz="9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</a:endParaRPr>
              </a:p>
            </p:txBody>
          </p:sp>
          <p:sp>
            <p:nvSpPr>
              <p:cNvPr id="76" name="îşḻíďê"/>
              <p:cNvSpPr/>
              <p:nvPr/>
            </p:nvSpPr>
            <p:spPr bwMode="auto">
              <a:xfrm>
                <a:off x="10190869" y="3514452"/>
                <a:ext cx="776038" cy="662927"/>
              </a:xfrm>
              <a:custGeom>
                <a:avLst/>
                <a:gdLst>
                  <a:gd name="T0" fmla="*/ 538 w 642"/>
                  <a:gd name="T1" fmla="*/ 548 h 548"/>
                  <a:gd name="T2" fmla="*/ 641 w 642"/>
                  <a:gd name="T3" fmla="*/ 334 h 548"/>
                  <a:gd name="T4" fmla="*/ 528 w 642"/>
                  <a:gd name="T5" fmla="*/ 0 h 548"/>
                  <a:gd name="T6" fmla="*/ 0 w 642"/>
                  <a:gd name="T7" fmla="*/ 0 h 548"/>
                  <a:gd name="T8" fmla="*/ 113 w 642"/>
                  <a:gd name="T9" fmla="*/ 334 h 548"/>
                  <a:gd name="T10" fmla="*/ 10 w 642"/>
                  <a:gd name="T11" fmla="*/ 548 h 548"/>
                  <a:gd name="T12" fmla="*/ 538 w 642"/>
                  <a:gd name="T1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2" h="548">
                    <a:moveTo>
                      <a:pt x="538" y="548"/>
                    </a:moveTo>
                    <a:cubicBezTo>
                      <a:pt x="538" y="424"/>
                      <a:pt x="642" y="468"/>
                      <a:pt x="641" y="334"/>
                    </a:cubicBezTo>
                    <a:cubicBezTo>
                      <a:pt x="640" y="200"/>
                      <a:pt x="528" y="186"/>
                      <a:pt x="5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86"/>
                      <a:pt x="112" y="200"/>
                      <a:pt x="113" y="334"/>
                    </a:cubicBezTo>
                    <a:cubicBezTo>
                      <a:pt x="115" y="468"/>
                      <a:pt x="10" y="424"/>
                      <a:pt x="10" y="548"/>
                    </a:cubicBezTo>
                    <a:lnTo>
                      <a:pt x="538" y="54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iṡḷiḍè"/>
              <p:cNvSpPr/>
              <p:nvPr/>
            </p:nvSpPr>
            <p:spPr bwMode="auto">
              <a:xfrm>
                <a:off x="10004877" y="4496890"/>
                <a:ext cx="1040742" cy="128271"/>
              </a:xfrm>
              <a:custGeom>
                <a:avLst/>
                <a:gdLst>
                  <a:gd name="T0" fmla="*/ 430 w 861"/>
                  <a:gd name="T1" fmla="*/ 0 h 106"/>
                  <a:gd name="T2" fmla="*/ 2 w 861"/>
                  <a:gd name="T3" fmla="*/ 32 h 106"/>
                  <a:gd name="T4" fmla="*/ 430 w 861"/>
                  <a:gd name="T5" fmla="*/ 106 h 106"/>
                  <a:gd name="T6" fmla="*/ 859 w 861"/>
                  <a:gd name="T7" fmla="*/ 32 h 106"/>
                  <a:gd name="T8" fmla="*/ 430 w 86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1" h="106">
                    <a:moveTo>
                      <a:pt x="430" y="0"/>
                    </a:moveTo>
                    <a:cubicBezTo>
                      <a:pt x="0" y="0"/>
                      <a:pt x="2" y="32"/>
                      <a:pt x="2" y="32"/>
                    </a:cubicBezTo>
                    <a:cubicBezTo>
                      <a:pt x="28" y="73"/>
                      <a:pt x="430" y="106"/>
                      <a:pt x="430" y="106"/>
                    </a:cubicBezTo>
                    <a:cubicBezTo>
                      <a:pt x="430" y="106"/>
                      <a:pt x="833" y="73"/>
                      <a:pt x="859" y="32"/>
                    </a:cubicBezTo>
                    <a:cubicBezTo>
                      <a:pt x="859" y="32"/>
                      <a:pt x="861" y="0"/>
                      <a:pt x="430" y="0"/>
                    </a:cubicBez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ṣļîḍè"/>
              <p:cNvSpPr/>
              <p:nvPr/>
            </p:nvSpPr>
            <p:spPr bwMode="auto">
              <a:xfrm>
                <a:off x="10721444" y="4177379"/>
                <a:ext cx="254209" cy="345748"/>
              </a:xfrm>
              <a:custGeom>
                <a:avLst/>
                <a:gdLst>
                  <a:gd name="T0" fmla="*/ 14 w 210"/>
                  <a:gd name="T1" fmla="*/ 286 h 286"/>
                  <a:gd name="T2" fmla="*/ 0 w 210"/>
                  <a:gd name="T3" fmla="*/ 259 h 286"/>
                  <a:gd name="T4" fmla="*/ 142 w 210"/>
                  <a:gd name="T5" fmla="*/ 146 h 286"/>
                  <a:gd name="T6" fmla="*/ 168 w 210"/>
                  <a:gd name="T7" fmla="*/ 56 h 286"/>
                  <a:gd name="T8" fmla="*/ 130 w 210"/>
                  <a:gd name="T9" fmla="*/ 31 h 286"/>
                  <a:gd name="T10" fmla="*/ 102 w 210"/>
                  <a:gd name="T11" fmla="*/ 36 h 286"/>
                  <a:gd name="T12" fmla="*/ 90 w 210"/>
                  <a:gd name="T13" fmla="*/ 8 h 286"/>
                  <a:gd name="T14" fmla="*/ 130 w 210"/>
                  <a:gd name="T15" fmla="*/ 0 h 286"/>
                  <a:gd name="T16" fmla="*/ 196 w 210"/>
                  <a:gd name="T17" fmla="*/ 44 h 286"/>
                  <a:gd name="T18" fmla="*/ 167 w 210"/>
                  <a:gd name="T19" fmla="*/ 164 h 286"/>
                  <a:gd name="T20" fmla="*/ 14 w 210"/>
                  <a:gd name="T21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286">
                    <a:moveTo>
                      <a:pt x="14" y="286"/>
                    </a:moveTo>
                    <a:cubicBezTo>
                      <a:pt x="0" y="259"/>
                      <a:pt x="0" y="259"/>
                      <a:pt x="0" y="259"/>
                    </a:cubicBezTo>
                    <a:cubicBezTo>
                      <a:pt x="61" y="227"/>
                      <a:pt x="112" y="186"/>
                      <a:pt x="142" y="146"/>
                    </a:cubicBezTo>
                    <a:cubicBezTo>
                      <a:pt x="168" y="111"/>
                      <a:pt x="177" y="78"/>
                      <a:pt x="168" y="56"/>
                    </a:cubicBezTo>
                    <a:cubicBezTo>
                      <a:pt x="161" y="40"/>
                      <a:pt x="148" y="32"/>
                      <a:pt x="130" y="31"/>
                    </a:cubicBezTo>
                    <a:cubicBezTo>
                      <a:pt x="115" y="31"/>
                      <a:pt x="102" y="36"/>
                      <a:pt x="102" y="36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91" y="7"/>
                      <a:pt x="109" y="0"/>
                      <a:pt x="130" y="0"/>
                    </a:cubicBezTo>
                    <a:cubicBezTo>
                      <a:pt x="160" y="1"/>
                      <a:pt x="184" y="16"/>
                      <a:pt x="196" y="44"/>
                    </a:cubicBezTo>
                    <a:cubicBezTo>
                      <a:pt x="210" y="77"/>
                      <a:pt x="200" y="120"/>
                      <a:pt x="167" y="164"/>
                    </a:cubicBezTo>
                    <a:cubicBezTo>
                      <a:pt x="133" y="209"/>
                      <a:pt x="81" y="251"/>
                      <a:pt x="14" y="286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şlíḍe"/>
              <p:cNvSpPr/>
              <p:nvPr/>
            </p:nvSpPr>
            <p:spPr bwMode="auto">
              <a:xfrm>
                <a:off x="10183873" y="4598340"/>
                <a:ext cx="681584" cy="104949"/>
              </a:xfrm>
              <a:custGeom>
                <a:avLst/>
                <a:gdLst>
                  <a:gd name="T0" fmla="*/ 564 w 564"/>
                  <a:gd name="T1" fmla="*/ 22 h 87"/>
                  <a:gd name="T2" fmla="*/ 282 w 564"/>
                  <a:gd name="T3" fmla="*/ 59 h 87"/>
                  <a:gd name="T4" fmla="*/ 0 w 564"/>
                  <a:gd name="T5" fmla="*/ 22 h 87"/>
                  <a:gd name="T6" fmla="*/ 63 w 564"/>
                  <a:gd name="T7" fmla="*/ 59 h 87"/>
                  <a:gd name="T8" fmla="*/ 282 w 564"/>
                  <a:gd name="T9" fmla="*/ 87 h 87"/>
                  <a:gd name="T10" fmla="*/ 502 w 564"/>
                  <a:gd name="T11" fmla="*/ 59 h 87"/>
                  <a:gd name="T12" fmla="*/ 564 w 564"/>
                  <a:gd name="T13" fmla="*/ 2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4" h="87">
                    <a:moveTo>
                      <a:pt x="564" y="22"/>
                    </a:moveTo>
                    <a:cubicBezTo>
                      <a:pt x="495" y="0"/>
                      <a:pt x="282" y="59"/>
                      <a:pt x="282" y="59"/>
                    </a:cubicBezTo>
                    <a:cubicBezTo>
                      <a:pt x="282" y="59"/>
                      <a:pt x="69" y="0"/>
                      <a:pt x="0" y="22"/>
                    </a:cubicBezTo>
                    <a:cubicBezTo>
                      <a:pt x="0" y="22"/>
                      <a:pt x="55" y="36"/>
                      <a:pt x="63" y="59"/>
                    </a:cubicBezTo>
                    <a:cubicBezTo>
                      <a:pt x="63" y="59"/>
                      <a:pt x="60" y="87"/>
                      <a:pt x="282" y="87"/>
                    </a:cubicBezTo>
                    <a:cubicBezTo>
                      <a:pt x="504" y="87"/>
                      <a:pt x="502" y="59"/>
                      <a:pt x="502" y="59"/>
                    </a:cubicBezTo>
                    <a:cubicBezTo>
                      <a:pt x="510" y="36"/>
                      <a:pt x="564" y="22"/>
                      <a:pt x="564" y="22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î$liḓé"/>
              <p:cNvSpPr/>
              <p:nvPr/>
            </p:nvSpPr>
            <p:spPr bwMode="auto">
              <a:xfrm>
                <a:off x="10182707" y="4138315"/>
                <a:ext cx="685083" cy="472270"/>
              </a:xfrm>
              <a:custGeom>
                <a:avLst/>
                <a:gdLst>
                  <a:gd name="T0" fmla="*/ 559 w 567"/>
                  <a:gd name="T1" fmla="*/ 20 h 390"/>
                  <a:gd name="T2" fmla="*/ 8 w 567"/>
                  <a:gd name="T3" fmla="*/ 20 h 390"/>
                  <a:gd name="T4" fmla="*/ 283 w 567"/>
                  <a:gd name="T5" fmla="*/ 390 h 390"/>
                  <a:gd name="T6" fmla="*/ 559 w 567"/>
                  <a:gd name="T7" fmla="*/ 2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7" h="390">
                    <a:moveTo>
                      <a:pt x="559" y="20"/>
                    </a:moveTo>
                    <a:cubicBezTo>
                      <a:pt x="553" y="0"/>
                      <a:pt x="14" y="0"/>
                      <a:pt x="8" y="20"/>
                    </a:cubicBezTo>
                    <a:cubicBezTo>
                      <a:pt x="2" y="40"/>
                      <a:pt x="0" y="390"/>
                      <a:pt x="283" y="390"/>
                    </a:cubicBezTo>
                    <a:cubicBezTo>
                      <a:pt x="567" y="390"/>
                      <a:pt x="564" y="40"/>
                      <a:pt x="559" y="20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íśľîḑè"/>
              <p:cNvSpPr/>
              <p:nvPr/>
            </p:nvSpPr>
            <p:spPr bwMode="auto">
              <a:xfrm>
                <a:off x="10007209" y="4535371"/>
                <a:ext cx="1036078" cy="134101"/>
              </a:xfrm>
              <a:custGeom>
                <a:avLst/>
                <a:gdLst>
                  <a:gd name="T0" fmla="*/ 428 w 857"/>
                  <a:gd name="T1" fmla="*/ 33 h 111"/>
                  <a:gd name="T2" fmla="*/ 0 w 857"/>
                  <a:gd name="T3" fmla="*/ 0 h 111"/>
                  <a:gd name="T4" fmla="*/ 428 w 857"/>
                  <a:gd name="T5" fmla="*/ 111 h 111"/>
                  <a:gd name="T6" fmla="*/ 857 w 857"/>
                  <a:gd name="T7" fmla="*/ 0 h 111"/>
                  <a:gd name="T8" fmla="*/ 428 w 857"/>
                  <a:gd name="T9" fmla="*/ 3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7" h="111">
                    <a:moveTo>
                      <a:pt x="428" y="33"/>
                    </a:moveTo>
                    <a:cubicBezTo>
                      <a:pt x="89" y="33"/>
                      <a:pt x="0" y="0"/>
                      <a:pt x="0" y="0"/>
                    </a:cubicBezTo>
                    <a:cubicBezTo>
                      <a:pt x="50" y="110"/>
                      <a:pt x="428" y="111"/>
                      <a:pt x="428" y="111"/>
                    </a:cubicBezTo>
                    <a:cubicBezTo>
                      <a:pt x="428" y="111"/>
                      <a:pt x="807" y="110"/>
                      <a:pt x="857" y="0"/>
                    </a:cubicBezTo>
                    <a:cubicBezTo>
                      <a:pt x="857" y="0"/>
                      <a:pt x="768" y="33"/>
                      <a:pt x="428" y="33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6006000" y="1123950"/>
              <a:ext cx="0" cy="5019675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9925" y="6143625"/>
              <a:ext cx="434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69925" y="93928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定义</a:t>
            </a:r>
            <a:endParaRPr lang="zh-CN" altLang="en-US" sz="2000" b="1" dirty="0"/>
          </a:p>
        </p:txBody>
      </p:sp>
      <p:sp>
        <p:nvSpPr>
          <p:cNvPr id="279" name="矩形 278"/>
          <p:cNvSpPr/>
          <p:nvPr/>
        </p:nvSpPr>
        <p:spPr>
          <a:xfrm>
            <a:off x="669925" y="1303759"/>
            <a:ext cx="508530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如果一个变量可以在函数内部调用，也可以在函数外部调用，那么这个变量就称为全局变量。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701195" y="2756883"/>
            <a:ext cx="5056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全局变量能在函数内部访问，也可以在外部访问，但函数内部不能修改全局变量。</a:t>
            </a:r>
            <a:endParaRPr lang="zh-CN" altLang="en-US" b="1" dirty="0"/>
          </a:p>
        </p:txBody>
      </p:sp>
      <p:sp>
        <p:nvSpPr>
          <p:cNvPr id="281" name="矩形 280"/>
          <p:cNvSpPr/>
          <p:nvPr/>
        </p:nvSpPr>
        <p:spPr>
          <a:xfrm>
            <a:off x="707478" y="4210007"/>
            <a:ext cx="4950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全局变量与局部变量重复</a:t>
            </a:r>
            <a:r>
              <a:rPr lang="en-US" altLang="zh-CN" b="1" dirty="0"/>
              <a:t>,</a:t>
            </a:r>
            <a:r>
              <a:rPr lang="zh-CN" altLang="en-US" b="1" dirty="0"/>
              <a:t>局部变量不会影响全局变量，函数使用局部变量。</a:t>
            </a:r>
            <a:endParaRPr lang="zh-CN" altLang="en-US" b="1" dirty="0"/>
          </a:p>
        </p:txBody>
      </p:sp>
      <p:sp>
        <p:nvSpPr>
          <p:cNvPr id="282" name="矩形 3"/>
          <p:cNvSpPr/>
          <p:nvPr/>
        </p:nvSpPr>
        <p:spPr>
          <a:xfrm>
            <a:off x="9687212" y="22855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3"/>
          <p:cNvSpPr/>
          <p:nvPr/>
        </p:nvSpPr>
        <p:spPr>
          <a:xfrm>
            <a:off x="9687212" y="22855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400" y="1016000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global </a:t>
            </a:r>
            <a:r>
              <a:rPr lang="zh-CN" altLang="en-US" sz="2000" b="1" dirty="0"/>
              <a:t>语句</a:t>
            </a:r>
            <a:endParaRPr lang="zh-CN" altLang="en-US" sz="2000" b="1" dirty="0"/>
          </a:p>
        </p:txBody>
      </p:sp>
      <p:grpSp>
        <p:nvGrpSpPr>
          <p:cNvPr id="62" name="组合 61"/>
          <p:cNvGrpSpPr/>
          <p:nvPr/>
        </p:nvGrpSpPr>
        <p:grpSpPr>
          <a:xfrm>
            <a:off x="660400" y="1482113"/>
            <a:ext cx="3510844" cy="2935267"/>
            <a:chOff x="660400" y="1404720"/>
            <a:chExt cx="3510844" cy="2935267"/>
          </a:xfrm>
        </p:grpSpPr>
        <p:sp>
          <p:nvSpPr>
            <p:cNvPr id="8" name="矩形 7"/>
            <p:cNvSpPr/>
            <p:nvPr/>
          </p:nvSpPr>
          <p:spPr>
            <a:xfrm>
              <a:off x="660400" y="1404720"/>
              <a:ext cx="3510844" cy="64633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如果一定要在函数内部修改全局变量需要用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global</a:t>
              </a:r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60400" y="2031663"/>
              <a:ext cx="3510844" cy="23083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dirty="0"/>
                <a:t>a = 100</a:t>
              </a:r>
              <a:endParaRPr lang="en-US" altLang="zh-CN" dirty="0"/>
            </a:p>
            <a:p>
              <a:r>
                <a:rPr lang="en-US" altLang="zh-CN" dirty="0"/>
                <a:t>a += 100</a:t>
              </a:r>
              <a:endParaRPr lang="en-US" altLang="zh-CN" dirty="0"/>
            </a:p>
            <a:p>
              <a:r>
                <a:rPr lang="en-US" altLang="zh-CN" dirty="0"/>
                <a:t>print('</a:t>
              </a:r>
              <a:r>
                <a:rPr lang="zh-CN" altLang="en-US" dirty="0"/>
                <a:t>调用函数之前</a:t>
              </a:r>
              <a:r>
                <a:rPr lang="en-US" altLang="zh-CN" dirty="0"/>
                <a:t>',a) </a:t>
              </a:r>
              <a:endParaRPr lang="en-US" altLang="zh-CN" dirty="0"/>
            </a:p>
            <a:p>
              <a:r>
                <a:rPr lang="en-US" altLang="zh-CN" dirty="0"/>
                <a:t>def function():</a:t>
              </a:r>
              <a:endParaRPr lang="en-US" altLang="zh-CN" dirty="0"/>
            </a:p>
            <a:p>
              <a:r>
                <a:rPr lang="en-US" altLang="zh-CN" dirty="0"/>
                <a:t>    </a:t>
              </a:r>
              <a:r>
                <a:rPr lang="en-US" altLang="zh-CN" dirty="0">
                  <a:solidFill>
                    <a:srgbClr val="7030A0"/>
                  </a:solidFill>
                </a:rPr>
                <a:t>global</a:t>
              </a:r>
              <a:r>
                <a:rPr lang="en-US" altLang="zh-CN" dirty="0"/>
                <a:t> a </a:t>
              </a:r>
              <a:endParaRPr lang="en-US" altLang="zh-CN" dirty="0"/>
            </a:p>
            <a:p>
              <a:r>
                <a:rPr lang="en-US" altLang="zh-CN" dirty="0"/>
                <a:t>    a += 100</a:t>
              </a:r>
              <a:endParaRPr lang="en-US" altLang="zh-CN" dirty="0"/>
            </a:p>
            <a:p>
              <a:r>
                <a:rPr lang="en-US" altLang="zh-CN" dirty="0"/>
                <a:t>function()</a:t>
              </a:r>
              <a:endParaRPr lang="en-US" altLang="zh-CN" dirty="0"/>
            </a:p>
            <a:p>
              <a:r>
                <a:rPr lang="en-US" altLang="zh-CN" dirty="0"/>
                <a:t>print('</a:t>
              </a:r>
              <a:r>
                <a:rPr lang="zh-CN" altLang="en-US" dirty="0"/>
                <a:t>调用函数之后</a:t>
              </a:r>
              <a:r>
                <a:rPr lang="en-US" altLang="zh-CN" dirty="0"/>
                <a:t>',a)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400" y="1017934"/>
            <a:ext cx="4802918" cy="2123658"/>
            <a:chOff x="5229830" y="1385332"/>
            <a:chExt cx="4802918" cy="2123658"/>
          </a:xfrm>
        </p:grpSpPr>
        <p:sp>
          <p:nvSpPr>
            <p:cNvPr id="3" name="矩形 2"/>
            <p:cNvSpPr/>
            <p:nvPr/>
          </p:nvSpPr>
          <p:spPr>
            <a:xfrm>
              <a:off x="5229830" y="1385332"/>
              <a:ext cx="4802918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7030A0"/>
                  </a:solidFill>
                  <a:ea typeface="微软雅黑" panose="020B0503020204020204" pitchFamily="34" charset="-122"/>
                  <a:cs typeface="微软雅黑" panose="020B0503020204020204" pitchFamily="34" charset="-122"/>
                </a:rPr>
                <a:t>可变类型的全局变量，可以不用</a:t>
              </a:r>
              <a:r>
                <a:rPr lang="en-US" altLang="zh-CN" b="1" dirty="0">
                  <a:solidFill>
                    <a:srgbClr val="7030A0"/>
                  </a:solidFill>
                  <a:latin typeface="Lucida Sans" panose="020B0602030504020204" pitchFamily="34" charset="0"/>
                  <a:ea typeface="Lucida Sans" panose="020B0602030504020204" pitchFamily="34" charset="0"/>
                  <a:cs typeface="微软雅黑" panose="020B0503020204020204" pitchFamily="34" charset="-122"/>
                </a:rPr>
                <a:t>global</a:t>
              </a:r>
              <a:r>
                <a:rPr lang="zh-CN" altLang="zh-CN" b="1" dirty="0">
                  <a:solidFill>
                    <a:srgbClr val="7030A0"/>
                  </a:solidFill>
                  <a:ea typeface="微软雅黑" panose="020B0503020204020204" pitchFamily="34" charset="-122"/>
                  <a:cs typeface="微软雅黑" panose="020B0503020204020204" pitchFamily="34" charset="-122"/>
                </a:rPr>
                <a:t>声明。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229830" y="1754664"/>
              <a:ext cx="4802918" cy="175432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dirty="0"/>
                <a:t>li = ['</a:t>
              </a:r>
              <a:r>
                <a:rPr lang="en-US" altLang="zh-CN" dirty="0" err="1"/>
                <a:t>lilei</a:t>
              </a:r>
              <a:r>
                <a:rPr lang="en-US" altLang="zh-CN" dirty="0"/>
                <a:t>','</a:t>
              </a:r>
              <a:r>
                <a:rPr lang="en-US" altLang="zh-CN" dirty="0" err="1"/>
                <a:t>xiaoming</a:t>
              </a:r>
              <a:r>
                <a:rPr lang="en-US" altLang="zh-CN" dirty="0"/>
                <a:t>’] </a:t>
              </a:r>
              <a:endParaRPr lang="en-US" altLang="zh-CN" dirty="0"/>
            </a:p>
            <a:p>
              <a:r>
                <a:rPr lang="en-US" altLang="zh-CN" dirty="0"/>
                <a:t>def function():</a:t>
              </a:r>
              <a:endParaRPr lang="en-US" altLang="zh-CN" dirty="0"/>
            </a:p>
            <a:p>
              <a:r>
                <a:rPr lang="en-US" altLang="zh-CN" dirty="0"/>
                <a:t>    </a:t>
              </a:r>
              <a:r>
                <a:rPr lang="en-US" altLang="zh-CN" dirty="0" err="1"/>
                <a:t>li.append</a:t>
              </a:r>
              <a:r>
                <a:rPr lang="en-US" altLang="zh-CN" dirty="0"/>
                <a:t>('</a:t>
              </a:r>
              <a:r>
                <a:rPr lang="en-US" altLang="zh-CN" dirty="0" err="1"/>
                <a:t>hanmeimei</a:t>
              </a:r>
              <a:r>
                <a:rPr lang="en-US" altLang="zh-CN" dirty="0"/>
                <a:t>’) </a:t>
              </a:r>
              <a:endParaRPr lang="en-US" altLang="zh-CN" dirty="0"/>
            </a:p>
            <a:p>
              <a:r>
                <a:rPr lang="en-US" altLang="zh-CN" dirty="0"/>
                <a:t>    print(li)</a:t>
              </a:r>
              <a:endParaRPr lang="en-US" altLang="zh-CN" dirty="0"/>
            </a:p>
            <a:p>
              <a:r>
                <a:rPr lang="en-US" altLang="zh-CN" dirty="0"/>
                <a:t>function() </a:t>
              </a:r>
              <a:endParaRPr lang="en-US" altLang="zh-CN" dirty="0"/>
            </a:p>
            <a:p>
              <a:r>
                <a:rPr lang="en-US" altLang="zh-CN" dirty="0"/>
                <a:t>print(li)</a:t>
              </a:r>
              <a:endParaRPr lang="en-US" altLang="zh-CN" dirty="0"/>
            </a:p>
          </p:txBody>
        </p:sp>
      </p:grpSp>
      <p:sp>
        <p:nvSpPr>
          <p:cNvPr id="5" name="矩形 3"/>
          <p:cNvSpPr/>
          <p:nvPr/>
        </p:nvSpPr>
        <p:spPr>
          <a:xfrm>
            <a:off x="9687212" y="22855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4" y="3021013"/>
            <a:ext cx="902811" cy="954107"/>
            <a:chOff x="4836143" y="3409950"/>
            <a:chExt cx="903195" cy="954107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43" y="3409950"/>
              <a:ext cx="903195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引用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0" hangingPunct="0"/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5070" y="15368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python</a:t>
            </a:r>
            <a:r>
              <a:rPr lang="zh-CN" altLang="en-US" b="1" dirty="0"/>
              <a:t>中，值是靠引用来传递来的，可以用</a:t>
            </a:r>
            <a:r>
              <a:rPr lang="en-US" altLang="zh-CN" b="1" dirty="0"/>
              <a:t>id()</a:t>
            </a:r>
            <a:r>
              <a:rPr lang="zh-CN" altLang="en-US" b="1" dirty="0"/>
              <a:t>查看一个对象的引用是否相同，</a:t>
            </a:r>
            <a:r>
              <a:rPr lang="en-US" altLang="zh-CN" b="1" dirty="0"/>
              <a:t>id</a:t>
            </a:r>
            <a:r>
              <a:rPr lang="zh-CN" altLang="en-US" b="1" dirty="0"/>
              <a:t>是值保存在内存中那块内存地址的标识。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0" y="2772707"/>
            <a:ext cx="5882670" cy="1705913"/>
          </a:xfrm>
          <a:prstGeom prst="rect">
            <a:avLst/>
          </a:prstGeom>
        </p:spPr>
      </p:pic>
      <p:sp>
        <p:nvSpPr>
          <p:cNvPr id="5" name="矩形 3"/>
          <p:cNvSpPr/>
          <p:nvPr/>
        </p:nvSpPr>
        <p:spPr>
          <a:xfrm>
            <a:off x="10046286" y="228553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引用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11" y="3021013"/>
            <a:ext cx="1620957" cy="679450"/>
            <a:chOff x="4476922" y="3409950"/>
            <a:chExt cx="1621645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2" y="3409950"/>
              <a:ext cx="162164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匿名函数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9687215" y="22855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匿名函数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3275" y="1311275"/>
            <a:ext cx="4873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中使用</a:t>
            </a:r>
            <a:r>
              <a:rPr lang="en-US" altLang="zh-CN" b="1" dirty="0"/>
              <a:t>lambda</a:t>
            </a:r>
            <a:r>
              <a:rPr lang="zh-CN" altLang="en-US" b="1" dirty="0"/>
              <a:t>关键字创建匿名函数，所谓匿名即这个函数没有名字不用</a:t>
            </a:r>
            <a:r>
              <a:rPr lang="en-US" altLang="zh-CN" b="1" dirty="0"/>
              <a:t>def</a:t>
            </a:r>
            <a:r>
              <a:rPr lang="zh-CN" altLang="en-US" b="1" dirty="0"/>
              <a:t>关键字创建标准的函数。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65921" y="2253771"/>
            <a:ext cx="43412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lambda </a:t>
            </a: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1,</a:t>
            </a: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2,</a:t>
            </a: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rgbClr val="7030A0"/>
                </a:solidFill>
              </a:rPr>
              <a:t>: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执行代码语句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3275" y="2696096"/>
            <a:ext cx="4603899" cy="1379759"/>
            <a:chOff x="660467" y="3244239"/>
            <a:chExt cx="4603899" cy="1379759"/>
          </a:xfrm>
        </p:grpSpPr>
        <p:sp>
          <p:nvSpPr>
            <p:cNvPr id="5" name="矩形 4"/>
            <p:cNvSpPr/>
            <p:nvPr/>
          </p:nvSpPr>
          <p:spPr>
            <a:xfrm>
              <a:off x="660467" y="3244239"/>
              <a:ext cx="36968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dirty="0"/>
                <a:t>使用</a:t>
              </a:r>
              <a:r>
                <a:rPr lang="en-US" altLang="zh-CN" dirty="0"/>
                <a:t>lambda</a:t>
              </a:r>
              <a:r>
                <a:rPr lang="zh-CN" altLang="en-US" dirty="0"/>
                <a:t>表达式计算两个数和：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23113" y="3700668"/>
              <a:ext cx="4341253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ES" altLang="zh-CN" smtClean="0"/>
                <a:t>test </a:t>
              </a:r>
              <a:r>
                <a:rPr lang="es-ES" altLang="zh-CN" dirty="0"/>
                <a:t>= lambda x,y:x +y </a:t>
              </a:r>
              <a:endParaRPr lang="es-ES" altLang="zh-CN" dirty="0"/>
            </a:p>
            <a:p>
              <a:r>
                <a:rPr lang="es-ES" altLang="zh-CN" smtClean="0"/>
                <a:t>test</a:t>
              </a:r>
              <a:r>
                <a:rPr lang="es-ES" altLang="zh-CN" smtClean="0"/>
                <a:t>(1,3</a:t>
              </a:r>
              <a:r>
                <a:rPr lang="es-ES" altLang="zh-CN" dirty="0"/>
                <a:t>)</a:t>
              </a:r>
              <a:endParaRPr lang="es-ES" altLang="zh-CN" dirty="0"/>
            </a:p>
            <a:p>
              <a:r>
                <a:rPr lang="es-ES" altLang="zh-CN" smtClean="0"/>
                <a:t>test</a:t>
              </a:r>
              <a:r>
                <a:rPr lang="es-ES" altLang="zh-CN" smtClean="0"/>
                <a:t>(4,5</a:t>
              </a:r>
              <a:r>
                <a:rPr lang="es-ES" altLang="zh-CN" dirty="0"/>
                <a:t>)</a:t>
              </a:r>
              <a:endParaRPr lang="es-ES" altLang="zh-CN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797648" y="428154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换成普通函数其实就是这样的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65921" y="4802598"/>
            <a:ext cx="43412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/>
              <a:t>def </a:t>
            </a:r>
            <a:r>
              <a:rPr lang="es-ES" altLang="zh-CN" smtClean="0"/>
              <a:t>test</a:t>
            </a:r>
            <a:r>
              <a:rPr lang="es-ES" altLang="zh-CN" smtClean="0"/>
              <a:t>(x,y</a:t>
            </a:r>
            <a:r>
              <a:rPr lang="es-ES" altLang="zh-CN" dirty="0"/>
              <a:t>):</a:t>
            </a:r>
            <a:endParaRPr lang="es-ES" altLang="zh-CN" dirty="0"/>
          </a:p>
          <a:p>
            <a:r>
              <a:rPr lang="es-ES" altLang="zh-CN" dirty="0"/>
              <a:t>    return x + y</a:t>
            </a:r>
            <a:endParaRPr lang="es-ES" altLang="zh-CN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106735" y="26118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微软雅黑" panose="020B0503020204020204" pitchFamily="34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iŝļîḑè"/>
          <p:cNvGrpSpPr/>
          <p:nvPr/>
        </p:nvGrpSpPr>
        <p:grpSpPr>
          <a:xfrm>
            <a:off x="6651635" y="1180619"/>
            <a:ext cx="3661407" cy="4331962"/>
            <a:chOff x="4164175" y="1130937"/>
            <a:chExt cx="3873514" cy="4708447"/>
          </a:xfrm>
        </p:grpSpPr>
        <p:sp>
          <p:nvSpPr>
            <p:cNvPr id="32" name="ïṣḻíḋè"/>
            <p:cNvSpPr/>
            <p:nvPr/>
          </p:nvSpPr>
          <p:spPr>
            <a:xfrm>
              <a:off x="4164175" y="1545435"/>
              <a:ext cx="3873514" cy="3873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3" name="îsḷiďê"/>
            <p:cNvSpPr/>
            <p:nvPr/>
          </p:nvSpPr>
          <p:spPr>
            <a:xfrm>
              <a:off x="4892268" y="2273528"/>
              <a:ext cx="2417328" cy="24173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ru-RU"/>
            </a:p>
          </p:txBody>
        </p:sp>
        <p:grpSp>
          <p:nvGrpSpPr>
            <p:cNvPr id="34" name="í$ľiḑè"/>
            <p:cNvGrpSpPr/>
            <p:nvPr/>
          </p:nvGrpSpPr>
          <p:grpSpPr>
            <a:xfrm>
              <a:off x="4253479" y="1130937"/>
              <a:ext cx="3689552" cy="4708447"/>
              <a:chOff x="7443" y="11257"/>
              <a:chExt cx="6995549" cy="8927422"/>
            </a:xfrm>
            <a:solidFill>
              <a:schemeClr val="accent3"/>
            </a:solidFill>
          </p:grpSpPr>
          <p:sp>
            <p:nvSpPr>
              <p:cNvPr id="35" name="íśľîďe"/>
              <p:cNvSpPr/>
              <p:nvPr/>
            </p:nvSpPr>
            <p:spPr>
              <a:xfrm>
                <a:off x="1053779" y="1373606"/>
                <a:ext cx="5480940" cy="7565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50" y="494"/>
                    </a:moveTo>
                    <a:lnTo>
                      <a:pt x="6726" y="251"/>
                    </a:lnTo>
                    <a:cubicBezTo>
                      <a:pt x="7563" y="629"/>
                      <a:pt x="8309" y="1103"/>
                      <a:pt x="8936" y="1654"/>
                    </a:cubicBezTo>
                    <a:cubicBezTo>
                      <a:pt x="9660" y="2292"/>
                      <a:pt x="10213" y="3022"/>
                      <a:pt x="10565" y="3808"/>
                    </a:cubicBezTo>
                    <a:cubicBezTo>
                      <a:pt x="11542" y="3367"/>
                      <a:pt x="12321" y="2731"/>
                      <a:pt x="12808" y="1976"/>
                    </a:cubicBezTo>
                    <a:cubicBezTo>
                      <a:pt x="13199" y="1370"/>
                      <a:pt x="13389" y="706"/>
                      <a:pt x="13363" y="38"/>
                    </a:cubicBezTo>
                    <a:lnTo>
                      <a:pt x="13628" y="0"/>
                    </a:lnTo>
                    <a:cubicBezTo>
                      <a:pt x="13883" y="666"/>
                      <a:pt x="13846" y="1373"/>
                      <a:pt x="13525" y="2024"/>
                    </a:cubicBezTo>
                    <a:cubicBezTo>
                      <a:pt x="13220" y="2641"/>
                      <a:pt x="12678" y="3170"/>
                      <a:pt x="12168" y="3702"/>
                    </a:cubicBezTo>
                    <a:cubicBezTo>
                      <a:pt x="11896" y="3986"/>
                      <a:pt x="11629" y="4275"/>
                      <a:pt x="11369" y="4567"/>
                    </a:cubicBezTo>
                    <a:cubicBezTo>
                      <a:pt x="11050" y="4996"/>
                      <a:pt x="10809" y="5452"/>
                      <a:pt x="10651" y="5926"/>
                    </a:cubicBezTo>
                    <a:cubicBezTo>
                      <a:pt x="10495" y="6393"/>
                      <a:pt x="10421" y="6873"/>
                      <a:pt x="10431" y="7354"/>
                    </a:cubicBezTo>
                    <a:cubicBezTo>
                      <a:pt x="11077" y="6991"/>
                      <a:pt x="11837" y="6747"/>
                      <a:pt x="12642" y="6643"/>
                    </a:cubicBezTo>
                    <a:cubicBezTo>
                      <a:pt x="13062" y="6589"/>
                      <a:pt x="13488" y="6575"/>
                      <a:pt x="13910" y="6534"/>
                    </a:cubicBezTo>
                    <a:cubicBezTo>
                      <a:pt x="14323" y="6494"/>
                      <a:pt x="14730" y="6430"/>
                      <a:pt x="15128" y="6343"/>
                    </a:cubicBezTo>
                    <a:cubicBezTo>
                      <a:pt x="16060" y="6063"/>
                      <a:pt x="16878" y="5615"/>
                      <a:pt x="17505" y="5042"/>
                    </a:cubicBezTo>
                    <a:cubicBezTo>
                      <a:pt x="18240" y="4371"/>
                      <a:pt x="18682" y="3556"/>
                      <a:pt x="18775" y="2701"/>
                    </a:cubicBezTo>
                    <a:lnTo>
                      <a:pt x="19210" y="2702"/>
                    </a:lnTo>
                    <a:cubicBezTo>
                      <a:pt x="19202" y="3832"/>
                      <a:pt x="18691" y="4930"/>
                      <a:pt x="17753" y="5832"/>
                    </a:cubicBezTo>
                    <a:cubicBezTo>
                      <a:pt x="16824" y="6726"/>
                      <a:pt x="15525" y="7380"/>
                      <a:pt x="14047" y="7701"/>
                    </a:cubicBezTo>
                    <a:cubicBezTo>
                      <a:pt x="13605" y="7805"/>
                      <a:pt x="13168" y="7920"/>
                      <a:pt x="12738" y="8048"/>
                    </a:cubicBezTo>
                    <a:cubicBezTo>
                      <a:pt x="11718" y="8350"/>
                      <a:pt x="10696" y="8759"/>
                      <a:pt x="10303" y="9500"/>
                    </a:cubicBezTo>
                    <a:cubicBezTo>
                      <a:pt x="10126" y="9834"/>
                      <a:pt x="10111" y="10193"/>
                      <a:pt x="10127" y="10543"/>
                    </a:cubicBezTo>
                    <a:cubicBezTo>
                      <a:pt x="10144" y="10940"/>
                      <a:pt x="10202" y="11339"/>
                      <a:pt x="10303" y="11738"/>
                    </a:cubicBezTo>
                    <a:lnTo>
                      <a:pt x="11065" y="14309"/>
                    </a:lnTo>
                    <a:cubicBezTo>
                      <a:pt x="11188" y="14680"/>
                      <a:pt x="11490" y="15007"/>
                      <a:pt x="11918" y="15230"/>
                    </a:cubicBezTo>
                    <a:cubicBezTo>
                      <a:pt x="12408" y="15486"/>
                      <a:pt x="13022" y="15585"/>
                      <a:pt x="13616" y="15505"/>
                    </a:cubicBezTo>
                    <a:lnTo>
                      <a:pt x="15115" y="15209"/>
                    </a:lnTo>
                    <a:cubicBezTo>
                      <a:pt x="15449" y="15130"/>
                      <a:pt x="15806" y="15119"/>
                      <a:pt x="16148" y="15176"/>
                    </a:cubicBezTo>
                    <a:cubicBezTo>
                      <a:pt x="16806" y="15287"/>
                      <a:pt x="17357" y="15643"/>
                      <a:pt x="18035" y="15675"/>
                    </a:cubicBezTo>
                    <a:cubicBezTo>
                      <a:pt x="18637" y="15704"/>
                      <a:pt x="19182" y="15474"/>
                      <a:pt x="19741" y="15316"/>
                    </a:cubicBezTo>
                    <a:cubicBezTo>
                      <a:pt x="19959" y="15254"/>
                      <a:pt x="20183" y="15203"/>
                      <a:pt x="20415" y="15183"/>
                    </a:cubicBezTo>
                    <a:cubicBezTo>
                      <a:pt x="20826" y="15148"/>
                      <a:pt x="21242" y="15210"/>
                      <a:pt x="21600" y="15360"/>
                    </a:cubicBezTo>
                    <a:cubicBezTo>
                      <a:pt x="21205" y="15233"/>
                      <a:pt x="20756" y="15227"/>
                      <a:pt x="20355" y="15343"/>
                    </a:cubicBezTo>
                    <a:cubicBezTo>
                      <a:pt x="19980" y="15451"/>
                      <a:pt x="19680" y="15657"/>
                      <a:pt x="19325" y="15792"/>
                    </a:cubicBezTo>
                    <a:cubicBezTo>
                      <a:pt x="19021" y="15908"/>
                      <a:pt x="18682" y="15970"/>
                      <a:pt x="18338" y="15972"/>
                    </a:cubicBezTo>
                    <a:cubicBezTo>
                      <a:pt x="18543" y="16146"/>
                      <a:pt x="18805" y="16280"/>
                      <a:pt x="19100" y="16363"/>
                    </a:cubicBezTo>
                    <a:cubicBezTo>
                      <a:pt x="19446" y="16460"/>
                      <a:pt x="19825" y="16481"/>
                      <a:pt x="20188" y="16425"/>
                    </a:cubicBezTo>
                    <a:cubicBezTo>
                      <a:pt x="19814" y="16543"/>
                      <a:pt x="19399" y="16575"/>
                      <a:pt x="18999" y="16516"/>
                    </a:cubicBezTo>
                    <a:cubicBezTo>
                      <a:pt x="18348" y="16419"/>
                      <a:pt x="17824" y="16098"/>
                      <a:pt x="17260" y="15847"/>
                    </a:cubicBezTo>
                    <a:cubicBezTo>
                      <a:pt x="16850" y="15664"/>
                      <a:pt x="16401" y="15515"/>
                      <a:pt x="15919" y="15509"/>
                    </a:cubicBezTo>
                    <a:cubicBezTo>
                      <a:pt x="15679" y="15505"/>
                      <a:pt x="15440" y="15539"/>
                      <a:pt x="15219" y="15606"/>
                    </a:cubicBezTo>
                    <a:cubicBezTo>
                      <a:pt x="15483" y="15667"/>
                      <a:pt x="15730" y="15763"/>
                      <a:pt x="15945" y="15890"/>
                    </a:cubicBezTo>
                    <a:cubicBezTo>
                      <a:pt x="16512" y="16225"/>
                      <a:pt x="16854" y="16764"/>
                      <a:pt x="17556" y="16935"/>
                    </a:cubicBezTo>
                    <a:cubicBezTo>
                      <a:pt x="18092" y="17065"/>
                      <a:pt x="18675" y="16928"/>
                      <a:pt x="19226" y="17009"/>
                    </a:cubicBezTo>
                    <a:cubicBezTo>
                      <a:pt x="19590" y="17063"/>
                      <a:pt x="19916" y="17207"/>
                      <a:pt x="20147" y="17417"/>
                    </a:cubicBezTo>
                    <a:cubicBezTo>
                      <a:pt x="19795" y="17217"/>
                      <a:pt x="19358" y="17114"/>
                      <a:pt x="18911" y="17123"/>
                    </a:cubicBezTo>
                    <a:cubicBezTo>
                      <a:pt x="18667" y="17129"/>
                      <a:pt x="18427" y="17169"/>
                      <a:pt x="18184" y="17188"/>
                    </a:cubicBezTo>
                    <a:cubicBezTo>
                      <a:pt x="17901" y="17211"/>
                      <a:pt x="17614" y="17205"/>
                      <a:pt x="17333" y="17171"/>
                    </a:cubicBezTo>
                    <a:cubicBezTo>
                      <a:pt x="17400" y="17375"/>
                      <a:pt x="17557" y="17557"/>
                      <a:pt x="17780" y="17690"/>
                    </a:cubicBezTo>
                    <a:cubicBezTo>
                      <a:pt x="18439" y="18082"/>
                      <a:pt x="19412" y="17941"/>
                      <a:pt x="20144" y="18244"/>
                    </a:cubicBezTo>
                    <a:cubicBezTo>
                      <a:pt x="20540" y="18408"/>
                      <a:pt x="20823" y="18684"/>
                      <a:pt x="20924" y="19006"/>
                    </a:cubicBezTo>
                    <a:cubicBezTo>
                      <a:pt x="20654" y="18787"/>
                      <a:pt x="20326" y="18608"/>
                      <a:pt x="19959" y="18482"/>
                    </a:cubicBezTo>
                    <a:cubicBezTo>
                      <a:pt x="19664" y="18380"/>
                      <a:pt x="19348" y="18313"/>
                      <a:pt x="19023" y="18293"/>
                    </a:cubicBezTo>
                    <a:cubicBezTo>
                      <a:pt x="18714" y="18275"/>
                      <a:pt x="18403" y="18298"/>
                      <a:pt x="18114" y="18214"/>
                    </a:cubicBezTo>
                    <a:cubicBezTo>
                      <a:pt x="17939" y="18164"/>
                      <a:pt x="17789" y="18078"/>
                      <a:pt x="17682" y="17966"/>
                    </a:cubicBezTo>
                    <a:cubicBezTo>
                      <a:pt x="17559" y="18120"/>
                      <a:pt x="17552" y="18308"/>
                      <a:pt x="17662" y="18467"/>
                    </a:cubicBezTo>
                    <a:cubicBezTo>
                      <a:pt x="17899" y="18811"/>
                      <a:pt x="18521" y="18858"/>
                      <a:pt x="18891" y="19121"/>
                    </a:cubicBezTo>
                    <a:cubicBezTo>
                      <a:pt x="19065" y="19244"/>
                      <a:pt x="19173" y="19408"/>
                      <a:pt x="19196" y="19583"/>
                    </a:cubicBezTo>
                    <a:cubicBezTo>
                      <a:pt x="19062" y="19446"/>
                      <a:pt x="18887" y="19331"/>
                      <a:pt x="18685" y="19249"/>
                    </a:cubicBezTo>
                    <a:cubicBezTo>
                      <a:pt x="18266" y="19078"/>
                      <a:pt x="17723" y="19035"/>
                      <a:pt x="17461" y="18736"/>
                    </a:cubicBezTo>
                    <a:cubicBezTo>
                      <a:pt x="17310" y="18563"/>
                      <a:pt x="17302" y="18353"/>
                      <a:pt x="17267" y="18154"/>
                    </a:cubicBezTo>
                    <a:cubicBezTo>
                      <a:pt x="17194" y="17738"/>
                      <a:pt x="16989" y="17336"/>
                      <a:pt x="16675" y="16981"/>
                    </a:cubicBezTo>
                    <a:cubicBezTo>
                      <a:pt x="16384" y="16652"/>
                      <a:pt x="15998" y="16365"/>
                      <a:pt x="15501" y="16212"/>
                    </a:cubicBezTo>
                    <a:cubicBezTo>
                      <a:pt x="15126" y="16097"/>
                      <a:pt x="14719" y="16069"/>
                      <a:pt x="14319" y="16059"/>
                    </a:cubicBezTo>
                    <a:cubicBezTo>
                      <a:pt x="13974" y="16050"/>
                      <a:pt x="13625" y="16055"/>
                      <a:pt x="13275" y="16073"/>
                    </a:cubicBezTo>
                    <a:cubicBezTo>
                      <a:pt x="13443" y="16318"/>
                      <a:pt x="13748" y="16499"/>
                      <a:pt x="14112" y="16571"/>
                    </a:cubicBezTo>
                    <a:cubicBezTo>
                      <a:pt x="14795" y="16705"/>
                      <a:pt x="15704" y="16501"/>
                      <a:pt x="16024" y="16987"/>
                    </a:cubicBezTo>
                    <a:cubicBezTo>
                      <a:pt x="16198" y="17251"/>
                      <a:pt x="15992" y="17558"/>
                      <a:pt x="16086" y="17840"/>
                    </a:cubicBezTo>
                    <a:cubicBezTo>
                      <a:pt x="16120" y="17943"/>
                      <a:pt x="16193" y="18037"/>
                      <a:pt x="16298" y="18112"/>
                    </a:cubicBezTo>
                    <a:cubicBezTo>
                      <a:pt x="16149" y="18097"/>
                      <a:pt x="16017" y="18035"/>
                      <a:pt x="15938" y="17942"/>
                    </a:cubicBezTo>
                    <a:cubicBezTo>
                      <a:pt x="15724" y="17687"/>
                      <a:pt x="15990" y="17335"/>
                      <a:pt x="15742" y="17091"/>
                    </a:cubicBezTo>
                    <a:cubicBezTo>
                      <a:pt x="15593" y="16946"/>
                      <a:pt x="15336" y="16910"/>
                      <a:pt x="15099" y="16898"/>
                    </a:cubicBezTo>
                    <a:cubicBezTo>
                      <a:pt x="14852" y="16886"/>
                      <a:pt x="14599" y="16894"/>
                      <a:pt x="14342" y="16925"/>
                    </a:cubicBezTo>
                    <a:cubicBezTo>
                      <a:pt x="14387" y="17069"/>
                      <a:pt x="14486" y="17202"/>
                      <a:pt x="14629" y="17308"/>
                    </a:cubicBezTo>
                    <a:cubicBezTo>
                      <a:pt x="14886" y="17498"/>
                      <a:pt x="15265" y="17586"/>
                      <a:pt x="15492" y="17801"/>
                    </a:cubicBezTo>
                    <a:cubicBezTo>
                      <a:pt x="15666" y="17966"/>
                      <a:pt x="15722" y="18181"/>
                      <a:pt x="15643" y="18381"/>
                    </a:cubicBezTo>
                    <a:cubicBezTo>
                      <a:pt x="15625" y="18251"/>
                      <a:pt x="15563" y="18126"/>
                      <a:pt x="15464" y="18017"/>
                    </a:cubicBezTo>
                    <a:cubicBezTo>
                      <a:pt x="15065" y="17582"/>
                      <a:pt x="14221" y="17515"/>
                      <a:pt x="13766" y="17115"/>
                    </a:cubicBezTo>
                    <a:cubicBezTo>
                      <a:pt x="13536" y="16911"/>
                      <a:pt x="13434" y="16642"/>
                      <a:pt x="13168" y="16461"/>
                    </a:cubicBezTo>
                    <a:cubicBezTo>
                      <a:pt x="12661" y="16118"/>
                      <a:pt x="11880" y="16248"/>
                      <a:pt x="11237" y="16088"/>
                    </a:cubicBezTo>
                    <a:cubicBezTo>
                      <a:pt x="10991" y="16026"/>
                      <a:pt x="10770" y="15923"/>
                      <a:pt x="10592" y="15785"/>
                    </a:cubicBezTo>
                    <a:cubicBezTo>
                      <a:pt x="10631" y="16089"/>
                      <a:pt x="10805" y="16375"/>
                      <a:pt x="11088" y="16600"/>
                    </a:cubicBezTo>
                    <a:cubicBezTo>
                      <a:pt x="11762" y="17138"/>
                      <a:pt x="12901" y="17233"/>
                      <a:pt x="13550" y="17788"/>
                    </a:cubicBezTo>
                    <a:cubicBezTo>
                      <a:pt x="14062" y="18228"/>
                      <a:pt x="14154" y="18873"/>
                      <a:pt x="14763" y="19249"/>
                    </a:cubicBezTo>
                    <a:cubicBezTo>
                      <a:pt x="15106" y="19461"/>
                      <a:pt x="15562" y="19550"/>
                      <a:pt x="16005" y="19493"/>
                    </a:cubicBezTo>
                    <a:cubicBezTo>
                      <a:pt x="16310" y="19499"/>
                      <a:pt x="16594" y="19605"/>
                      <a:pt x="16778" y="19781"/>
                    </a:cubicBezTo>
                    <a:cubicBezTo>
                      <a:pt x="17024" y="20016"/>
                      <a:pt x="17055" y="20336"/>
                      <a:pt x="16855" y="20594"/>
                    </a:cubicBezTo>
                    <a:cubicBezTo>
                      <a:pt x="16954" y="20326"/>
                      <a:pt x="16811" y="20042"/>
                      <a:pt x="16497" y="19884"/>
                    </a:cubicBezTo>
                    <a:cubicBezTo>
                      <a:pt x="16080" y="19673"/>
                      <a:pt x="15527" y="19760"/>
                      <a:pt x="15044" y="19659"/>
                    </a:cubicBezTo>
                    <a:cubicBezTo>
                      <a:pt x="14635" y="19574"/>
                      <a:pt x="14300" y="19359"/>
                      <a:pt x="14132" y="19075"/>
                    </a:cubicBezTo>
                    <a:cubicBezTo>
                      <a:pt x="14071" y="19278"/>
                      <a:pt x="14103" y="19490"/>
                      <a:pt x="14224" y="19678"/>
                    </a:cubicBezTo>
                    <a:cubicBezTo>
                      <a:pt x="14362" y="19891"/>
                      <a:pt x="14603" y="20057"/>
                      <a:pt x="14775" y="20257"/>
                    </a:cubicBezTo>
                    <a:cubicBezTo>
                      <a:pt x="15124" y="20661"/>
                      <a:pt x="15171" y="21165"/>
                      <a:pt x="14900" y="21600"/>
                    </a:cubicBezTo>
                    <a:cubicBezTo>
                      <a:pt x="15017" y="21373"/>
                      <a:pt x="15017" y="21123"/>
                      <a:pt x="14900" y="20895"/>
                    </a:cubicBezTo>
                    <a:cubicBezTo>
                      <a:pt x="14666" y="20437"/>
                      <a:pt x="14006" y="20155"/>
                      <a:pt x="13810" y="19685"/>
                    </a:cubicBezTo>
                    <a:cubicBezTo>
                      <a:pt x="13681" y="19375"/>
                      <a:pt x="13785" y="19043"/>
                      <a:pt x="13719" y="18724"/>
                    </a:cubicBezTo>
                    <a:cubicBezTo>
                      <a:pt x="13603" y="18159"/>
                      <a:pt x="13004" y="17709"/>
                      <a:pt x="12229" y="17605"/>
                    </a:cubicBezTo>
                    <a:cubicBezTo>
                      <a:pt x="12046" y="17873"/>
                      <a:pt x="12021" y="18183"/>
                      <a:pt x="12159" y="18464"/>
                    </a:cubicBezTo>
                    <a:cubicBezTo>
                      <a:pt x="12345" y="18845"/>
                      <a:pt x="12794" y="19112"/>
                      <a:pt x="13104" y="19445"/>
                    </a:cubicBezTo>
                    <a:cubicBezTo>
                      <a:pt x="13215" y="19563"/>
                      <a:pt x="13308" y="19695"/>
                      <a:pt x="13302" y="19838"/>
                    </a:cubicBezTo>
                    <a:cubicBezTo>
                      <a:pt x="13293" y="20041"/>
                      <a:pt x="13089" y="20197"/>
                      <a:pt x="12957" y="20370"/>
                    </a:cubicBezTo>
                    <a:cubicBezTo>
                      <a:pt x="12822" y="20548"/>
                      <a:pt x="12759" y="20750"/>
                      <a:pt x="12778" y="20954"/>
                    </a:cubicBezTo>
                    <a:cubicBezTo>
                      <a:pt x="12602" y="20765"/>
                      <a:pt x="12559" y="20527"/>
                      <a:pt x="12660" y="20311"/>
                    </a:cubicBezTo>
                    <a:cubicBezTo>
                      <a:pt x="12731" y="20159"/>
                      <a:pt x="12875" y="20023"/>
                      <a:pt x="12886" y="19862"/>
                    </a:cubicBezTo>
                    <a:cubicBezTo>
                      <a:pt x="12899" y="19647"/>
                      <a:pt x="12704" y="19476"/>
                      <a:pt x="12507" y="19333"/>
                    </a:cubicBezTo>
                    <a:cubicBezTo>
                      <a:pt x="12364" y="19230"/>
                      <a:pt x="12210" y="19132"/>
                      <a:pt x="12044" y="19040"/>
                    </a:cubicBezTo>
                    <a:cubicBezTo>
                      <a:pt x="11863" y="19211"/>
                      <a:pt x="11733" y="19408"/>
                      <a:pt x="11662" y="19617"/>
                    </a:cubicBezTo>
                    <a:cubicBezTo>
                      <a:pt x="11596" y="19809"/>
                      <a:pt x="11582" y="20008"/>
                      <a:pt x="11619" y="20204"/>
                    </a:cubicBezTo>
                    <a:cubicBezTo>
                      <a:pt x="11465" y="20058"/>
                      <a:pt x="11391" y="19877"/>
                      <a:pt x="11408" y="19694"/>
                    </a:cubicBezTo>
                    <a:cubicBezTo>
                      <a:pt x="11440" y="19361"/>
                      <a:pt x="11768" y="19087"/>
                      <a:pt x="11849" y="18760"/>
                    </a:cubicBezTo>
                    <a:cubicBezTo>
                      <a:pt x="11928" y="18440"/>
                      <a:pt x="11777" y="18131"/>
                      <a:pt x="11602" y="17847"/>
                    </a:cubicBezTo>
                    <a:cubicBezTo>
                      <a:pt x="11444" y="17591"/>
                      <a:pt x="11258" y="17339"/>
                      <a:pt x="11042" y="17094"/>
                    </a:cubicBezTo>
                    <a:cubicBezTo>
                      <a:pt x="11056" y="17311"/>
                      <a:pt x="10989" y="17527"/>
                      <a:pt x="10850" y="17719"/>
                    </a:cubicBezTo>
                    <a:cubicBezTo>
                      <a:pt x="10625" y="18027"/>
                      <a:pt x="10217" y="18277"/>
                      <a:pt x="10189" y="18629"/>
                    </a:cubicBezTo>
                    <a:cubicBezTo>
                      <a:pt x="10176" y="18791"/>
                      <a:pt x="10251" y="18950"/>
                      <a:pt x="10399" y="19073"/>
                    </a:cubicBezTo>
                    <a:cubicBezTo>
                      <a:pt x="10135" y="19021"/>
                      <a:pt x="9934" y="18865"/>
                      <a:pt x="9881" y="18671"/>
                    </a:cubicBezTo>
                    <a:cubicBezTo>
                      <a:pt x="9755" y="18213"/>
                      <a:pt x="10424" y="17892"/>
                      <a:pt x="10555" y="17454"/>
                    </a:cubicBezTo>
                    <a:cubicBezTo>
                      <a:pt x="10710" y="16935"/>
                      <a:pt x="10137" y="16506"/>
                      <a:pt x="9749" y="16057"/>
                    </a:cubicBezTo>
                    <a:cubicBezTo>
                      <a:pt x="9570" y="15850"/>
                      <a:pt x="9430" y="15627"/>
                      <a:pt x="9334" y="15392"/>
                    </a:cubicBezTo>
                    <a:cubicBezTo>
                      <a:pt x="9569" y="15972"/>
                      <a:pt x="9484" y="16594"/>
                      <a:pt x="9098" y="17130"/>
                    </a:cubicBezTo>
                    <a:cubicBezTo>
                      <a:pt x="8793" y="17553"/>
                      <a:pt x="8313" y="17970"/>
                      <a:pt x="8530" y="18422"/>
                    </a:cubicBezTo>
                    <a:cubicBezTo>
                      <a:pt x="8763" y="18908"/>
                      <a:pt x="9666" y="19025"/>
                      <a:pt x="9924" y="19501"/>
                    </a:cubicBezTo>
                    <a:cubicBezTo>
                      <a:pt x="10028" y="19694"/>
                      <a:pt x="9999" y="19912"/>
                      <a:pt x="9846" y="20088"/>
                    </a:cubicBezTo>
                    <a:cubicBezTo>
                      <a:pt x="9842" y="19909"/>
                      <a:pt x="9771" y="19734"/>
                      <a:pt x="9641" y="19581"/>
                    </a:cubicBezTo>
                    <a:cubicBezTo>
                      <a:pt x="9420" y="19322"/>
                      <a:pt x="9052" y="19148"/>
                      <a:pt x="8636" y="19107"/>
                    </a:cubicBezTo>
                    <a:cubicBezTo>
                      <a:pt x="8075" y="19335"/>
                      <a:pt x="7889" y="19857"/>
                      <a:pt x="8228" y="20253"/>
                    </a:cubicBezTo>
                    <a:cubicBezTo>
                      <a:pt x="8446" y="20508"/>
                      <a:pt x="8879" y="20686"/>
                      <a:pt x="8870" y="20993"/>
                    </a:cubicBezTo>
                    <a:cubicBezTo>
                      <a:pt x="8867" y="21079"/>
                      <a:pt x="8825" y="21162"/>
                      <a:pt x="8749" y="21228"/>
                    </a:cubicBezTo>
                    <a:cubicBezTo>
                      <a:pt x="8754" y="21121"/>
                      <a:pt x="8714" y="21016"/>
                      <a:pt x="8632" y="20926"/>
                    </a:cubicBezTo>
                    <a:cubicBezTo>
                      <a:pt x="8442" y="20717"/>
                      <a:pt x="8073" y="20635"/>
                      <a:pt x="7872" y="20432"/>
                    </a:cubicBezTo>
                    <a:cubicBezTo>
                      <a:pt x="7468" y="20023"/>
                      <a:pt x="7919" y="19511"/>
                      <a:pt x="7921" y="19025"/>
                    </a:cubicBezTo>
                    <a:cubicBezTo>
                      <a:pt x="7921" y="18908"/>
                      <a:pt x="7894" y="18792"/>
                      <a:pt x="7881" y="18676"/>
                    </a:cubicBezTo>
                    <a:cubicBezTo>
                      <a:pt x="7853" y="18410"/>
                      <a:pt x="7902" y="18142"/>
                      <a:pt x="8026" y="17891"/>
                    </a:cubicBezTo>
                    <a:cubicBezTo>
                      <a:pt x="7427" y="17988"/>
                      <a:pt x="6892" y="18229"/>
                      <a:pt x="6507" y="18575"/>
                    </a:cubicBezTo>
                    <a:cubicBezTo>
                      <a:pt x="6224" y="18829"/>
                      <a:pt x="6034" y="19131"/>
                      <a:pt x="5955" y="19453"/>
                    </a:cubicBezTo>
                    <a:cubicBezTo>
                      <a:pt x="5814" y="19072"/>
                      <a:pt x="5926" y="18665"/>
                      <a:pt x="6256" y="18352"/>
                    </a:cubicBezTo>
                    <a:cubicBezTo>
                      <a:pt x="6706" y="17925"/>
                      <a:pt x="7471" y="17756"/>
                      <a:pt x="7986" y="17373"/>
                    </a:cubicBezTo>
                    <a:cubicBezTo>
                      <a:pt x="8658" y="16871"/>
                      <a:pt x="8807" y="16113"/>
                      <a:pt x="8355" y="15496"/>
                    </a:cubicBezTo>
                    <a:cubicBezTo>
                      <a:pt x="8229" y="15801"/>
                      <a:pt x="8019" y="16082"/>
                      <a:pt x="7742" y="16322"/>
                    </a:cubicBezTo>
                    <a:cubicBezTo>
                      <a:pt x="7409" y="16611"/>
                      <a:pt x="6985" y="16837"/>
                      <a:pt x="6548" y="17052"/>
                    </a:cubicBezTo>
                    <a:cubicBezTo>
                      <a:pt x="5924" y="17360"/>
                      <a:pt x="5259" y="17655"/>
                      <a:pt x="4877" y="18129"/>
                    </a:cubicBezTo>
                    <a:cubicBezTo>
                      <a:pt x="4436" y="18675"/>
                      <a:pt x="4436" y="19394"/>
                      <a:pt x="3776" y="19822"/>
                    </a:cubicBezTo>
                    <a:cubicBezTo>
                      <a:pt x="3523" y="19986"/>
                      <a:pt x="3199" y="20082"/>
                      <a:pt x="2860" y="20093"/>
                    </a:cubicBezTo>
                    <a:cubicBezTo>
                      <a:pt x="3149" y="20027"/>
                      <a:pt x="3395" y="19887"/>
                      <a:pt x="3554" y="19700"/>
                    </a:cubicBezTo>
                    <a:cubicBezTo>
                      <a:pt x="3761" y="19454"/>
                      <a:pt x="3794" y="19161"/>
                      <a:pt x="3871" y="18884"/>
                    </a:cubicBezTo>
                    <a:cubicBezTo>
                      <a:pt x="3942" y="18631"/>
                      <a:pt x="4053" y="18383"/>
                      <a:pt x="4201" y="18146"/>
                    </a:cubicBezTo>
                    <a:cubicBezTo>
                      <a:pt x="3966" y="18281"/>
                      <a:pt x="3675" y="18354"/>
                      <a:pt x="3375" y="18354"/>
                    </a:cubicBezTo>
                    <a:cubicBezTo>
                      <a:pt x="3005" y="18355"/>
                      <a:pt x="2652" y="18243"/>
                      <a:pt x="2283" y="18239"/>
                    </a:cubicBezTo>
                    <a:cubicBezTo>
                      <a:pt x="1896" y="18235"/>
                      <a:pt x="1523" y="18346"/>
                      <a:pt x="1253" y="18547"/>
                    </a:cubicBezTo>
                    <a:cubicBezTo>
                      <a:pt x="1409" y="18374"/>
                      <a:pt x="1621" y="18233"/>
                      <a:pt x="1871" y="18133"/>
                    </a:cubicBezTo>
                    <a:cubicBezTo>
                      <a:pt x="2247" y="17984"/>
                      <a:pt x="2684" y="17940"/>
                      <a:pt x="3102" y="18008"/>
                    </a:cubicBezTo>
                    <a:cubicBezTo>
                      <a:pt x="3332" y="18023"/>
                      <a:pt x="3563" y="18005"/>
                      <a:pt x="3783" y="17955"/>
                    </a:cubicBezTo>
                    <a:cubicBezTo>
                      <a:pt x="4131" y="17877"/>
                      <a:pt x="4431" y="17725"/>
                      <a:pt x="4731" y="17584"/>
                    </a:cubicBezTo>
                    <a:cubicBezTo>
                      <a:pt x="5221" y="17355"/>
                      <a:pt x="5738" y="17138"/>
                      <a:pt x="6078" y="16793"/>
                    </a:cubicBezTo>
                    <a:cubicBezTo>
                      <a:pt x="6168" y="16702"/>
                      <a:pt x="6243" y="16604"/>
                      <a:pt x="6302" y="16501"/>
                    </a:cubicBezTo>
                    <a:cubicBezTo>
                      <a:pt x="5880" y="16686"/>
                      <a:pt x="5417" y="16818"/>
                      <a:pt x="4934" y="16890"/>
                    </a:cubicBezTo>
                    <a:cubicBezTo>
                      <a:pt x="4454" y="16962"/>
                      <a:pt x="3961" y="16974"/>
                      <a:pt x="3476" y="16926"/>
                    </a:cubicBezTo>
                    <a:cubicBezTo>
                      <a:pt x="3081" y="16895"/>
                      <a:pt x="2685" y="16969"/>
                      <a:pt x="2360" y="17134"/>
                    </a:cubicBezTo>
                    <a:cubicBezTo>
                      <a:pt x="1828" y="17404"/>
                      <a:pt x="1519" y="17900"/>
                      <a:pt x="876" y="18010"/>
                    </a:cubicBezTo>
                    <a:cubicBezTo>
                      <a:pt x="568" y="18062"/>
                      <a:pt x="244" y="18008"/>
                      <a:pt x="0" y="17862"/>
                    </a:cubicBezTo>
                    <a:cubicBezTo>
                      <a:pt x="314" y="17920"/>
                      <a:pt x="646" y="17891"/>
                      <a:pt x="932" y="17780"/>
                    </a:cubicBezTo>
                    <a:cubicBezTo>
                      <a:pt x="1530" y="17547"/>
                      <a:pt x="1785" y="17019"/>
                      <a:pt x="2371" y="16772"/>
                    </a:cubicBezTo>
                    <a:cubicBezTo>
                      <a:pt x="2616" y="16669"/>
                      <a:pt x="2901" y="16625"/>
                      <a:pt x="3183" y="16647"/>
                    </a:cubicBezTo>
                    <a:cubicBezTo>
                      <a:pt x="2891" y="16465"/>
                      <a:pt x="2525" y="16357"/>
                      <a:pt x="2141" y="16337"/>
                    </a:cubicBezTo>
                    <a:cubicBezTo>
                      <a:pt x="1606" y="16309"/>
                      <a:pt x="1080" y="16453"/>
                      <a:pt x="705" y="16731"/>
                    </a:cubicBezTo>
                    <a:cubicBezTo>
                      <a:pt x="938" y="16409"/>
                      <a:pt x="1373" y="16188"/>
                      <a:pt x="1871" y="16140"/>
                    </a:cubicBezTo>
                    <a:cubicBezTo>
                      <a:pt x="2831" y="16047"/>
                      <a:pt x="3667" y="16602"/>
                      <a:pt x="4626" y="16600"/>
                    </a:cubicBezTo>
                    <a:cubicBezTo>
                      <a:pt x="5182" y="16600"/>
                      <a:pt x="5707" y="16412"/>
                      <a:pt x="6045" y="16092"/>
                    </a:cubicBezTo>
                    <a:cubicBezTo>
                      <a:pt x="5834" y="16050"/>
                      <a:pt x="5630" y="15991"/>
                      <a:pt x="5436" y="15916"/>
                    </a:cubicBezTo>
                    <a:cubicBezTo>
                      <a:pt x="4976" y="15740"/>
                      <a:pt x="4576" y="15480"/>
                      <a:pt x="4077" y="15369"/>
                    </a:cubicBezTo>
                    <a:cubicBezTo>
                      <a:pt x="3734" y="15292"/>
                      <a:pt x="3367" y="15292"/>
                      <a:pt x="3024" y="15368"/>
                    </a:cubicBezTo>
                    <a:cubicBezTo>
                      <a:pt x="3362" y="15196"/>
                      <a:pt x="3777" y="15125"/>
                      <a:pt x="4186" y="15167"/>
                    </a:cubicBezTo>
                    <a:cubicBezTo>
                      <a:pt x="5227" y="15275"/>
                      <a:pt x="6214" y="16089"/>
                      <a:pt x="7136" y="15608"/>
                    </a:cubicBezTo>
                    <a:cubicBezTo>
                      <a:pt x="7340" y="15501"/>
                      <a:pt x="7474" y="15337"/>
                      <a:pt x="7504" y="15155"/>
                    </a:cubicBezTo>
                    <a:lnTo>
                      <a:pt x="7332" y="11913"/>
                    </a:lnTo>
                    <a:cubicBezTo>
                      <a:pt x="7341" y="11767"/>
                      <a:pt x="7290" y="11622"/>
                      <a:pt x="7185" y="11498"/>
                    </a:cubicBezTo>
                    <a:cubicBezTo>
                      <a:pt x="7044" y="11328"/>
                      <a:pt x="6818" y="11210"/>
                      <a:pt x="6599" y="11093"/>
                    </a:cubicBezTo>
                    <a:cubicBezTo>
                      <a:pt x="6317" y="10943"/>
                      <a:pt x="6040" y="10789"/>
                      <a:pt x="5765" y="10633"/>
                    </a:cubicBezTo>
                    <a:lnTo>
                      <a:pt x="6003" y="10318"/>
                    </a:lnTo>
                    <a:cubicBezTo>
                      <a:pt x="6140" y="10419"/>
                      <a:pt x="6291" y="10510"/>
                      <a:pt x="6454" y="10590"/>
                    </a:cubicBezTo>
                    <a:cubicBezTo>
                      <a:pt x="6696" y="10709"/>
                      <a:pt x="6961" y="10800"/>
                      <a:pt x="7240" y="10862"/>
                    </a:cubicBezTo>
                    <a:cubicBezTo>
                      <a:pt x="7379" y="10528"/>
                      <a:pt x="7389" y="10172"/>
                      <a:pt x="7271" y="9833"/>
                    </a:cubicBezTo>
                    <a:cubicBezTo>
                      <a:pt x="7140" y="9455"/>
                      <a:pt x="6863" y="9120"/>
                      <a:pt x="6521" y="8831"/>
                    </a:cubicBezTo>
                    <a:cubicBezTo>
                      <a:pt x="5585" y="8038"/>
                      <a:pt x="4185" y="7598"/>
                      <a:pt x="3179" y="6842"/>
                    </a:cubicBezTo>
                    <a:cubicBezTo>
                      <a:pt x="2535" y="6358"/>
                      <a:pt x="2075" y="5762"/>
                      <a:pt x="1844" y="5111"/>
                    </a:cubicBezTo>
                    <a:lnTo>
                      <a:pt x="2226" y="4891"/>
                    </a:lnTo>
                    <a:cubicBezTo>
                      <a:pt x="2760" y="5647"/>
                      <a:pt x="3549" y="6293"/>
                      <a:pt x="4519" y="6770"/>
                    </a:cubicBezTo>
                    <a:cubicBezTo>
                      <a:pt x="5572" y="7287"/>
                      <a:pt x="6800" y="7586"/>
                      <a:pt x="8071" y="7635"/>
                    </a:cubicBezTo>
                    <a:lnTo>
                      <a:pt x="9086" y="5527"/>
                    </a:lnTo>
                    <a:cubicBezTo>
                      <a:pt x="9273" y="5052"/>
                      <a:pt x="9321" y="4554"/>
                      <a:pt x="9228" y="4065"/>
                    </a:cubicBezTo>
                    <a:cubicBezTo>
                      <a:pt x="9128" y="3540"/>
                      <a:pt x="8868" y="3041"/>
                      <a:pt x="8541" y="2567"/>
                    </a:cubicBezTo>
                    <a:cubicBezTo>
                      <a:pt x="8008" y="1797"/>
                      <a:pt x="7302" y="1096"/>
                      <a:pt x="6450" y="494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ḷïďè"/>
              <p:cNvSpPr/>
              <p:nvPr/>
            </p:nvSpPr>
            <p:spPr>
              <a:xfrm>
                <a:off x="4459587" y="369864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îṥľïḓé"/>
              <p:cNvSpPr/>
              <p:nvPr/>
            </p:nvSpPr>
            <p:spPr>
              <a:xfrm>
                <a:off x="4166546" y="368762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í$ľiḍe"/>
              <p:cNvSpPr/>
              <p:nvPr/>
            </p:nvSpPr>
            <p:spPr>
              <a:xfrm rot="3558016">
                <a:off x="5030431" y="969515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î$ḷíḓé"/>
              <p:cNvSpPr/>
              <p:nvPr/>
            </p:nvSpPr>
            <p:spPr>
              <a:xfrm rot="3558016">
                <a:off x="4878036" y="720120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îṧḷîḍé"/>
              <p:cNvSpPr/>
              <p:nvPr/>
            </p:nvSpPr>
            <p:spPr>
              <a:xfrm rot="2043825">
                <a:off x="3759276" y="1268186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ṧ1iḑe"/>
              <p:cNvSpPr/>
              <p:nvPr/>
            </p:nvSpPr>
            <p:spPr>
              <a:xfrm rot="2043825">
                <a:off x="3515383" y="1105434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ísḷíḑé"/>
              <p:cNvSpPr/>
              <p:nvPr/>
            </p:nvSpPr>
            <p:spPr>
              <a:xfrm rot="251292">
                <a:off x="3816375" y="168367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ïṣľiḑê"/>
              <p:cNvSpPr/>
              <p:nvPr/>
            </p:nvSpPr>
            <p:spPr>
              <a:xfrm rot="251292">
                <a:off x="3524061" y="146200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ísḻiďé"/>
              <p:cNvSpPr/>
              <p:nvPr/>
            </p:nvSpPr>
            <p:spPr>
              <a:xfrm rot="1038314">
                <a:off x="3211761" y="680085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ísľíḋe"/>
              <p:cNvSpPr/>
              <p:nvPr/>
            </p:nvSpPr>
            <p:spPr>
              <a:xfrm rot="1038314">
                <a:off x="2931595" y="593163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îs1ïḓe"/>
              <p:cNvSpPr/>
              <p:nvPr/>
            </p:nvSpPr>
            <p:spPr>
              <a:xfrm rot="21227908">
                <a:off x="2716718" y="11257"/>
                <a:ext cx="258610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îśḷiḓe"/>
              <p:cNvSpPr/>
              <p:nvPr/>
            </p:nvSpPr>
            <p:spPr>
              <a:xfrm rot="21227908">
                <a:off x="2425430" y="41307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ísļiḍe"/>
              <p:cNvSpPr/>
              <p:nvPr/>
            </p:nvSpPr>
            <p:spPr>
              <a:xfrm rot="18464531">
                <a:off x="2284897" y="558587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iṥ1idè"/>
              <p:cNvSpPr/>
              <p:nvPr/>
            </p:nvSpPr>
            <p:spPr>
              <a:xfrm rot="18464531">
                <a:off x="2104211" y="785320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îSḷíḑè"/>
              <p:cNvSpPr/>
              <p:nvPr/>
            </p:nvSpPr>
            <p:spPr>
              <a:xfrm rot="16317378">
                <a:off x="2166967" y="1300990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ïsḻîďè"/>
              <p:cNvSpPr/>
              <p:nvPr/>
            </p:nvSpPr>
            <p:spPr>
              <a:xfrm rot="16317378">
                <a:off x="2153104" y="1587548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îSḻíḍè"/>
              <p:cNvSpPr/>
              <p:nvPr/>
            </p:nvSpPr>
            <p:spPr>
              <a:xfrm rot="16913727">
                <a:off x="2698193" y="1916015"/>
                <a:ext cx="258610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" name="iślîḓê"/>
              <p:cNvSpPr/>
              <p:nvPr/>
            </p:nvSpPr>
            <p:spPr>
              <a:xfrm rot="16913727">
                <a:off x="2634713" y="2196653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" name="iṩḷídé"/>
              <p:cNvSpPr/>
              <p:nvPr/>
            </p:nvSpPr>
            <p:spPr>
              <a:xfrm rot="17857806">
                <a:off x="1549860" y="757274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" name="iṥ1îḋé"/>
              <p:cNvSpPr/>
              <p:nvPr/>
            </p:nvSpPr>
            <p:spPr>
              <a:xfrm rot="17857806">
                <a:off x="1412017" y="1011370"/>
                <a:ext cx="267862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" name="iṩḷíḍé"/>
              <p:cNvSpPr/>
              <p:nvPr/>
            </p:nvSpPr>
            <p:spPr>
              <a:xfrm rot="17524442">
                <a:off x="1145605" y="1261571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" name="íşliḋè"/>
              <p:cNvSpPr/>
              <p:nvPr/>
            </p:nvSpPr>
            <p:spPr>
              <a:xfrm rot="17524442">
                <a:off x="1033156" y="1527364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" name="iṧlïďê"/>
              <p:cNvSpPr/>
              <p:nvPr/>
            </p:nvSpPr>
            <p:spPr>
              <a:xfrm rot="251032">
                <a:off x="2047989" y="2392484"/>
                <a:ext cx="258610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" name="iSľïde"/>
              <p:cNvSpPr/>
              <p:nvPr/>
            </p:nvSpPr>
            <p:spPr>
              <a:xfrm rot="251032">
                <a:off x="1755672" y="2370339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" name="îṩḻiḍè"/>
              <p:cNvSpPr/>
              <p:nvPr/>
            </p:nvSpPr>
            <p:spPr>
              <a:xfrm rot="19876943">
                <a:off x="2708236" y="2875132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" name="ísḻidê"/>
              <p:cNvSpPr/>
              <p:nvPr/>
            </p:nvSpPr>
            <p:spPr>
              <a:xfrm rot="19876943">
                <a:off x="2450963" y="3012537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" name="îṧḻîḋê"/>
              <p:cNvSpPr/>
              <p:nvPr/>
            </p:nvSpPr>
            <p:spPr>
              <a:xfrm rot="19271235">
                <a:off x="1232098" y="2108341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" name="îSlídè"/>
              <p:cNvSpPr/>
              <p:nvPr/>
            </p:nvSpPr>
            <p:spPr>
              <a:xfrm rot="19271235">
                <a:off x="1003121" y="2287877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" name="îśļiḑe"/>
              <p:cNvSpPr/>
              <p:nvPr/>
            </p:nvSpPr>
            <p:spPr>
              <a:xfrm rot="17913690">
                <a:off x="480498" y="2234900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" name="íṡlîḑê"/>
              <p:cNvSpPr/>
              <p:nvPr/>
            </p:nvSpPr>
            <p:spPr>
              <a:xfrm rot="17913690">
                <a:off x="338515" y="2486797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" name="îśľïḑe"/>
              <p:cNvSpPr/>
              <p:nvPr/>
            </p:nvSpPr>
            <p:spPr>
              <a:xfrm rot="15909547">
                <a:off x="936669" y="2851558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" name="íSḷíḋe"/>
              <p:cNvSpPr/>
              <p:nvPr/>
            </p:nvSpPr>
            <p:spPr>
              <a:xfrm rot="15909547">
                <a:off x="956988" y="3137184"/>
                <a:ext cx="267862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" name="ïṥḷîḋe"/>
              <p:cNvSpPr/>
              <p:nvPr/>
            </p:nvSpPr>
            <p:spPr>
              <a:xfrm rot="14512828">
                <a:off x="1190183" y="3531825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9" name="ïṩlîḑe"/>
              <p:cNvSpPr/>
              <p:nvPr/>
            </p:nvSpPr>
            <p:spPr>
              <a:xfrm rot="14512828">
                <a:off x="1322028" y="3784201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0" name="îṡļïďê"/>
              <p:cNvSpPr/>
              <p:nvPr/>
            </p:nvSpPr>
            <p:spPr>
              <a:xfrm rot="13254571">
                <a:off x="1768629" y="4057548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1" name="îšliḓê"/>
              <p:cNvSpPr/>
              <p:nvPr/>
            </p:nvSpPr>
            <p:spPr>
              <a:xfrm rot="13254571">
                <a:off x="1982371" y="4244252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" name="íŝľiḓe"/>
              <p:cNvSpPr/>
              <p:nvPr/>
            </p:nvSpPr>
            <p:spPr>
              <a:xfrm rot="5779576">
                <a:off x="4712410" y="2335794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" name="îś1íḋe"/>
              <p:cNvSpPr/>
              <p:nvPr/>
            </p:nvSpPr>
            <p:spPr>
              <a:xfrm rot="5779576">
                <a:off x="4738961" y="2047357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" name="íŝlíďe"/>
              <p:cNvSpPr/>
              <p:nvPr/>
            </p:nvSpPr>
            <p:spPr>
              <a:xfrm rot="3645190">
                <a:off x="4330773" y="2899830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" name="îSḷíḋe"/>
              <p:cNvSpPr/>
              <p:nvPr/>
            </p:nvSpPr>
            <p:spPr>
              <a:xfrm rot="3645190">
                <a:off x="4184705" y="2646769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" name="îŝ1ïḓè"/>
              <p:cNvSpPr/>
              <p:nvPr/>
            </p:nvSpPr>
            <p:spPr>
              <a:xfrm rot="18112015">
                <a:off x="5238701" y="1608297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" name="išḷïḋé"/>
              <p:cNvSpPr/>
              <p:nvPr/>
            </p:nvSpPr>
            <p:spPr>
              <a:xfrm rot="18112015">
                <a:off x="5082324" y="1851853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" name="îṧļidè"/>
              <p:cNvSpPr/>
              <p:nvPr/>
            </p:nvSpPr>
            <p:spPr>
              <a:xfrm rot="202899">
                <a:off x="5937556" y="1294426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" name="ïṡ1îḍe"/>
              <p:cNvSpPr/>
              <p:nvPr/>
            </p:nvSpPr>
            <p:spPr>
              <a:xfrm rot="202899">
                <a:off x="5644982" y="1276311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" name="îśḻiḍê"/>
              <p:cNvSpPr/>
              <p:nvPr/>
            </p:nvSpPr>
            <p:spPr>
              <a:xfrm rot="4537826">
                <a:off x="6410394" y="2053891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" name="işľiḍe"/>
              <p:cNvSpPr/>
              <p:nvPr/>
            </p:nvSpPr>
            <p:spPr>
              <a:xfrm rot="4537826">
                <a:off x="6333602" y="1772940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" name="iŝļïḋè"/>
              <p:cNvSpPr/>
              <p:nvPr/>
            </p:nvSpPr>
            <p:spPr>
              <a:xfrm rot="5521842">
                <a:off x="6254597" y="2765885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" name="íṡľîḓe"/>
              <p:cNvSpPr/>
              <p:nvPr/>
            </p:nvSpPr>
            <p:spPr>
              <a:xfrm rot="5521842">
                <a:off x="6259584" y="2475919"/>
                <a:ext cx="267862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" name="íṡḻíḍê"/>
              <p:cNvSpPr/>
              <p:nvPr/>
            </p:nvSpPr>
            <p:spPr>
              <a:xfrm rot="6400210">
                <a:off x="5913037" y="3402010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" name="islïḍè"/>
              <p:cNvSpPr/>
              <p:nvPr/>
            </p:nvSpPr>
            <p:spPr>
              <a:xfrm rot="6400210">
                <a:off x="5990564" y="3123831"/>
                <a:ext cx="267862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" name="íşľïḑè"/>
              <p:cNvSpPr/>
              <p:nvPr/>
            </p:nvSpPr>
            <p:spPr>
              <a:xfrm rot="7686080">
                <a:off x="5347658" y="3899484"/>
                <a:ext cx="258610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" name="iśľîdè"/>
              <p:cNvSpPr/>
              <p:nvPr/>
            </p:nvSpPr>
            <p:spPr>
              <a:xfrm rot="7686080">
                <a:off x="5520523" y="3670439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" name="îs1ïḋe"/>
              <p:cNvSpPr/>
              <p:nvPr/>
            </p:nvSpPr>
            <p:spPr>
              <a:xfrm rot="8558927">
                <a:off x="4644492" y="4215322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" name="îšļïḑe"/>
              <p:cNvSpPr/>
              <p:nvPr/>
            </p:nvSpPr>
            <p:spPr>
              <a:xfrm rot="8558927">
                <a:off x="4868769" y="4038148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1" cy="679450"/>
            <a:chOff x="4857762" y="3409950"/>
            <a:chExt cx="903193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4273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复习</a:t>
              </a:r>
              <a:endPara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D427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9687215" y="22855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匿名函数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9333" y="1169452"/>
            <a:ext cx="20810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与三元运算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467253" y="1655687"/>
            <a:ext cx="6558915" cy="3687204"/>
            <a:chOff x="5594574" y="2160780"/>
            <a:chExt cx="6558915" cy="3687204"/>
          </a:xfrm>
        </p:grpSpPr>
        <p:grpSp>
          <p:nvGrpSpPr>
            <p:cNvPr id="11" name="Group 11"/>
            <p:cNvGrpSpPr/>
            <p:nvPr/>
          </p:nvGrpSpPr>
          <p:grpSpPr bwMode="auto">
            <a:xfrm>
              <a:off x="5594574" y="2594229"/>
              <a:ext cx="6345555" cy="705200"/>
              <a:chOff x="850" y="165"/>
              <a:chExt cx="9993" cy="1426"/>
            </a:xfrm>
          </p:grpSpPr>
          <p:sp>
            <p:nvSpPr>
              <p:cNvPr id="12" name="Freeform 15"/>
              <p:cNvSpPr/>
              <p:nvPr/>
            </p:nvSpPr>
            <p:spPr bwMode="auto">
              <a:xfrm>
                <a:off x="1058" y="165"/>
                <a:ext cx="9785" cy="1426"/>
              </a:xfrm>
              <a:custGeom>
                <a:avLst/>
                <a:gdLst>
                  <a:gd name="T0" fmla="+- 0 10805 1058"/>
                  <a:gd name="T1" fmla="*/ T0 w 9785"/>
                  <a:gd name="T2" fmla="+- 0 1591 165"/>
                  <a:gd name="T3" fmla="*/ 1591 h 1426"/>
                  <a:gd name="T4" fmla="+- 0 1095 1058"/>
                  <a:gd name="T5" fmla="*/ T4 w 9785"/>
                  <a:gd name="T6" fmla="+- 0 1591 165"/>
                  <a:gd name="T7" fmla="*/ 1591 h 1426"/>
                  <a:gd name="T8" fmla="+- 0 1079 1058"/>
                  <a:gd name="T9" fmla="*/ T8 w 9785"/>
                  <a:gd name="T10" fmla="+- 0 1588 165"/>
                  <a:gd name="T11" fmla="*/ 1588 h 1426"/>
                  <a:gd name="T12" fmla="+- 0 1067 1058"/>
                  <a:gd name="T13" fmla="*/ T12 w 9785"/>
                  <a:gd name="T14" fmla="+- 0 1581 165"/>
                  <a:gd name="T15" fmla="*/ 1581 h 1426"/>
                  <a:gd name="T16" fmla="+- 0 1060 1058"/>
                  <a:gd name="T17" fmla="*/ T16 w 9785"/>
                  <a:gd name="T18" fmla="+- 0 1570 165"/>
                  <a:gd name="T19" fmla="*/ 1570 h 1426"/>
                  <a:gd name="T20" fmla="+- 0 1058 1058"/>
                  <a:gd name="T21" fmla="*/ T20 w 9785"/>
                  <a:gd name="T22" fmla="+- 0 1553 165"/>
                  <a:gd name="T23" fmla="*/ 1553 h 1426"/>
                  <a:gd name="T24" fmla="+- 0 1058 1058"/>
                  <a:gd name="T25" fmla="*/ T24 w 9785"/>
                  <a:gd name="T26" fmla="+- 0 203 165"/>
                  <a:gd name="T27" fmla="*/ 203 h 1426"/>
                  <a:gd name="T28" fmla="+- 0 1060 1058"/>
                  <a:gd name="T29" fmla="*/ T28 w 9785"/>
                  <a:gd name="T30" fmla="+- 0 186 165"/>
                  <a:gd name="T31" fmla="*/ 186 h 1426"/>
                  <a:gd name="T32" fmla="+- 0 1067 1058"/>
                  <a:gd name="T33" fmla="*/ T32 w 9785"/>
                  <a:gd name="T34" fmla="+- 0 174 165"/>
                  <a:gd name="T35" fmla="*/ 174 h 1426"/>
                  <a:gd name="T36" fmla="+- 0 1079 1058"/>
                  <a:gd name="T37" fmla="*/ T36 w 9785"/>
                  <a:gd name="T38" fmla="+- 0 167 165"/>
                  <a:gd name="T39" fmla="*/ 167 h 1426"/>
                  <a:gd name="T40" fmla="+- 0 1095 1058"/>
                  <a:gd name="T41" fmla="*/ T40 w 9785"/>
                  <a:gd name="T42" fmla="+- 0 165 165"/>
                  <a:gd name="T43" fmla="*/ 165 h 1426"/>
                  <a:gd name="T44" fmla="+- 0 10805 1058"/>
                  <a:gd name="T45" fmla="*/ T44 w 9785"/>
                  <a:gd name="T46" fmla="+- 0 165 165"/>
                  <a:gd name="T47" fmla="*/ 165 h 1426"/>
                  <a:gd name="T48" fmla="+- 0 10821 1058"/>
                  <a:gd name="T49" fmla="*/ T48 w 9785"/>
                  <a:gd name="T50" fmla="+- 0 167 165"/>
                  <a:gd name="T51" fmla="*/ 167 h 1426"/>
                  <a:gd name="T52" fmla="+- 0 10833 1058"/>
                  <a:gd name="T53" fmla="*/ T52 w 9785"/>
                  <a:gd name="T54" fmla="+- 0 174 165"/>
                  <a:gd name="T55" fmla="*/ 174 h 1426"/>
                  <a:gd name="T56" fmla="+- 0 10840 1058"/>
                  <a:gd name="T57" fmla="*/ T56 w 9785"/>
                  <a:gd name="T58" fmla="+- 0 186 165"/>
                  <a:gd name="T59" fmla="*/ 186 h 1426"/>
                  <a:gd name="T60" fmla="+- 0 10842 1058"/>
                  <a:gd name="T61" fmla="*/ T60 w 9785"/>
                  <a:gd name="T62" fmla="+- 0 203 165"/>
                  <a:gd name="T63" fmla="*/ 203 h 1426"/>
                  <a:gd name="T64" fmla="+- 0 10842 1058"/>
                  <a:gd name="T65" fmla="*/ T64 w 9785"/>
                  <a:gd name="T66" fmla="+- 0 1553 165"/>
                  <a:gd name="T67" fmla="*/ 1553 h 1426"/>
                  <a:gd name="T68" fmla="+- 0 10840 1058"/>
                  <a:gd name="T69" fmla="*/ T68 w 9785"/>
                  <a:gd name="T70" fmla="+- 0 1570 165"/>
                  <a:gd name="T71" fmla="*/ 1570 h 1426"/>
                  <a:gd name="T72" fmla="+- 0 10833 1058"/>
                  <a:gd name="T73" fmla="*/ T72 w 9785"/>
                  <a:gd name="T74" fmla="+- 0 1581 165"/>
                  <a:gd name="T75" fmla="*/ 1581 h 1426"/>
                  <a:gd name="T76" fmla="+- 0 10821 1058"/>
                  <a:gd name="T77" fmla="*/ T76 w 9785"/>
                  <a:gd name="T78" fmla="+- 0 1588 165"/>
                  <a:gd name="T79" fmla="*/ 1588 h 1426"/>
                  <a:gd name="T80" fmla="+- 0 10805 1058"/>
                  <a:gd name="T81" fmla="*/ T80 w 9785"/>
                  <a:gd name="T82" fmla="+- 0 1591 165"/>
                  <a:gd name="T83" fmla="*/ 1591 h 142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</a:cxnLst>
                <a:rect l="0" t="0" r="r" b="b"/>
                <a:pathLst>
                  <a:path w="9785" h="1426">
                    <a:moveTo>
                      <a:pt x="9747" y="1426"/>
                    </a:moveTo>
                    <a:lnTo>
                      <a:pt x="37" y="1426"/>
                    </a:lnTo>
                    <a:lnTo>
                      <a:pt x="21" y="1423"/>
                    </a:lnTo>
                    <a:lnTo>
                      <a:pt x="9" y="1416"/>
                    </a:lnTo>
                    <a:lnTo>
                      <a:pt x="2" y="1405"/>
                    </a:lnTo>
                    <a:lnTo>
                      <a:pt x="0" y="1388"/>
                    </a:lnTo>
                    <a:lnTo>
                      <a:pt x="0" y="38"/>
                    </a:lnTo>
                    <a:lnTo>
                      <a:pt x="2" y="21"/>
                    </a:lnTo>
                    <a:lnTo>
                      <a:pt x="9" y="9"/>
                    </a:lnTo>
                    <a:lnTo>
                      <a:pt x="21" y="2"/>
                    </a:lnTo>
                    <a:lnTo>
                      <a:pt x="37" y="0"/>
                    </a:lnTo>
                    <a:lnTo>
                      <a:pt x="9747" y="0"/>
                    </a:lnTo>
                    <a:lnTo>
                      <a:pt x="9763" y="2"/>
                    </a:lnTo>
                    <a:lnTo>
                      <a:pt x="9775" y="9"/>
                    </a:lnTo>
                    <a:lnTo>
                      <a:pt x="9782" y="21"/>
                    </a:lnTo>
                    <a:lnTo>
                      <a:pt x="9784" y="38"/>
                    </a:lnTo>
                    <a:lnTo>
                      <a:pt x="9784" y="1388"/>
                    </a:lnTo>
                    <a:lnTo>
                      <a:pt x="9782" y="1405"/>
                    </a:lnTo>
                    <a:lnTo>
                      <a:pt x="9775" y="1416"/>
                    </a:lnTo>
                    <a:lnTo>
                      <a:pt x="9763" y="1423"/>
                    </a:lnTo>
                    <a:lnTo>
                      <a:pt x="9747" y="1426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4"/>
              <p:cNvSpPr/>
              <p:nvPr/>
            </p:nvSpPr>
            <p:spPr bwMode="auto">
              <a:xfrm>
                <a:off x="1058" y="165"/>
                <a:ext cx="9785" cy="1426"/>
              </a:xfrm>
              <a:custGeom>
                <a:avLst/>
                <a:gdLst>
                  <a:gd name="T0" fmla="+- 0 1058 1058"/>
                  <a:gd name="T1" fmla="*/ T0 w 9785"/>
                  <a:gd name="T2" fmla="+- 0 1553 165"/>
                  <a:gd name="T3" fmla="*/ 1553 h 1426"/>
                  <a:gd name="T4" fmla="+- 0 1058 1058"/>
                  <a:gd name="T5" fmla="*/ T4 w 9785"/>
                  <a:gd name="T6" fmla="+- 0 203 165"/>
                  <a:gd name="T7" fmla="*/ 203 h 1426"/>
                  <a:gd name="T8" fmla="+- 0 1060 1058"/>
                  <a:gd name="T9" fmla="*/ T8 w 9785"/>
                  <a:gd name="T10" fmla="+- 0 186 165"/>
                  <a:gd name="T11" fmla="*/ 186 h 1426"/>
                  <a:gd name="T12" fmla="+- 0 1067 1058"/>
                  <a:gd name="T13" fmla="*/ T12 w 9785"/>
                  <a:gd name="T14" fmla="+- 0 174 165"/>
                  <a:gd name="T15" fmla="*/ 174 h 1426"/>
                  <a:gd name="T16" fmla="+- 0 1079 1058"/>
                  <a:gd name="T17" fmla="*/ T16 w 9785"/>
                  <a:gd name="T18" fmla="+- 0 167 165"/>
                  <a:gd name="T19" fmla="*/ 167 h 1426"/>
                  <a:gd name="T20" fmla="+- 0 1095 1058"/>
                  <a:gd name="T21" fmla="*/ T20 w 9785"/>
                  <a:gd name="T22" fmla="+- 0 165 165"/>
                  <a:gd name="T23" fmla="*/ 165 h 1426"/>
                  <a:gd name="T24" fmla="+- 0 10805 1058"/>
                  <a:gd name="T25" fmla="*/ T24 w 9785"/>
                  <a:gd name="T26" fmla="+- 0 165 165"/>
                  <a:gd name="T27" fmla="*/ 165 h 1426"/>
                  <a:gd name="T28" fmla="+- 0 10821 1058"/>
                  <a:gd name="T29" fmla="*/ T28 w 9785"/>
                  <a:gd name="T30" fmla="+- 0 167 165"/>
                  <a:gd name="T31" fmla="*/ 167 h 1426"/>
                  <a:gd name="T32" fmla="+- 0 10833 1058"/>
                  <a:gd name="T33" fmla="*/ T32 w 9785"/>
                  <a:gd name="T34" fmla="+- 0 174 165"/>
                  <a:gd name="T35" fmla="*/ 174 h 1426"/>
                  <a:gd name="T36" fmla="+- 0 10840 1058"/>
                  <a:gd name="T37" fmla="*/ T36 w 9785"/>
                  <a:gd name="T38" fmla="+- 0 186 165"/>
                  <a:gd name="T39" fmla="*/ 186 h 1426"/>
                  <a:gd name="T40" fmla="+- 0 10842 1058"/>
                  <a:gd name="T41" fmla="*/ T40 w 9785"/>
                  <a:gd name="T42" fmla="+- 0 203 165"/>
                  <a:gd name="T43" fmla="*/ 203 h 1426"/>
                  <a:gd name="T44" fmla="+- 0 10842 1058"/>
                  <a:gd name="T45" fmla="*/ T44 w 9785"/>
                  <a:gd name="T46" fmla="+- 0 1553 165"/>
                  <a:gd name="T47" fmla="*/ 1553 h 1426"/>
                  <a:gd name="T48" fmla="+- 0 10840 1058"/>
                  <a:gd name="T49" fmla="*/ T48 w 9785"/>
                  <a:gd name="T50" fmla="+- 0 1570 165"/>
                  <a:gd name="T51" fmla="*/ 1570 h 1426"/>
                  <a:gd name="T52" fmla="+- 0 10833 1058"/>
                  <a:gd name="T53" fmla="*/ T52 w 9785"/>
                  <a:gd name="T54" fmla="+- 0 1581 165"/>
                  <a:gd name="T55" fmla="*/ 1581 h 1426"/>
                  <a:gd name="T56" fmla="+- 0 10821 1058"/>
                  <a:gd name="T57" fmla="*/ T56 w 9785"/>
                  <a:gd name="T58" fmla="+- 0 1588 165"/>
                  <a:gd name="T59" fmla="*/ 1588 h 1426"/>
                  <a:gd name="T60" fmla="+- 0 10805 1058"/>
                  <a:gd name="T61" fmla="*/ T60 w 9785"/>
                  <a:gd name="T62" fmla="+- 0 1591 165"/>
                  <a:gd name="T63" fmla="*/ 1591 h 1426"/>
                  <a:gd name="T64" fmla="+- 0 1095 1058"/>
                  <a:gd name="T65" fmla="*/ T64 w 9785"/>
                  <a:gd name="T66" fmla="+- 0 1591 165"/>
                  <a:gd name="T67" fmla="*/ 1591 h 1426"/>
                  <a:gd name="T68" fmla="+- 0 1079 1058"/>
                  <a:gd name="T69" fmla="*/ T68 w 9785"/>
                  <a:gd name="T70" fmla="+- 0 1588 165"/>
                  <a:gd name="T71" fmla="*/ 1588 h 1426"/>
                  <a:gd name="T72" fmla="+- 0 1067 1058"/>
                  <a:gd name="T73" fmla="*/ T72 w 9785"/>
                  <a:gd name="T74" fmla="+- 0 1581 165"/>
                  <a:gd name="T75" fmla="*/ 1581 h 1426"/>
                  <a:gd name="T76" fmla="+- 0 1060 1058"/>
                  <a:gd name="T77" fmla="*/ T76 w 9785"/>
                  <a:gd name="T78" fmla="+- 0 1570 165"/>
                  <a:gd name="T79" fmla="*/ 1570 h 1426"/>
                  <a:gd name="T80" fmla="+- 0 1058 1058"/>
                  <a:gd name="T81" fmla="*/ T80 w 9785"/>
                  <a:gd name="T82" fmla="+- 0 1553 165"/>
                  <a:gd name="T83" fmla="*/ 1553 h 142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</a:cxnLst>
                <a:rect l="0" t="0" r="r" b="b"/>
                <a:pathLst>
                  <a:path w="9785" h="1426">
                    <a:moveTo>
                      <a:pt x="0" y="1388"/>
                    </a:moveTo>
                    <a:lnTo>
                      <a:pt x="0" y="38"/>
                    </a:lnTo>
                    <a:lnTo>
                      <a:pt x="2" y="21"/>
                    </a:lnTo>
                    <a:lnTo>
                      <a:pt x="9" y="9"/>
                    </a:lnTo>
                    <a:lnTo>
                      <a:pt x="21" y="2"/>
                    </a:lnTo>
                    <a:lnTo>
                      <a:pt x="37" y="0"/>
                    </a:lnTo>
                    <a:lnTo>
                      <a:pt x="9747" y="0"/>
                    </a:lnTo>
                    <a:lnTo>
                      <a:pt x="9763" y="2"/>
                    </a:lnTo>
                    <a:lnTo>
                      <a:pt x="9775" y="9"/>
                    </a:lnTo>
                    <a:lnTo>
                      <a:pt x="9782" y="21"/>
                    </a:lnTo>
                    <a:lnTo>
                      <a:pt x="9784" y="38"/>
                    </a:lnTo>
                    <a:lnTo>
                      <a:pt x="9784" y="1388"/>
                    </a:lnTo>
                    <a:lnTo>
                      <a:pt x="9782" y="1405"/>
                    </a:lnTo>
                    <a:lnTo>
                      <a:pt x="9775" y="1416"/>
                    </a:lnTo>
                    <a:lnTo>
                      <a:pt x="9763" y="1423"/>
                    </a:lnTo>
                    <a:lnTo>
                      <a:pt x="9747" y="1426"/>
                    </a:lnTo>
                    <a:lnTo>
                      <a:pt x="37" y="1426"/>
                    </a:lnTo>
                    <a:lnTo>
                      <a:pt x="21" y="1423"/>
                    </a:lnTo>
                    <a:lnTo>
                      <a:pt x="9" y="1416"/>
                    </a:lnTo>
                    <a:lnTo>
                      <a:pt x="2" y="1405"/>
                    </a:lnTo>
                    <a:lnTo>
                      <a:pt x="0" y="1388"/>
                    </a:lnTo>
                    <a:close/>
                  </a:path>
                </a:pathLst>
              </a:custGeom>
              <a:noFill/>
              <a:ln w="9529">
                <a:solidFill>
                  <a:srgbClr val="DFE1E4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850" y="207"/>
                <a:ext cx="1124" cy="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>
                <a:lvl1pPr indent="2444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244475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50" b="0" i="0" u="none" strike="noStrike" cap="none" normalizeH="0" baseline="0" dirty="0">
                    <a:ln>
                      <a:noFill/>
                    </a:ln>
                    <a:solidFill>
                      <a:srgbClr val="770087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if </a:t>
                </a:r>
                <a:r>
                  <a:rPr kumimoji="0" lang="en-US" altLang="zh-CN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a</a:t>
                </a:r>
                <a:r>
                  <a:rPr kumimoji="0" lang="en-US" altLang="zh-CN" sz="105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:</a:t>
                </a:r>
                <a:endParaRPr kumimoji="0" lang="en-US" altLang="zh-CN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244475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b </a:t>
                </a:r>
                <a:r>
                  <a:rPr kumimoji="0" lang="en-US" altLang="zh-CN" sz="1050" b="0" i="0" u="none" strike="noStrike" cap="none" normalizeH="0" baseline="0" dirty="0">
                    <a:ln>
                      <a:noFill/>
                    </a:ln>
                    <a:solidFill>
                      <a:srgbClr val="770087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else</a:t>
                </a:r>
                <a:r>
                  <a:rPr kumimoji="0" lang="en-US" altLang="zh-CN" sz="105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:</a:t>
                </a:r>
                <a:endParaRPr kumimoji="0" lang="en-US" altLang="zh-CN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244475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c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6"/>
            <p:cNvGrpSpPr/>
            <p:nvPr/>
          </p:nvGrpSpPr>
          <p:grpSpPr bwMode="auto">
            <a:xfrm>
              <a:off x="5715546" y="3935318"/>
              <a:ext cx="6213475" cy="410178"/>
              <a:chOff x="1058" y="258"/>
              <a:chExt cx="9785" cy="647"/>
            </a:xfrm>
          </p:grpSpPr>
          <p:sp>
            <p:nvSpPr>
              <p:cNvPr id="17" name="Freeform 10"/>
              <p:cNvSpPr/>
              <p:nvPr/>
            </p:nvSpPr>
            <p:spPr bwMode="auto">
              <a:xfrm>
                <a:off x="1058" y="258"/>
                <a:ext cx="9785" cy="601"/>
              </a:xfrm>
              <a:custGeom>
                <a:avLst/>
                <a:gdLst>
                  <a:gd name="T0" fmla="+- 0 10805 1058"/>
                  <a:gd name="T1" fmla="*/ T0 w 9785"/>
                  <a:gd name="T2" fmla="+- 0 858 258"/>
                  <a:gd name="T3" fmla="*/ 858 h 601"/>
                  <a:gd name="T4" fmla="+- 0 1095 1058"/>
                  <a:gd name="T5" fmla="*/ T4 w 9785"/>
                  <a:gd name="T6" fmla="+- 0 858 258"/>
                  <a:gd name="T7" fmla="*/ 858 h 601"/>
                  <a:gd name="T8" fmla="+- 0 1079 1058"/>
                  <a:gd name="T9" fmla="*/ T8 w 9785"/>
                  <a:gd name="T10" fmla="+- 0 856 258"/>
                  <a:gd name="T11" fmla="*/ 856 h 601"/>
                  <a:gd name="T12" fmla="+- 0 1067 1058"/>
                  <a:gd name="T13" fmla="*/ T12 w 9785"/>
                  <a:gd name="T14" fmla="+- 0 849 258"/>
                  <a:gd name="T15" fmla="*/ 849 h 601"/>
                  <a:gd name="T16" fmla="+- 0 1060 1058"/>
                  <a:gd name="T17" fmla="*/ T16 w 9785"/>
                  <a:gd name="T18" fmla="+- 0 837 258"/>
                  <a:gd name="T19" fmla="*/ 837 h 601"/>
                  <a:gd name="T20" fmla="+- 0 1058 1058"/>
                  <a:gd name="T21" fmla="*/ T20 w 9785"/>
                  <a:gd name="T22" fmla="+- 0 821 258"/>
                  <a:gd name="T23" fmla="*/ 821 h 601"/>
                  <a:gd name="T24" fmla="+- 0 1058 1058"/>
                  <a:gd name="T25" fmla="*/ T24 w 9785"/>
                  <a:gd name="T26" fmla="+- 0 295 258"/>
                  <a:gd name="T27" fmla="*/ 295 h 601"/>
                  <a:gd name="T28" fmla="+- 0 1060 1058"/>
                  <a:gd name="T29" fmla="*/ T28 w 9785"/>
                  <a:gd name="T30" fmla="+- 0 279 258"/>
                  <a:gd name="T31" fmla="*/ 279 h 601"/>
                  <a:gd name="T32" fmla="+- 0 1067 1058"/>
                  <a:gd name="T33" fmla="*/ T32 w 9785"/>
                  <a:gd name="T34" fmla="+- 0 267 258"/>
                  <a:gd name="T35" fmla="*/ 267 h 601"/>
                  <a:gd name="T36" fmla="+- 0 1079 1058"/>
                  <a:gd name="T37" fmla="*/ T36 w 9785"/>
                  <a:gd name="T38" fmla="+- 0 260 258"/>
                  <a:gd name="T39" fmla="*/ 260 h 601"/>
                  <a:gd name="T40" fmla="+- 0 1095 1058"/>
                  <a:gd name="T41" fmla="*/ T40 w 9785"/>
                  <a:gd name="T42" fmla="+- 0 258 258"/>
                  <a:gd name="T43" fmla="*/ 258 h 601"/>
                  <a:gd name="T44" fmla="+- 0 10805 1058"/>
                  <a:gd name="T45" fmla="*/ T44 w 9785"/>
                  <a:gd name="T46" fmla="+- 0 258 258"/>
                  <a:gd name="T47" fmla="*/ 258 h 601"/>
                  <a:gd name="T48" fmla="+- 0 10821 1058"/>
                  <a:gd name="T49" fmla="*/ T48 w 9785"/>
                  <a:gd name="T50" fmla="+- 0 260 258"/>
                  <a:gd name="T51" fmla="*/ 260 h 601"/>
                  <a:gd name="T52" fmla="+- 0 10833 1058"/>
                  <a:gd name="T53" fmla="*/ T52 w 9785"/>
                  <a:gd name="T54" fmla="+- 0 267 258"/>
                  <a:gd name="T55" fmla="*/ 267 h 601"/>
                  <a:gd name="T56" fmla="+- 0 10840 1058"/>
                  <a:gd name="T57" fmla="*/ T56 w 9785"/>
                  <a:gd name="T58" fmla="+- 0 279 258"/>
                  <a:gd name="T59" fmla="*/ 279 h 601"/>
                  <a:gd name="T60" fmla="+- 0 10842 1058"/>
                  <a:gd name="T61" fmla="*/ T60 w 9785"/>
                  <a:gd name="T62" fmla="+- 0 295 258"/>
                  <a:gd name="T63" fmla="*/ 295 h 601"/>
                  <a:gd name="T64" fmla="+- 0 10842 1058"/>
                  <a:gd name="T65" fmla="*/ T64 w 9785"/>
                  <a:gd name="T66" fmla="+- 0 821 258"/>
                  <a:gd name="T67" fmla="*/ 821 h 601"/>
                  <a:gd name="T68" fmla="+- 0 10840 1058"/>
                  <a:gd name="T69" fmla="*/ T68 w 9785"/>
                  <a:gd name="T70" fmla="+- 0 837 258"/>
                  <a:gd name="T71" fmla="*/ 837 h 601"/>
                  <a:gd name="T72" fmla="+- 0 10833 1058"/>
                  <a:gd name="T73" fmla="*/ T72 w 9785"/>
                  <a:gd name="T74" fmla="+- 0 849 258"/>
                  <a:gd name="T75" fmla="*/ 849 h 601"/>
                  <a:gd name="T76" fmla="+- 0 10821 1058"/>
                  <a:gd name="T77" fmla="*/ T76 w 9785"/>
                  <a:gd name="T78" fmla="+- 0 856 258"/>
                  <a:gd name="T79" fmla="*/ 856 h 601"/>
                  <a:gd name="T80" fmla="+- 0 10805 1058"/>
                  <a:gd name="T81" fmla="*/ T80 w 9785"/>
                  <a:gd name="T82" fmla="+- 0 858 258"/>
                  <a:gd name="T83" fmla="*/ 858 h 60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</a:cxnLst>
                <a:rect l="0" t="0" r="r" b="b"/>
                <a:pathLst>
                  <a:path w="9785" h="601">
                    <a:moveTo>
                      <a:pt x="9747" y="600"/>
                    </a:moveTo>
                    <a:lnTo>
                      <a:pt x="37" y="600"/>
                    </a:lnTo>
                    <a:lnTo>
                      <a:pt x="21" y="598"/>
                    </a:lnTo>
                    <a:lnTo>
                      <a:pt x="9" y="591"/>
                    </a:lnTo>
                    <a:lnTo>
                      <a:pt x="2" y="579"/>
                    </a:lnTo>
                    <a:lnTo>
                      <a:pt x="0" y="563"/>
                    </a:lnTo>
                    <a:lnTo>
                      <a:pt x="0" y="37"/>
                    </a:lnTo>
                    <a:lnTo>
                      <a:pt x="2" y="21"/>
                    </a:lnTo>
                    <a:lnTo>
                      <a:pt x="9" y="9"/>
                    </a:lnTo>
                    <a:lnTo>
                      <a:pt x="21" y="2"/>
                    </a:lnTo>
                    <a:lnTo>
                      <a:pt x="37" y="0"/>
                    </a:lnTo>
                    <a:lnTo>
                      <a:pt x="9747" y="0"/>
                    </a:lnTo>
                    <a:lnTo>
                      <a:pt x="9763" y="2"/>
                    </a:lnTo>
                    <a:lnTo>
                      <a:pt x="9775" y="9"/>
                    </a:lnTo>
                    <a:lnTo>
                      <a:pt x="9782" y="21"/>
                    </a:lnTo>
                    <a:lnTo>
                      <a:pt x="9784" y="37"/>
                    </a:lnTo>
                    <a:lnTo>
                      <a:pt x="9784" y="563"/>
                    </a:lnTo>
                    <a:lnTo>
                      <a:pt x="9782" y="579"/>
                    </a:lnTo>
                    <a:lnTo>
                      <a:pt x="9775" y="591"/>
                    </a:lnTo>
                    <a:lnTo>
                      <a:pt x="9763" y="598"/>
                    </a:lnTo>
                    <a:lnTo>
                      <a:pt x="9747" y="600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/>
              <p:nvPr/>
            </p:nvSpPr>
            <p:spPr bwMode="auto">
              <a:xfrm>
                <a:off x="1058" y="258"/>
                <a:ext cx="9785" cy="601"/>
              </a:xfrm>
              <a:custGeom>
                <a:avLst/>
                <a:gdLst>
                  <a:gd name="T0" fmla="+- 0 1058 1058"/>
                  <a:gd name="T1" fmla="*/ T0 w 9785"/>
                  <a:gd name="T2" fmla="+- 0 821 258"/>
                  <a:gd name="T3" fmla="*/ 821 h 601"/>
                  <a:gd name="T4" fmla="+- 0 1058 1058"/>
                  <a:gd name="T5" fmla="*/ T4 w 9785"/>
                  <a:gd name="T6" fmla="+- 0 295 258"/>
                  <a:gd name="T7" fmla="*/ 295 h 601"/>
                  <a:gd name="T8" fmla="+- 0 1060 1058"/>
                  <a:gd name="T9" fmla="*/ T8 w 9785"/>
                  <a:gd name="T10" fmla="+- 0 279 258"/>
                  <a:gd name="T11" fmla="*/ 279 h 601"/>
                  <a:gd name="T12" fmla="+- 0 1067 1058"/>
                  <a:gd name="T13" fmla="*/ T12 w 9785"/>
                  <a:gd name="T14" fmla="+- 0 267 258"/>
                  <a:gd name="T15" fmla="*/ 267 h 601"/>
                  <a:gd name="T16" fmla="+- 0 1079 1058"/>
                  <a:gd name="T17" fmla="*/ T16 w 9785"/>
                  <a:gd name="T18" fmla="+- 0 260 258"/>
                  <a:gd name="T19" fmla="*/ 260 h 601"/>
                  <a:gd name="T20" fmla="+- 0 1095 1058"/>
                  <a:gd name="T21" fmla="*/ T20 w 9785"/>
                  <a:gd name="T22" fmla="+- 0 258 258"/>
                  <a:gd name="T23" fmla="*/ 258 h 601"/>
                  <a:gd name="T24" fmla="+- 0 10805 1058"/>
                  <a:gd name="T25" fmla="*/ T24 w 9785"/>
                  <a:gd name="T26" fmla="+- 0 258 258"/>
                  <a:gd name="T27" fmla="*/ 258 h 601"/>
                  <a:gd name="T28" fmla="+- 0 10821 1058"/>
                  <a:gd name="T29" fmla="*/ T28 w 9785"/>
                  <a:gd name="T30" fmla="+- 0 260 258"/>
                  <a:gd name="T31" fmla="*/ 260 h 601"/>
                  <a:gd name="T32" fmla="+- 0 10833 1058"/>
                  <a:gd name="T33" fmla="*/ T32 w 9785"/>
                  <a:gd name="T34" fmla="+- 0 267 258"/>
                  <a:gd name="T35" fmla="*/ 267 h 601"/>
                  <a:gd name="T36" fmla="+- 0 10840 1058"/>
                  <a:gd name="T37" fmla="*/ T36 w 9785"/>
                  <a:gd name="T38" fmla="+- 0 279 258"/>
                  <a:gd name="T39" fmla="*/ 279 h 601"/>
                  <a:gd name="T40" fmla="+- 0 10842 1058"/>
                  <a:gd name="T41" fmla="*/ T40 w 9785"/>
                  <a:gd name="T42" fmla="+- 0 295 258"/>
                  <a:gd name="T43" fmla="*/ 295 h 601"/>
                  <a:gd name="T44" fmla="+- 0 10842 1058"/>
                  <a:gd name="T45" fmla="*/ T44 w 9785"/>
                  <a:gd name="T46" fmla="+- 0 821 258"/>
                  <a:gd name="T47" fmla="*/ 821 h 601"/>
                  <a:gd name="T48" fmla="+- 0 10840 1058"/>
                  <a:gd name="T49" fmla="*/ T48 w 9785"/>
                  <a:gd name="T50" fmla="+- 0 837 258"/>
                  <a:gd name="T51" fmla="*/ 837 h 601"/>
                  <a:gd name="T52" fmla="+- 0 10833 1058"/>
                  <a:gd name="T53" fmla="*/ T52 w 9785"/>
                  <a:gd name="T54" fmla="+- 0 849 258"/>
                  <a:gd name="T55" fmla="*/ 849 h 601"/>
                  <a:gd name="T56" fmla="+- 0 10821 1058"/>
                  <a:gd name="T57" fmla="*/ T56 w 9785"/>
                  <a:gd name="T58" fmla="+- 0 856 258"/>
                  <a:gd name="T59" fmla="*/ 856 h 601"/>
                  <a:gd name="T60" fmla="+- 0 10805 1058"/>
                  <a:gd name="T61" fmla="*/ T60 w 9785"/>
                  <a:gd name="T62" fmla="+- 0 858 258"/>
                  <a:gd name="T63" fmla="*/ 858 h 601"/>
                  <a:gd name="T64" fmla="+- 0 1095 1058"/>
                  <a:gd name="T65" fmla="*/ T64 w 9785"/>
                  <a:gd name="T66" fmla="+- 0 858 258"/>
                  <a:gd name="T67" fmla="*/ 858 h 601"/>
                  <a:gd name="T68" fmla="+- 0 1079 1058"/>
                  <a:gd name="T69" fmla="*/ T68 w 9785"/>
                  <a:gd name="T70" fmla="+- 0 856 258"/>
                  <a:gd name="T71" fmla="*/ 856 h 601"/>
                  <a:gd name="T72" fmla="+- 0 1067 1058"/>
                  <a:gd name="T73" fmla="*/ T72 w 9785"/>
                  <a:gd name="T74" fmla="+- 0 849 258"/>
                  <a:gd name="T75" fmla="*/ 849 h 601"/>
                  <a:gd name="T76" fmla="+- 0 1060 1058"/>
                  <a:gd name="T77" fmla="*/ T76 w 9785"/>
                  <a:gd name="T78" fmla="+- 0 837 258"/>
                  <a:gd name="T79" fmla="*/ 837 h 601"/>
                  <a:gd name="T80" fmla="+- 0 1058 1058"/>
                  <a:gd name="T81" fmla="*/ T80 w 9785"/>
                  <a:gd name="T82" fmla="+- 0 821 258"/>
                  <a:gd name="T83" fmla="*/ 821 h 60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</a:cxnLst>
                <a:rect l="0" t="0" r="r" b="b"/>
                <a:pathLst>
                  <a:path w="9785" h="601">
                    <a:moveTo>
                      <a:pt x="0" y="563"/>
                    </a:moveTo>
                    <a:lnTo>
                      <a:pt x="0" y="37"/>
                    </a:lnTo>
                    <a:lnTo>
                      <a:pt x="2" y="21"/>
                    </a:lnTo>
                    <a:lnTo>
                      <a:pt x="9" y="9"/>
                    </a:lnTo>
                    <a:lnTo>
                      <a:pt x="21" y="2"/>
                    </a:lnTo>
                    <a:lnTo>
                      <a:pt x="37" y="0"/>
                    </a:lnTo>
                    <a:lnTo>
                      <a:pt x="9747" y="0"/>
                    </a:lnTo>
                    <a:lnTo>
                      <a:pt x="9763" y="2"/>
                    </a:lnTo>
                    <a:lnTo>
                      <a:pt x="9775" y="9"/>
                    </a:lnTo>
                    <a:lnTo>
                      <a:pt x="9782" y="21"/>
                    </a:lnTo>
                    <a:lnTo>
                      <a:pt x="9784" y="37"/>
                    </a:lnTo>
                    <a:lnTo>
                      <a:pt x="9784" y="563"/>
                    </a:lnTo>
                    <a:lnTo>
                      <a:pt x="9782" y="579"/>
                    </a:lnTo>
                    <a:lnTo>
                      <a:pt x="9775" y="591"/>
                    </a:lnTo>
                    <a:lnTo>
                      <a:pt x="9763" y="598"/>
                    </a:lnTo>
                    <a:lnTo>
                      <a:pt x="9747" y="600"/>
                    </a:lnTo>
                    <a:lnTo>
                      <a:pt x="37" y="600"/>
                    </a:lnTo>
                    <a:lnTo>
                      <a:pt x="21" y="598"/>
                    </a:lnTo>
                    <a:lnTo>
                      <a:pt x="9" y="591"/>
                    </a:lnTo>
                    <a:lnTo>
                      <a:pt x="2" y="579"/>
                    </a:lnTo>
                    <a:lnTo>
                      <a:pt x="0" y="563"/>
                    </a:lnTo>
                    <a:close/>
                  </a:path>
                </a:pathLst>
              </a:custGeom>
              <a:noFill/>
              <a:ln w="9529">
                <a:solidFill>
                  <a:srgbClr val="DFE1E4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1231" y="370"/>
                <a:ext cx="9439" cy="39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1298" y="398"/>
                <a:ext cx="2042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b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770087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if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a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770087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else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c</a:t>
                </a:r>
                <a:endParaRPr kumimoji="0" lang="en-US" altLang="zh-CN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1"/>
            <p:cNvGrpSpPr/>
            <p:nvPr/>
          </p:nvGrpSpPr>
          <p:grpSpPr bwMode="auto">
            <a:xfrm>
              <a:off x="5726654" y="5114559"/>
              <a:ext cx="6426835" cy="733425"/>
              <a:chOff x="1050" y="250"/>
              <a:chExt cx="10121" cy="1156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1058" y="258"/>
                <a:ext cx="9785" cy="1141"/>
              </a:xfrm>
              <a:custGeom>
                <a:avLst/>
                <a:gdLst>
                  <a:gd name="T0" fmla="+- 0 10805 1058"/>
                  <a:gd name="T1" fmla="*/ T0 w 9785"/>
                  <a:gd name="T2" fmla="+- 0 1398 258"/>
                  <a:gd name="T3" fmla="*/ 1398 h 1141"/>
                  <a:gd name="T4" fmla="+- 0 1095 1058"/>
                  <a:gd name="T5" fmla="*/ T4 w 9785"/>
                  <a:gd name="T6" fmla="+- 0 1398 258"/>
                  <a:gd name="T7" fmla="*/ 1398 h 1141"/>
                  <a:gd name="T8" fmla="+- 0 1079 1058"/>
                  <a:gd name="T9" fmla="*/ T8 w 9785"/>
                  <a:gd name="T10" fmla="+- 0 1396 258"/>
                  <a:gd name="T11" fmla="*/ 1396 h 1141"/>
                  <a:gd name="T12" fmla="+- 0 1067 1058"/>
                  <a:gd name="T13" fmla="*/ T12 w 9785"/>
                  <a:gd name="T14" fmla="+- 0 1389 258"/>
                  <a:gd name="T15" fmla="*/ 1389 h 1141"/>
                  <a:gd name="T16" fmla="+- 0 1060 1058"/>
                  <a:gd name="T17" fmla="*/ T16 w 9785"/>
                  <a:gd name="T18" fmla="+- 0 1377 258"/>
                  <a:gd name="T19" fmla="*/ 1377 h 1141"/>
                  <a:gd name="T20" fmla="+- 0 1058 1058"/>
                  <a:gd name="T21" fmla="*/ T20 w 9785"/>
                  <a:gd name="T22" fmla="+- 0 1361 258"/>
                  <a:gd name="T23" fmla="*/ 1361 h 1141"/>
                  <a:gd name="T24" fmla="+- 0 1058 1058"/>
                  <a:gd name="T25" fmla="*/ T24 w 9785"/>
                  <a:gd name="T26" fmla="+- 0 295 258"/>
                  <a:gd name="T27" fmla="*/ 295 h 1141"/>
                  <a:gd name="T28" fmla="+- 0 1060 1058"/>
                  <a:gd name="T29" fmla="*/ T28 w 9785"/>
                  <a:gd name="T30" fmla="+- 0 279 258"/>
                  <a:gd name="T31" fmla="*/ 279 h 1141"/>
                  <a:gd name="T32" fmla="+- 0 1067 1058"/>
                  <a:gd name="T33" fmla="*/ T32 w 9785"/>
                  <a:gd name="T34" fmla="+- 0 267 258"/>
                  <a:gd name="T35" fmla="*/ 267 h 1141"/>
                  <a:gd name="T36" fmla="+- 0 1079 1058"/>
                  <a:gd name="T37" fmla="*/ T36 w 9785"/>
                  <a:gd name="T38" fmla="+- 0 260 258"/>
                  <a:gd name="T39" fmla="*/ 260 h 1141"/>
                  <a:gd name="T40" fmla="+- 0 1095 1058"/>
                  <a:gd name="T41" fmla="*/ T40 w 9785"/>
                  <a:gd name="T42" fmla="+- 0 258 258"/>
                  <a:gd name="T43" fmla="*/ 258 h 1141"/>
                  <a:gd name="T44" fmla="+- 0 10805 1058"/>
                  <a:gd name="T45" fmla="*/ T44 w 9785"/>
                  <a:gd name="T46" fmla="+- 0 258 258"/>
                  <a:gd name="T47" fmla="*/ 258 h 1141"/>
                  <a:gd name="T48" fmla="+- 0 10821 1058"/>
                  <a:gd name="T49" fmla="*/ T48 w 9785"/>
                  <a:gd name="T50" fmla="+- 0 260 258"/>
                  <a:gd name="T51" fmla="*/ 260 h 1141"/>
                  <a:gd name="T52" fmla="+- 0 10833 1058"/>
                  <a:gd name="T53" fmla="*/ T52 w 9785"/>
                  <a:gd name="T54" fmla="+- 0 267 258"/>
                  <a:gd name="T55" fmla="*/ 267 h 1141"/>
                  <a:gd name="T56" fmla="+- 0 10840 1058"/>
                  <a:gd name="T57" fmla="*/ T56 w 9785"/>
                  <a:gd name="T58" fmla="+- 0 279 258"/>
                  <a:gd name="T59" fmla="*/ 279 h 1141"/>
                  <a:gd name="T60" fmla="+- 0 10842 1058"/>
                  <a:gd name="T61" fmla="*/ T60 w 9785"/>
                  <a:gd name="T62" fmla="+- 0 295 258"/>
                  <a:gd name="T63" fmla="*/ 295 h 1141"/>
                  <a:gd name="T64" fmla="+- 0 10842 1058"/>
                  <a:gd name="T65" fmla="*/ T64 w 9785"/>
                  <a:gd name="T66" fmla="+- 0 1361 258"/>
                  <a:gd name="T67" fmla="*/ 1361 h 1141"/>
                  <a:gd name="T68" fmla="+- 0 10840 1058"/>
                  <a:gd name="T69" fmla="*/ T68 w 9785"/>
                  <a:gd name="T70" fmla="+- 0 1377 258"/>
                  <a:gd name="T71" fmla="*/ 1377 h 1141"/>
                  <a:gd name="T72" fmla="+- 0 10833 1058"/>
                  <a:gd name="T73" fmla="*/ T72 w 9785"/>
                  <a:gd name="T74" fmla="+- 0 1389 258"/>
                  <a:gd name="T75" fmla="*/ 1389 h 1141"/>
                  <a:gd name="T76" fmla="+- 0 10821 1058"/>
                  <a:gd name="T77" fmla="*/ T76 w 9785"/>
                  <a:gd name="T78" fmla="+- 0 1396 258"/>
                  <a:gd name="T79" fmla="*/ 1396 h 1141"/>
                  <a:gd name="T80" fmla="+- 0 10805 1058"/>
                  <a:gd name="T81" fmla="*/ T80 w 9785"/>
                  <a:gd name="T82" fmla="+- 0 1398 258"/>
                  <a:gd name="T83" fmla="*/ 1398 h 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</a:cxnLst>
                <a:rect l="0" t="0" r="r" b="b"/>
                <a:pathLst>
                  <a:path w="9785" h="1141">
                    <a:moveTo>
                      <a:pt x="9747" y="1140"/>
                    </a:moveTo>
                    <a:lnTo>
                      <a:pt x="37" y="1140"/>
                    </a:lnTo>
                    <a:lnTo>
                      <a:pt x="21" y="1138"/>
                    </a:lnTo>
                    <a:lnTo>
                      <a:pt x="9" y="1131"/>
                    </a:lnTo>
                    <a:lnTo>
                      <a:pt x="2" y="1119"/>
                    </a:lnTo>
                    <a:lnTo>
                      <a:pt x="0" y="1103"/>
                    </a:lnTo>
                    <a:lnTo>
                      <a:pt x="0" y="37"/>
                    </a:lnTo>
                    <a:lnTo>
                      <a:pt x="2" y="21"/>
                    </a:lnTo>
                    <a:lnTo>
                      <a:pt x="9" y="9"/>
                    </a:lnTo>
                    <a:lnTo>
                      <a:pt x="21" y="2"/>
                    </a:lnTo>
                    <a:lnTo>
                      <a:pt x="37" y="0"/>
                    </a:lnTo>
                    <a:lnTo>
                      <a:pt x="9747" y="0"/>
                    </a:lnTo>
                    <a:lnTo>
                      <a:pt x="9763" y="2"/>
                    </a:lnTo>
                    <a:lnTo>
                      <a:pt x="9775" y="9"/>
                    </a:lnTo>
                    <a:lnTo>
                      <a:pt x="9782" y="21"/>
                    </a:lnTo>
                    <a:lnTo>
                      <a:pt x="9784" y="37"/>
                    </a:lnTo>
                    <a:lnTo>
                      <a:pt x="9784" y="1103"/>
                    </a:lnTo>
                    <a:lnTo>
                      <a:pt x="9782" y="1119"/>
                    </a:lnTo>
                    <a:lnTo>
                      <a:pt x="9775" y="1131"/>
                    </a:lnTo>
                    <a:lnTo>
                      <a:pt x="9763" y="1138"/>
                    </a:lnTo>
                    <a:lnTo>
                      <a:pt x="9747" y="1140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4"/>
              <p:cNvSpPr/>
              <p:nvPr/>
            </p:nvSpPr>
            <p:spPr bwMode="auto">
              <a:xfrm>
                <a:off x="1058" y="258"/>
                <a:ext cx="9785" cy="1141"/>
              </a:xfrm>
              <a:custGeom>
                <a:avLst/>
                <a:gdLst>
                  <a:gd name="T0" fmla="+- 0 1058 1058"/>
                  <a:gd name="T1" fmla="*/ T0 w 9785"/>
                  <a:gd name="T2" fmla="+- 0 1361 258"/>
                  <a:gd name="T3" fmla="*/ 1361 h 1141"/>
                  <a:gd name="T4" fmla="+- 0 1058 1058"/>
                  <a:gd name="T5" fmla="*/ T4 w 9785"/>
                  <a:gd name="T6" fmla="+- 0 295 258"/>
                  <a:gd name="T7" fmla="*/ 295 h 1141"/>
                  <a:gd name="T8" fmla="+- 0 1060 1058"/>
                  <a:gd name="T9" fmla="*/ T8 w 9785"/>
                  <a:gd name="T10" fmla="+- 0 279 258"/>
                  <a:gd name="T11" fmla="*/ 279 h 1141"/>
                  <a:gd name="T12" fmla="+- 0 1067 1058"/>
                  <a:gd name="T13" fmla="*/ T12 w 9785"/>
                  <a:gd name="T14" fmla="+- 0 267 258"/>
                  <a:gd name="T15" fmla="*/ 267 h 1141"/>
                  <a:gd name="T16" fmla="+- 0 1079 1058"/>
                  <a:gd name="T17" fmla="*/ T16 w 9785"/>
                  <a:gd name="T18" fmla="+- 0 260 258"/>
                  <a:gd name="T19" fmla="*/ 260 h 1141"/>
                  <a:gd name="T20" fmla="+- 0 1095 1058"/>
                  <a:gd name="T21" fmla="*/ T20 w 9785"/>
                  <a:gd name="T22" fmla="+- 0 258 258"/>
                  <a:gd name="T23" fmla="*/ 258 h 1141"/>
                  <a:gd name="T24" fmla="+- 0 10805 1058"/>
                  <a:gd name="T25" fmla="*/ T24 w 9785"/>
                  <a:gd name="T26" fmla="+- 0 258 258"/>
                  <a:gd name="T27" fmla="*/ 258 h 1141"/>
                  <a:gd name="T28" fmla="+- 0 10821 1058"/>
                  <a:gd name="T29" fmla="*/ T28 w 9785"/>
                  <a:gd name="T30" fmla="+- 0 260 258"/>
                  <a:gd name="T31" fmla="*/ 260 h 1141"/>
                  <a:gd name="T32" fmla="+- 0 10833 1058"/>
                  <a:gd name="T33" fmla="*/ T32 w 9785"/>
                  <a:gd name="T34" fmla="+- 0 267 258"/>
                  <a:gd name="T35" fmla="*/ 267 h 1141"/>
                  <a:gd name="T36" fmla="+- 0 10840 1058"/>
                  <a:gd name="T37" fmla="*/ T36 w 9785"/>
                  <a:gd name="T38" fmla="+- 0 279 258"/>
                  <a:gd name="T39" fmla="*/ 279 h 1141"/>
                  <a:gd name="T40" fmla="+- 0 10842 1058"/>
                  <a:gd name="T41" fmla="*/ T40 w 9785"/>
                  <a:gd name="T42" fmla="+- 0 295 258"/>
                  <a:gd name="T43" fmla="*/ 295 h 1141"/>
                  <a:gd name="T44" fmla="+- 0 10842 1058"/>
                  <a:gd name="T45" fmla="*/ T44 w 9785"/>
                  <a:gd name="T46" fmla="+- 0 1361 258"/>
                  <a:gd name="T47" fmla="*/ 1361 h 1141"/>
                  <a:gd name="T48" fmla="+- 0 10840 1058"/>
                  <a:gd name="T49" fmla="*/ T48 w 9785"/>
                  <a:gd name="T50" fmla="+- 0 1377 258"/>
                  <a:gd name="T51" fmla="*/ 1377 h 1141"/>
                  <a:gd name="T52" fmla="+- 0 10833 1058"/>
                  <a:gd name="T53" fmla="*/ T52 w 9785"/>
                  <a:gd name="T54" fmla="+- 0 1389 258"/>
                  <a:gd name="T55" fmla="*/ 1389 h 1141"/>
                  <a:gd name="T56" fmla="+- 0 10821 1058"/>
                  <a:gd name="T57" fmla="*/ T56 w 9785"/>
                  <a:gd name="T58" fmla="+- 0 1396 258"/>
                  <a:gd name="T59" fmla="*/ 1396 h 1141"/>
                  <a:gd name="T60" fmla="+- 0 10805 1058"/>
                  <a:gd name="T61" fmla="*/ T60 w 9785"/>
                  <a:gd name="T62" fmla="+- 0 1398 258"/>
                  <a:gd name="T63" fmla="*/ 1398 h 1141"/>
                  <a:gd name="T64" fmla="+- 0 1095 1058"/>
                  <a:gd name="T65" fmla="*/ T64 w 9785"/>
                  <a:gd name="T66" fmla="+- 0 1398 258"/>
                  <a:gd name="T67" fmla="*/ 1398 h 1141"/>
                  <a:gd name="T68" fmla="+- 0 1079 1058"/>
                  <a:gd name="T69" fmla="*/ T68 w 9785"/>
                  <a:gd name="T70" fmla="+- 0 1396 258"/>
                  <a:gd name="T71" fmla="*/ 1396 h 1141"/>
                  <a:gd name="T72" fmla="+- 0 1067 1058"/>
                  <a:gd name="T73" fmla="*/ T72 w 9785"/>
                  <a:gd name="T74" fmla="+- 0 1389 258"/>
                  <a:gd name="T75" fmla="*/ 1389 h 1141"/>
                  <a:gd name="T76" fmla="+- 0 1060 1058"/>
                  <a:gd name="T77" fmla="*/ T76 w 9785"/>
                  <a:gd name="T78" fmla="+- 0 1377 258"/>
                  <a:gd name="T79" fmla="*/ 1377 h 1141"/>
                  <a:gd name="T80" fmla="+- 0 1058 1058"/>
                  <a:gd name="T81" fmla="*/ T80 w 9785"/>
                  <a:gd name="T82" fmla="+- 0 1361 258"/>
                  <a:gd name="T83" fmla="*/ 1361 h 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</a:cxnLst>
                <a:rect l="0" t="0" r="r" b="b"/>
                <a:pathLst>
                  <a:path w="9785" h="1141">
                    <a:moveTo>
                      <a:pt x="0" y="1103"/>
                    </a:moveTo>
                    <a:lnTo>
                      <a:pt x="0" y="37"/>
                    </a:lnTo>
                    <a:lnTo>
                      <a:pt x="2" y="21"/>
                    </a:lnTo>
                    <a:lnTo>
                      <a:pt x="9" y="9"/>
                    </a:lnTo>
                    <a:lnTo>
                      <a:pt x="21" y="2"/>
                    </a:lnTo>
                    <a:lnTo>
                      <a:pt x="37" y="0"/>
                    </a:lnTo>
                    <a:lnTo>
                      <a:pt x="9747" y="0"/>
                    </a:lnTo>
                    <a:lnTo>
                      <a:pt x="9763" y="2"/>
                    </a:lnTo>
                    <a:lnTo>
                      <a:pt x="9775" y="9"/>
                    </a:lnTo>
                    <a:lnTo>
                      <a:pt x="9782" y="21"/>
                    </a:lnTo>
                    <a:lnTo>
                      <a:pt x="9784" y="37"/>
                    </a:lnTo>
                    <a:lnTo>
                      <a:pt x="9784" y="1103"/>
                    </a:lnTo>
                    <a:lnTo>
                      <a:pt x="9782" y="1119"/>
                    </a:lnTo>
                    <a:lnTo>
                      <a:pt x="9775" y="1131"/>
                    </a:lnTo>
                    <a:lnTo>
                      <a:pt x="9763" y="1138"/>
                    </a:lnTo>
                    <a:lnTo>
                      <a:pt x="9747" y="1140"/>
                    </a:lnTo>
                    <a:lnTo>
                      <a:pt x="37" y="1140"/>
                    </a:lnTo>
                    <a:lnTo>
                      <a:pt x="21" y="1138"/>
                    </a:lnTo>
                    <a:lnTo>
                      <a:pt x="9" y="1131"/>
                    </a:lnTo>
                    <a:lnTo>
                      <a:pt x="2" y="1119"/>
                    </a:lnTo>
                    <a:lnTo>
                      <a:pt x="0" y="1103"/>
                    </a:lnTo>
                    <a:close/>
                  </a:path>
                </a:pathLst>
              </a:custGeom>
              <a:noFill/>
              <a:ln w="9529">
                <a:solidFill>
                  <a:srgbClr val="DFE1E4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1231" y="370"/>
                <a:ext cx="9439" cy="93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Text Box 2"/>
              <p:cNvSpPr txBox="1">
                <a:spLocks noChangeArrowheads="1"/>
              </p:cNvSpPr>
              <p:nvPr/>
            </p:nvSpPr>
            <p:spPr bwMode="auto">
              <a:xfrm>
                <a:off x="1050" y="250"/>
                <a:ext cx="10121" cy="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 greater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= (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770087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lambda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x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,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y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: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x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770087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if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x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971A1A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&gt;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y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770087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else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y</a:t>
                </a: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) 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  <a:cs typeface="微软雅黑" panose="020B0503020204020204" pitchFamily="34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333333"/>
                    </a:solidFill>
                    <a:latin typeface="Consolas" panose="020B0609020204030204" pitchFamily="49" charset="0"/>
                    <a:cs typeface="微软雅黑" panose="020B0503020204020204" pitchFamily="34" charset="-122"/>
                  </a:rPr>
                  <a:t> </a:t>
                </a: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greater</a:t>
                </a: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(</a:t>
                </a: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rgbClr val="116644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3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,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116644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5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)</a:t>
                </a:r>
                <a:endPara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 greater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(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116644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6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, 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116644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2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cs typeface="微软雅黑" panose="020B0503020204020204" pitchFamily="34" charset="-122"/>
                  </a:rPr>
                  <a:t>)</a:t>
                </a:r>
                <a:endParaRPr kumimoji="0" lang="en-US" altLang="zh-CN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5639212" y="2160780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cs typeface="微软雅黑" panose="020B0503020204020204" pitchFamily="34" charset="-122"/>
                </a:rPr>
                <a:t>如下语句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5630866" y="3533235"/>
              <a:ext cx="36471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cs typeface="微软雅黑" panose="020B0503020204020204" pitchFamily="34" charset="-122"/>
                </a:rPr>
                <a:t>能够由以下等效的表达式来模拟：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5647512" y="4390432"/>
              <a:ext cx="491895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cs typeface="微软雅黑" panose="020B0503020204020204" pitchFamily="34" charset="-122"/>
                </a:rPr>
                <a:t>这样的表达式（三元运算）能够放在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Lucida Sans" panose="020B0602030504020204" pitchFamily="34" charset="0"/>
                  <a:cs typeface="微软雅黑" panose="020B0503020204020204" pitchFamily="34" charset="-122"/>
                </a:rPr>
                <a:t>lambda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cs typeface="微软雅黑" panose="020B0503020204020204" pitchFamily="34" charset="-122"/>
                </a:rPr>
                <a:t>中，它们能够在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Lucida Sans" panose="020B0602030504020204" pitchFamily="34" charset="0"/>
                  <a:cs typeface="微软雅黑" panose="020B0503020204020204" pitchFamily="34" charset="-122"/>
                </a:rPr>
                <a:t>lambda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cs typeface="微软雅黑" panose="020B0503020204020204" pitchFamily="34" charset="-122"/>
                </a:rPr>
                <a:t>函数中来实现选择逻辑：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106735" y="26118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微软雅黑" panose="020B0503020204020204" pitchFamily="34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iŝļîḑè"/>
          <p:cNvGrpSpPr/>
          <p:nvPr/>
        </p:nvGrpSpPr>
        <p:grpSpPr>
          <a:xfrm>
            <a:off x="1256794" y="1240724"/>
            <a:ext cx="3319418" cy="4034915"/>
            <a:chOff x="4164175" y="1130937"/>
            <a:chExt cx="3873514" cy="4708447"/>
          </a:xfrm>
        </p:grpSpPr>
        <p:sp>
          <p:nvSpPr>
            <p:cNvPr id="32" name="ïṣḻíḋè"/>
            <p:cNvSpPr/>
            <p:nvPr/>
          </p:nvSpPr>
          <p:spPr>
            <a:xfrm>
              <a:off x="4164175" y="1545435"/>
              <a:ext cx="3873514" cy="3873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3" name="îsḷiďê"/>
            <p:cNvSpPr/>
            <p:nvPr/>
          </p:nvSpPr>
          <p:spPr>
            <a:xfrm>
              <a:off x="4892268" y="2273528"/>
              <a:ext cx="2417328" cy="24173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ru-RU"/>
            </a:p>
          </p:txBody>
        </p:sp>
        <p:grpSp>
          <p:nvGrpSpPr>
            <p:cNvPr id="34" name="í$ľiḑè"/>
            <p:cNvGrpSpPr/>
            <p:nvPr/>
          </p:nvGrpSpPr>
          <p:grpSpPr>
            <a:xfrm>
              <a:off x="4253479" y="1130937"/>
              <a:ext cx="3689552" cy="4708447"/>
              <a:chOff x="7443" y="11257"/>
              <a:chExt cx="6995549" cy="8927422"/>
            </a:xfrm>
            <a:solidFill>
              <a:schemeClr val="accent3"/>
            </a:solidFill>
          </p:grpSpPr>
          <p:sp>
            <p:nvSpPr>
              <p:cNvPr id="35" name="íśľîďe"/>
              <p:cNvSpPr/>
              <p:nvPr/>
            </p:nvSpPr>
            <p:spPr>
              <a:xfrm>
                <a:off x="1053779" y="1373606"/>
                <a:ext cx="5480940" cy="7565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50" y="494"/>
                    </a:moveTo>
                    <a:lnTo>
                      <a:pt x="6726" y="251"/>
                    </a:lnTo>
                    <a:cubicBezTo>
                      <a:pt x="7563" y="629"/>
                      <a:pt x="8309" y="1103"/>
                      <a:pt x="8936" y="1654"/>
                    </a:cubicBezTo>
                    <a:cubicBezTo>
                      <a:pt x="9660" y="2292"/>
                      <a:pt x="10213" y="3022"/>
                      <a:pt x="10565" y="3808"/>
                    </a:cubicBezTo>
                    <a:cubicBezTo>
                      <a:pt x="11542" y="3367"/>
                      <a:pt x="12321" y="2731"/>
                      <a:pt x="12808" y="1976"/>
                    </a:cubicBezTo>
                    <a:cubicBezTo>
                      <a:pt x="13199" y="1370"/>
                      <a:pt x="13389" y="706"/>
                      <a:pt x="13363" y="38"/>
                    </a:cubicBezTo>
                    <a:lnTo>
                      <a:pt x="13628" y="0"/>
                    </a:lnTo>
                    <a:cubicBezTo>
                      <a:pt x="13883" y="666"/>
                      <a:pt x="13846" y="1373"/>
                      <a:pt x="13525" y="2024"/>
                    </a:cubicBezTo>
                    <a:cubicBezTo>
                      <a:pt x="13220" y="2641"/>
                      <a:pt x="12678" y="3170"/>
                      <a:pt x="12168" y="3702"/>
                    </a:cubicBezTo>
                    <a:cubicBezTo>
                      <a:pt x="11896" y="3986"/>
                      <a:pt x="11629" y="4275"/>
                      <a:pt x="11369" y="4567"/>
                    </a:cubicBezTo>
                    <a:cubicBezTo>
                      <a:pt x="11050" y="4996"/>
                      <a:pt x="10809" y="5452"/>
                      <a:pt x="10651" y="5926"/>
                    </a:cubicBezTo>
                    <a:cubicBezTo>
                      <a:pt x="10495" y="6393"/>
                      <a:pt x="10421" y="6873"/>
                      <a:pt x="10431" y="7354"/>
                    </a:cubicBezTo>
                    <a:cubicBezTo>
                      <a:pt x="11077" y="6991"/>
                      <a:pt x="11837" y="6747"/>
                      <a:pt x="12642" y="6643"/>
                    </a:cubicBezTo>
                    <a:cubicBezTo>
                      <a:pt x="13062" y="6589"/>
                      <a:pt x="13488" y="6575"/>
                      <a:pt x="13910" y="6534"/>
                    </a:cubicBezTo>
                    <a:cubicBezTo>
                      <a:pt x="14323" y="6494"/>
                      <a:pt x="14730" y="6430"/>
                      <a:pt x="15128" y="6343"/>
                    </a:cubicBezTo>
                    <a:cubicBezTo>
                      <a:pt x="16060" y="6063"/>
                      <a:pt x="16878" y="5615"/>
                      <a:pt x="17505" y="5042"/>
                    </a:cubicBezTo>
                    <a:cubicBezTo>
                      <a:pt x="18240" y="4371"/>
                      <a:pt x="18682" y="3556"/>
                      <a:pt x="18775" y="2701"/>
                    </a:cubicBezTo>
                    <a:lnTo>
                      <a:pt x="19210" y="2702"/>
                    </a:lnTo>
                    <a:cubicBezTo>
                      <a:pt x="19202" y="3832"/>
                      <a:pt x="18691" y="4930"/>
                      <a:pt x="17753" y="5832"/>
                    </a:cubicBezTo>
                    <a:cubicBezTo>
                      <a:pt x="16824" y="6726"/>
                      <a:pt x="15525" y="7380"/>
                      <a:pt x="14047" y="7701"/>
                    </a:cubicBezTo>
                    <a:cubicBezTo>
                      <a:pt x="13605" y="7805"/>
                      <a:pt x="13168" y="7920"/>
                      <a:pt x="12738" y="8048"/>
                    </a:cubicBezTo>
                    <a:cubicBezTo>
                      <a:pt x="11718" y="8350"/>
                      <a:pt x="10696" y="8759"/>
                      <a:pt x="10303" y="9500"/>
                    </a:cubicBezTo>
                    <a:cubicBezTo>
                      <a:pt x="10126" y="9834"/>
                      <a:pt x="10111" y="10193"/>
                      <a:pt x="10127" y="10543"/>
                    </a:cubicBezTo>
                    <a:cubicBezTo>
                      <a:pt x="10144" y="10940"/>
                      <a:pt x="10202" y="11339"/>
                      <a:pt x="10303" y="11738"/>
                    </a:cubicBezTo>
                    <a:lnTo>
                      <a:pt x="11065" y="14309"/>
                    </a:lnTo>
                    <a:cubicBezTo>
                      <a:pt x="11188" y="14680"/>
                      <a:pt x="11490" y="15007"/>
                      <a:pt x="11918" y="15230"/>
                    </a:cubicBezTo>
                    <a:cubicBezTo>
                      <a:pt x="12408" y="15486"/>
                      <a:pt x="13022" y="15585"/>
                      <a:pt x="13616" y="15505"/>
                    </a:cubicBezTo>
                    <a:lnTo>
                      <a:pt x="15115" y="15209"/>
                    </a:lnTo>
                    <a:cubicBezTo>
                      <a:pt x="15449" y="15130"/>
                      <a:pt x="15806" y="15119"/>
                      <a:pt x="16148" y="15176"/>
                    </a:cubicBezTo>
                    <a:cubicBezTo>
                      <a:pt x="16806" y="15287"/>
                      <a:pt x="17357" y="15643"/>
                      <a:pt x="18035" y="15675"/>
                    </a:cubicBezTo>
                    <a:cubicBezTo>
                      <a:pt x="18637" y="15704"/>
                      <a:pt x="19182" y="15474"/>
                      <a:pt x="19741" y="15316"/>
                    </a:cubicBezTo>
                    <a:cubicBezTo>
                      <a:pt x="19959" y="15254"/>
                      <a:pt x="20183" y="15203"/>
                      <a:pt x="20415" y="15183"/>
                    </a:cubicBezTo>
                    <a:cubicBezTo>
                      <a:pt x="20826" y="15148"/>
                      <a:pt x="21242" y="15210"/>
                      <a:pt x="21600" y="15360"/>
                    </a:cubicBezTo>
                    <a:cubicBezTo>
                      <a:pt x="21205" y="15233"/>
                      <a:pt x="20756" y="15227"/>
                      <a:pt x="20355" y="15343"/>
                    </a:cubicBezTo>
                    <a:cubicBezTo>
                      <a:pt x="19980" y="15451"/>
                      <a:pt x="19680" y="15657"/>
                      <a:pt x="19325" y="15792"/>
                    </a:cubicBezTo>
                    <a:cubicBezTo>
                      <a:pt x="19021" y="15908"/>
                      <a:pt x="18682" y="15970"/>
                      <a:pt x="18338" y="15972"/>
                    </a:cubicBezTo>
                    <a:cubicBezTo>
                      <a:pt x="18543" y="16146"/>
                      <a:pt x="18805" y="16280"/>
                      <a:pt x="19100" y="16363"/>
                    </a:cubicBezTo>
                    <a:cubicBezTo>
                      <a:pt x="19446" y="16460"/>
                      <a:pt x="19825" y="16481"/>
                      <a:pt x="20188" y="16425"/>
                    </a:cubicBezTo>
                    <a:cubicBezTo>
                      <a:pt x="19814" y="16543"/>
                      <a:pt x="19399" y="16575"/>
                      <a:pt x="18999" y="16516"/>
                    </a:cubicBezTo>
                    <a:cubicBezTo>
                      <a:pt x="18348" y="16419"/>
                      <a:pt x="17824" y="16098"/>
                      <a:pt x="17260" y="15847"/>
                    </a:cubicBezTo>
                    <a:cubicBezTo>
                      <a:pt x="16850" y="15664"/>
                      <a:pt x="16401" y="15515"/>
                      <a:pt x="15919" y="15509"/>
                    </a:cubicBezTo>
                    <a:cubicBezTo>
                      <a:pt x="15679" y="15505"/>
                      <a:pt x="15440" y="15539"/>
                      <a:pt x="15219" y="15606"/>
                    </a:cubicBezTo>
                    <a:cubicBezTo>
                      <a:pt x="15483" y="15667"/>
                      <a:pt x="15730" y="15763"/>
                      <a:pt x="15945" y="15890"/>
                    </a:cubicBezTo>
                    <a:cubicBezTo>
                      <a:pt x="16512" y="16225"/>
                      <a:pt x="16854" y="16764"/>
                      <a:pt x="17556" y="16935"/>
                    </a:cubicBezTo>
                    <a:cubicBezTo>
                      <a:pt x="18092" y="17065"/>
                      <a:pt x="18675" y="16928"/>
                      <a:pt x="19226" y="17009"/>
                    </a:cubicBezTo>
                    <a:cubicBezTo>
                      <a:pt x="19590" y="17063"/>
                      <a:pt x="19916" y="17207"/>
                      <a:pt x="20147" y="17417"/>
                    </a:cubicBezTo>
                    <a:cubicBezTo>
                      <a:pt x="19795" y="17217"/>
                      <a:pt x="19358" y="17114"/>
                      <a:pt x="18911" y="17123"/>
                    </a:cubicBezTo>
                    <a:cubicBezTo>
                      <a:pt x="18667" y="17129"/>
                      <a:pt x="18427" y="17169"/>
                      <a:pt x="18184" y="17188"/>
                    </a:cubicBezTo>
                    <a:cubicBezTo>
                      <a:pt x="17901" y="17211"/>
                      <a:pt x="17614" y="17205"/>
                      <a:pt x="17333" y="17171"/>
                    </a:cubicBezTo>
                    <a:cubicBezTo>
                      <a:pt x="17400" y="17375"/>
                      <a:pt x="17557" y="17557"/>
                      <a:pt x="17780" y="17690"/>
                    </a:cubicBezTo>
                    <a:cubicBezTo>
                      <a:pt x="18439" y="18082"/>
                      <a:pt x="19412" y="17941"/>
                      <a:pt x="20144" y="18244"/>
                    </a:cubicBezTo>
                    <a:cubicBezTo>
                      <a:pt x="20540" y="18408"/>
                      <a:pt x="20823" y="18684"/>
                      <a:pt x="20924" y="19006"/>
                    </a:cubicBezTo>
                    <a:cubicBezTo>
                      <a:pt x="20654" y="18787"/>
                      <a:pt x="20326" y="18608"/>
                      <a:pt x="19959" y="18482"/>
                    </a:cubicBezTo>
                    <a:cubicBezTo>
                      <a:pt x="19664" y="18380"/>
                      <a:pt x="19348" y="18313"/>
                      <a:pt x="19023" y="18293"/>
                    </a:cubicBezTo>
                    <a:cubicBezTo>
                      <a:pt x="18714" y="18275"/>
                      <a:pt x="18403" y="18298"/>
                      <a:pt x="18114" y="18214"/>
                    </a:cubicBezTo>
                    <a:cubicBezTo>
                      <a:pt x="17939" y="18164"/>
                      <a:pt x="17789" y="18078"/>
                      <a:pt x="17682" y="17966"/>
                    </a:cubicBezTo>
                    <a:cubicBezTo>
                      <a:pt x="17559" y="18120"/>
                      <a:pt x="17552" y="18308"/>
                      <a:pt x="17662" y="18467"/>
                    </a:cubicBezTo>
                    <a:cubicBezTo>
                      <a:pt x="17899" y="18811"/>
                      <a:pt x="18521" y="18858"/>
                      <a:pt x="18891" y="19121"/>
                    </a:cubicBezTo>
                    <a:cubicBezTo>
                      <a:pt x="19065" y="19244"/>
                      <a:pt x="19173" y="19408"/>
                      <a:pt x="19196" y="19583"/>
                    </a:cubicBezTo>
                    <a:cubicBezTo>
                      <a:pt x="19062" y="19446"/>
                      <a:pt x="18887" y="19331"/>
                      <a:pt x="18685" y="19249"/>
                    </a:cubicBezTo>
                    <a:cubicBezTo>
                      <a:pt x="18266" y="19078"/>
                      <a:pt x="17723" y="19035"/>
                      <a:pt x="17461" y="18736"/>
                    </a:cubicBezTo>
                    <a:cubicBezTo>
                      <a:pt x="17310" y="18563"/>
                      <a:pt x="17302" y="18353"/>
                      <a:pt x="17267" y="18154"/>
                    </a:cubicBezTo>
                    <a:cubicBezTo>
                      <a:pt x="17194" y="17738"/>
                      <a:pt x="16989" y="17336"/>
                      <a:pt x="16675" y="16981"/>
                    </a:cubicBezTo>
                    <a:cubicBezTo>
                      <a:pt x="16384" y="16652"/>
                      <a:pt x="15998" y="16365"/>
                      <a:pt x="15501" y="16212"/>
                    </a:cubicBezTo>
                    <a:cubicBezTo>
                      <a:pt x="15126" y="16097"/>
                      <a:pt x="14719" y="16069"/>
                      <a:pt x="14319" y="16059"/>
                    </a:cubicBezTo>
                    <a:cubicBezTo>
                      <a:pt x="13974" y="16050"/>
                      <a:pt x="13625" y="16055"/>
                      <a:pt x="13275" y="16073"/>
                    </a:cubicBezTo>
                    <a:cubicBezTo>
                      <a:pt x="13443" y="16318"/>
                      <a:pt x="13748" y="16499"/>
                      <a:pt x="14112" y="16571"/>
                    </a:cubicBezTo>
                    <a:cubicBezTo>
                      <a:pt x="14795" y="16705"/>
                      <a:pt x="15704" y="16501"/>
                      <a:pt x="16024" y="16987"/>
                    </a:cubicBezTo>
                    <a:cubicBezTo>
                      <a:pt x="16198" y="17251"/>
                      <a:pt x="15992" y="17558"/>
                      <a:pt x="16086" y="17840"/>
                    </a:cubicBezTo>
                    <a:cubicBezTo>
                      <a:pt x="16120" y="17943"/>
                      <a:pt x="16193" y="18037"/>
                      <a:pt x="16298" y="18112"/>
                    </a:cubicBezTo>
                    <a:cubicBezTo>
                      <a:pt x="16149" y="18097"/>
                      <a:pt x="16017" y="18035"/>
                      <a:pt x="15938" y="17942"/>
                    </a:cubicBezTo>
                    <a:cubicBezTo>
                      <a:pt x="15724" y="17687"/>
                      <a:pt x="15990" y="17335"/>
                      <a:pt x="15742" y="17091"/>
                    </a:cubicBezTo>
                    <a:cubicBezTo>
                      <a:pt x="15593" y="16946"/>
                      <a:pt x="15336" y="16910"/>
                      <a:pt x="15099" y="16898"/>
                    </a:cubicBezTo>
                    <a:cubicBezTo>
                      <a:pt x="14852" y="16886"/>
                      <a:pt x="14599" y="16894"/>
                      <a:pt x="14342" y="16925"/>
                    </a:cubicBezTo>
                    <a:cubicBezTo>
                      <a:pt x="14387" y="17069"/>
                      <a:pt x="14486" y="17202"/>
                      <a:pt x="14629" y="17308"/>
                    </a:cubicBezTo>
                    <a:cubicBezTo>
                      <a:pt x="14886" y="17498"/>
                      <a:pt x="15265" y="17586"/>
                      <a:pt x="15492" y="17801"/>
                    </a:cubicBezTo>
                    <a:cubicBezTo>
                      <a:pt x="15666" y="17966"/>
                      <a:pt x="15722" y="18181"/>
                      <a:pt x="15643" y="18381"/>
                    </a:cubicBezTo>
                    <a:cubicBezTo>
                      <a:pt x="15625" y="18251"/>
                      <a:pt x="15563" y="18126"/>
                      <a:pt x="15464" y="18017"/>
                    </a:cubicBezTo>
                    <a:cubicBezTo>
                      <a:pt x="15065" y="17582"/>
                      <a:pt x="14221" y="17515"/>
                      <a:pt x="13766" y="17115"/>
                    </a:cubicBezTo>
                    <a:cubicBezTo>
                      <a:pt x="13536" y="16911"/>
                      <a:pt x="13434" y="16642"/>
                      <a:pt x="13168" y="16461"/>
                    </a:cubicBezTo>
                    <a:cubicBezTo>
                      <a:pt x="12661" y="16118"/>
                      <a:pt x="11880" y="16248"/>
                      <a:pt x="11237" y="16088"/>
                    </a:cubicBezTo>
                    <a:cubicBezTo>
                      <a:pt x="10991" y="16026"/>
                      <a:pt x="10770" y="15923"/>
                      <a:pt x="10592" y="15785"/>
                    </a:cubicBezTo>
                    <a:cubicBezTo>
                      <a:pt x="10631" y="16089"/>
                      <a:pt x="10805" y="16375"/>
                      <a:pt x="11088" y="16600"/>
                    </a:cubicBezTo>
                    <a:cubicBezTo>
                      <a:pt x="11762" y="17138"/>
                      <a:pt x="12901" y="17233"/>
                      <a:pt x="13550" y="17788"/>
                    </a:cubicBezTo>
                    <a:cubicBezTo>
                      <a:pt x="14062" y="18228"/>
                      <a:pt x="14154" y="18873"/>
                      <a:pt x="14763" y="19249"/>
                    </a:cubicBezTo>
                    <a:cubicBezTo>
                      <a:pt x="15106" y="19461"/>
                      <a:pt x="15562" y="19550"/>
                      <a:pt x="16005" y="19493"/>
                    </a:cubicBezTo>
                    <a:cubicBezTo>
                      <a:pt x="16310" y="19499"/>
                      <a:pt x="16594" y="19605"/>
                      <a:pt x="16778" y="19781"/>
                    </a:cubicBezTo>
                    <a:cubicBezTo>
                      <a:pt x="17024" y="20016"/>
                      <a:pt x="17055" y="20336"/>
                      <a:pt x="16855" y="20594"/>
                    </a:cubicBezTo>
                    <a:cubicBezTo>
                      <a:pt x="16954" y="20326"/>
                      <a:pt x="16811" y="20042"/>
                      <a:pt x="16497" y="19884"/>
                    </a:cubicBezTo>
                    <a:cubicBezTo>
                      <a:pt x="16080" y="19673"/>
                      <a:pt x="15527" y="19760"/>
                      <a:pt x="15044" y="19659"/>
                    </a:cubicBezTo>
                    <a:cubicBezTo>
                      <a:pt x="14635" y="19574"/>
                      <a:pt x="14300" y="19359"/>
                      <a:pt x="14132" y="19075"/>
                    </a:cubicBezTo>
                    <a:cubicBezTo>
                      <a:pt x="14071" y="19278"/>
                      <a:pt x="14103" y="19490"/>
                      <a:pt x="14224" y="19678"/>
                    </a:cubicBezTo>
                    <a:cubicBezTo>
                      <a:pt x="14362" y="19891"/>
                      <a:pt x="14603" y="20057"/>
                      <a:pt x="14775" y="20257"/>
                    </a:cubicBezTo>
                    <a:cubicBezTo>
                      <a:pt x="15124" y="20661"/>
                      <a:pt x="15171" y="21165"/>
                      <a:pt x="14900" y="21600"/>
                    </a:cubicBezTo>
                    <a:cubicBezTo>
                      <a:pt x="15017" y="21373"/>
                      <a:pt x="15017" y="21123"/>
                      <a:pt x="14900" y="20895"/>
                    </a:cubicBezTo>
                    <a:cubicBezTo>
                      <a:pt x="14666" y="20437"/>
                      <a:pt x="14006" y="20155"/>
                      <a:pt x="13810" y="19685"/>
                    </a:cubicBezTo>
                    <a:cubicBezTo>
                      <a:pt x="13681" y="19375"/>
                      <a:pt x="13785" y="19043"/>
                      <a:pt x="13719" y="18724"/>
                    </a:cubicBezTo>
                    <a:cubicBezTo>
                      <a:pt x="13603" y="18159"/>
                      <a:pt x="13004" y="17709"/>
                      <a:pt x="12229" y="17605"/>
                    </a:cubicBezTo>
                    <a:cubicBezTo>
                      <a:pt x="12046" y="17873"/>
                      <a:pt x="12021" y="18183"/>
                      <a:pt x="12159" y="18464"/>
                    </a:cubicBezTo>
                    <a:cubicBezTo>
                      <a:pt x="12345" y="18845"/>
                      <a:pt x="12794" y="19112"/>
                      <a:pt x="13104" y="19445"/>
                    </a:cubicBezTo>
                    <a:cubicBezTo>
                      <a:pt x="13215" y="19563"/>
                      <a:pt x="13308" y="19695"/>
                      <a:pt x="13302" y="19838"/>
                    </a:cubicBezTo>
                    <a:cubicBezTo>
                      <a:pt x="13293" y="20041"/>
                      <a:pt x="13089" y="20197"/>
                      <a:pt x="12957" y="20370"/>
                    </a:cubicBezTo>
                    <a:cubicBezTo>
                      <a:pt x="12822" y="20548"/>
                      <a:pt x="12759" y="20750"/>
                      <a:pt x="12778" y="20954"/>
                    </a:cubicBezTo>
                    <a:cubicBezTo>
                      <a:pt x="12602" y="20765"/>
                      <a:pt x="12559" y="20527"/>
                      <a:pt x="12660" y="20311"/>
                    </a:cubicBezTo>
                    <a:cubicBezTo>
                      <a:pt x="12731" y="20159"/>
                      <a:pt x="12875" y="20023"/>
                      <a:pt x="12886" y="19862"/>
                    </a:cubicBezTo>
                    <a:cubicBezTo>
                      <a:pt x="12899" y="19647"/>
                      <a:pt x="12704" y="19476"/>
                      <a:pt x="12507" y="19333"/>
                    </a:cubicBezTo>
                    <a:cubicBezTo>
                      <a:pt x="12364" y="19230"/>
                      <a:pt x="12210" y="19132"/>
                      <a:pt x="12044" y="19040"/>
                    </a:cubicBezTo>
                    <a:cubicBezTo>
                      <a:pt x="11863" y="19211"/>
                      <a:pt x="11733" y="19408"/>
                      <a:pt x="11662" y="19617"/>
                    </a:cubicBezTo>
                    <a:cubicBezTo>
                      <a:pt x="11596" y="19809"/>
                      <a:pt x="11582" y="20008"/>
                      <a:pt x="11619" y="20204"/>
                    </a:cubicBezTo>
                    <a:cubicBezTo>
                      <a:pt x="11465" y="20058"/>
                      <a:pt x="11391" y="19877"/>
                      <a:pt x="11408" y="19694"/>
                    </a:cubicBezTo>
                    <a:cubicBezTo>
                      <a:pt x="11440" y="19361"/>
                      <a:pt x="11768" y="19087"/>
                      <a:pt x="11849" y="18760"/>
                    </a:cubicBezTo>
                    <a:cubicBezTo>
                      <a:pt x="11928" y="18440"/>
                      <a:pt x="11777" y="18131"/>
                      <a:pt x="11602" y="17847"/>
                    </a:cubicBezTo>
                    <a:cubicBezTo>
                      <a:pt x="11444" y="17591"/>
                      <a:pt x="11258" y="17339"/>
                      <a:pt x="11042" y="17094"/>
                    </a:cubicBezTo>
                    <a:cubicBezTo>
                      <a:pt x="11056" y="17311"/>
                      <a:pt x="10989" y="17527"/>
                      <a:pt x="10850" y="17719"/>
                    </a:cubicBezTo>
                    <a:cubicBezTo>
                      <a:pt x="10625" y="18027"/>
                      <a:pt x="10217" y="18277"/>
                      <a:pt x="10189" y="18629"/>
                    </a:cubicBezTo>
                    <a:cubicBezTo>
                      <a:pt x="10176" y="18791"/>
                      <a:pt x="10251" y="18950"/>
                      <a:pt x="10399" y="19073"/>
                    </a:cubicBezTo>
                    <a:cubicBezTo>
                      <a:pt x="10135" y="19021"/>
                      <a:pt x="9934" y="18865"/>
                      <a:pt x="9881" y="18671"/>
                    </a:cubicBezTo>
                    <a:cubicBezTo>
                      <a:pt x="9755" y="18213"/>
                      <a:pt x="10424" y="17892"/>
                      <a:pt x="10555" y="17454"/>
                    </a:cubicBezTo>
                    <a:cubicBezTo>
                      <a:pt x="10710" y="16935"/>
                      <a:pt x="10137" y="16506"/>
                      <a:pt x="9749" y="16057"/>
                    </a:cubicBezTo>
                    <a:cubicBezTo>
                      <a:pt x="9570" y="15850"/>
                      <a:pt x="9430" y="15627"/>
                      <a:pt x="9334" y="15392"/>
                    </a:cubicBezTo>
                    <a:cubicBezTo>
                      <a:pt x="9569" y="15972"/>
                      <a:pt x="9484" y="16594"/>
                      <a:pt x="9098" y="17130"/>
                    </a:cubicBezTo>
                    <a:cubicBezTo>
                      <a:pt x="8793" y="17553"/>
                      <a:pt x="8313" y="17970"/>
                      <a:pt x="8530" y="18422"/>
                    </a:cubicBezTo>
                    <a:cubicBezTo>
                      <a:pt x="8763" y="18908"/>
                      <a:pt x="9666" y="19025"/>
                      <a:pt x="9924" y="19501"/>
                    </a:cubicBezTo>
                    <a:cubicBezTo>
                      <a:pt x="10028" y="19694"/>
                      <a:pt x="9999" y="19912"/>
                      <a:pt x="9846" y="20088"/>
                    </a:cubicBezTo>
                    <a:cubicBezTo>
                      <a:pt x="9842" y="19909"/>
                      <a:pt x="9771" y="19734"/>
                      <a:pt x="9641" y="19581"/>
                    </a:cubicBezTo>
                    <a:cubicBezTo>
                      <a:pt x="9420" y="19322"/>
                      <a:pt x="9052" y="19148"/>
                      <a:pt x="8636" y="19107"/>
                    </a:cubicBezTo>
                    <a:cubicBezTo>
                      <a:pt x="8075" y="19335"/>
                      <a:pt x="7889" y="19857"/>
                      <a:pt x="8228" y="20253"/>
                    </a:cubicBezTo>
                    <a:cubicBezTo>
                      <a:pt x="8446" y="20508"/>
                      <a:pt x="8879" y="20686"/>
                      <a:pt x="8870" y="20993"/>
                    </a:cubicBezTo>
                    <a:cubicBezTo>
                      <a:pt x="8867" y="21079"/>
                      <a:pt x="8825" y="21162"/>
                      <a:pt x="8749" y="21228"/>
                    </a:cubicBezTo>
                    <a:cubicBezTo>
                      <a:pt x="8754" y="21121"/>
                      <a:pt x="8714" y="21016"/>
                      <a:pt x="8632" y="20926"/>
                    </a:cubicBezTo>
                    <a:cubicBezTo>
                      <a:pt x="8442" y="20717"/>
                      <a:pt x="8073" y="20635"/>
                      <a:pt x="7872" y="20432"/>
                    </a:cubicBezTo>
                    <a:cubicBezTo>
                      <a:pt x="7468" y="20023"/>
                      <a:pt x="7919" y="19511"/>
                      <a:pt x="7921" y="19025"/>
                    </a:cubicBezTo>
                    <a:cubicBezTo>
                      <a:pt x="7921" y="18908"/>
                      <a:pt x="7894" y="18792"/>
                      <a:pt x="7881" y="18676"/>
                    </a:cubicBezTo>
                    <a:cubicBezTo>
                      <a:pt x="7853" y="18410"/>
                      <a:pt x="7902" y="18142"/>
                      <a:pt x="8026" y="17891"/>
                    </a:cubicBezTo>
                    <a:cubicBezTo>
                      <a:pt x="7427" y="17988"/>
                      <a:pt x="6892" y="18229"/>
                      <a:pt x="6507" y="18575"/>
                    </a:cubicBezTo>
                    <a:cubicBezTo>
                      <a:pt x="6224" y="18829"/>
                      <a:pt x="6034" y="19131"/>
                      <a:pt x="5955" y="19453"/>
                    </a:cubicBezTo>
                    <a:cubicBezTo>
                      <a:pt x="5814" y="19072"/>
                      <a:pt x="5926" y="18665"/>
                      <a:pt x="6256" y="18352"/>
                    </a:cubicBezTo>
                    <a:cubicBezTo>
                      <a:pt x="6706" y="17925"/>
                      <a:pt x="7471" y="17756"/>
                      <a:pt x="7986" y="17373"/>
                    </a:cubicBezTo>
                    <a:cubicBezTo>
                      <a:pt x="8658" y="16871"/>
                      <a:pt x="8807" y="16113"/>
                      <a:pt x="8355" y="15496"/>
                    </a:cubicBezTo>
                    <a:cubicBezTo>
                      <a:pt x="8229" y="15801"/>
                      <a:pt x="8019" y="16082"/>
                      <a:pt x="7742" y="16322"/>
                    </a:cubicBezTo>
                    <a:cubicBezTo>
                      <a:pt x="7409" y="16611"/>
                      <a:pt x="6985" y="16837"/>
                      <a:pt x="6548" y="17052"/>
                    </a:cubicBezTo>
                    <a:cubicBezTo>
                      <a:pt x="5924" y="17360"/>
                      <a:pt x="5259" y="17655"/>
                      <a:pt x="4877" y="18129"/>
                    </a:cubicBezTo>
                    <a:cubicBezTo>
                      <a:pt x="4436" y="18675"/>
                      <a:pt x="4436" y="19394"/>
                      <a:pt x="3776" y="19822"/>
                    </a:cubicBezTo>
                    <a:cubicBezTo>
                      <a:pt x="3523" y="19986"/>
                      <a:pt x="3199" y="20082"/>
                      <a:pt x="2860" y="20093"/>
                    </a:cubicBezTo>
                    <a:cubicBezTo>
                      <a:pt x="3149" y="20027"/>
                      <a:pt x="3395" y="19887"/>
                      <a:pt x="3554" y="19700"/>
                    </a:cubicBezTo>
                    <a:cubicBezTo>
                      <a:pt x="3761" y="19454"/>
                      <a:pt x="3794" y="19161"/>
                      <a:pt x="3871" y="18884"/>
                    </a:cubicBezTo>
                    <a:cubicBezTo>
                      <a:pt x="3942" y="18631"/>
                      <a:pt x="4053" y="18383"/>
                      <a:pt x="4201" y="18146"/>
                    </a:cubicBezTo>
                    <a:cubicBezTo>
                      <a:pt x="3966" y="18281"/>
                      <a:pt x="3675" y="18354"/>
                      <a:pt x="3375" y="18354"/>
                    </a:cubicBezTo>
                    <a:cubicBezTo>
                      <a:pt x="3005" y="18355"/>
                      <a:pt x="2652" y="18243"/>
                      <a:pt x="2283" y="18239"/>
                    </a:cubicBezTo>
                    <a:cubicBezTo>
                      <a:pt x="1896" y="18235"/>
                      <a:pt x="1523" y="18346"/>
                      <a:pt x="1253" y="18547"/>
                    </a:cubicBezTo>
                    <a:cubicBezTo>
                      <a:pt x="1409" y="18374"/>
                      <a:pt x="1621" y="18233"/>
                      <a:pt x="1871" y="18133"/>
                    </a:cubicBezTo>
                    <a:cubicBezTo>
                      <a:pt x="2247" y="17984"/>
                      <a:pt x="2684" y="17940"/>
                      <a:pt x="3102" y="18008"/>
                    </a:cubicBezTo>
                    <a:cubicBezTo>
                      <a:pt x="3332" y="18023"/>
                      <a:pt x="3563" y="18005"/>
                      <a:pt x="3783" y="17955"/>
                    </a:cubicBezTo>
                    <a:cubicBezTo>
                      <a:pt x="4131" y="17877"/>
                      <a:pt x="4431" y="17725"/>
                      <a:pt x="4731" y="17584"/>
                    </a:cubicBezTo>
                    <a:cubicBezTo>
                      <a:pt x="5221" y="17355"/>
                      <a:pt x="5738" y="17138"/>
                      <a:pt x="6078" y="16793"/>
                    </a:cubicBezTo>
                    <a:cubicBezTo>
                      <a:pt x="6168" y="16702"/>
                      <a:pt x="6243" y="16604"/>
                      <a:pt x="6302" y="16501"/>
                    </a:cubicBezTo>
                    <a:cubicBezTo>
                      <a:pt x="5880" y="16686"/>
                      <a:pt x="5417" y="16818"/>
                      <a:pt x="4934" y="16890"/>
                    </a:cubicBezTo>
                    <a:cubicBezTo>
                      <a:pt x="4454" y="16962"/>
                      <a:pt x="3961" y="16974"/>
                      <a:pt x="3476" y="16926"/>
                    </a:cubicBezTo>
                    <a:cubicBezTo>
                      <a:pt x="3081" y="16895"/>
                      <a:pt x="2685" y="16969"/>
                      <a:pt x="2360" y="17134"/>
                    </a:cubicBezTo>
                    <a:cubicBezTo>
                      <a:pt x="1828" y="17404"/>
                      <a:pt x="1519" y="17900"/>
                      <a:pt x="876" y="18010"/>
                    </a:cubicBezTo>
                    <a:cubicBezTo>
                      <a:pt x="568" y="18062"/>
                      <a:pt x="244" y="18008"/>
                      <a:pt x="0" y="17862"/>
                    </a:cubicBezTo>
                    <a:cubicBezTo>
                      <a:pt x="314" y="17920"/>
                      <a:pt x="646" y="17891"/>
                      <a:pt x="932" y="17780"/>
                    </a:cubicBezTo>
                    <a:cubicBezTo>
                      <a:pt x="1530" y="17547"/>
                      <a:pt x="1785" y="17019"/>
                      <a:pt x="2371" y="16772"/>
                    </a:cubicBezTo>
                    <a:cubicBezTo>
                      <a:pt x="2616" y="16669"/>
                      <a:pt x="2901" y="16625"/>
                      <a:pt x="3183" y="16647"/>
                    </a:cubicBezTo>
                    <a:cubicBezTo>
                      <a:pt x="2891" y="16465"/>
                      <a:pt x="2525" y="16357"/>
                      <a:pt x="2141" y="16337"/>
                    </a:cubicBezTo>
                    <a:cubicBezTo>
                      <a:pt x="1606" y="16309"/>
                      <a:pt x="1080" y="16453"/>
                      <a:pt x="705" y="16731"/>
                    </a:cubicBezTo>
                    <a:cubicBezTo>
                      <a:pt x="938" y="16409"/>
                      <a:pt x="1373" y="16188"/>
                      <a:pt x="1871" y="16140"/>
                    </a:cubicBezTo>
                    <a:cubicBezTo>
                      <a:pt x="2831" y="16047"/>
                      <a:pt x="3667" y="16602"/>
                      <a:pt x="4626" y="16600"/>
                    </a:cubicBezTo>
                    <a:cubicBezTo>
                      <a:pt x="5182" y="16600"/>
                      <a:pt x="5707" y="16412"/>
                      <a:pt x="6045" y="16092"/>
                    </a:cubicBezTo>
                    <a:cubicBezTo>
                      <a:pt x="5834" y="16050"/>
                      <a:pt x="5630" y="15991"/>
                      <a:pt x="5436" y="15916"/>
                    </a:cubicBezTo>
                    <a:cubicBezTo>
                      <a:pt x="4976" y="15740"/>
                      <a:pt x="4576" y="15480"/>
                      <a:pt x="4077" y="15369"/>
                    </a:cubicBezTo>
                    <a:cubicBezTo>
                      <a:pt x="3734" y="15292"/>
                      <a:pt x="3367" y="15292"/>
                      <a:pt x="3024" y="15368"/>
                    </a:cubicBezTo>
                    <a:cubicBezTo>
                      <a:pt x="3362" y="15196"/>
                      <a:pt x="3777" y="15125"/>
                      <a:pt x="4186" y="15167"/>
                    </a:cubicBezTo>
                    <a:cubicBezTo>
                      <a:pt x="5227" y="15275"/>
                      <a:pt x="6214" y="16089"/>
                      <a:pt x="7136" y="15608"/>
                    </a:cubicBezTo>
                    <a:cubicBezTo>
                      <a:pt x="7340" y="15501"/>
                      <a:pt x="7474" y="15337"/>
                      <a:pt x="7504" y="15155"/>
                    </a:cubicBezTo>
                    <a:lnTo>
                      <a:pt x="7332" y="11913"/>
                    </a:lnTo>
                    <a:cubicBezTo>
                      <a:pt x="7341" y="11767"/>
                      <a:pt x="7290" y="11622"/>
                      <a:pt x="7185" y="11498"/>
                    </a:cubicBezTo>
                    <a:cubicBezTo>
                      <a:pt x="7044" y="11328"/>
                      <a:pt x="6818" y="11210"/>
                      <a:pt x="6599" y="11093"/>
                    </a:cubicBezTo>
                    <a:cubicBezTo>
                      <a:pt x="6317" y="10943"/>
                      <a:pt x="6040" y="10789"/>
                      <a:pt x="5765" y="10633"/>
                    </a:cubicBezTo>
                    <a:lnTo>
                      <a:pt x="6003" y="10318"/>
                    </a:lnTo>
                    <a:cubicBezTo>
                      <a:pt x="6140" y="10419"/>
                      <a:pt x="6291" y="10510"/>
                      <a:pt x="6454" y="10590"/>
                    </a:cubicBezTo>
                    <a:cubicBezTo>
                      <a:pt x="6696" y="10709"/>
                      <a:pt x="6961" y="10800"/>
                      <a:pt x="7240" y="10862"/>
                    </a:cubicBezTo>
                    <a:cubicBezTo>
                      <a:pt x="7379" y="10528"/>
                      <a:pt x="7389" y="10172"/>
                      <a:pt x="7271" y="9833"/>
                    </a:cubicBezTo>
                    <a:cubicBezTo>
                      <a:pt x="7140" y="9455"/>
                      <a:pt x="6863" y="9120"/>
                      <a:pt x="6521" y="8831"/>
                    </a:cubicBezTo>
                    <a:cubicBezTo>
                      <a:pt x="5585" y="8038"/>
                      <a:pt x="4185" y="7598"/>
                      <a:pt x="3179" y="6842"/>
                    </a:cubicBezTo>
                    <a:cubicBezTo>
                      <a:pt x="2535" y="6358"/>
                      <a:pt x="2075" y="5762"/>
                      <a:pt x="1844" y="5111"/>
                    </a:cubicBezTo>
                    <a:lnTo>
                      <a:pt x="2226" y="4891"/>
                    </a:lnTo>
                    <a:cubicBezTo>
                      <a:pt x="2760" y="5647"/>
                      <a:pt x="3549" y="6293"/>
                      <a:pt x="4519" y="6770"/>
                    </a:cubicBezTo>
                    <a:cubicBezTo>
                      <a:pt x="5572" y="7287"/>
                      <a:pt x="6800" y="7586"/>
                      <a:pt x="8071" y="7635"/>
                    </a:cubicBezTo>
                    <a:lnTo>
                      <a:pt x="9086" y="5527"/>
                    </a:lnTo>
                    <a:cubicBezTo>
                      <a:pt x="9273" y="5052"/>
                      <a:pt x="9321" y="4554"/>
                      <a:pt x="9228" y="4065"/>
                    </a:cubicBezTo>
                    <a:cubicBezTo>
                      <a:pt x="9128" y="3540"/>
                      <a:pt x="8868" y="3041"/>
                      <a:pt x="8541" y="2567"/>
                    </a:cubicBezTo>
                    <a:cubicBezTo>
                      <a:pt x="8008" y="1797"/>
                      <a:pt x="7302" y="1096"/>
                      <a:pt x="6450" y="494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ḷïďè"/>
              <p:cNvSpPr/>
              <p:nvPr/>
            </p:nvSpPr>
            <p:spPr>
              <a:xfrm>
                <a:off x="4459587" y="369864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îṥľïḓé"/>
              <p:cNvSpPr/>
              <p:nvPr/>
            </p:nvSpPr>
            <p:spPr>
              <a:xfrm>
                <a:off x="4166546" y="368762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í$ľiḍe"/>
              <p:cNvSpPr/>
              <p:nvPr/>
            </p:nvSpPr>
            <p:spPr>
              <a:xfrm rot="3558016">
                <a:off x="5030431" y="969515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î$ḷíḓé"/>
              <p:cNvSpPr/>
              <p:nvPr/>
            </p:nvSpPr>
            <p:spPr>
              <a:xfrm rot="3558016">
                <a:off x="4878036" y="720120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îṧḷîḍé"/>
              <p:cNvSpPr/>
              <p:nvPr/>
            </p:nvSpPr>
            <p:spPr>
              <a:xfrm rot="2043825">
                <a:off x="3759276" y="1268186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ṧ1iḑe"/>
              <p:cNvSpPr/>
              <p:nvPr/>
            </p:nvSpPr>
            <p:spPr>
              <a:xfrm rot="2043825">
                <a:off x="3515383" y="1105434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ísḷíḑé"/>
              <p:cNvSpPr/>
              <p:nvPr/>
            </p:nvSpPr>
            <p:spPr>
              <a:xfrm rot="251292">
                <a:off x="3816375" y="168367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ïṣľiḑê"/>
              <p:cNvSpPr/>
              <p:nvPr/>
            </p:nvSpPr>
            <p:spPr>
              <a:xfrm rot="251292">
                <a:off x="3524061" y="146200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ísḻiďé"/>
              <p:cNvSpPr/>
              <p:nvPr/>
            </p:nvSpPr>
            <p:spPr>
              <a:xfrm rot="1038314">
                <a:off x="3211761" y="680085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ísľíḋe"/>
              <p:cNvSpPr/>
              <p:nvPr/>
            </p:nvSpPr>
            <p:spPr>
              <a:xfrm rot="1038314">
                <a:off x="2931595" y="593163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îs1ïḓe"/>
              <p:cNvSpPr/>
              <p:nvPr/>
            </p:nvSpPr>
            <p:spPr>
              <a:xfrm rot="21227908">
                <a:off x="2716718" y="11257"/>
                <a:ext cx="258610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îśḷiḓe"/>
              <p:cNvSpPr/>
              <p:nvPr/>
            </p:nvSpPr>
            <p:spPr>
              <a:xfrm rot="21227908">
                <a:off x="2425430" y="41307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ísļiḍe"/>
              <p:cNvSpPr/>
              <p:nvPr/>
            </p:nvSpPr>
            <p:spPr>
              <a:xfrm rot="18464531">
                <a:off x="2284897" y="558587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iṥ1idè"/>
              <p:cNvSpPr/>
              <p:nvPr/>
            </p:nvSpPr>
            <p:spPr>
              <a:xfrm rot="18464531">
                <a:off x="2104211" y="785320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îSḷíḑè"/>
              <p:cNvSpPr/>
              <p:nvPr/>
            </p:nvSpPr>
            <p:spPr>
              <a:xfrm rot="16317378">
                <a:off x="2166967" y="1300990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ïsḻîďè"/>
              <p:cNvSpPr/>
              <p:nvPr/>
            </p:nvSpPr>
            <p:spPr>
              <a:xfrm rot="16317378">
                <a:off x="2153104" y="1587548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îSḻíḍè"/>
              <p:cNvSpPr/>
              <p:nvPr/>
            </p:nvSpPr>
            <p:spPr>
              <a:xfrm rot="16913727">
                <a:off x="2698193" y="1916015"/>
                <a:ext cx="258610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" name="iślîḓê"/>
              <p:cNvSpPr/>
              <p:nvPr/>
            </p:nvSpPr>
            <p:spPr>
              <a:xfrm rot="16913727">
                <a:off x="2634713" y="2196653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" name="iṩḷídé"/>
              <p:cNvSpPr/>
              <p:nvPr/>
            </p:nvSpPr>
            <p:spPr>
              <a:xfrm rot="17857806">
                <a:off x="1549860" y="757274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" name="iṥ1îḋé"/>
              <p:cNvSpPr/>
              <p:nvPr/>
            </p:nvSpPr>
            <p:spPr>
              <a:xfrm rot="17857806">
                <a:off x="1412017" y="1011370"/>
                <a:ext cx="267862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" name="iṩḷíḍé"/>
              <p:cNvSpPr/>
              <p:nvPr/>
            </p:nvSpPr>
            <p:spPr>
              <a:xfrm rot="17524442">
                <a:off x="1145605" y="1261571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" name="íşliḋè"/>
              <p:cNvSpPr/>
              <p:nvPr/>
            </p:nvSpPr>
            <p:spPr>
              <a:xfrm rot="17524442">
                <a:off x="1033156" y="1527364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" name="iṧlïďê"/>
              <p:cNvSpPr/>
              <p:nvPr/>
            </p:nvSpPr>
            <p:spPr>
              <a:xfrm rot="251032">
                <a:off x="2047989" y="2392484"/>
                <a:ext cx="258610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" name="iSľïde"/>
              <p:cNvSpPr/>
              <p:nvPr/>
            </p:nvSpPr>
            <p:spPr>
              <a:xfrm rot="251032">
                <a:off x="1755672" y="2370339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" name="îṩḻiḍè"/>
              <p:cNvSpPr/>
              <p:nvPr/>
            </p:nvSpPr>
            <p:spPr>
              <a:xfrm rot="19876943">
                <a:off x="2708236" y="2875132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" name="ísḻidê"/>
              <p:cNvSpPr/>
              <p:nvPr/>
            </p:nvSpPr>
            <p:spPr>
              <a:xfrm rot="19876943">
                <a:off x="2450963" y="3012537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" name="îṧḻîḋê"/>
              <p:cNvSpPr/>
              <p:nvPr/>
            </p:nvSpPr>
            <p:spPr>
              <a:xfrm rot="19271235">
                <a:off x="1232098" y="2108341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" name="îSlídè"/>
              <p:cNvSpPr/>
              <p:nvPr/>
            </p:nvSpPr>
            <p:spPr>
              <a:xfrm rot="19271235">
                <a:off x="1003121" y="2287877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" name="îśļiḑe"/>
              <p:cNvSpPr/>
              <p:nvPr/>
            </p:nvSpPr>
            <p:spPr>
              <a:xfrm rot="17913690">
                <a:off x="480498" y="2234900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" name="íṡlîḑê"/>
              <p:cNvSpPr/>
              <p:nvPr/>
            </p:nvSpPr>
            <p:spPr>
              <a:xfrm rot="17913690">
                <a:off x="338515" y="2486797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" name="îśľïḑe"/>
              <p:cNvSpPr/>
              <p:nvPr/>
            </p:nvSpPr>
            <p:spPr>
              <a:xfrm rot="15909547">
                <a:off x="936669" y="2851558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" name="íSḷíḋe"/>
              <p:cNvSpPr/>
              <p:nvPr/>
            </p:nvSpPr>
            <p:spPr>
              <a:xfrm rot="15909547">
                <a:off x="956988" y="3137184"/>
                <a:ext cx="267862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" name="ïṥḷîḋe"/>
              <p:cNvSpPr/>
              <p:nvPr/>
            </p:nvSpPr>
            <p:spPr>
              <a:xfrm rot="14512828">
                <a:off x="1190183" y="3531825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9" name="ïṩlîḑe"/>
              <p:cNvSpPr/>
              <p:nvPr/>
            </p:nvSpPr>
            <p:spPr>
              <a:xfrm rot="14512828">
                <a:off x="1322028" y="3784201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0" name="îṡļïďê"/>
              <p:cNvSpPr/>
              <p:nvPr/>
            </p:nvSpPr>
            <p:spPr>
              <a:xfrm rot="13254571">
                <a:off x="1768629" y="4057548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1" name="îšliḓê"/>
              <p:cNvSpPr/>
              <p:nvPr/>
            </p:nvSpPr>
            <p:spPr>
              <a:xfrm rot="13254571">
                <a:off x="1982371" y="4244252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" name="íŝľiḓe"/>
              <p:cNvSpPr/>
              <p:nvPr/>
            </p:nvSpPr>
            <p:spPr>
              <a:xfrm rot="5779576">
                <a:off x="4712410" y="2335794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" name="îś1íḋe"/>
              <p:cNvSpPr/>
              <p:nvPr/>
            </p:nvSpPr>
            <p:spPr>
              <a:xfrm rot="5779576">
                <a:off x="4738961" y="2047357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" name="íŝlíďe"/>
              <p:cNvSpPr/>
              <p:nvPr/>
            </p:nvSpPr>
            <p:spPr>
              <a:xfrm rot="3645190">
                <a:off x="4330773" y="2899830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" name="îSḷíḋe"/>
              <p:cNvSpPr/>
              <p:nvPr/>
            </p:nvSpPr>
            <p:spPr>
              <a:xfrm rot="3645190">
                <a:off x="4184705" y="2646769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" name="îŝ1ïḓè"/>
              <p:cNvSpPr/>
              <p:nvPr/>
            </p:nvSpPr>
            <p:spPr>
              <a:xfrm rot="18112015">
                <a:off x="5238701" y="1608297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" name="išḷïḋé"/>
              <p:cNvSpPr/>
              <p:nvPr/>
            </p:nvSpPr>
            <p:spPr>
              <a:xfrm rot="18112015">
                <a:off x="5082324" y="1851853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" name="îṧļidè"/>
              <p:cNvSpPr/>
              <p:nvPr/>
            </p:nvSpPr>
            <p:spPr>
              <a:xfrm rot="202899">
                <a:off x="5937556" y="1294426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" name="ïṡ1îḍe"/>
              <p:cNvSpPr/>
              <p:nvPr/>
            </p:nvSpPr>
            <p:spPr>
              <a:xfrm rot="202899">
                <a:off x="5644982" y="1276311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" name="îśḻiḍê"/>
              <p:cNvSpPr/>
              <p:nvPr/>
            </p:nvSpPr>
            <p:spPr>
              <a:xfrm rot="4537826">
                <a:off x="6410394" y="2053891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" name="işľiḍe"/>
              <p:cNvSpPr/>
              <p:nvPr/>
            </p:nvSpPr>
            <p:spPr>
              <a:xfrm rot="4537826">
                <a:off x="6333602" y="1772940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" name="iŝļïḋè"/>
              <p:cNvSpPr/>
              <p:nvPr/>
            </p:nvSpPr>
            <p:spPr>
              <a:xfrm rot="5521842">
                <a:off x="6254597" y="2765885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" name="íṡľîḓe"/>
              <p:cNvSpPr/>
              <p:nvPr/>
            </p:nvSpPr>
            <p:spPr>
              <a:xfrm rot="5521842">
                <a:off x="6259584" y="2475919"/>
                <a:ext cx="267862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" name="íṡḻíḍê"/>
              <p:cNvSpPr/>
              <p:nvPr/>
            </p:nvSpPr>
            <p:spPr>
              <a:xfrm rot="6400210">
                <a:off x="5913037" y="3402010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" name="islïḍè"/>
              <p:cNvSpPr/>
              <p:nvPr/>
            </p:nvSpPr>
            <p:spPr>
              <a:xfrm rot="6400210">
                <a:off x="5990564" y="3123831"/>
                <a:ext cx="267862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" name="íşľïḑè"/>
              <p:cNvSpPr/>
              <p:nvPr/>
            </p:nvSpPr>
            <p:spPr>
              <a:xfrm rot="7686080">
                <a:off x="5347658" y="3899484"/>
                <a:ext cx="258610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" name="iśľîdè"/>
              <p:cNvSpPr/>
              <p:nvPr/>
            </p:nvSpPr>
            <p:spPr>
              <a:xfrm rot="7686080">
                <a:off x="5520523" y="3670439"/>
                <a:ext cx="267861" cy="930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" name="îs1ïḋe"/>
              <p:cNvSpPr/>
              <p:nvPr/>
            </p:nvSpPr>
            <p:spPr>
              <a:xfrm rot="8558927">
                <a:off x="4644492" y="4215322"/>
                <a:ext cx="258611" cy="926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21600" extrusionOk="0">
                    <a:moveTo>
                      <a:pt x="0" y="0"/>
                    </a:moveTo>
                    <a:lnTo>
                      <a:pt x="0" y="21600"/>
                    </a:lnTo>
                    <a:cubicBezTo>
                      <a:pt x="6112" y="20945"/>
                      <a:pt x="11256" y="19533"/>
                      <a:pt x="14389" y="17648"/>
                    </a:cubicBezTo>
                    <a:cubicBezTo>
                      <a:pt x="21600" y="13312"/>
                      <a:pt x="17163" y="8075"/>
                      <a:pt x="8935" y="3831"/>
                    </a:cubicBezTo>
                    <a:cubicBezTo>
                      <a:pt x="6294" y="2469"/>
                      <a:pt x="3304" y="1187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" name="îšļïḑe"/>
              <p:cNvSpPr/>
              <p:nvPr/>
            </p:nvSpPr>
            <p:spPr>
              <a:xfrm rot="8558927">
                <a:off x="4868769" y="4038148"/>
                <a:ext cx="267861" cy="93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3" h="21600" extrusionOk="0">
                    <a:moveTo>
                      <a:pt x="20210" y="21600"/>
                    </a:moveTo>
                    <a:lnTo>
                      <a:pt x="20210" y="20290"/>
                    </a:lnTo>
                    <a:cubicBezTo>
                      <a:pt x="15668" y="19795"/>
                      <a:pt x="11747" y="18883"/>
                      <a:pt x="8993" y="17681"/>
                    </a:cubicBezTo>
                    <a:cubicBezTo>
                      <a:pt x="6470" y="16579"/>
                      <a:pt x="5041" y="15280"/>
                      <a:pt x="4873" y="13940"/>
                    </a:cubicBezTo>
                    <a:lnTo>
                      <a:pt x="20196" y="17744"/>
                    </a:lnTo>
                    <a:lnTo>
                      <a:pt x="20196" y="16366"/>
                    </a:lnTo>
                    <a:lnTo>
                      <a:pt x="4106" y="12380"/>
                    </a:lnTo>
                    <a:cubicBezTo>
                      <a:pt x="4019" y="11816"/>
                      <a:pt x="4140" y="11251"/>
                      <a:pt x="4468" y="10696"/>
                    </a:cubicBezTo>
                    <a:cubicBezTo>
                      <a:pt x="4826" y="10089"/>
                      <a:pt x="5428" y="9498"/>
                      <a:pt x="6260" y="8935"/>
                    </a:cubicBezTo>
                    <a:lnTo>
                      <a:pt x="20503" y="12401"/>
                    </a:lnTo>
                    <a:lnTo>
                      <a:pt x="20412" y="10607"/>
                    </a:lnTo>
                    <a:lnTo>
                      <a:pt x="7363" y="7779"/>
                    </a:lnTo>
                    <a:cubicBezTo>
                      <a:pt x="7759" y="7351"/>
                      <a:pt x="8236" y="6931"/>
                      <a:pt x="8793" y="6521"/>
                    </a:cubicBezTo>
                    <a:cubicBezTo>
                      <a:pt x="9378" y="6089"/>
                      <a:pt x="10049" y="5669"/>
                      <a:pt x="10802" y="5263"/>
                    </a:cubicBezTo>
                    <a:lnTo>
                      <a:pt x="20358" y="7297"/>
                    </a:lnTo>
                    <a:lnTo>
                      <a:pt x="20303" y="5689"/>
                    </a:lnTo>
                    <a:cubicBezTo>
                      <a:pt x="19109" y="5467"/>
                      <a:pt x="17914" y="5245"/>
                      <a:pt x="16720" y="5022"/>
                    </a:cubicBezTo>
                    <a:cubicBezTo>
                      <a:pt x="15525" y="4800"/>
                      <a:pt x="14331" y="4577"/>
                      <a:pt x="13137" y="4355"/>
                    </a:cubicBezTo>
                    <a:cubicBezTo>
                      <a:pt x="14378" y="3869"/>
                      <a:pt x="15716" y="3407"/>
                      <a:pt x="17145" y="2972"/>
                    </a:cubicBezTo>
                    <a:cubicBezTo>
                      <a:pt x="18149" y="2666"/>
                      <a:pt x="19197" y="2373"/>
                      <a:pt x="20285" y="2095"/>
                    </a:cubicBezTo>
                    <a:lnTo>
                      <a:pt x="20140" y="0"/>
                    </a:lnTo>
                    <a:cubicBezTo>
                      <a:pt x="17001" y="1014"/>
                      <a:pt x="14094" y="2092"/>
                      <a:pt x="11439" y="3227"/>
                    </a:cubicBezTo>
                    <a:cubicBezTo>
                      <a:pt x="6778" y="5218"/>
                      <a:pt x="3002" y="7412"/>
                      <a:pt x="1194" y="9657"/>
                    </a:cubicBezTo>
                    <a:cubicBezTo>
                      <a:pt x="-1097" y="12503"/>
                      <a:pt x="-244" y="15462"/>
                      <a:pt x="5083" y="18008"/>
                    </a:cubicBezTo>
                    <a:cubicBezTo>
                      <a:pt x="8617" y="19697"/>
                      <a:pt x="13958" y="20965"/>
                      <a:pt x="2021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9" y="3021013"/>
            <a:ext cx="1620957" cy="954107"/>
            <a:chOff x="4476925" y="3409950"/>
            <a:chExt cx="1621646" cy="954107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5" y="3409950"/>
              <a:ext cx="1621646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递归函数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0" hangingPunct="0"/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0400" y="657225"/>
            <a:ext cx="10515600" cy="430887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什么是递归函数？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95438" y="1932861"/>
            <a:ext cx="5122762" cy="35444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 如果一个函数在内部不调用其它的函数，而是自己本身的话，这个函数就是递归函数。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72200" y="1885950"/>
            <a:ext cx="5181600" cy="4351338"/>
          </a:xfrm>
        </p:spPr>
        <p:txBody>
          <a:bodyPr/>
          <a:lstStyle/>
          <a:p>
            <a:r>
              <a:rPr lang="zh-CN" altLang="en-US" dirty="0"/>
              <a:t>求阶乘 </a:t>
            </a:r>
            <a:r>
              <a:rPr lang="en-US" altLang="zh-CN" dirty="0"/>
              <a:t>5! = 5*4*3*2*1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72200" y="2504745"/>
            <a:ext cx="4175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</a:rPr>
              <a:t>def</a:t>
            </a:r>
            <a:r>
              <a:rPr lang="en-US" altLang="zh-CN"/>
              <a:t> </a:t>
            </a:r>
            <a:r>
              <a:rPr lang="en-US" altLang="zh-CN"/>
              <a:t>factorial 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dirty="0">
                <a:solidFill>
                  <a:schemeClr val="accent2"/>
                </a:solidFill>
              </a:rPr>
              <a:t>n)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   if </a:t>
            </a:r>
            <a:r>
              <a:rPr lang="en-US" altLang="zh-CN" dirty="0"/>
              <a:t>n ==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7030A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7030A0"/>
                </a:solidFill>
              </a:rPr>
              <a:t>return</a:t>
            </a:r>
            <a:r>
              <a:rPr lang="en-US" altLang="zh-CN" dirty="0"/>
              <a:t> n </a:t>
            </a:r>
            <a:r>
              <a:rPr lang="en-US" altLang="zh-CN"/>
              <a:t>* </a:t>
            </a:r>
            <a:r>
              <a:rPr lang="en-US" altLang="zh-CN"/>
              <a:t>factorial </a:t>
            </a:r>
            <a:r>
              <a:rPr lang="en-US" altLang="zh-CN" smtClean="0"/>
              <a:t>(</a:t>
            </a:r>
            <a:r>
              <a:rPr lang="en-US" altLang="zh-CN" dirty="0"/>
              <a:t>n-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3"/>
          <p:cNvSpPr/>
          <p:nvPr/>
        </p:nvSpPr>
        <p:spPr>
          <a:xfrm>
            <a:off x="9986380" y="6189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递归函数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递归函数调用过程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7747686" y="1372092"/>
            <a:ext cx="3606114" cy="4865196"/>
          </a:xfrm>
        </p:spPr>
        <p:txBody>
          <a:bodyPr/>
          <a:lstStyle/>
          <a:p>
            <a:r>
              <a:rPr lang="zh-CN" altLang="en-US" dirty="0"/>
              <a:t>递归函数必须有一个结束条件，否则递归无法结束会一直递归下去，只到到达最大递归深度报错。</a:t>
            </a:r>
            <a:endParaRPr lang="zh-CN" altLang="en-US" dirty="0"/>
          </a:p>
        </p:txBody>
      </p:sp>
      <p:sp>
        <p:nvSpPr>
          <p:cNvPr id="11" name="矩形 3"/>
          <p:cNvSpPr/>
          <p:nvPr/>
        </p:nvSpPr>
        <p:spPr>
          <a:xfrm>
            <a:off x="9986380" y="6189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递归函数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372092"/>
            <a:ext cx="6333524" cy="45924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39775" y="590550"/>
            <a:ext cx="10515600" cy="42545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递归函数优缺点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4805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递归使代码看起来更加整洁、优雅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可以用递归将复杂任务分解成更简单的子问题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使用递归比使用一些嵌套迭代更容易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4805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递归逻辑很难调试，递归条件处理不好容易造成程序无法结束，直到达到最大递归错误。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递归占用大量内存，耗费计算机资源。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3"/>
          <p:cNvSpPr/>
          <p:nvPr/>
        </p:nvSpPr>
        <p:spPr>
          <a:xfrm>
            <a:off x="9986380" y="61893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递归函数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558855" y="3021013"/>
            <a:ext cx="1031051" cy="954107"/>
            <a:chOff x="4772000" y="3409950"/>
            <a:chExt cx="1031490" cy="954107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772000" y="3409950"/>
              <a:ext cx="1031490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0" hangingPunct="0"/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 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ṣľî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1361563" y="2064707"/>
            <a:ext cx="4131721" cy="3459773"/>
            <a:chOff x="3309144" y="1180218"/>
            <a:chExt cx="5573713" cy="4667253"/>
          </a:xfrm>
        </p:grpSpPr>
        <p:grpSp>
          <p:nvGrpSpPr>
            <p:cNvPr id="18" name="ïślïḑê"/>
            <p:cNvGrpSpPr/>
            <p:nvPr/>
          </p:nvGrpSpPr>
          <p:grpSpPr bwMode="auto">
            <a:xfrm>
              <a:off x="3309144" y="1732669"/>
              <a:ext cx="5573713" cy="4114802"/>
              <a:chOff x="2148" y="1128"/>
              <a:chExt cx="3511" cy="2592"/>
            </a:xfrm>
          </p:grpSpPr>
          <p:sp>
            <p:nvSpPr>
              <p:cNvPr id="155" name="íṩľîďê"/>
              <p:cNvSpPr/>
              <p:nvPr/>
            </p:nvSpPr>
            <p:spPr bwMode="auto">
              <a:xfrm>
                <a:off x="2209" y="3679"/>
                <a:ext cx="3450" cy="30"/>
              </a:xfrm>
              <a:prstGeom prst="rect">
                <a:avLst/>
              </a:prstGeom>
              <a:solidFill>
                <a:srgbClr val="716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6" name="íšlîďê"/>
              <p:cNvSpPr/>
              <p:nvPr/>
            </p:nvSpPr>
            <p:spPr bwMode="auto">
              <a:xfrm>
                <a:off x="2209" y="3679"/>
                <a:ext cx="3450" cy="30"/>
              </a:xfrm>
              <a:custGeom>
                <a:avLst/>
                <a:gdLst>
                  <a:gd name="T0" fmla="*/ 0 w 3450"/>
                  <a:gd name="T1" fmla="*/ 30 h 30"/>
                  <a:gd name="T2" fmla="*/ 3450 w 3450"/>
                  <a:gd name="T3" fmla="*/ 30 h 30"/>
                  <a:gd name="T4" fmla="*/ 3450 w 3450"/>
                  <a:gd name="T5" fmla="*/ 0 h 30"/>
                  <a:gd name="T6" fmla="*/ 0 w 3450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50" h="30">
                    <a:moveTo>
                      <a:pt x="0" y="30"/>
                    </a:moveTo>
                    <a:lnTo>
                      <a:pt x="3450" y="30"/>
                    </a:lnTo>
                    <a:lnTo>
                      <a:pt x="345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7" name="íšľïḋê"/>
              <p:cNvSpPr/>
              <p:nvPr/>
            </p:nvSpPr>
            <p:spPr bwMode="auto">
              <a:xfrm>
                <a:off x="3362" y="2307"/>
                <a:ext cx="142" cy="65"/>
              </a:xfrm>
              <a:custGeom>
                <a:avLst/>
                <a:gdLst>
                  <a:gd name="T0" fmla="*/ 10 w 112"/>
                  <a:gd name="T1" fmla="*/ 24 h 51"/>
                  <a:gd name="T2" fmla="*/ 95 w 112"/>
                  <a:gd name="T3" fmla="*/ 49 h 51"/>
                  <a:gd name="T4" fmla="*/ 110 w 112"/>
                  <a:gd name="T5" fmla="*/ 41 h 51"/>
                  <a:gd name="T6" fmla="*/ 110 w 112"/>
                  <a:gd name="T7" fmla="*/ 41 h 51"/>
                  <a:gd name="T8" fmla="*/ 102 w 112"/>
                  <a:gd name="T9" fmla="*/ 26 h 51"/>
                  <a:gd name="T10" fmla="*/ 16 w 112"/>
                  <a:gd name="T11" fmla="*/ 2 h 51"/>
                  <a:gd name="T12" fmla="*/ 2 w 112"/>
                  <a:gd name="T13" fmla="*/ 10 h 51"/>
                  <a:gd name="T14" fmla="*/ 1 w 112"/>
                  <a:gd name="T15" fmla="*/ 10 h 51"/>
                  <a:gd name="T16" fmla="*/ 10 w 112"/>
                  <a:gd name="T17" fmla="*/ 2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51">
                    <a:moveTo>
                      <a:pt x="10" y="24"/>
                    </a:moveTo>
                    <a:cubicBezTo>
                      <a:pt x="95" y="49"/>
                      <a:pt x="95" y="49"/>
                      <a:pt x="95" y="49"/>
                    </a:cubicBezTo>
                    <a:cubicBezTo>
                      <a:pt x="102" y="51"/>
                      <a:pt x="108" y="47"/>
                      <a:pt x="110" y="41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12" y="34"/>
                      <a:pt x="108" y="28"/>
                      <a:pt x="102" y="26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0" y="0"/>
                      <a:pt x="3" y="3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6"/>
                      <a:pt x="3" y="23"/>
                      <a:pt x="10" y="24"/>
                    </a:cubicBezTo>
                  </a:path>
                </a:pathLst>
              </a:custGeom>
              <a:solidFill>
                <a:srgbClr val="F6A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8" name="íşļiḓê"/>
              <p:cNvSpPr/>
              <p:nvPr/>
            </p:nvSpPr>
            <p:spPr bwMode="auto">
              <a:xfrm>
                <a:off x="3391" y="2343"/>
                <a:ext cx="122" cy="60"/>
              </a:xfrm>
              <a:custGeom>
                <a:avLst/>
                <a:gdLst>
                  <a:gd name="T0" fmla="*/ 7 w 96"/>
                  <a:gd name="T1" fmla="*/ 24 h 47"/>
                  <a:gd name="T2" fmla="*/ 83 w 96"/>
                  <a:gd name="T3" fmla="*/ 45 h 47"/>
                  <a:gd name="T4" fmla="*/ 93 w 96"/>
                  <a:gd name="T5" fmla="*/ 40 h 47"/>
                  <a:gd name="T6" fmla="*/ 95 w 96"/>
                  <a:gd name="T7" fmla="*/ 33 h 47"/>
                  <a:gd name="T8" fmla="*/ 89 w 96"/>
                  <a:gd name="T9" fmla="*/ 23 h 47"/>
                  <a:gd name="T10" fmla="*/ 13 w 96"/>
                  <a:gd name="T11" fmla="*/ 1 h 47"/>
                  <a:gd name="T12" fmla="*/ 3 w 96"/>
                  <a:gd name="T13" fmla="*/ 6 h 47"/>
                  <a:gd name="T14" fmla="*/ 1 w 96"/>
                  <a:gd name="T15" fmla="*/ 14 h 47"/>
                  <a:gd name="T16" fmla="*/ 7 w 96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47">
                    <a:moveTo>
                      <a:pt x="7" y="24"/>
                    </a:moveTo>
                    <a:cubicBezTo>
                      <a:pt x="83" y="45"/>
                      <a:pt x="83" y="45"/>
                      <a:pt x="83" y="45"/>
                    </a:cubicBezTo>
                    <a:cubicBezTo>
                      <a:pt x="87" y="47"/>
                      <a:pt x="91" y="44"/>
                      <a:pt x="93" y="40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6" y="28"/>
                      <a:pt x="93" y="24"/>
                      <a:pt x="89" y="2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9" y="0"/>
                      <a:pt x="4" y="2"/>
                      <a:pt x="3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8"/>
                      <a:pt x="2" y="22"/>
                      <a:pt x="7" y="24"/>
                    </a:cubicBezTo>
                  </a:path>
                </a:pathLst>
              </a:custGeom>
              <a:solidFill>
                <a:srgbClr val="F6A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9" name="iṣ1iḓe"/>
              <p:cNvSpPr/>
              <p:nvPr/>
            </p:nvSpPr>
            <p:spPr bwMode="auto">
              <a:xfrm>
                <a:off x="3366" y="2363"/>
                <a:ext cx="138" cy="64"/>
              </a:xfrm>
              <a:custGeom>
                <a:avLst/>
                <a:gdLst>
                  <a:gd name="T0" fmla="*/ 7 w 109"/>
                  <a:gd name="T1" fmla="*/ 24 h 50"/>
                  <a:gd name="T2" fmla="*/ 96 w 109"/>
                  <a:gd name="T3" fmla="*/ 49 h 50"/>
                  <a:gd name="T4" fmla="*/ 106 w 109"/>
                  <a:gd name="T5" fmla="*/ 43 h 50"/>
                  <a:gd name="T6" fmla="*/ 108 w 109"/>
                  <a:gd name="T7" fmla="*/ 36 h 50"/>
                  <a:gd name="T8" fmla="*/ 102 w 109"/>
                  <a:gd name="T9" fmla="*/ 26 h 50"/>
                  <a:gd name="T10" fmla="*/ 14 w 109"/>
                  <a:gd name="T11" fmla="*/ 1 h 50"/>
                  <a:gd name="T12" fmla="*/ 4 w 109"/>
                  <a:gd name="T13" fmla="*/ 6 h 50"/>
                  <a:gd name="T14" fmla="*/ 2 w 109"/>
                  <a:gd name="T15" fmla="*/ 14 h 50"/>
                  <a:gd name="T16" fmla="*/ 7 w 109"/>
                  <a:gd name="T1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50">
                    <a:moveTo>
                      <a:pt x="7" y="24"/>
                    </a:moveTo>
                    <a:cubicBezTo>
                      <a:pt x="96" y="49"/>
                      <a:pt x="96" y="49"/>
                      <a:pt x="96" y="49"/>
                    </a:cubicBezTo>
                    <a:cubicBezTo>
                      <a:pt x="100" y="50"/>
                      <a:pt x="104" y="48"/>
                      <a:pt x="106" y="43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9" y="32"/>
                      <a:pt x="106" y="27"/>
                      <a:pt x="102" y="26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9" y="0"/>
                      <a:pt x="5" y="2"/>
                      <a:pt x="4" y="6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8"/>
                      <a:pt x="3" y="22"/>
                      <a:pt x="7" y="24"/>
                    </a:cubicBezTo>
                  </a:path>
                </a:pathLst>
              </a:custGeom>
              <a:solidFill>
                <a:srgbClr val="F6A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0" name="îṥ1iḑe"/>
              <p:cNvSpPr/>
              <p:nvPr/>
            </p:nvSpPr>
            <p:spPr bwMode="auto">
              <a:xfrm>
                <a:off x="3279" y="2371"/>
                <a:ext cx="144" cy="55"/>
              </a:xfrm>
              <a:custGeom>
                <a:avLst/>
                <a:gdLst>
                  <a:gd name="T0" fmla="*/ 11 w 113"/>
                  <a:gd name="T1" fmla="*/ 25 h 43"/>
                  <a:gd name="T2" fmla="*/ 98 w 113"/>
                  <a:gd name="T3" fmla="*/ 42 h 43"/>
                  <a:gd name="T4" fmla="*/ 112 w 113"/>
                  <a:gd name="T5" fmla="*/ 33 h 43"/>
                  <a:gd name="T6" fmla="*/ 112 w 113"/>
                  <a:gd name="T7" fmla="*/ 33 h 43"/>
                  <a:gd name="T8" fmla="*/ 103 w 113"/>
                  <a:gd name="T9" fmla="*/ 19 h 43"/>
                  <a:gd name="T10" fmla="*/ 15 w 113"/>
                  <a:gd name="T11" fmla="*/ 1 h 43"/>
                  <a:gd name="T12" fmla="*/ 2 w 113"/>
                  <a:gd name="T13" fmla="*/ 11 h 43"/>
                  <a:gd name="T14" fmla="*/ 2 w 113"/>
                  <a:gd name="T15" fmla="*/ 11 h 43"/>
                  <a:gd name="T16" fmla="*/ 11 w 113"/>
                  <a:gd name="T17" fmla="*/ 2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43">
                    <a:moveTo>
                      <a:pt x="11" y="25"/>
                    </a:moveTo>
                    <a:cubicBezTo>
                      <a:pt x="98" y="42"/>
                      <a:pt x="98" y="42"/>
                      <a:pt x="98" y="42"/>
                    </a:cubicBezTo>
                    <a:cubicBezTo>
                      <a:pt x="105" y="43"/>
                      <a:pt x="111" y="39"/>
                      <a:pt x="112" y="33"/>
                    </a:cubicBezTo>
                    <a:cubicBezTo>
                      <a:pt x="112" y="33"/>
                      <a:pt x="112" y="33"/>
                      <a:pt x="112" y="33"/>
                    </a:cubicBezTo>
                    <a:cubicBezTo>
                      <a:pt x="113" y="26"/>
                      <a:pt x="109" y="20"/>
                      <a:pt x="103" y="1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7"/>
                      <a:pt x="4" y="23"/>
                      <a:pt x="11" y="25"/>
                    </a:cubicBezTo>
                    <a:close/>
                  </a:path>
                </a:pathLst>
              </a:custGeom>
              <a:solidFill>
                <a:srgbClr val="F6A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1" name="íSľíḑé"/>
              <p:cNvSpPr/>
              <p:nvPr/>
            </p:nvSpPr>
            <p:spPr bwMode="auto">
              <a:xfrm>
                <a:off x="3297" y="2302"/>
                <a:ext cx="160" cy="101"/>
              </a:xfrm>
              <a:custGeom>
                <a:avLst/>
                <a:gdLst>
                  <a:gd name="T0" fmla="*/ 126 w 126"/>
                  <a:gd name="T1" fmla="*/ 23 h 79"/>
                  <a:gd name="T2" fmla="*/ 105 w 126"/>
                  <a:gd name="T3" fmla="*/ 13 h 79"/>
                  <a:gd name="T4" fmla="*/ 46 w 126"/>
                  <a:gd name="T5" fmla="*/ 0 h 79"/>
                  <a:gd name="T6" fmla="*/ 8 w 126"/>
                  <a:gd name="T7" fmla="*/ 1 h 79"/>
                  <a:gd name="T8" fmla="*/ 3 w 126"/>
                  <a:gd name="T9" fmla="*/ 64 h 79"/>
                  <a:gd name="T10" fmla="*/ 88 w 126"/>
                  <a:gd name="T11" fmla="*/ 79 h 79"/>
                  <a:gd name="T12" fmla="*/ 126 w 126"/>
                  <a:gd name="T13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79">
                    <a:moveTo>
                      <a:pt x="126" y="23"/>
                    </a:moveTo>
                    <a:cubicBezTo>
                      <a:pt x="125" y="23"/>
                      <a:pt x="115" y="18"/>
                      <a:pt x="105" y="13"/>
                    </a:cubicBezTo>
                    <a:cubicBezTo>
                      <a:pt x="87" y="4"/>
                      <a:pt x="67" y="0"/>
                      <a:pt x="46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0" y="65"/>
                      <a:pt x="3" y="64"/>
                    </a:cubicBezTo>
                    <a:cubicBezTo>
                      <a:pt x="6" y="64"/>
                      <a:pt x="88" y="79"/>
                      <a:pt x="88" y="79"/>
                    </a:cubicBezTo>
                    <a:lnTo>
                      <a:pt x="126" y="23"/>
                    </a:lnTo>
                    <a:close/>
                  </a:path>
                </a:pathLst>
              </a:custGeom>
              <a:solidFill>
                <a:srgbClr val="F6A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2" name="íṣ1íďè"/>
              <p:cNvSpPr/>
              <p:nvPr/>
            </p:nvSpPr>
            <p:spPr bwMode="auto">
              <a:xfrm>
                <a:off x="3276" y="2296"/>
                <a:ext cx="48" cy="1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3" name="išliḑe"/>
              <p:cNvSpPr/>
              <p:nvPr/>
            </p:nvSpPr>
            <p:spPr bwMode="auto">
              <a:xfrm>
                <a:off x="2788" y="1923"/>
                <a:ext cx="509" cy="513"/>
              </a:xfrm>
              <a:custGeom>
                <a:avLst/>
                <a:gdLst>
                  <a:gd name="T0" fmla="*/ 202 w 399"/>
                  <a:gd name="T1" fmla="*/ 403 h 403"/>
                  <a:gd name="T2" fmla="*/ 69 w 399"/>
                  <a:gd name="T3" fmla="*/ 311 h 403"/>
                  <a:gd name="T4" fmla="*/ 66 w 399"/>
                  <a:gd name="T5" fmla="*/ 306 h 403"/>
                  <a:gd name="T6" fmla="*/ 0 w 399"/>
                  <a:gd name="T7" fmla="*/ 27 h 403"/>
                  <a:gd name="T8" fmla="*/ 116 w 399"/>
                  <a:gd name="T9" fmla="*/ 0 h 403"/>
                  <a:gd name="T10" fmla="*/ 179 w 399"/>
                  <a:gd name="T11" fmla="*/ 267 h 403"/>
                  <a:gd name="T12" fmla="*/ 188 w 399"/>
                  <a:gd name="T13" fmla="*/ 283 h 403"/>
                  <a:gd name="T14" fmla="*/ 203 w 399"/>
                  <a:gd name="T15" fmla="*/ 284 h 403"/>
                  <a:gd name="T16" fmla="*/ 398 w 399"/>
                  <a:gd name="T17" fmla="*/ 282 h 403"/>
                  <a:gd name="T18" fmla="*/ 399 w 399"/>
                  <a:gd name="T19" fmla="*/ 401 h 403"/>
                  <a:gd name="T20" fmla="*/ 205 w 399"/>
                  <a:gd name="T21" fmla="*/ 403 h 403"/>
                  <a:gd name="T22" fmla="*/ 202 w 399"/>
                  <a:gd name="T23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9" h="403">
                    <a:moveTo>
                      <a:pt x="202" y="403"/>
                    </a:moveTo>
                    <a:cubicBezTo>
                      <a:pt x="126" y="403"/>
                      <a:pt x="95" y="368"/>
                      <a:pt x="69" y="311"/>
                    </a:cubicBezTo>
                    <a:cubicBezTo>
                      <a:pt x="66" y="306"/>
                      <a:pt x="66" y="306"/>
                      <a:pt x="66" y="30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79" y="267"/>
                      <a:pt x="179" y="267"/>
                      <a:pt x="179" y="267"/>
                    </a:cubicBezTo>
                    <a:cubicBezTo>
                      <a:pt x="184" y="277"/>
                      <a:pt x="187" y="281"/>
                      <a:pt x="188" y="283"/>
                    </a:cubicBezTo>
                    <a:cubicBezTo>
                      <a:pt x="190" y="284"/>
                      <a:pt x="195" y="284"/>
                      <a:pt x="203" y="284"/>
                    </a:cubicBezTo>
                    <a:cubicBezTo>
                      <a:pt x="398" y="282"/>
                      <a:pt x="398" y="282"/>
                      <a:pt x="398" y="282"/>
                    </a:cubicBezTo>
                    <a:cubicBezTo>
                      <a:pt x="399" y="401"/>
                      <a:pt x="399" y="401"/>
                      <a:pt x="399" y="401"/>
                    </a:cubicBezTo>
                    <a:cubicBezTo>
                      <a:pt x="205" y="403"/>
                      <a:pt x="205" y="403"/>
                      <a:pt x="205" y="403"/>
                    </a:cubicBezTo>
                    <a:cubicBezTo>
                      <a:pt x="204" y="403"/>
                      <a:pt x="203" y="403"/>
                      <a:pt x="202" y="403"/>
                    </a:cubicBezTo>
                    <a:close/>
                  </a:path>
                </a:pathLst>
              </a:custGeom>
              <a:solidFill>
                <a:srgbClr val="1D1D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4" name="íSḷîḑè"/>
              <p:cNvSpPr/>
              <p:nvPr/>
            </p:nvSpPr>
            <p:spPr bwMode="auto">
              <a:xfrm>
                <a:off x="3414" y="1857"/>
                <a:ext cx="807" cy="607"/>
              </a:xfrm>
              <a:custGeom>
                <a:avLst/>
                <a:gdLst>
                  <a:gd name="T0" fmla="*/ 473 w 633"/>
                  <a:gd name="T1" fmla="*/ 477 h 477"/>
                  <a:gd name="T2" fmla="*/ 0 w 633"/>
                  <a:gd name="T3" fmla="*/ 477 h 477"/>
                  <a:gd name="T4" fmla="*/ 126 w 633"/>
                  <a:gd name="T5" fmla="*/ 22 h 477"/>
                  <a:gd name="T6" fmla="*/ 156 w 633"/>
                  <a:gd name="T7" fmla="*/ 0 h 477"/>
                  <a:gd name="T8" fmla="*/ 599 w 633"/>
                  <a:gd name="T9" fmla="*/ 0 h 477"/>
                  <a:gd name="T10" fmla="*/ 628 w 633"/>
                  <a:gd name="T11" fmla="*/ 38 h 477"/>
                  <a:gd name="T12" fmla="*/ 515 w 633"/>
                  <a:gd name="T13" fmla="*/ 445 h 477"/>
                  <a:gd name="T14" fmla="*/ 473 w 633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3" h="477">
                    <a:moveTo>
                      <a:pt x="473" y="477"/>
                    </a:moveTo>
                    <a:cubicBezTo>
                      <a:pt x="0" y="477"/>
                      <a:pt x="0" y="477"/>
                      <a:pt x="0" y="477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30" y="9"/>
                      <a:pt x="142" y="0"/>
                      <a:pt x="156" y="0"/>
                    </a:cubicBezTo>
                    <a:cubicBezTo>
                      <a:pt x="599" y="0"/>
                      <a:pt x="599" y="0"/>
                      <a:pt x="599" y="0"/>
                    </a:cubicBezTo>
                    <a:cubicBezTo>
                      <a:pt x="619" y="0"/>
                      <a:pt x="633" y="19"/>
                      <a:pt x="628" y="38"/>
                    </a:cubicBezTo>
                    <a:cubicBezTo>
                      <a:pt x="515" y="445"/>
                      <a:pt x="515" y="445"/>
                      <a:pt x="515" y="445"/>
                    </a:cubicBezTo>
                    <a:cubicBezTo>
                      <a:pt x="510" y="464"/>
                      <a:pt x="493" y="477"/>
                      <a:pt x="473" y="477"/>
                    </a:cubicBezTo>
                  </a:path>
                </a:pathLst>
              </a:custGeom>
              <a:solidFill>
                <a:srgbClr val="A2A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5" name="ïṡliďè"/>
              <p:cNvSpPr/>
              <p:nvPr/>
            </p:nvSpPr>
            <p:spPr bwMode="auto">
              <a:xfrm>
                <a:off x="3381" y="1843"/>
                <a:ext cx="806" cy="608"/>
              </a:xfrm>
              <a:custGeom>
                <a:avLst/>
                <a:gdLst>
                  <a:gd name="T0" fmla="*/ 473 w 633"/>
                  <a:gd name="T1" fmla="*/ 478 h 478"/>
                  <a:gd name="T2" fmla="*/ 0 w 633"/>
                  <a:gd name="T3" fmla="*/ 478 h 478"/>
                  <a:gd name="T4" fmla="*/ 126 w 633"/>
                  <a:gd name="T5" fmla="*/ 23 h 478"/>
                  <a:gd name="T6" fmla="*/ 155 w 633"/>
                  <a:gd name="T7" fmla="*/ 0 h 478"/>
                  <a:gd name="T8" fmla="*/ 598 w 633"/>
                  <a:gd name="T9" fmla="*/ 0 h 478"/>
                  <a:gd name="T10" fmla="*/ 628 w 633"/>
                  <a:gd name="T11" fmla="*/ 39 h 478"/>
                  <a:gd name="T12" fmla="*/ 515 w 633"/>
                  <a:gd name="T13" fmla="*/ 446 h 478"/>
                  <a:gd name="T14" fmla="*/ 473 w 633"/>
                  <a:gd name="T15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3" h="478">
                    <a:moveTo>
                      <a:pt x="473" y="478"/>
                    </a:moveTo>
                    <a:cubicBezTo>
                      <a:pt x="0" y="478"/>
                      <a:pt x="0" y="478"/>
                      <a:pt x="0" y="478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30" y="10"/>
                      <a:pt x="142" y="0"/>
                      <a:pt x="155" y="0"/>
                    </a:cubicBezTo>
                    <a:cubicBezTo>
                      <a:pt x="598" y="0"/>
                      <a:pt x="598" y="0"/>
                      <a:pt x="598" y="0"/>
                    </a:cubicBezTo>
                    <a:cubicBezTo>
                      <a:pt x="619" y="0"/>
                      <a:pt x="633" y="20"/>
                      <a:pt x="628" y="39"/>
                    </a:cubicBezTo>
                    <a:cubicBezTo>
                      <a:pt x="515" y="446"/>
                      <a:pt x="515" y="446"/>
                      <a:pt x="515" y="446"/>
                    </a:cubicBezTo>
                    <a:cubicBezTo>
                      <a:pt x="510" y="465"/>
                      <a:pt x="492" y="478"/>
                      <a:pt x="473" y="478"/>
                    </a:cubicBezTo>
                  </a:path>
                </a:pathLst>
              </a:custGeom>
              <a:solidFill>
                <a:srgbClr val="2E2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6" name="îṡlíḑe"/>
              <p:cNvSpPr/>
              <p:nvPr/>
            </p:nvSpPr>
            <p:spPr bwMode="auto">
              <a:xfrm>
                <a:off x="3409" y="1870"/>
                <a:ext cx="745" cy="556"/>
              </a:xfrm>
              <a:custGeom>
                <a:avLst/>
                <a:gdLst>
                  <a:gd name="T0" fmla="*/ 580 w 585"/>
                  <a:gd name="T1" fmla="*/ 36 h 437"/>
                  <a:gd name="T2" fmla="*/ 469 w 585"/>
                  <a:gd name="T3" fmla="*/ 437 h 437"/>
                  <a:gd name="T4" fmla="*/ 0 w 585"/>
                  <a:gd name="T5" fmla="*/ 437 h 437"/>
                  <a:gd name="T6" fmla="*/ 6 w 585"/>
                  <a:gd name="T7" fmla="*/ 414 h 437"/>
                  <a:gd name="T8" fmla="*/ 116 w 585"/>
                  <a:gd name="T9" fmla="*/ 21 h 437"/>
                  <a:gd name="T10" fmla="*/ 143 w 585"/>
                  <a:gd name="T11" fmla="*/ 0 h 437"/>
                  <a:gd name="T12" fmla="*/ 553 w 585"/>
                  <a:gd name="T13" fmla="*/ 0 h 437"/>
                  <a:gd name="T14" fmla="*/ 580 w 585"/>
                  <a:gd name="T15" fmla="*/ 36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5" h="437">
                    <a:moveTo>
                      <a:pt x="580" y="36"/>
                    </a:moveTo>
                    <a:cubicBezTo>
                      <a:pt x="469" y="437"/>
                      <a:pt x="469" y="437"/>
                      <a:pt x="469" y="437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6" y="414"/>
                      <a:pt x="6" y="414"/>
                      <a:pt x="6" y="414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9" y="9"/>
                      <a:pt x="130" y="0"/>
                      <a:pt x="143" y="0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572" y="0"/>
                      <a:pt x="585" y="18"/>
                      <a:pt x="580" y="36"/>
                    </a:cubicBezTo>
                  </a:path>
                </a:pathLst>
              </a:custGeom>
              <a:solidFill>
                <a:srgbClr val="3058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7" name="îşliďe"/>
              <p:cNvSpPr/>
              <p:nvPr/>
            </p:nvSpPr>
            <p:spPr bwMode="auto">
              <a:xfrm>
                <a:off x="3613" y="1914"/>
                <a:ext cx="187" cy="13"/>
              </a:xfrm>
              <a:custGeom>
                <a:avLst/>
                <a:gdLst>
                  <a:gd name="T0" fmla="*/ 183 w 187"/>
                  <a:gd name="T1" fmla="*/ 13 h 13"/>
                  <a:gd name="T2" fmla="*/ 0 w 187"/>
                  <a:gd name="T3" fmla="*/ 13 h 13"/>
                  <a:gd name="T4" fmla="*/ 4 w 187"/>
                  <a:gd name="T5" fmla="*/ 0 h 13"/>
                  <a:gd name="T6" fmla="*/ 187 w 187"/>
                  <a:gd name="T7" fmla="*/ 0 h 13"/>
                  <a:gd name="T8" fmla="*/ 183 w 18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13">
                    <a:moveTo>
                      <a:pt x="183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87" y="0"/>
                    </a:lnTo>
                    <a:lnTo>
                      <a:pt x="183" y="13"/>
                    </a:lnTo>
                    <a:close/>
                  </a:path>
                </a:pathLst>
              </a:custGeom>
              <a:solidFill>
                <a:srgbClr val="EDEF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8" name="îṥḷïďê"/>
              <p:cNvSpPr/>
              <p:nvPr/>
            </p:nvSpPr>
            <p:spPr bwMode="auto">
              <a:xfrm>
                <a:off x="3613" y="1914"/>
                <a:ext cx="187" cy="13"/>
              </a:xfrm>
              <a:custGeom>
                <a:avLst/>
                <a:gdLst>
                  <a:gd name="T0" fmla="*/ 183 w 187"/>
                  <a:gd name="T1" fmla="*/ 13 h 13"/>
                  <a:gd name="T2" fmla="*/ 0 w 187"/>
                  <a:gd name="T3" fmla="*/ 13 h 13"/>
                  <a:gd name="T4" fmla="*/ 4 w 187"/>
                  <a:gd name="T5" fmla="*/ 0 h 13"/>
                  <a:gd name="T6" fmla="*/ 187 w 187"/>
                  <a:gd name="T7" fmla="*/ 0 h 13"/>
                  <a:gd name="T8" fmla="*/ 183 w 18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13">
                    <a:moveTo>
                      <a:pt x="183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87" y="0"/>
                    </a:lnTo>
                    <a:lnTo>
                      <a:pt x="183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9" name="iṩ1ïďé"/>
              <p:cNvSpPr/>
              <p:nvPr/>
            </p:nvSpPr>
            <p:spPr bwMode="auto">
              <a:xfrm>
                <a:off x="3876" y="1914"/>
                <a:ext cx="91" cy="13"/>
              </a:xfrm>
              <a:custGeom>
                <a:avLst/>
                <a:gdLst>
                  <a:gd name="T0" fmla="*/ 87 w 91"/>
                  <a:gd name="T1" fmla="*/ 13 h 13"/>
                  <a:gd name="T2" fmla="*/ 0 w 91"/>
                  <a:gd name="T3" fmla="*/ 13 h 13"/>
                  <a:gd name="T4" fmla="*/ 4 w 91"/>
                  <a:gd name="T5" fmla="*/ 0 h 13"/>
                  <a:gd name="T6" fmla="*/ 91 w 91"/>
                  <a:gd name="T7" fmla="*/ 0 h 13"/>
                  <a:gd name="T8" fmla="*/ 87 w 91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3">
                    <a:moveTo>
                      <a:pt x="87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91" y="0"/>
                    </a:lnTo>
                    <a:lnTo>
                      <a:pt x="87" y="13"/>
                    </a:lnTo>
                    <a:close/>
                  </a:path>
                </a:pathLst>
              </a:custGeom>
              <a:solidFill>
                <a:srgbClr val="DF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0" name="íŝľiḑè"/>
              <p:cNvSpPr/>
              <p:nvPr/>
            </p:nvSpPr>
            <p:spPr bwMode="auto">
              <a:xfrm>
                <a:off x="3876" y="1914"/>
                <a:ext cx="91" cy="13"/>
              </a:xfrm>
              <a:custGeom>
                <a:avLst/>
                <a:gdLst>
                  <a:gd name="T0" fmla="*/ 87 w 91"/>
                  <a:gd name="T1" fmla="*/ 13 h 13"/>
                  <a:gd name="T2" fmla="*/ 0 w 91"/>
                  <a:gd name="T3" fmla="*/ 13 h 13"/>
                  <a:gd name="T4" fmla="*/ 4 w 91"/>
                  <a:gd name="T5" fmla="*/ 0 h 13"/>
                  <a:gd name="T6" fmla="*/ 91 w 91"/>
                  <a:gd name="T7" fmla="*/ 0 h 13"/>
                  <a:gd name="T8" fmla="*/ 87 w 91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3">
                    <a:moveTo>
                      <a:pt x="87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91" y="0"/>
                    </a:lnTo>
                    <a:lnTo>
                      <a:pt x="87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1" name="íśḷïḓé"/>
              <p:cNvSpPr/>
              <p:nvPr/>
            </p:nvSpPr>
            <p:spPr bwMode="auto">
              <a:xfrm>
                <a:off x="4001" y="1914"/>
                <a:ext cx="92" cy="13"/>
              </a:xfrm>
              <a:custGeom>
                <a:avLst/>
                <a:gdLst>
                  <a:gd name="T0" fmla="*/ 88 w 92"/>
                  <a:gd name="T1" fmla="*/ 13 h 13"/>
                  <a:gd name="T2" fmla="*/ 0 w 92"/>
                  <a:gd name="T3" fmla="*/ 13 h 13"/>
                  <a:gd name="T4" fmla="*/ 4 w 92"/>
                  <a:gd name="T5" fmla="*/ 0 h 13"/>
                  <a:gd name="T6" fmla="*/ 92 w 92"/>
                  <a:gd name="T7" fmla="*/ 0 h 13"/>
                  <a:gd name="T8" fmla="*/ 88 w 9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3">
                    <a:moveTo>
                      <a:pt x="88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92" y="0"/>
                    </a:lnTo>
                    <a:lnTo>
                      <a:pt x="88" y="13"/>
                    </a:lnTo>
                    <a:close/>
                  </a:path>
                </a:pathLst>
              </a:custGeom>
              <a:solidFill>
                <a:srgbClr val="A09C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2" name="išlïḓé"/>
              <p:cNvSpPr/>
              <p:nvPr/>
            </p:nvSpPr>
            <p:spPr bwMode="auto">
              <a:xfrm>
                <a:off x="4001" y="1914"/>
                <a:ext cx="92" cy="13"/>
              </a:xfrm>
              <a:custGeom>
                <a:avLst/>
                <a:gdLst>
                  <a:gd name="T0" fmla="*/ 88 w 92"/>
                  <a:gd name="T1" fmla="*/ 13 h 13"/>
                  <a:gd name="T2" fmla="*/ 0 w 92"/>
                  <a:gd name="T3" fmla="*/ 13 h 13"/>
                  <a:gd name="T4" fmla="*/ 4 w 92"/>
                  <a:gd name="T5" fmla="*/ 0 h 13"/>
                  <a:gd name="T6" fmla="*/ 92 w 92"/>
                  <a:gd name="T7" fmla="*/ 0 h 13"/>
                  <a:gd name="T8" fmla="*/ 88 w 9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3">
                    <a:moveTo>
                      <a:pt x="88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92" y="0"/>
                    </a:lnTo>
                    <a:lnTo>
                      <a:pt x="88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3" name="ï$1îďe"/>
              <p:cNvSpPr/>
              <p:nvPr/>
            </p:nvSpPr>
            <p:spPr bwMode="auto">
              <a:xfrm>
                <a:off x="3971" y="1914"/>
                <a:ext cx="24" cy="13"/>
              </a:xfrm>
              <a:custGeom>
                <a:avLst/>
                <a:gdLst>
                  <a:gd name="T0" fmla="*/ 20 w 24"/>
                  <a:gd name="T1" fmla="*/ 13 h 13"/>
                  <a:gd name="T2" fmla="*/ 0 w 24"/>
                  <a:gd name="T3" fmla="*/ 13 h 13"/>
                  <a:gd name="T4" fmla="*/ 4 w 24"/>
                  <a:gd name="T5" fmla="*/ 0 h 13"/>
                  <a:gd name="T6" fmla="*/ 24 w 24"/>
                  <a:gd name="T7" fmla="*/ 0 h 13"/>
                  <a:gd name="T8" fmla="*/ 20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0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24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4" name="îSľíďè"/>
              <p:cNvSpPr/>
              <p:nvPr/>
            </p:nvSpPr>
            <p:spPr bwMode="auto">
              <a:xfrm>
                <a:off x="3971" y="1914"/>
                <a:ext cx="24" cy="13"/>
              </a:xfrm>
              <a:custGeom>
                <a:avLst/>
                <a:gdLst>
                  <a:gd name="T0" fmla="*/ 20 w 24"/>
                  <a:gd name="T1" fmla="*/ 13 h 13"/>
                  <a:gd name="T2" fmla="*/ 0 w 24"/>
                  <a:gd name="T3" fmla="*/ 13 h 13"/>
                  <a:gd name="T4" fmla="*/ 4 w 24"/>
                  <a:gd name="T5" fmla="*/ 0 h 13"/>
                  <a:gd name="T6" fmla="*/ 24 w 24"/>
                  <a:gd name="T7" fmla="*/ 0 h 13"/>
                  <a:gd name="T8" fmla="*/ 20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0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24" y="0"/>
                    </a:lnTo>
                    <a:lnTo>
                      <a:pt x="20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5" name="íšļïďê"/>
              <p:cNvSpPr/>
              <p:nvPr/>
            </p:nvSpPr>
            <p:spPr bwMode="auto">
              <a:xfrm>
                <a:off x="3805" y="1914"/>
                <a:ext cx="65" cy="13"/>
              </a:xfrm>
              <a:custGeom>
                <a:avLst/>
                <a:gdLst>
                  <a:gd name="T0" fmla="*/ 61 w 65"/>
                  <a:gd name="T1" fmla="*/ 13 h 13"/>
                  <a:gd name="T2" fmla="*/ 0 w 65"/>
                  <a:gd name="T3" fmla="*/ 13 h 13"/>
                  <a:gd name="T4" fmla="*/ 4 w 65"/>
                  <a:gd name="T5" fmla="*/ 0 h 13"/>
                  <a:gd name="T6" fmla="*/ 65 w 65"/>
                  <a:gd name="T7" fmla="*/ 0 h 13"/>
                  <a:gd name="T8" fmla="*/ 61 w 6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1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65" y="0"/>
                    </a:lnTo>
                    <a:lnTo>
                      <a:pt x="61" y="13"/>
                    </a:lnTo>
                    <a:close/>
                  </a:path>
                </a:pathLst>
              </a:custGeom>
              <a:solidFill>
                <a:srgbClr val="A09C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6" name="îṡlïḑé"/>
              <p:cNvSpPr/>
              <p:nvPr/>
            </p:nvSpPr>
            <p:spPr bwMode="auto">
              <a:xfrm>
                <a:off x="3805" y="1914"/>
                <a:ext cx="65" cy="13"/>
              </a:xfrm>
              <a:custGeom>
                <a:avLst/>
                <a:gdLst>
                  <a:gd name="T0" fmla="*/ 61 w 65"/>
                  <a:gd name="T1" fmla="*/ 13 h 13"/>
                  <a:gd name="T2" fmla="*/ 0 w 65"/>
                  <a:gd name="T3" fmla="*/ 13 h 13"/>
                  <a:gd name="T4" fmla="*/ 4 w 65"/>
                  <a:gd name="T5" fmla="*/ 0 h 13"/>
                  <a:gd name="T6" fmla="*/ 65 w 65"/>
                  <a:gd name="T7" fmla="*/ 0 h 13"/>
                  <a:gd name="T8" fmla="*/ 61 w 6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1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65" y="0"/>
                    </a:lnTo>
                    <a:lnTo>
                      <a:pt x="61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7" name="íšḻiḓê"/>
              <p:cNvSpPr/>
              <p:nvPr/>
            </p:nvSpPr>
            <p:spPr bwMode="auto">
              <a:xfrm>
                <a:off x="3507" y="2245"/>
                <a:ext cx="189" cy="13"/>
              </a:xfrm>
              <a:custGeom>
                <a:avLst/>
                <a:gdLst>
                  <a:gd name="T0" fmla="*/ 185 w 189"/>
                  <a:gd name="T1" fmla="*/ 13 h 13"/>
                  <a:gd name="T2" fmla="*/ 0 w 189"/>
                  <a:gd name="T3" fmla="*/ 13 h 13"/>
                  <a:gd name="T4" fmla="*/ 5 w 189"/>
                  <a:gd name="T5" fmla="*/ 0 h 13"/>
                  <a:gd name="T6" fmla="*/ 189 w 189"/>
                  <a:gd name="T7" fmla="*/ 0 h 13"/>
                  <a:gd name="T8" fmla="*/ 185 w 189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13">
                    <a:moveTo>
                      <a:pt x="185" y="13"/>
                    </a:moveTo>
                    <a:lnTo>
                      <a:pt x="0" y="13"/>
                    </a:lnTo>
                    <a:lnTo>
                      <a:pt x="5" y="0"/>
                    </a:lnTo>
                    <a:lnTo>
                      <a:pt x="189" y="0"/>
                    </a:lnTo>
                    <a:lnTo>
                      <a:pt x="185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8" name="íSḷíďé"/>
              <p:cNvSpPr/>
              <p:nvPr/>
            </p:nvSpPr>
            <p:spPr bwMode="auto">
              <a:xfrm>
                <a:off x="3507" y="2245"/>
                <a:ext cx="189" cy="13"/>
              </a:xfrm>
              <a:custGeom>
                <a:avLst/>
                <a:gdLst>
                  <a:gd name="T0" fmla="*/ 185 w 189"/>
                  <a:gd name="T1" fmla="*/ 13 h 13"/>
                  <a:gd name="T2" fmla="*/ 0 w 189"/>
                  <a:gd name="T3" fmla="*/ 13 h 13"/>
                  <a:gd name="T4" fmla="*/ 5 w 189"/>
                  <a:gd name="T5" fmla="*/ 0 h 13"/>
                  <a:gd name="T6" fmla="*/ 189 w 189"/>
                  <a:gd name="T7" fmla="*/ 0 h 13"/>
                  <a:gd name="T8" fmla="*/ 185 w 189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13">
                    <a:moveTo>
                      <a:pt x="185" y="13"/>
                    </a:moveTo>
                    <a:lnTo>
                      <a:pt x="0" y="13"/>
                    </a:lnTo>
                    <a:lnTo>
                      <a:pt x="5" y="0"/>
                    </a:lnTo>
                    <a:lnTo>
                      <a:pt x="189" y="0"/>
                    </a:lnTo>
                    <a:lnTo>
                      <a:pt x="185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9" name="íṧḻíḑé"/>
              <p:cNvSpPr/>
              <p:nvPr/>
            </p:nvSpPr>
            <p:spPr bwMode="auto">
              <a:xfrm>
                <a:off x="3771" y="2245"/>
                <a:ext cx="91" cy="13"/>
              </a:xfrm>
              <a:custGeom>
                <a:avLst/>
                <a:gdLst>
                  <a:gd name="T0" fmla="*/ 88 w 91"/>
                  <a:gd name="T1" fmla="*/ 13 h 13"/>
                  <a:gd name="T2" fmla="*/ 0 w 91"/>
                  <a:gd name="T3" fmla="*/ 13 h 13"/>
                  <a:gd name="T4" fmla="*/ 5 w 91"/>
                  <a:gd name="T5" fmla="*/ 0 h 13"/>
                  <a:gd name="T6" fmla="*/ 91 w 91"/>
                  <a:gd name="T7" fmla="*/ 0 h 13"/>
                  <a:gd name="T8" fmla="*/ 88 w 91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3">
                    <a:moveTo>
                      <a:pt x="88" y="13"/>
                    </a:moveTo>
                    <a:lnTo>
                      <a:pt x="0" y="13"/>
                    </a:lnTo>
                    <a:lnTo>
                      <a:pt x="5" y="0"/>
                    </a:lnTo>
                    <a:lnTo>
                      <a:pt x="91" y="0"/>
                    </a:lnTo>
                    <a:lnTo>
                      <a:pt x="88" y="13"/>
                    </a:lnTo>
                    <a:close/>
                  </a:path>
                </a:pathLst>
              </a:custGeom>
              <a:solidFill>
                <a:srgbClr val="A09C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0" name="ïşlíḑê"/>
              <p:cNvSpPr/>
              <p:nvPr/>
            </p:nvSpPr>
            <p:spPr bwMode="auto">
              <a:xfrm>
                <a:off x="3771" y="2245"/>
                <a:ext cx="91" cy="13"/>
              </a:xfrm>
              <a:custGeom>
                <a:avLst/>
                <a:gdLst>
                  <a:gd name="T0" fmla="*/ 88 w 91"/>
                  <a:gd name="T1" fmla="*/ 13 h 13"/>
                  <a:gd name="T2" fmla="*/ 0 w 91"/>
                  <a:gd name="T3" fmla="*/ 13 h 13"/>
                  <a:gd name="T4" fmla="*/ 5 w 91"/>
                  <a:gd name="T5" fmla="*/ 0 h 13"/>
                  <a:gd name="T6" fmla="*/ 91 w 91"/>
                  <a:gd name="T7" fmla="*/ 0 h 13"/>
                  <a:gd name="T8" fmla="*/ 88 w 91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3">
                    <a:moveTo>
                      <a:pt x="88" y="13"/>
                    </a:moveTo>
                    <a:lnTo>
                      <a:pt x="0" y="13"/>
                    </a:lnTo>
                    <a:lnTo>
                      <a:pt x="5" y="0"/>
                    </a:lnTo>
                    <a:lnTo>
                      <a:pt x="91" y="0"/>
                    </a:lnTo>
                    <a:lnTo>
                      <a:pt x="88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1" name="i$ḻíḋè"/>
              <p:cNvSpPr/>
              <p:nvPr/>
            </p:nvSpPr>
            <p:spPr bwMode="auto">
              <a:xfrm>
                <a:off x="3897" y="2245"/>
                <a:ext cx="92" cy="13"/>
              </a:xfrm>
              <a:custGeom>
                <a:avLst/>
                <a:gdLst>
                  <a:gd name="T0" fmla="*/ 87 w 92"/>
                  <a:gd name="T1" fmla="*/ 13 h 13"/>
                  <a:gd name="T2" fmla="*/ 0 w 92"/>
                  <a:gd name="T3" fmla="*/ 13 h 13"/>
                  <a:gd name="T4" fmla="*/ 4 w 92"/>
                  <a:gd name="T5" fmla="*/ 0 h 13"/>
                  <a:gd name="T6" fmla="*/ 92 w 92"/>
                  <a:gd name="T7" fmla="*/ 0 h 13"/>
                  <a:gd name="T8" fmla="*/ 87 w 9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3">
                    <a:moveTo>
                      <a:pt x="87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92" y="0"/>
                    </a:lnTo>
                    <a:lnTo>
                      <a:pt x="87" y="13"/>
                    </a:lnTo>
                    <a:close/>
                  </a:path>
                </a:pathLst>
              </a:custGeom>
              <a:solidFill>
                <a:srgbClr val="EDAD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2" name="íşļíḍe"/>
              <p:cNvSpPr/>
              <p:nvPr/>
            </p:nvSpPr>
            <p:spPr bwMode="auto">
              <a:xfrm>
                <a:off x="3866" y="2245"/>
                <a:ext cx="25" cy="13"/>
              </a:xfrm>
              <a:custGeom>
                <a:avLst/>
                <a:gdLst>
                  <a:gd name="T0" fmla="*/ 21 w 25"/>
                  <a:gd name="T1" fmla="*/ 13 h 13"/>
                  <a:gd name="T2" fmla="*/ 0 w 25"/>
                  <a:gd name="T3" fmla="*/ 13 h 13"/>
                  <a:gd name="T4" fmla="*/ 4 w 25"/>
                  <a:gd name="T5" fmla="*/ 0 h 13"/>
                  <a:gd name="T6" fmla="*/ 25 w 25"/>
                  <a:gd name="T7" fmla="*/ 0 h 13"/>
                  <a:gd name="T8" fmla="*/ 21 w 2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21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25" y="0"/>
                    </a:ln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3" name="iṥlíďê"/>
              <p:cNvSpPr/>
              <p:nvPr/>
            </p:nvSpPr>
            <p:spPr bwMode="auto">
              <a:xfrm>
                <a:off x="3701" y="2245"/>
                <a:ext cx="65" cy="13"/>
              </a:xfrm>
              <a:custGeom>
                <a:avLst/>
                <a:gdLst>
                  <a:gd name="T0" fmla="*/ 60 w 65"/>
                  <a:gd name="T1" fmla="*/ 13 h 13"/>
                  <a:gd name="T2" fmla="*/ 0 w 65"/>
                  <a:gd name="T3" fmla="*/ 13 h 13"/>
                  <a:gd name="T4" fmla="*/ 3 w 65"/>
                  <a:gd name="T5" fmla="*/ 0 h 13"/>
                  <a:gd name="T6" fmla="*/ 65 w 65"/>
                  <a:gd name="T7" fmla="*/ 0 h 13"/>
                  <a:gd name="T8" fmla="*/ 60 w 6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0" y="13"/>
                    </a:moveTo>
                    <a:lnTo>
                      <a:pt x="0" y="13"/>
                    </a:lnTo>
                    <a:lnTo>
                      <a:pt x="3" y="0"/>
                    </a:lnTo>
                    <a:lnTo>
                      <a:pt x="65" y="0"/>
                    </a:lnTo>
                    <a:lnTo>
                      <a:pt x="60" y="13"/>
                    </a:lnTo>
                    <a:close/>
                  </a:path>
                </a:pathLst>
              </a:custGeom>
              <a:solidFill>
                <a:srgbClr val="A09C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4" name="îšḻïḋe"/>
              <p:cNvSpPr/>
              <p:nvPr/>
            </p:nvSpPr>
            <p:spPr bwMode="auto">
              <a:xfrm>
                <a:off x="3701" y="2245"/>
                <a:ext cx="65" cy="13"/>
              </a:xfrm>
              <a:custGeom>
                <a:avLst/>
                <a:gdLst>
                  <a:gd name="T0" fmla="*/ 60 w 65"/>
                  <a:gd name="T1" fmla="*/ 13 h 13"/>
                  <a:gd name="T2" fmla="*/ 0 w 65"/>
                  <a:gd name="T3" fmla="*/ 13 h 13"/>
                  <a:gd name="T4" fmla="*/ 3 w 65"/>
                  <a:gd name="T5" fmla="*/ 0 h 13"/>
                  <a:gd name="T6" fmla="*/ 65 w 65"/>
                  <a:gd name="T7" fmla="*/ 0 h 13"/>
                  <a:gd name="T8" fmla="*/ 60 w 6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0" y="13"/>
                    </a:moveTo>
                    <a:lnTo>
                      <a:pt x="0" y="13"/>
                    </a:lnTo>
                    <a:lnTo>
                      <a:pt x="3" y="0"/>
                    </a:lnTo>
                    <a:lnTo>
                      <a:pt x="65" y="0"/>
                    </a:lnTo>
                    <a:lnTo>
                      <a:pt x="60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5" name="i$ḻîḋé"/>
              <p:cNvSpPr/>
              <p:nvPr/>
            </p:nvSpPr>
            <p:spPr bwMode="auto">
              <a:xfrm>
                <a:off x="3669" y="2134"/>
                <a:ext cx="90" cy="14"/>
              </a:xfrm>
              <a:custGeom>
                <a:avLst/>
                <a:gdLst>
                  <a:gd name="T0" fmla="*/ 0 w 90"/>
                  <a:gd name="T1" fmla="*/ 14 h 14"/>
                  <a:gd name="T2" fmla="*/ 86 w 90"/>
                  <a:gd name="T3" fmla="*/ 14 h 14"/>
                  <a:gd name="T4" fmla="*/ 90 w 90"/>
                  <a:gd name="T5" fmla="*/ 0 h 14"/>
                  <a:gd name="T6" fmla="*/ 4 w 90"/>
                  <a:gd name="T7" fmla="*/ 0 h 14"/>
                  <a:gd name="T8" fmla="*/ 0 w 90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">
                    <a:moveTo>
                      <a:pt x="0" y="14"/>
                    </a:moveTo>
                    <a:lnTo>
                      <a:pt x="86" y="14"/>
                    </a:lnTo>
                    <a:lnTo>
                      <a:pt x="90" y="0"/>
                    </a:lnTo>
                    <a:lnTo>
                      <a:pt x="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9C9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6" name="íšľïďé"/>
              <p:cNvSpPr/>
              <p:nvPr/>
            </p:nvSpPr>
            <p:spPr bwMode="auto">
              <a:xfrm>
                <a:off x="3669" y="2134"/>
                <a:ext cx="90" cy="14"/>
              </a:xfrm>
              <a:custGeom>
                <a:avLst/>
                <a:gdLst>
                  <a:gd name="T0" fmla="*/ 0 w 90"/>
                  <a:gd name="T1" fmla="*/ 14 h 14"/>
                  <a:gd name="T2" fmla="*/ 86 w 90"/>
                  <a:gd name="T3" fmla="*/ 14 h 14"/>
                  <a:gd name="T4" fmla="*/ 90 w 90"/>
                  <a:gd name="T5" fmla="*/ 0 h 14"/>
                  <a:gd name="T6" fmla="*/ 4 w 90"/>
                  <a:gd name="T7" fmla="*/ 0 h 14"/>
                  <a:gd name="T8" fmla="*/ 0 w 90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">
                    <a:moveTo>
                      <a:pt x="0" y="14"/>
                    </a:moveTo>
                    <a:lnTo>
                      <a:pt x="86" y="14"/>
                    </a:lnTo>
                    <a:lnTo>
                      <a:pt x="90" y="0"/>
                    </a:lnTo>
                    <a:lnTo>
                      <a:pt x="4" y="0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7" name="iSḷîḋê"/>
              <p:cNvSpPr/>
              <p:nvPr/>
            </p:nvSpPr>
            <p:spPr bwMode="auto">
              <a:xfrm>
                <a:off x="3543" y="2134"/>
                <a:ext cx="90" cy="14"/>
              </a:xfrm>
              <a:custGeom>
                <a:avLst/>
                <a:gdLst>
                  <a:gd name="T0" fmla="*/ 0 w 90"/>
                  <a:gd name="T1" fmla="*/ 14 h 14"/>
                  <a:gd name="T2" fmla="*/ 86 w 90"/>
                  <a:gd name="T3" fmla="*/ 14 h 14"/>
                  <a:gd name="T4" fmla="*/ 90 w 90"/>
                  <a:gd name="T5" fmla="*/ 0 h 14"/>
                  <a:gd name="T6" fmla="*/ 3 w 90"/>
                  <a:gd name="T7" fmla="*/ 0 h 14"/>
                  <a:gd name="T8" fmla="*/ 0 w 90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">
                    <a:moveTo>
                      <a:pt x="0" y="14"/>
                    </a:moveTo>
                    <a:lnTo>
                      <a:pt x="86" y="14"/>
                    </a:lnTo>
                    <a:lnTo>
                      <a:pt x="90" y="0"/>
                    </a:lnTo>
                    <a:lnTo>
                      <a:pt x="3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DAD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8" name="isľïḍê"/>
              <p:cNvSpPr/>
              <p:nvPr/>
            </p:nvSpPr>
            <p:spPr bwMode="auto">
              <a:xfrm>
                <a:off x="3543" y="2134"/>
                <a:ext cx="90" cy="14"/>
              </a:xfrm>
              <a:custGeom>
                <a:avLst/>
                <a:gdLst>
                  <a:gd name="T0" fmla="*/ 0 w 90"/>
                  <a:gd name="T1" fmla="*/ 14 h 14"/>
                  <a:gd name="T2" fmla="*/ 86 w 90"/>
                  <a:gd name="T3" fmla="*/ 14 h 14"/>
                  <a:gd name="T4" fmla="*/ 90 w 90"/>
                  <a:gd name="T5" fmla="*/ 0 h 14"/>
                  <a:gd name="T6" fmla="*/ 3 w 90"/>
                  <a:gd name="T7" fmla="*/ 0 h 14"/>
                  <a:gd name="T8" fmla="*/ 0 w 90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">
                    <a:moveTo>
                      <a:pt x="0" y="14"/>
                    </a:moveTo>
                    <a:lnTo>
                      <a:pt x="86" y="14"/>
                    </a:lnTo>
                    <a:lnTo>
                      <a:pt x="90" y="0"/>
                    </a:lnTo>
                    <a:lnTo>
                      <a:pt x="3" y="0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9" name="íś1íďé"/>
              <p:cNvSpPr/>
              <p:nvPr/>
            </p:nvSpPr>
            <p:spPr bwMode="auto">
              <a:xfrm>
                <a:off x="3640" y="2134"/>
                <a:ext cx="25" cy="14"/>
              </a:xfrm>
              <a:custGeom>
                <a:avLst/>
                <a:gdLst>
                  <a:gd name="T0" fmla="*/ 0 w 25"/>
                  <a:gd name="T1" fmla="*/ 14 h 14"/>
                  <a:gd name="T2" fmla="*/ 20 w 25"/>
                  <a:gd name="T3" fmla="*/ 14 h 14"/>
                  <a:gd name="T4" fmla="*/ 25 w 25"/>
                  <a:gd name="T5" fmla="*/ 0 h 14"/>
                  <a:gd name="T6" fmla="*/ 3 w 25"/>
                  <a:gd name="T7" fmla="*/ 0 h 14"/>
                  <a:gd name="T8" fmla="*/ 0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0" y="14"/>
                    </a:moveTo>
                    <a:lnTo>
                      <a:pt x="20" y="14"/>
                    </a:lnTo>
                    <a:lnTo>
                      <a:pt x="25" y="0"/>
                    </a:lnTo>
                    <a:lnTo>
                      <a:pt x="3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0" name="ï$ḻïḍe"/>
              <p:cNvSpPr/>
              <p:nvPr/>
            </p:nvSpPr>
            <p:spPr bwMode="auto">
              <a:xfrm>
                <a:off x="3640" y="2134"/>
                <a:ext cx="25" cy="14"/>
              </a:xfrm>
              <a:custGeom>
                <a:avLst/>
                <a:gdLst>
                  <a:gd name="T0" fmla="*/ 0 w 25"/>
                  <a:gd name="T1" fmla="*/ 14 h 14"/>
                  <a:gd name="T2" fmla="*/ 20 w 25"/>
                  <a:gd name="T3" fmla="*/ 14 h 14"/>
                  <a:gd name="T4" fmla="*/ 25 w 25"/>
                  <a:gd name="T5" fmla="*/ 0 h 14"/>
                  <a:gd name="T6" fmla="*/ 3 w 25"/>
                  <a:gd name="T7" fmla="*/ 0 h 14"/>
                  <a:gd name="T8" fmla="*/ 0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0" y="14"/>
                    </a:moveTo>
                    <a:lnTo>
                      <a:pt x="20" y="14"/>
                    </a:lnTo>
                    <a:lnTo>
                      <a:pt x="25" y="0"/>
                    </a:lnTo>
                    <a:lnTo>
                      <a:pt x="3" y="0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1" name="íṥḷïďè"/>
              <p:cNvSpPr/>
              <p:nvPr/>
            </p:nvSpPr>
            <p:spPr bwMode="auto">
              <a:xfrm>
                <a:off x="3595" y="1969"/>
                <a:ext cx="73" cy="14"/>
              </a:xfrm>
              <a:custGeom>
                <a:avLst/>
                <a:gdLst>
                  <a:gd name="T0" fmla="*/ 69 w 73"/>
                  <a:gd name="T1" fmla="*/ 14 h 14"/>
                  <a:gd name="T2" fmla="*/ 0 w 73"/>
                  <a:gd name="T3" fmla="*/ 14 h 14"/>
                  <a:gd name="T4" fmla="*/ 4 w 73"/>
                  <a:gd name="T5" fmla="*/ 0 h 14"/>
                  <a:gd name="T6" fmla="*/ 73 w 73"/>
                  <a:gd name="T7" fmla="*/ 0 h 14"/>
                  <a:gd name="T8" fmla="*/ 69 w 7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4">
                    <a:moveTo>
                      <a:pt x="69" y="14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73" y="0"/>
                    </a:lnTo>
                    <a:lnTo>
                      <a:pt x="69" y="14"/>
                    </a:lnTo>
                    <a:close/>
                  </a:path>
                </a:pathLst>
              </a:custGeom>
              <a:solidFill>
                <a:srgbClr val="DF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2" name="î$ļîḍê"/>
              <p:cNvSpPr/>
              <p:nvPr/>
            </p:nvSpPr>
            <p:spPr bwMode="auto">
              <a:xfrm>
                <a:off x="3801" y="1969"/>
                <a:ext cx="33" cy="14"/>
              </a:xfrm>
              <a:custGeom>
                <a:avLst/>
                <a:gdLst>
                  <a:gd name="T0" fmla="*/ 30 w 33"/>
                  <a:gd name="T1" fmla="*/ 14 h 14"/>
                  <a:gd name="T2" fmla="*/ 0 w 33"/>
                  <a:gd name="T3" fmla="*/ 14 h 14"/>
                  <a:gd name="T4" fmla="*/ 4 w 33"/>
                  <a:gd name="T5" fmla="*/ 0 h 14"/>
                  <a:gd name="T6" fmla="*/ 33 w 33"/>
                  <a:gd name="T7" fmla="*/ 0 h 14"/>
                  <a:gd name="T8" fmla="*/ 30 w 3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">
                    <a:moveTo>
                      <a:pt x="30" y="14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33" y="0"/>
                    </a:lnTo>
                    <a:lnTo>
                      <a:pt x="30" y="14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3" name="iSļiḓe"/>
              <p:cNvSpPr/>
              <p:nvPr/>
            </p:nvSpPr>
            <p:spPr bwMode="auto">
              <a:xfrm>
                <a:off x="3801" y="1969"/>
                <a:ext cx="33" cy="14"/>
              </a:xfrm>
              <a:custGeom>
                <a:avLst/>
                <a:gdLst>
                  <a:gd name="T0" fmla="*/ 30 w 33"/>
                  <a:gd name="T1" fmla="*/ 14 h 14"/>
                  <a:gd name="T2" fmla="*/ 0 w 33"/>
                  <a:gd name="T3" fmla="*/ 14 h 14"/>
                  <a:gd name="T4" fmla="*/ 4 w 33"/>
                  <a:gd name="T5" fmla="*/ 0 h 14"/>
                  <a:gd name="T6" fmla="*/ 33 w 33"/>
                  <a:gd name="T7" fmla="*/ 0 h 14"/>
                  <a:gd name="T8" fmla="*/ 30 w 3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">
                    <a:moveTo>
                      <a:pt x="30" y="14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33" y="0"/>
                    </a:lnTo>
                    <a:lnTo>
                      <a:pt x="3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4" name="î$ḻïḍê"/>
              <p:cNvSpPr/>
              <p:nvPr/>
            </p:nvSpPr>
            <p:spPr bwMode="auto">
              <a:xfrm>
                <a:off x="3926" y="1969"/>
                <a:ext cx="149" cy="14"/>
              </a:xfrm>
              <a:custGeom>
                <a:avLst/>
                <a:gdLst>
                  <a:gd name="T0" fmla="*/ 145 w 149"/>
                  <a:gd name="T1" fmla="*/ 14 h 14"/>
                  <a:gd name="T2" fmla="*/ 0 w 149"/>
                  <a:gd name="T3" fmla="*/ 14 h 14"/>
                  <a:gd name="T4" fmla="*/ 5 w 149"/>
                  <a:gd name="T5" fmla="*/ 0 h 14"/>
                  <a:gd name="T6" fmla="*/ 149 w 149"/>
                  <a:gd name="T7" fmla="*/ 0 h 14"/>
                  <a:gd name="T8" fmla="*/ 145 w 14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">
                    <a:moveTo>
                      <a:pt x="145" y="14"/>
                    </a:moveTo>
                    <a:lnTo>
                      <a:pt x="0" y="14"/>
                    </a:lnTo>
                    <a:lnTo>
                      <a:pt x="5" y="0"/>
                    </a:lnTo>
                    <a:lnTo>
                      <a:pt x="149" y="0"/>
                    </a:lnTo>
                    <a:lnTo>
                      <a:pt x="145" y="14"/>
                    </a:lnTo>
                    <a:close/>
                  </a:path>
                </a:pathLst>
              </a:custGeom>
              <a:solidFill>
                <a:srgbClr val="DF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5" name="îsḻîdê"/>
              <p:cNvSpPr/>
              <p:nvPr/>
            </p:nvSpPr>
            <p:spPr bwMode="auto">
              <a:xfrm>
                <a:off x="3926" y="1969"/>
                <a:ext cx="149" cy="14"/>
              </a:xfrm>
              <a:custGeom>
                <a:avLst/>
                <a:gdLst>
                  <a:gd name="T0" fmla="*/ 145 w 149"/>
                  <a:gd name="T1" fmla="*/ 14 h 14"/>
                  <a:gd name="T2" fmla="*/ 0 w 149"/>
                  <a:gd name="T3" fmla="*/ 14 h 14"/>
                  <a:gd name="T4" fmla="*/ 5 w 149"/>
                  <a:gd name="T5" fmla="*/ 0 h 14"/>
                  <a:gd name="T6" fmla="*/ 149 w 149"/>
                  <a:gd name="T7" fmla="*/ 0 h 14"/>
                  <a:gd name="T8" fmla="*/ 145 w 14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">
                    <a:moveTo>
                      <a:pt x="145" y="14"/>
                    </a:moveTo>
                    <a:lnTo>
                      <a:pt x="0" y="14"/>
                    </a:lnTo>
                    <a:lnTo>
                      <a:pt x="5" y="0"/>
                    </a:lnTo>
                    <a:lnTo>
                      <a:pt x="149" y="0"/>
                    </a:lnTo>
                    <a:lnTo>
                      <a:pt x="145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6" name="îsļîdé"/>
              <p:cNvSpPr/>
              <p:nvPr/>
            </p:nvSpPr>
            <p:spPr bwMode="auto">
              <a:xfrm>
                <a:off x="3838" y="1969"/>
                <a:ext cx="83" cy="14"/>
              </a:xfrm>
              <a:custGeom>
                <a:avLst/>
                <a:gdLst>
                  <a:gd name="T0" fmla="*/ 78 w 83"/>
                  <a:gd name="T1" fmla="*/ 14 h 14"/>
                  <a:gd name="T2" fmla="*/ 0 w 83"/>
                  <a:gd name="T3" fmla="*/ 14 h 14"/>
                  <a:gd name="T4" fmla="*/ 4 w 83"/>
                  <a:gd name="T5" fmla="*/ 0 h 14"/>
                  <a:gd name="T6" fmla="*/ 83 w 83"/>
                  <a:gd name="T7" fmla="*/ 0 h 14"/>
                  <a:gd name="T8" fmla="*/ 78 w 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4">
                    <a:moveTo>
                      <a:pt x="78" y="14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83" y="0"/>
                    </a:lnTo>
                    <a:lnTo>
                      <a:pt x="78" y="14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7" name="i$1ïde"/>
              <p:cNvSpPr/>
              <p:nvPr/>
            </p:nvSpPr>
            <p:spPr bwMode="auto">
              <a:xfrm>
                <a:off x="3838" y="1969"/>
                <a:ext cx="83" cy="14"/>
              </a:xfrm>
              <a:custGeom>
                <a:avLst/>
                <a:gdLst>
                  <a:gd name="T0" fmla="*/ 78 w 83"/>
                  <a:gd name="T1" fmla="*/ 14 h 14"/>
                  <a:gd name="T2" fmla="*/ 0 w 83"/>
                  <a:gd name="T3" fmla="*/ 14 h 14"/>
                  <a:gd name="T4" fmla="*/ 4 w 83"/>
                  <a:gd name="T5" fmla="*/ 0 h 14"/>
                  <a:gd name="T6" fmla="*/ 83 w 83"/>
                  <a:gd name="T7" fmla="*/ 0 h 14"/>
                  <a:gd name="T8" fmla="*/ 78 w 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4">
                    <a:moveTo>
                      <a:pt x="78" y="14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83" y="0"/>
                    </a:lnTo>
                    <a:lnTo>
                      <a:pt x="78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8" name="íŝḷidê"/>
              <p:cNvSpPr/>
              <p:nvPr/>
            </p:nvSpPr>
            <p:spPr bwMode="auto">
              <a:xfrm>
                <a:off x="3673" y="1969"/>
                <a:ext cx="122" cy="14"/>
              </a:xfrm>
              <a:custGeom>
                <a:avLst/>
                <a:gdLst>
                  <a:gd name="T0" fmla="*/ 118 w 122"/>
                  <a:gd name="T1" fmla="*/ 14 h 14"/>
                  <a:gd name="T2" fmla="*/ 0 w 122"/>
                  <a:gd name="T3" fmla="*/ 14 h 14"/>
                  <a:gd name="T4" fmla="*/ 3 w 122"/>
                  <a:gd name="T5" fmla="*/ 0 h 14"/>
                  <a:gd name="T6" fmla="*/ 122 w 122"/>
                  <a:gd name="T7" fmla="*/ 0 h 14"/>
                  <a:gd name="T8" fmla="*/ 118 w 12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4">
                    <a:moveTo>
                      <a:pt x="118" y="14"/>
                    </a:moveTo>
                    <a:lnTo>
                      <a:pt x="0" y="14"/>
                    </a:lnTo>
                    <a:lnTo>
                      <a:pt x="3" y="0"/>
                    </a:lnTo>
                    <a:lnTo>
                      <a:pt x="122" y="0"/>
                    </a:lnTo>
                    <a:lnTo>
                      <a:pt x="118" y="14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9" name="iṧľîḋè"/>
              <p:cNvSpPr/>
              <p:nvPr/>
            </p:nvSpPr>
            <p:spPr bwMode="auto">
              <a:xfrm>
                <a:off x="3673" y="1969"/>
                <a:ext cx="122" cy="14"/>
              </a:xfrm>
              <a:custGeom>
                <a:avLst/>
                <a:gdLst>
                  <a:gd name="T0" fmla="*/ 118 w 122"/>
                  <a:gd name="T1" fmla="*/ 14 h 14"/>
                  <a:gd name="T2" fmla="*/ 0 w 122"/>
                  <a:gd name="T3" fmla="*/ 14 h 14"/>
                  <a:gd name="T4" fmla="*/ 3 w 122"/>
                  <a:gd name="T5" fmla="*/ 0 h 14"/>
                  <a:gd name="T6" fmla="*/ 122 w 122"/>
                  <a:gd name="T7" fmla="*/ 0 h 14"/>
                  <a:gd name="T8" fmla="*/ 118 w 12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4">
                    <a:moveTo>
                      <a:pt x="118" y="14"/>
                    </a:moveTo>
                    <a:lnTo>
                      <a:pt x="0" y="14"/>
                    </a:lnTo>
                    <a:lnTo>
                      <a:pt x="3" y="0"/>
                    </a:lnTo>
                    <a:lnTo>
                      <a:pt x="122" y="0"/>
                    </a:lnTo>
                    <a:lnTo>
                      <a:pt x="118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0" name="iṥ1ïḋê"/>
              <p:cNvSpPr/>
              <p:nvPr/>
            </p:nvSpPr>
            <p:spPr bwMode="auto">
              <a:xfrm>
                <a:off x="3490" y="2300"/>
                <a:ext cx="73" cy="13"/>
              </a:xfrm>
              <a:custGeom>
                <a:avLst/>
                <a:gdLst>
                  <a:gd name="T0" fmla="*/ 69 w 73"/>
                  <a:gd name="T1" fmla="*/ 13 h 13"/>
                  <a:gd name="T2" fmla="*/ 0 w 73"/>
                  <a:gd name="T3" fmla="*/ 13 h 13"/>
                  <a:gd name="T4" fmla="*/ 4 w 73"/>
                  <a:gd name="T5" fmla="*/ 0 h 13"/>
                  <a:gd name="T6" fmla="*/ 73 w 73"/>
                  <a:gd name="T7" fmla="*/ 0 h 13"/>
                  <a:gd name="T8" fmla="*/ 69 w 7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3">
                    <a:moveTo>
                      <a:pt x="6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73" y="0"/>
                    </a:lnTo>
                    <a:lnTo>
                      <a:pt x="69" y="13"/>
                    </a:lnTo>
                    <a:close/>
                  </a:path>
                </a:pathLst>
              </a:custGeom>
              <a:solidFill>
                <a:srgbClr val="2D3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1" name="îS1ïďè"/>
              <p:cNvSpPr/>
              <p:nvPr/>
            </p:nvSpPr>
            <p:spPr bwMode="auto">
              <a:xfrm>
                <a:off x="3490" y="2300"/>
                <a:ext cx="73" cy="13"/>
              </a:xfrm>
              <a:custGeom>
                <a:avLst/>
                <a:gdLst>
                  <a:gd name="T0" fmla="*/ 69 w 73"/>
                  <a:gd name="T1" fmla="*/ 13 h 13"/>
                  <a:gd name="T2" fmla="*/ 0 w 73"/>
                  <a:gd name="T3" fmla="*/ 13 h 13"/>
                  <a:gd name="T4" fmla="*/ 4 w 73"/>
                  <a:gd name="T5" fmla="*/ 0 h 13"/>
                  <a:gd name="T6" fmla="*/ 73 w 73"/>
                  <a:gd name="T7" fmla="*/ 0 h 13"/>
                  <a:gd name="T8" fmla="*/ 69 w 7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3">
                    <a:moveTo>
                      <a:pt x="6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73" y="0"/>
                    </a:lnTo>
                    <a:lnTo>
                      <a:pt x="69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2" name="íṥḻidé"/>
              <p:cNvSpPr/>
              <p:nvPr/>
            </p:nvSpPr>
            <p:spPr bwMode="auto">
              <a:xfrm>
                <a:off x="3697" y="2300"/>
                <a:ext cx="33" cy="13"/>
              </a:xfrm>
              <a:custGeom>
                <a:avLst/>
                <a:gdLst>
                  <a:gd name="T0" fmla="*/ 29 w 33"/>
                  <a:gd name="T1" fmla="*/ 13 h 13"/>
                  <a:gd name="T2" fmla="*/ 0 w 33"/>
                  <a:gd name="T3" fmla="*/ 13 h 13"/>
                  <a:gd name="T4" fmla="*/ 4 w 33"/>
                  <a:gd name="T5" fmla="*/ 0 h 13"/>
                  <a:gd name="T6" fmla="*/ 33 w 33"/>
                  <a:gd name="T7" fmla="*/ 0 h 13"/>
                  <a:gd name="T8" fmla="*/ 29 w 3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2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33" y="0"/>
                    </a:lnTo>
                    <a:lnTo>
                      <a:pt x="29" y="13"/>
                    </a:lnTo>
                    <a:close/>
                  </a:path>
                </a:pathLst>
              </a:custGeom>
              <a:solidFill>
                <a:srgbClr val="2D3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3" name="iŝ1îḍé"/>
              <p:cNvSpPr/>
              <p:nvPr/>
            </p:nvSpPr>
            <p:spPr bwMode="auto">
              <a:xfrm>
                <a:off x="3697" y="2300"/>
                <a:ext cx="33" cy="13"/>
              </a:xfrm>
              <a:custGeom>
                <a:avLst/>
                <a:gdLst>
                  <a:gd name="T0" fmla="*/ 29 w 33"/>
                  <a:gd name="T1" fmla="*/ 13 h 13"/>
                  <a:gd name="T2" fmla="*/ 0 w 33"/>
                  <a:gd name="T3" fmla="*/ 13 h 13"/>
                  <a:gd name="T4" fmla="*/ 4 w 33"/>
                  <a:gd name="T5" fmla="*/ 0 h 13"/>
                  <a:gd name="T6" fmla="*/ 33 w 33"/>
                  <a:gd name="T7" fmla="*/ 0 h 13"/>
                  <a:gd name="T8" fmla="*/ 29 w 3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2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33" y="0"/>
                    </a:lnTo>
                    <a:lnTo>
                      <a:pt x="29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4" name="iṩḻiḑè"/>
              <p:cNvSpPr/>
              <p:nvPr/>
            </p:nvSpPr>
            <p:spPr bwMode="auto">
              <a:xfrm>
                <a:off x="3822" y="2300"/>
                <a:ext cx="149" cy="13"/>
              </a:xfrm>
              <a:custGeom>
                <a:avLst/>
                <a:gdLst>
                  <a:gd name="T0" fmla="*/ 145 w 149"/>
                  <a:gd name="T1" fmla="*/ 13 h 13"/>
                  <a:gd name="T2" fmla="*/ 0 w 149"/>
                  <a:gd name="T3" fmla="*/ 13 h 13"/>
                  <a:gd name="T4" fmla="*/ 4 w 149"/>
                  <a:gd name="T5" fmla="*/ 0 h 13"/>
                  <a:gd name="T6" fmla="*/ 149 w 149"/>
                  <a:gd name="T7" fmla="*/ 0 h 13"/>
                  <a:gd name="T8" fmla="*/ 145 w 149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3">
                    <a:moveTo>
                      <a:pt x="145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49" y="0"/>
                    </a:lnTo>
                    <a:lnTo>
                      <a:pt x="145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5" name="íSḻíḍé"/>
              <p:cNvSpPr/>
              <p:nvPr/>
            </p:nvSpPr>
            <p:spPr bwMode="auto">
              <a:xfrm>
                <a:off x="3734" y="2300"/>
                <a:ext cx="81" cy="13"/>
              </a:xfrm>
              <a:custGeom>
                <a:avLst/>
                <a:gdLst>
                  <a:gd name="T0" fmla="*/ 78 w 81"/>
                  <a:gd name="T1" fmla="*/ 13 h 13"/>
                  <a:gd name="T2" fmla="*/ 0 w 81"/>
                  <a:gd name="T3" fmla="*/ 13 h 13"/>
                  <a:gd name="T4" fmla="*/ 4 w 81"/>
                  <a:gd name="T5" fmla="*/ 0 h 13"/>
                  <a:gd name="T6" fmla="*/ 81 w 81"/>
                  <a:gd name="T7" fmla="*/ 0 h 13"/>
                  <a:gd name="T8" fmla="*/ 78 w 81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">
                    <a:moveTo>
                      <a:pt x="78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81" y="0"/>
                    </a:lnTo>
                    <a:lnTo>
                      <a:pt x="78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6" name="í$ḻiḍe"/>
              <p:cNvSpPr/>
              <p:nvPr/>
            </p:nvSpPr>
            <p:spPr bwMode="auto">
              <a:xfrm>
                <a:off x="3734" y="2300"/>
                <a:ext cx="81" cy="13"/>
              </a:xfrm>
              <a:custGeom>
                <a:avLst/>
                <a:gdLst>
                  <a:gd name="T0" fmla="*/ 78 w 81"/>
                  <a:gd name="T1" fmla="*/ 13 h 13"/>
                  <a:gd name="T2" fmla="*/ 0 w 81"/>
                  <a:gd name="T3" fmla="*/ 13 h 13"/>
                  <a:gd name="T4" fmla="*/ 4 w 81"/>
                  <a:gd name="T5" fmla="*/ 0 h 13"/>
                  <a:gd name="T6" fmla="*/ 81 w 81"/>
                  <a:gd name="T7" fmla="*/ 0 h 13"/>
                  <a:gd name="T8" fmla="*/ 78 w 81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">
                    <a:moveTo>
                      <a:pt x="78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81" y="0"/>
                    </a:lnTo>
                    <a:lnTo>
                      <a:pt x="78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7" name="iṣḷíḓé"/>
              <p:cNvSpPr/>
              <p:nvPr/>
            </p:nvSpPr>
            <p:spPr bwMode="auto">
              <a:xfrm>
                <a:off x="3568" y="2300"/>
                <a:ext cx="122" cy="13"/>
              </a:xfrm>
              <a:custGeom>
                <a:avLst/>
                <a:gdLst>
                  <a:gd name="T0" fmla="*/ 119 w 122"/>
                  <a:gd name="T1" fmla="*/ 13 h 13"/>
                  <a:gd name="T2" fmla="*/ 0 w 122"/>
                  <a:gd name="T3" fmla="*/ 13 h 13"/>
                  <a:gd name="T4" fmla="*/ 4 w 122"/>
                  <a:gd name="T5" fmla="*/ 0 h 13"/>
                  <a:gd name="T6" fmla="*/ 122 w 122"/>
                  <a:gd name="T7" fmla="*/ 0 h 13"/>
                  <a:gd name="T8" fmla="*/ 119 w 12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">
                    <a:moveTo>
                      <a:pt x="11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22" y="0"/>
                    </a:lnTo>
                    <a:lnTo>
                      <a:pt x="119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8" name="ïşḷïḑé"/>
              <p:cNvSpPr/>
              <p:nvPr/>
            </p:nvSpPr>
            <p:spPr bwMode="auto">
              <a:xfrm>
                <a:off x="3568" y="2300"/>
                <a:ext cx="122" cy="13"/>
              </a:xfrm>
              <a:custGeom>
                <a:avLst/>
                <a:gdLst>
                  <a:gd name="T0" fmla="*/ 119 w 122"/>
                  <a:gd name="T1" fmla="*/ 13 h 13"/>
                  <a:gd name="T2" fmla="*/ 0 w 122"/>
                  <a:gd name="T3" fmla="*/ 13 h 13"/>
                  <a:gd name="T4" fmla="*/ 4 w 122"/>
                  <a:gd name="T5" fmla="*/ 0 h 13"/>
                  <a:gd name="T6" fmla="*/ 122 w 122"/>
                  <a:gd name="T7" fmla="*/ 0 h 13"/>
                  <a:gd name="T8" fmla="*/ 119 w 12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">
                    <a:moveTo>
                      <a:pt x="11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22" y="0"/>
                    </a:lnTo>
                    <a:lnTo>
                      <a:pt x="119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9" name="iṥ1íďê"/>
              <p:cNvSpPr/>
              <p:nvPr/>
            </p:nvSpPr>
            <p:spPr bwMode="auto">
              <a:xfrm>
                <a:off x="3525" y="2190"/>
                <a:ext cx="72" cy="13"/>
              </a:xfrm>
              <a:custGeom>
                <a:avLst/>
                <a:gdLst>
                  <a:gd name="T0" fmla="*/ 69 w 72"/>
                  <a:gd name="T1" fmla="*/ 13 h 13"/>
                  <a:gd name="T2" fmla="*/ 0 w 72"/>
                  <a:gd name="T3" fmla="*/ 13 h 13"/>
                  <a:gd name="T4" fmla="*/ 4 w 72"/>
                  <a:gd name="T5" fmla="*/ 0 h 13"/>
                  <a:gd name="T6" fmla="*/ 72 w 72"/>
                  <a:gd name="T7" fmla="*/ 0 h 13"/>
                  <a:gd name="T8" fmla="*/ 69 w 7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3">
                    <a:moveTo>
                      <a:pt x="6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72" y="0"/>
                    </a:lnTo>
                    <a:lnTo>
                      <a:pt x="69" y="13"/>
                    </a:lnTo>
                    <a:close/>
                  </a:path>
                </a:pathLst>
              </a:custGeom>
              <a:solidFill>
                <a:srgbClr val="EDEF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0" name="ïṡľîḍê"/>
              <p:cNvSpPr/>
              <p:nvPr/>
            </p:nvSpPr>
            <p:spPr bwMode="auto">
              <a:xfrm>
                <a:off x="3731" y="2190"/>
                <a:ext cx="33" cy="13"/>
              </a:xfrm>
              <a:custGeom>
                <a:avLst/>
                <a:gdLst>
                  <a:gd name="T0" fmla="*/ 30 w 33"/>
                  <a:gd name="T1" fmla="*/ 13 h 13"/>
                  <a:gd name="T2" fmla="*/ 0 w 33"/>
                  <a:gd name="T3" fmla="*/ 13 h 13"/>
                  <a:gd name="T4" fmla="*/ 4 w 33"/>
                  <a:gd name="T5" fmla="*/ 0 h 13"/>
                  <a:gd name="T6" fmla="*/ 33 w 33"/>
                  <a:gd name="T7" fmla="*/ 0 h 13"/>
                  <a:gd name="T8" fmla="*/ 30 w 3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30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33" y="0"/>
                    </a:lnTo>
                    <a:lnTo>
                      <a:pt x="30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1" name="îS1íḑê"/>
              <p:cNvSpPr/>
              <p:nvPr/>
            </p:nvSpPr>
            <p:spPr bwMode="auto">
              <a:xfrm>
                <a:off x="3731" y="2190"/>
                <a:ext cx="33" cy="13"/>
              </a:xfrm>
              <a:custGeom>
                <a:avLst/>
                <a:gdLst>
                  <a:gd name="T0" fmla="*/ 30 w 33"/>
                  <a:gd name="T1" fmla="*/ 13 h 13"/>
                  <a:gd name="T2" fmla="*/ 0 w 33"/>
                  <a:gd name="T3" fmla="*/ 13 h 13"/>
                  <a:gd name="T4" fmla="*/ 4 w 33"/>
                  <a:gd name="T5" fmla="*/ 0 h 13"/>
                  <a:gd name="T6" fmla="*/ 33 w 33"/>
                  <a:gd name="T7" fmla="*/ 0 h 13"/>
                  <a:gd name="T8" fmla="*/ 30 w 3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30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33" y="0"/>
                    </a:lnTo>
                    <a:lnTo>
                      <a:pt x="30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2" name="îšlïḑê"/>
              <p:cNvSpPr/>
              <p:nvPr/>
            </p:nvSpPr>
            <p:spPr bwMode="auto">
              <a:xfrm>
                <a:off x="3857" y="2190"/>
                <a:ext cx="148" cy="13"/>
              </a:xfrm>
              <a:custGeom>
                <a:avLst/>
                <a:gdLst>
                  <a:gd name="T0" fmla="*/ 144 w 148"/>
                  <a:gd name="T1" fmla="*/ 13 h 13"/>
                  <a:gd name="T2" fmla="*/ 0 w 148"/>
                  <a:gd name="T3" fmla="*/ 13 h 13"/>
                  <a:gd name="T4" fmla="*/ 4 w 148"/>
                  <a:gd name="T5" fmla="*/ 0 h 13"/>
                  <a:gd name="T6" fmla="*/ 148 w 148"/>
                  <a:gd name="T7" fmla="*/ 0 h 13"/>
                  <a:gd name="T8" fmla="*/ 144 w 14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3">
                    <a:moveTo>
                      <a:pt x="144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48" y="0"/>
                    </a:lnTo>
                    <a:lnTo>
                      <a:pt x="144" y="13"/>
                    </a:lnTo>
                    <a:close/>
                  </a:path>
                </a:pathLst>
              </a:custGeom>
              <a:solidFill>
                <a:srgbClr val="A09C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3" name="ïṣļíḋé"/>
              <p:cNvSpPr/>
              <p:nvPr/>
            </p:nvSpPr>
            <p:spPr bwMode="auto">
              <a:xfrm>
                <a:off x="3857" y="2190"/>
                <a:ext cx="148" cy="13"/>
              </a:xfrm>
              <a:custGeom>
                <a:avLst/>
                <a:gdLst>
                  <a:gd name="T0" fmla="*/ 144 w 148"/>
                  <a:gd name="T1" fmla="*/ 13 h 13"/>
                  <a:gd name="T2" fmla="*/ 0 w 148"/>
                  <a:gd name="T3" fmla="*/ 13 h 13"/>
                  <a:gd name="T4" fmla="*/ 4 w 148"/>
                  <a:gd name="T5" fmla="*/ 0 h 13"/>
                  <a:gd name="T6" fmla="*/ 148 w 148"/>
                  <a:gd name="T7" fmla="*/ 0 h 13"/>
                  <a:gd name="T8" fmla="*/ 144 w 14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3">
                    <a:moveTo>
                      <a:pt x="144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48" y="0"/>
                    </a:lnTo>
                    <a:lnTo>
                      <a:pt x="144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4" name="îṡļídê"/>
              <p:cNvSpPr/>
              <p:nvPr/>
            </p:nvSpPr>
            <p:spPr bwMode="auto">
              <a:xfrm>
                <a:off x="3768" y="2190"/>
                <a:ext cx="83" cy="13"/>
              </a:xfrm>
              <a:custGeom>
                <a:avLst/>
                <a:gdLst>
                  <a:gd name="T0" fmla="*/ 79 w 83"/>
                  <a:gd name="T1" fmla="*/ 13 h 13"/>
                  <a:gd name="T2" fmla="*/ 0 w 83"/>
                  <a:gd name="T3" fmla="*/ 13 h 13"/>
                  <a:gd name="T4" fmla="*/ 4 w 83"/>
                  <a:gd name="T5" fmla="*/ 0 h 13"/>
                  <a:gd name="T6" fmla="*/ 83 w 83"/>
                  <a:gd name="T7" fmla="*/ 0 h 13"/>
                  <a:gd name="T8" fmla="*/ 79 w 8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3">
                    <a:moveTo>
                      <a:pt x="7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83" y="0"/>
                    </a:lnTo>
                    <a:lnTo>
                      <a:pt x="79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5" name="íSliḋe"/>
              <p:cNvSpPr/>
              <p:nvPr/>
            </p:nvSpPr>
            <p:spPr bwMode="auto">
              <a:xfrm>
                <a:off x="3768" y="2190"/>
                <a:ext cx="83" cy="13"/>
              </a:xfrm>
              <a:custGeom>
                <a:avLst/>
                <a:gdLst>
                  <a:gd name="T0" fmla="*/ 79 w 83"/>
                  <a:gd name="T1" fmla="*/ 13 h 13"/>
                  <a:gd name="T2" fmla="*/ 0 w 83"/>
                  <a:gd name="T3" fmla="*/ 13 h 13"/>
                  <a:gd name="T4" fmla="*/ 4 w 83"/>
                  <a:gd name="T5" fmla="*/ 0 h 13"/>
                  <a:gd name="T6" fmla="*/ 83 w 83"/>
                  <a:gd name="T7" fmla="*/ 0 h 13"/>
                  <a:gd name="T8" fmla="*/ 79 w 8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3">
                    <a:moveTo>
                      <a:pt x="7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83" y="0"/>
                    </a:lnTo>
                    <a:lnTo>
                      <a:pt x="79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6" name="îṡlïďê"/>
              <p:cNvSpPr/>
              <p:nvPr/>
            </p:nvSpPr>
            <p:spPr bwMode="auto">
              <a:xfrm>
                <a:off x="3603" y="2190"/>
                <a:ext cx="122" cy="13"/>
              </a:xfrm>
              <a:custGeom>
                <a:avLst/>
                <a:gdLst>
                  <a:gd name="T0" fmla="*/ 118 w 122"/>
                  <a:gd name="T1" fmla="*/ 13 h 13"/>
                  <a:gd name="T2" fmla="*/ 0 w 122"/>
                  <a:gd name="T3" fmla="*/ 13 h 13"/>
                  <a:gd name="T4" fmla="*/ 3 w 122"/>
                  <a:gd name="T5" fmla="*/ 0 h 13"/>
                  <a:gd name="T6" fmla="*/ 122 w 122"/>
                  <a:gd name="T7" fmla="*/ 0 h 13"/>
                  <a:gd name="T8" fmla="*/ 118 w 12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">
                    <a:moveTo>
                      <a:pt x="118" y="13"/>
                    </a:moveTo>
                    <a:lnTo>
                      <a:pt x="0" y="13"/>
                    </a:lnTo>
                    <a:lnTo>
                      <a:pt x="3" y="0"/>
                    </a:lnTo>
                    <a:lnTo>
                      <a:pt x="122" y="0"/>
                    </a:lnTo>
                    <a:lnTo>
                      <a:pt x="118" y="13"/>
                    </a:lnTo>
                    <a:close/>
                  </a:path>
                </a:pathLst>
              </a:custGeom>
              <a:solidFill>
                <a:srgbClr val="DF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7" name="íṩľïḋé"/>
              <p:cNvSpPr/>
              <p:nvPr/>
            </p:nvSpPr>
            <p:spPr bwMode="auto">
              <a:xfrm>
                <a:off x="3603" y="2190"/>
                <a:ext cx="122" cy="13"/>
              </a:xfrm>
              <a:custGeom>
                <a:avLst/>
                <a:gdLst>
                  <a:gd name="T0" fmla="*/ 118 w 122"/>
                  <a:gd name="T1" fmla="*/ 13 h 13"/>
                  <a:gd name="T2" fmla="*/ 0 w 122"/>
                  <a:gd name="T3" fmla="*/ 13 h 13"/>
                  <a:gd name="T4" fmla="*/ 3 w 122"/>
                  <a:gd name="T5" fmla="*/ 0 h 13"/>
                  <a:gd name="T6" fmla="*/ 122 w 122"/>
                  <a:gd name="T7" fmla="*/ 0 h 13"/>
                  <a:gd name="T8" fmla="*/ 118 w 12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">
                    <a:moveTo>
                      <a:pt x="118" y="13"/>
                    </a:moveTo>
                    <a:lnTo>
                      <a:pt x="0" y="13"/>
                    </a:lnTo>
                    <a:lnTo>
                      <a:pt x="3" y="0"/>
                    </a:lnTo>
                    <a:lnTo>
                      <a:pt x="122" y="0"/>
                    </a:lnTo>
                    <a:lnTo>
                      <a:pt x="118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8" name="iśḻíḍe"/>
              <p:cNvSpPr/>
              <p:nvPr/>
            </p:nvSpPr>
            <p:spPr bwMode="auto">
              <a:xfrm>
                <a:off x="3577" y="2025"/>
                <a:ext cx="74" cy="13"/>
              </a:xfrm>
              <a:custGeom>
                <a:avLst/>
                <a:gdLst>
                  <a:gd name="T0" fmla="*/ 69 w 74"/>
                  <a:gd name="T1" fmla="*/ 13 h 13"/>
                  <a:gd name="T2" fmla="*/ 0 w 74"/>
                  <a:gd name="T3" fmla="*/ 13 h 13"/>
                  <a:gd name="T4" fmla="*/ 4 w 74"/>
                  <a:gd name="T5" fmla="*/ 0 h 13"/>
                  <a:gd name="T6" fmla="*/ 74 w 74"/>
                  <a:gd name="T7" fmla="*/ 0 h 13"/>
                  <a:gd name="T8" fmla="*/ 69 w 7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3">
                    <a:moveTo>
                      <a:pt x="6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74" y="0"/>
                    </a:lnTo>
                    <a:lnTo>
                      <a:pt x="69" y="13"/>
                    </a:lnTo>
                    <a:close/>
                  </a:path>
                </a:pathLst>
              </a:custGeom>
              <a:solidFill>
                <a:srgbClr val="C9C9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9" name="iṩlïde"/>
              <p:cNvSpPr/>
              <p:nvPr/>
            </p:nvSpPr>
            <p:spPr bwMode="auto">
              <a:xfrm>
                <a:off x="3690" y="2025"/>
                <a:ext cx="73" cy="13"/>
              </a:xfrm>
              <a:custGeom>
                <a:avLst/>
                <a:gdLst>
                  <a:gd name="T0" fmla="*/ 69 w 73"/>
                  <a:gd name="T1" fmla="*/ 13 h 13"/>
                  <a:gd name="T2" fmla="*/ 0 w 73"/>
                  <a:gd name="T3" fmla="*/ 13 h 13"/>
                  <a:gd name="T4" fmla="*/ 4 w 73"/>
                  <a:gd name="T5" fmla="*/ 0 h 13"/>
                  <a:gd name="T6" fmla="*/ 73 w 73"/>
                  <a:gd name="T7" fmla="*/ 0 h 13"/>
                  <a:gd name="T8" fmla="*/ 69 w 7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3">
                    <a:moveTo>
                      <a:pt x="6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73" y="0"/>
                    </a:lnTo>
                    <a:lnTo>
                      <a:pt x="69" y="13"/>
                    </a:lnTo>
                    <a:close/>
                  </a:path>
                </a:pathLst>
              </a:custGeom>
              <a:solidFill>
                <a:srgbClr val="C9C9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0" name="ísḻiďé"/>
              <p:cNvSpPr/>
              <p:nvPr/>
            </p:nvSpPr>
            <p:spPr bwMode="auto">
              <a:xfrm>
                <a:off x="3690" y="2025"/>
                <a:ext cx="73" cy="13"/>
              </a:xfrm>
              <a:custGeom>
                <a:avLst/>
                <a:gdLst>
                  <a:gd name="T0" fmla="*/ 69 w 73"/>
                  <a:gd name="T1" fmla="*/ 13 h 13"/>
                  <a:gd name="T2" fmla="*/ 0 w 73"/>
                  <a:gd name="T3" fmla="*/ 13 h 13"/>
                  <a:gd name="T4" fmla="*/ 4 w 73"/>
                  <a:gd name="T5" fmla="*/ 0 h 13"/>
                  <a:gd name="T6" fmla="*/ 73 w 73"/>
                  <a:gd name="T7" fmla="*/ 0 h 13"/>
                  <a:gd name="T8" fmla="*/ 69 w 7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3">
                    <a:moveTo>
                      <a:pt x="69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73" y="0"/>
                    </a:lnTo>
                    <a:lnTo>
                      <a:pt x="69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1" name="îṩļíḋe"/>
              <p:cNvSpPr/>
              <p:nvPr/>
            </p:nvSpPr>
            <p:spPr bwMode="auto">
              <a:xfrm>
                <a:off x="3916" y="2025"/>
                <a:ext cx="122" cy="13"/>
              </a:xfrm>
              <a:custGeom>
                <a:avLst/>
                <a:gdLst>
                  <a:gd name="T0" fmla="*/ 118 w 122"/>
                  <a:gd name="T1" fmla="*/ 13 h 13"/>
                  <a:gd name="T2" fmla="*/ 0 w 122"/>
                  <a:gd name="T3" fmla="*/ 13 h 13"/>
                  <a:gd name="T4" fmla="*/ 4 w 122"/>
                  <a:gd name="T5" fmla="*/ 0 h 13"/>
                  <a:gd name="T6" fmla="*/ 122 w 122"/>
                  <a:gd name="T7" fmla="*/ 0 h 13"/>
                  <a:gd name="T8" fmla="*/ 118 w 12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">
                    <a:moveTo>
                      <a:pt x="118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22" y="0"/>
                    </a:lnTo>
                    <a:lnTo>
                      <a:pt x="118" y="13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2" name="îsḷïdé"/>
              <p:cNvSpPr/>
              <p:nvPr/>
            </p:nvSpPr>
            <p:spPr bwMode="auto">
              <a:xfrm>
                <a:off x="3916" y="2025"/>
                <a:ext cx="122" cy="13"/>
              </a:xfrm>
              <a:custGeom>
                <a:avLst/>
                <a:gdLst>
                  <a:gd name="T0" fmla="*/ 118 w 122"/>
                  <a:gd name="T1" fmla="*/ 13 h 13"/>
                  <a:gd name="T2" fmla="*/ 0 w 122"/>
                  <a:gd name="T3" fmla="*/ 13 h 13"/>
                  <a:gd name="T4" fmla="*/ 4 w 122"/>
                  <a:gd name="T5" fmla="*/ 0 h 13"/>
                  <a:gd name="T6" fmla="*/ 122 w 122"/>
                  <a:gd name="T7" fmla="*/ 0 h 13"/>
                  <a:gd name="T8" fmla="*/ 118 w 12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">
                    <a:moveTo>
                      <a:pt x="118" y="13"/>
                    </a:moveTo>
                    <a:lnTo>
                      <a:pt x="0" y="13"/>
                    </a:lnTo>
                    <a:lnTo>
                      <a:pt x="4" y="0"/>
                    </a:lnTo>
                    <a:lnTo>
                      <a:pt x="122" y="0"/>
                    </a:lnTo>
                    <a:lnTo>
                      <a:pt x="118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3" name="iṣ1ïdê"/>
              <p:cNvSpPr/>
              <p:nvPr/>
            </p:nvSpPr>
            <p:spPr bwMode="auto">
              <a:xfrm>
                <a:off x="3561" y="2080"/>
                <a:ext cx="122" cy="12"/>
              </a:xfrm>
              <a:custGeom>
                <a:avLst/>
                <a:gdLst>
                  <a:gd name="T0" fmla="*/ 0 w 122"/>
                  <a:gd name="T1" fmla="*/ 12 h 12"/>
                  <a:gd name="T2" fmla="*/ 118 w 122"/>
                  <a:gd name="T3" fmla="*/ 12 h 12"/>
                  <a:gd name="T4" fmla="*/ 122 w 122"/>
                  <a:gd name="T5" fmla="*/ 0 h 12"/>
                  <a:gd name="T6" fmla="*/ 3 w 122"/>
                  <a:gd name="T7" fmla="*/ 0 h 12"/>
                  <a:gd name="T8" fmla="*/ 0 w 12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">
                    <a:moveTo>
                      <a:pt x="0" y="12"/>
                    </a:moveTo>
                    <a:lnTo>
                      <a:pt x="118" y="12"/>
                    </a:lnTo>
                    <a:lnTo>
                      <a:pt x="122" y="0"/>
                    </a:lnTo>
                    <a:lnTo>
                      <a:pt x="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4" name="i$ļiďê"/>
              <p:cNvSpPr/>
              <p:nvPr/>
            </p:nvSpPr>
            <p:spPr bwMode="auto">
              <a:xfrm>
                <a:off x="3561" y="2080"/>
                <a:ext cx="122" cy="12"/>
              </a:xfrm>
              <a:custGeom>
                <a:avLst/>
                <a:gdLst>
                  <a:gd name="T0" fmla="*/ 0 w 122"/>
                  <a:gd name="T1" fmla="*/ 12 h 12"/>
                  <a:gd name="T2" fmla="*/ 118 w 122"/>
                  <a:gd name="T3" fmla="*/ 12 h 12"/>
                  <a:gd name="T4" fmla="*/ 122 w 122"/>
                  <a:gd name="T5" fmla="*/ 0 h 12"/>
                  <a:gd name="T6" fmla="*/ 3 w 122"/>
                  <a:gd name="T7" fmla="*/ 0 h 12"/>
                  <a:gd name="T8" fmla="*/ 0 w 12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">
                    <a:moveTo>
                      <a:pt x="0" y="12"/>
                    </a:moveTo>
                    <a:lnTo>
                      <a:pt x="118" y="12"/>
                    </a:lnTo>
                    <a:lnTo>
                      <a:pt x="122" y="0"/>
                    </a:lnTo>
                    <a:lnTo>
                      <a:pt x="3" y="0"/>
                    </a:lnTo>
                    <a:lnTo>
                      <a:pt x="0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5" name="ïşliḍê"/>
              <p:cNvSpPr/>
              <p:nvPr/>
            </p:nvSpPr>
            <p:spPr bwMode="auto">
              <a:xfrm>
                <a:off x="3743" y="2080"/>
                <a:ext cx="122" cy="12"/>
              </a:xfrm>
              <a:custGeom>
                <a:avLst/>
                <a:gdLst>
                  <a:gd name="T0" fmla="*/ 0 w 122"/>
                  <a:gd name="T1" fmla="*/ 12 h 12"/>
                  <a:gd name="T2" fmla="*/ 118 w 122"/>
                  <a:gd name="T3" fmla="*/ 12 h 12"/>
                  <a:gd name="T4" fmla="*/ 122 w 122"/>
                  <a:gd name="T5" fmla="*/ 0 h 12"/>
                  <a:gd name="T6" fmla="*/ 4 w 122"/>
                  <a:gd name="T7" fmla="*/ 0 h 12"/>
                  <a:gd name="T8" fmla="*/ 0 w 12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">
                    <a:moveTo>
                      <a:pt x="0" y="12"/>
                    </a:moveTo>
                    <a:lnTo>
                      <a:pt x="118" y="12"/>
                    </a:lnTo>
                    <a:lnTo>
                      <a:pt x="122" y="0"/>
                    </a:lnTo>
                    <a:lnTo>
                      <a:pt x="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9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6" name="ïśļïḍê"/>
              <p:cNvSpPr/>
              <p:nvPr/>
            </p:nvSpPr>
            <p:spPr bwMode="auto">
              <a:xfrm>
                <a:off x="3743" y="2080"/>
                <a:ext cx="122" cy="12"/>
              </a:xfrm>
              <a:custGeom>
                <a:avLst/>
                <a:gdLst>
                  <a:gd name="T0" fmla="*/ 0 w 122"/>
                  <a:gd name="T1" fmla="*/ 12 h 12"/>
                  <a:gd name="T2" fmla="*/ 118 w 122"/>
                  <a:gd name="T3" fmla="*/ 12 h 12"/>
                  <a:gd name="T4" fmla="*/ 122 w 122"/>
                  <a:gd name="T5" fmla="*/ 0 h 12"/>
                  <a:gd name="T6" fmla="*/ 4 w 122"/>
                  <a:gd name="T7" fmla="*/ 0 h 12"/>
                  <a:gd name="T8" fmla="*/ 0 w 12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">
                    <a:moveTo>
                      <a:pt x="0" y="12"/>
                    </a:moveTo>
                    <a:lnTo>
                      <a:pt x="118" y="12"/>
                    </a:lnTo>
                    <a:lnTo>
                      <a:pt x="122" y="0"/>
                    </a:lnTo>
                    <a:lnTo>
                      <a:pt x="4" y="0"/>
                    </a:lnTo>
                    <a:lnTo>
                      <a:pt x="0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7" name="iş1îḑè"/>
              <p:cNvSpPr/>
              <p:nvPr/>
            </p:nvSpPr>
            <p:spPr bwMode="auto">
              <a:xfrm>
                <a:off x="3902" y="2080"/>
                <a:ext cx="122" cy="12"/>
              </a:xfrm>
              <a:custGeom>
                <a:avLst/>
                <a:gdLst>
                  <a:gd name="T0" fmla="*/ 0 w 122"/>
                  <a:gd name="T1" fmla="*/ 12 h 12"/>
                  <a:gd name="T2" fmla="*/ 118 w 122"/>
                  <a:gd name="T3" fmla="*/ 12 h 12"/>
                  <a:gd name="T4" fmla="*/ 122 w 122"/>
                  <a:gd name="T5" fmla="*/ 0 h 12"/>
                  <a:gd name="T6" fmla="*/ 4 w 122"/>
                  <a:gd name="T7" fmla="*/ 0 h 12"/>
                  <a:gd name="T8" fmla="*/ 0 w 12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">
                    <a:moveTo>
                      <a:pt x="0" y="12"/>
                    </a:moveTo>
                    <a:lnTo>
                      <a:pt x="118" y="12"/>
                    </a:lnTo>
                    <a:lnTo>
                      <a:pt x="122" y="0"/>
                    </a:lnTo>
                    <a:lnTo>
                      <a:pt x="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DEF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8" name="îṡľíḑè"/>
              <p:cNvSpPr/>
              <p:nvPr/>
            </p:nvSpPr>
            <p:spPr bwMode="auto">
              <a:xfrm>
                <a:off x="3902" y="2080"/>
                <a:ext cx="122" cy="12"/>
              </a:xfrm>
              <a:custGeom>
                <a:avLst/>
                <a:gdLst>
                  <a:gd name="T0" fmla="*/ 0 w 122"/>
                  <a:gd name="T1" fmla="*/ 12 h 12"/>
                  <a:gd name="T2" fmla="*/ 118 w 122"/>
                  <a:gd name="T3" fmla="*/ 12 h 12"/>
                  <a:gd name="T4" fmla="*/ 122 w 122"/>
                  <a:gd name="T5" fmla="*/ 0 h 12"/>
                  <a:gd name="T6" fmla="*/ 4 w 122"/>
                  <a:gd name="T7" fmla="*/ 0 h 12"/>
                  <a:gd name="T8" fmla="*/ 0 w 12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">
                    <a:moveTo>
                      <a:pt x="0" y="12"/>
                    </a:moveTo>
                    <a:lnTo>
                      <a:pt x="118" y="12"/>
                    </a:lnTo>
                    <a:lnTo>
                      <a:pt x="122" y="0"/>
                    </a:lnTo>
                    <a:lnTo>
                      <a:pt x="4" y="0"/>
                    </a:lnTo>
                    <a:lnTo>
                      <a:pt x="0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9" name="iṩ1idé"/>
              <p:cNvSpPr/>
              <p:nvPr/>
            </p:nvSpPr>
            <p:spPr bwMode="auto">
              <a:xfrm>
                <a:off x="3813" y="1843"/>
                <a:ext cx="255" cy="1"/>
              </a:xfrm>
              <a:prstGeom prst="rect">
                <a:avLst/>
              </a:prstGeom>
              <a:solidFill>
                <a:srgbClr val="CCD2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0" name="iṩļîḍè"/>
              <p:cNvSpPr/>
              <p:nvPr/>
            </p:nvSpPr>
            <p:spPr bwMode="auto">
              <a:xfrm>
                <a:off x="3813" y="1843"/>
                <a:ext cx="255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1" name="ïṥļïďê"/>
              <p:cNvSpPr/>
              <p:nvPr/>
            </p:nvSpPr>
            <p:spPr bwMode="auto">
              <a:xfrm>
                <a:off x="3798" y="1843"/>
                <a:ext cx="270" cy="27"/>
              </a:xfrm>
              <a:custGeom>
                <a:avLst/>
                <a:gdLst>
                  <a:gd name="T0" fmla="*/ 270 w 270"/>
                  <a:gd name="T1" fmla="*/ 0 h 27"/>
                  <a:gd name="T2" fmla="*/ 15 w 270"/>
                  <a:gd name="T3" fmla="*/ 0 h 27"/>
                  <a:gd name="T4" fmla="*/ 0 w 270"/>
                  <a:gd name="T5" fmla="*/ 27 h 27"/>
                  <a:gd name="T6" fmla="*/ 254 w 270"/>
                  <a:gd name="T7" fmla="*/ 27 h 27"/>
                  <a:gd name="T8" fmla="*/ 270 w 27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7">
                    <a:moveTo>
                      <a:pt x="270" y="0"/>
                    </a:moveTo>
                    <a:lnTo>
                      <a:pt x="15" y="0"/>
                    </a:lnTo>
                    <a:lnTo>
                      <a:pt x="0" y="27"/>
                    </a:lnTo>
                    <a:lnTo>
                      <a:pt x="254" y="27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494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2" name="iśliďe"/>
              <p:cNvSpPr/>
              <p:nvPr/>
            </p:nvSpPr>
            <p:spPr bwMode="auto">
              <a:xfrm>
                <a:off x="3798" y="1843"/>
                <a:ext cx="270" cy="27"/>
              </a:xfrm>
              <a:custGeom>
                <a:avLst/>
                <a:gdLst>
                  <a:gd name="T0" fmla="*/ 270 w 270"/>
                  <a:gd name="T1" fmla="*/ 0 h 27"/>
                  <a:gd name="T2" fmla="*/ 15 w 270"/>
                  <a:gd name="T3" fmla="*/ 0 h 27"/>
                  <a:gd name="T4" fmla="*/ 0 w 270"/>
                  <a:gd name="T5" fmla="*/ 27 h 27"/>
                  <a:gd name="T6" fmla="*/ 254 w 270"/>
                  <a:gd name="T7" fmla="*/ 27 h 27"/>
                  <a:gd name="T8" fmla="*/ 270 w 27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7">
                    <a:moveTo>
                      <a:pt x="270" y="0"/>
                    </a:moveTo>
                    <a:lnTo>
                      <a:pt x="15" y="0"/>
                    </a:lnTo>
                    <a:lnTo>
                      <a:pt x="0" y="27"/>
                    </a:lnTo>
                    <a:lnTo>
                      <a:pt x="254" y="27"/>
                    </a:lnTo>
                    <a:lnTo>
                      <a:pt x="2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3" name="ïṡļiḑè"/>
              <p:cNvSpPr/>
              <p:nvPr/>
            </p:nvSpPr>
            <p:spPr bwMode="auto">
              <a:xfrm>
                <a:off x="3489" y="1870"/>
                <a:ext cx="563" cy="520"/>
              </a:xfrm>
              <a:custGeom>
                <a:avLst/>
                <a:gdLst>
                  <a:gd name="T0" fmla="*/ 158 w 442"/>
                  <a:gd name="T1" fmla="*/ 338 h 409"/>
                  <a:gd name="T2" fmla="*/ 163 w 442"/>
                  <a:gd name="T3" fmla="*/ 348 h 409"/>
                  <a:gd name="T4" fmla="*/ 186 w 442"/>
                  <a:gd name="T5" fmla="*/ 348 h 409"/>
                  <a:gd name="T6" fmla="*/ 169 w 442"/>
                  <a:gd name="T7" fmla="*/ 295 h 409"/>
                  <a:gd name="T8" fmla="*/ 166 w 442"/>
                  <a:gd name="T9" fmla="*/ 305 h 409"/>
                  <a:gd name="T10" fmla="*/ 216 w 442"/>
                  <a:gd name="T11" fmla="*/ 252 h 409"/>
                  <a:gd name="T12" fmla="*/ 219 w 442"/>
                  <a:gd name="T13" fmla="*/ 262 h 409"/>
                  <a:gd name="T14" fmla="*/ 281 w 442"/>
                  <a:gd name="T15" fmla="*/ 262 h 409"/>
                  <a:gd name="T16" fmla="*/ 138 w 442"/>
                  <a:gd name="T17" fmla="*/ 208 h 409"/>
                  <a:gd name="T18" fmla="*/ 121 w 442"/>
                  <a:gd name="T19" fmla="*/ 208 h 409"/>
                  <a:gd name="T20" fmla="*/ 212 w 442"/>
                  <a:gd name="T21" fmla="*/ 208 h 409"/>
                  <a:gd name="T22" fmla="*/ 144 w 442"/>
                  <a:gd name="T23" fmla="*/ 208 h 409"/>
                  <a:gd name="T24" fmla="*/ 295 w 442"/>
                  <a:gd name="T25" fmla="*/ 165 h 409"/>
                  <a:gd name="T26" fmla="*/ 202 w 442"/>
                  <a:gd name="T27" fmla="*/ 165 h 409"/>
                  <a:gd name="T28" fmla="*/ 248 w 442"/>
                  <a:gd name="T29" fmla="*/ 78 h 409"/>
                  <a:gd name="T30" fmla="*/ 245 w 442"/>
                  <a:gd name="T31" fmla="*/ 89 h 409"/>
                  <a:gd name="T32" fmla="*/ 339 w 442"/>
                  <a:gd name="T33" fmla="*/ 78 h 409"/>
                  <a:gd name="T34" fmla="*/ 248 w 442"/>
                  <a:gd name="T35" fmla="*/ 45 h 409"/>
                  <a:gd name="T36" fmla="*/ 296 w 442"/>
                  <a:gd name="T37" fmla="*/ 45 h 409"/>
                  <a:gd name="T38" fmla="*/ 307 w 442"/>
                  <a:gd name="T39" fmla="*/ 35 h 409"/>
                  <a:gd name="T40" fmla="*/ 304 w 442"/>
                  <a:gd name="T41" fmla="*/ 45 h 409"/>
                  <a:gd name="T42" fmla="*/ 397 w 442"/>
                  <a:gd name="T43" fmla="*/ 35 h 409"/>
                  <a:gd name="T44" fmla="*/ 442 w 442"/>
                  <a:gd name="T45" fmla="*/ 0 h 409"/>
                  <a:gd name="T46" fmla="*/ 244 w 442"/>
                  <a:gd name="T47" fmla="*/ 35 h 409"/>
                  <a:gd name="T48" fmla="*/ 196 w 442"/>
                  <a:gd name="T49" fmla="*/ 78 h 409"/>
                  <a:gd name="T50" fmla="*/ 190 w 442"/>
                  <a:gd name="T51" fmla="*/ 89 h 409"/>
                  <a:gd name="T52" fmla="*/ 212 w 442"/>
                  <a:gd name="T53" fmla="*/ 132 h 409"/>
                  <a:gd name="T54" fmla="*/ 152 w 442"/>
                  <a:gd name="T55" fmla="*/ 165 h 409"/>
                  <a:gd name="T56" fmla="*/ 93 w 442"/>
                  <a:gd name="T57" fmla="*/ 252 h 409"/>
                  <a:gd name="T58" fmla="*/ 89 w 442"/>
                  <a:gd name="T59" fmla="*/ 262 h 409"/>
                  <a:gd name="T60" fmla="*/ 162 w 442"/>
                  <a:gd name="T61" fmla="*/ 295 h 409"/>
                  <a:gd name="T62" fmla="*/ 42 w 442"/>
                  <a:gd name="T63" fmla="*/ 338 h 409"/>
                  <a:gd name="T64" fmla="*/ 36 w 442"/>
                  <a:gd name="T65" fmla="*/ 348 h 409"/>
                  <a:gd name="T66" fmla="*/ 57 w 442"/>
                  <a:gd name="T67" fmla="*/ 407 h 409"/>
                  <a:gd name="T68" fmla="*/ 192 w 442"/>
                  <a:gd name="T69" fmla="*/ 348 h 409"/>
                  <a:gd name="T70" fmla="*/ 261 w 442"/>
                  <a:gd name="T71" fmla="*/ 305 h 409"/>
                  <a:gd name="T72" fmla="*/ 267 w 442"/>
                  <a:gd name="T73" fmla="*/ 295 h 409"/>
                  <a:gd name="T74" fmla="*/ 293 w 442"/>
                  <a:gd name="T75" fmla="*/ 252 h 409"/>
                  <a:gd name="T76" fmla="*/ 327 w 442"/>
                  <a:gd name="T77" fmla="*/ 165 h 409"/>
                  <a:gd name="T78" fmla="*/ 335 w 442"/>
                  <a:gd name="T79" fmla="*/ 132 h 409"/>
                  <a:gd name="T80" fmla="*/ 389 w 442"/>
                  <a:gd name="T81" fmla="*/ 89 h 409"/>
                  <a:gd name="T82" fmla="*/ 395 w 442"/>
                  <a:gd name="T83" fmla="*/ 78 h 409"/>
                  <a:gd name="T84" fmla="*/ 405 w 442"/>
                  <a:gd name="T85" fmla="*/ 35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2" h="409">
                    <a:moveTo>
                      <a:pt x="62" y="348"/>
                    </a:moveTo>
                    <a:cubicBezTo>
                      <a:pt x="65" y="338"/>
                      <a:pt x="65" y="338"/>
                      <a:pt x="65" y="338"/>
                    </a:cubicBezTo>
                    <a:cubicBezTo>
                      <a:pt x="158" y="338"/>
                      <a:pt x="158" y="338"/>
                      <a:pt x="158" y="338"/>
                    </a:cubicBezTo>
                    <a:cubicBezTo>
                      <a:pt x="155" y="348"/>
                      <a:pt x="155" y="348"/>
                      <a:pt x="155" y="348"/>
                    </a:cubicBezTo>
                    <a:cubicBezTo>
                      <a:pt x="62" y="348"/>
                      <a:pt x="62" y="348"/>
                      <a:pt x="62" y="348"/>
                    </a:cubicBezTo>
                    <a:moveTo>
                      <a:pt x="163" y="348"/>
                    </a:moveTo>
                    <a:cubicBezTo>
                      <a:pt x="166" y="338"/>
                      <a:pt x="166" y="338"/>
                      <a:pt x="166" y="338"/>
                    </a:cubicBezTo>
                    <a:cubicBezTo>
                      <a:pt x="189" y="338"/>
                      <a:pt x="189" y="338"/>
                      <a:pt x="189" y="338"/>
                    </a:cubicBezTo>
                    <a:cubicBezTo>
                      <a:pt x="186" y="348"/>
                      <a:pt x="186" y="348"/>
                      <a:pt x="186" y="348"/>
                    </a:cubicBezTo>
                    <a:cubicBezTo>
                      <a:pt x="163" y="348"/>
                      <a:pt x="163" y="348"/>
                      <a:pt x="163" y="348"/>
                    </a:cubicBezTo>
                    <a:moveTo>
                      <a:pt x="166" y="305"/>
                    </a:moveTo>
                    <a:cubicBezTo>
                      <a:pt x="169" y="295"/>
                      <a:pt x="169" y="295"/>
                      <a:pt x="169" y="295"/>
                    </a:cubicBezTo>
                    <a:cubicBezTo>
                      <a:pt x="217" y="295"/>
                      <a:pt x="217" y="295"/>
                      <a:pt x="217" y="295"/>
                    </a:cubicBezTo>
                    <a:cubicBezTo>
                      <a:pt x="213" y="305"/>
                      <a:pt x="213" y="305"/>
                      <a:pt x="213" y="305"/>
                    </a:cubicBezTo>
                    <a:cubicBezTo>
                      <a:pt x="166" y="305"/>
                      <a:pt x="166" y="305"/>
                      <a:pt x="166" y="305"/>
                    </a:cubicBezTo>
                    <a:moveTo>
                      <a:pt x="190" y="262"/>
                    </a:moveTo>
                    <a:cubicBezTo>
                      <a:pt x="193" y="252"/>
                      <a:pt x="193" y="252"/>
                      <a:pt x="193" y="252"/>
                    </a:cubicBezTo>
                    <a:cubicBezTo>
                      <a:pt x="216" y="252"/>
                      <a:pt x="216" y="252"/>
                      <a:pt x="216" y="252"/>
                    </a:cubicBezTo>
                    <a:cubicBezTo>
                      <a:pt x="213" y="262"/>
                      <a:pt x="213" y="262"/>
                      <a:pt x="213" y="262"/>
                    </a:cubicBezTo>
                    <a:cubicBezTo>
                      <a:pt x="190" y="262"/>
                      <a:pt x="190" y="262"/>
                      <a:pt x="190" y="262"/>
                    </a:cubicBezTo>
                    <a:moveTo>
                      <a:pt x="219" y="262"/>
                    </a:moveTo>
                    <a:cubicBezTo>
                      <a:pt x="222" y="252"/>
                      <a:pt x="222" y="252"/>
                      <a:pt x="222" y="252"/>
                    </a:cubicBezTo>
                    <a:cubicBezTo>
                      <a:pt x="284" y="252"/>
                      <a:pt x="284" y="252"/>
                      <a:pt x="284" y="252"/>
                    </a:cubicBezTo>
                    <a:cubicBezTo>
                      <a:pt x="281" y="262"/>
                      <a:pt x="281" y="262"/>
                      <a:pt x="281" y="262"/>
                    </a:cubicBezTo>
                    <a:cubicBezTo>
                      <a:pt x="219" y="262"/>
                      <a:pt x="219" y="262"/>
                      <a:pt x="219" y="262"/>
                    </a:cubicBezTo>
                    <a:moveTo>
                      <a:pt x="138" y="208"/>
                    </a:moveTo>
                    <a:cubicBezTo>
                      <a:pt x="138" y="208"/>
                      <a:pt x="138" y="208"/>
                      <a:pt x="138" y="208"/>
                    </a:cubicBezTo>
                    <a:cubicBezTo>
                      <a:pt x="134" y="219"/>
                      <a:pt x="134" y="219"/>
                      <a:pt x="134" y="219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21" y="208"/>
                      <a:pt x="121" y="208"/>
                      <a:pt x="121" y="208"/>
                    </a:cubicBezTo>
                    <a:cubicBezTo>
                      <a:pt x="138" y="208"/>
                      <a:pt x="138" y="208"/>
                      <a:pt x="138" y="208"/>
                    </a:cubicBezTo>
                    <a:moveTo>
                      <a:pt x="212" y="208"/>
                    </a:move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09" y="219"/>
                      <a:pt x="209" y="219"/>
                      <a:pt x="209" y="219"/>
                    </a:cubicBezTo>
                    <a:cubicBezTo>
                      <a:pt x="141" y="219"/>
                      <a:pt x="141" y="219"/>
                      <a:pt x="141" y="219"/>
                    </a:cubicBezTo>
                    <a:cubicBezTo>
                      <a:pt x="144" y="208"/>
                      <a:pt x="144" y="208"/>
                      <a:pt x="144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moveTo>
                      <a:pt x="295" y="165"/>
                    </a:moveTo>
                    <a:cubicBezTo>
                      <a:pt x="295" y="165"/>
                      <a:pt x="295" y="165"/>
                      <a:pt x="295" y="165"/>
                    </a:cubicBezTo>
                    <a:cubicBezTo>
                      <a:pt x="292" y="175"/>
                      <a:pt x="292" y="175"/>
                      <a:pt x="292" y="175"/>
                    </a:cubicBezTo>
                    <a:cubicBezTo>
                      <a:pt x="199" y="175"/>
                      <a:pt x="199" y="175"/>
                      <a:pt x="199" y="175"/>
                    </a:cubicBezTo>
                    <a:cubicBezTo>
                      <a:pt x="202" y="165"/>
                      <a:pt x="202" y="165"/>
                      <a:pt x="202" y="165"/>
                    </a:cubicBezTo>
                    <a:cubicBezTo>
                      <a:pt x="295" y="165"/>
                      <a:pt x="295" y="165"/>
                      <a:pt x="295" y="165"/>
                    </a:cubicBezTo>
                    <a:moveTo>
                      <a:pt x="245" y="89"/>
                    </a:moveTo>
                    <a:cubicBezTo>
                      <a:pt x="248" y="78"/>
                      <a:pt x="248" y="78"/>
                      <a:pt x="248" y="78"/>
                    </a:cubicBezTo>
                    <a:cubicBezTo>
                      <a:pt x="271" y="78"/>
                      <a:pt x="271" y="78"/>
                      <a:pt x="271" y="78"/>
                    </a:cubicBezTo>
                    <a:cubicBezTo>
                      <a:pt x="268" y="89"/>
                      <a:pt x="268" y="89"/>
                      <a:pt x="268" y="89"/>
                    </a:cubicBezTo>
                    <a:cubicBezTo>
                      <a:pt x="245" y="89"/>
                      <a:pt x="245" y="89"/>
                      <a:pt x="245" y="89"/>
                    </a:cubicBezTo>
                    <a:moveTo>
                      <a:pt x="274" y="89"/>
                    </a:moveTo>
                    <a:cubicBezTo>
                      <a:pt x="277" y="78"/>
                      <a:pt x="277" y="78"/>
                      <a:pt x="277" y="78"/>
                    </a:cubicBezTo>
                    <a:cubicBezTo>
                      <a:pt x="339" y="78"/>
                      <a:pt x="339" y="78"/>
                      <a:pt x="339" y="78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274" y="89"/>
                      <a:pt x="274" y="89"/>
                      <a:pt x="274" y="89"/>
                    </a:cubicBezTo>
                    <a:moveTo>
                      <a:pt x="248" y="45"/>
                    </a:moveTo>
                    <a:cubicBezTo>
                      <a:pt x="251" y="35"/>
                      <a:pt x="251" y="35"/>
                      <a:pt x="251" y="35"/>
                    </a:cubicBezTo>
                    <a:cubicBezTo>
                      <a:pt x="299" y="35"/>
                      <a:pt x="299" y="35"/>
                      <a:pt x="299" y="35"/>
                    </a:cubicBezTo>
                    <a:cubicBezTo>
                      <a:pt x="296" y="45"/>
                      <a:pt x="296" y="45"/>
                      <a:pt x="296" y="45"/>
                    </a:cubicBezTo>
                    <a:cubicBezTo>
                      <a:pt x="248" y="45"/>
                      <a:pt x="248" y="45"/>
                      <a:pt x="248" y="45"/>
                    </a:cubicBezTo>
                    <a:moveTo>
                      <a:pt x="304" y="45"/>
                    </a:moveTo>
                    <a:cubicBezTo>
                      <a:pt x="307" y="35"/>
                      <a:pt x="307" y="35"/>
                      <a:pt x="307" y="35"/>
                    </a:cubicBezTo>
                    <a:cubicBezTo>
                      <a:pt x="375" y="35"/>
                      <a:pt x="375" y="35"/>
                      <a:pt x="375" y="35"/>
                    </a:cubicBezTo>
                    <a:cubicBezTo>
                      <a:pt x="372" y="45"/>
                      <a:pt x="372" y="45"/>
                      <a:pt x="372" y="45"/>
                    </a:cubicBezTo>
                    <a:cubicBezTo>
                      <a:pt x="304" y="45"/>
                      <a:pt x="304" y="45"/>
                      <a:pt x="304" y="45"/>
                    </a:cubicBezTo>
                    <a:moveTo>
                      <a:pt x="378" y="45"/>
                    </a:moveTo>
                    <a:cubicBezTo>
                      <a:pt x="381" y="35"/>
                      <a:pt x="381" y="35"/>
                      <a:pt x="381" y="35"/>
                    </a:cubicBezTo>
                    <a:cubicBezTo>
                      <a:pt x="397" y="35"/>
                      <a:pt x="397" y="35"/>
                      <a:pt x="397" y="35"/>
                    </a:cubicBezTo>
                    <a:cubicBezTo>
                      <a:pt x="394" y="45"/>
                      <a:pt x="394" y="45"/>
                      <a:pt x="394" y="45"/>
                    </a:cubicBezTo>
                    <a:cubicBezTo>
                      <a:pt x="378" y="45"/>
                      <a:pt x="378" y="45"/>
                      <a:pt x="378" y="45"/>
                    </a:cubicBezTo>
                    <a:moveTo>
                      <a:pt x="442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221" y="35"/>
                      <a:pt x="221" y="35"/>
                      <a:pt x="221" y="35"/>
                    </a:cubicBezTo>
                    <a:cubicBezTo>
                      <a:pt x="244" y="35"/>
                      <a:pt x="244" y="35"/>
                      <a:pt x="244" y="35"/>
                    </a:cubicBezTo>
                    <a:cubicBezTo>
                      <a:pt x="241" y="45"/>
                      <a:pt x="241" y="45"/>
                      <a:pt x="241" y="45"/>
                    </a:cubicBezTo>
                    <a:cubicBezTo>
                      <a:pt x="215" y="45"/>
                      <a:pt x="215" y="45"/>
                      <a:pt x="215" y="45"/>
                    </a:cubicBezTo>
                    <a:cubicBezTo>
                      <a:pt x="196" y="78"/>
                      <a:pt x="196" y="78"/>
                      <a:pt x="196" y="78"/>
                    </a:cubicBezTo>
                    <a:cubicBezTo>
                      <a:pt x="240" y="78"/>
                      <a:pt x="240" y="78"/>
                      <a:pt x="240" y="78"/>
                    </a:cubicBezTo>
                    <a:cubicBezTo>
                      <a:pt x="237" y="89"/>
                      <a:pt x="237" y="89"/>
                      <a:pt x="237" y="89"/>
                    </a:cubicBezTo>
                    <a:cubicBezTo>
                      <a:pt x="190" y="89"/>
                      <a:pt x="190" y="89"/>
                      <a:pt x="190" y="89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215" y="122"/>
                      <a:pt x="215" y="122"/>
                      <a:pt x="215" y="122"/>
                    </a:cubicBezTo>
                    <a:cubicBezTo>
                      <a:pt x="212" y="132"/>
                      <a:pt x="212" y="132"/>
                      <a:pt x="212" y="132"/>
                    </a:cubicBezTo>
                    <a:cubicBezTo>
                      <a:pt x="164" y="132"/>
                      <a:pt x="164" y="132"/>
                      <a:pt x="164" y="132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52" y="165"/>
                      <a:pt x="152" y="165"/>
                      <a:pt x="152" y="165"/>
                    </a:cubicBezTo>
                    <a:cubicBezTo>
                      <a:pt x="149" y="175"/>
                      <a:pt x="149" y="175"/>
                      <a:pt x="149" y="175"/>
                    </a:cubicBezTo>
                    <a:cubicBezTo>
                      <a:pt x="138" y="175"/>
                      <a:pt x="138" y="175"/>
                      <a:pt x="138" y="175"/>
                    </a:cubicBezTo>
                    <a:cubicBezTo>
                      <a:pt x="93" y="252"/>
                      <a:pt x="93" y="252"/>
                      <a:pt x="93" y="252"/>
                    </a:cubicBezTo>
                    <a:cubicBezTo>
                      <a:pt x="185" y="252"/>
                      <a:pt x="185" y="252"/>
                      <a:pt x="185" y="252"/>
                    </a:cubicBezTo>
                    <a:cubicBezTo>
                      <a:pt x="182" y="262"/>
                      <a:pt x="182" y="262"/>
                      <a:pt x="182" y="262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91" y="255"/>
                      <a:pt x="91" y="255"/>
                      <a:pt x="91" y="255"/>
                    </a:cubicBezTo>
                    <a:cubicBezTo>
                      <a:pt x="68" y="295"/>
                      <a:pt x="68" y="295"/>
                      <a:pt x="68" y="295"/>
                    </a:cubicBezTo>
                    <a:cubicBezTo>
                      <a:pt x="162" y="295"/>
                      <a:pt x="162" y="295"/>
                      <a:pt x="162" y="295"/>
                    </a:cubicBezTo>
                    <a:cubicBezTo>
                      <a:pt x="159" y="305"/>
                      <a:pt x="159" y="305"/>
                      <a:pt x="159" y="305"/>
                    </a:cubicBezTo>
                    <a:cubicBezTo>
                      <a:pt x="62" y="305"/>
                      <a:pt x="62" y="305"/>
                      <a:pt x="62" y="305"/>
                    </a:cubicBezTo>
                    <a:cubicBezTo>
                      <a:pt x="42" y="338"/>
                      <a:pt x="42" y="338"/>
                      <a:pt x="42" y="338"/>
                    </a:cubicBezTo>
                    <a:cubicBezTo>
                      <a:pt x="58" y="338"/>
                      <a:pt x="58" y="338"/>
                      <a:pt x="58" y="338"/>
                    </a:cubicBezTo>
                    <a:cubicBezTo>
                      <a:pt x="55" y="348"/>
                      <a:pt x="55" y="348"/>
                      <a:pt x="55" y="348"/>
                    </a:cubicBezTo>
                    <a:cubicBezTo>
                      <a:pt x="36" y="348"/>
                      <a:pt x="36" y="348"/>
                      <a:pt x="36" y="348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49" y="409"/>
                      <a:pt x="49" y="409"/>
                      <a:pt x="49" y="409"/>
                    </a:cubicBezTo>
                    <a:cubicBezTo>
                      <a:pt x="52" y="408"/>
                      <a:pt x="55" y="407"/>
                      <a:pt x="57" y="407"/>
                    </a:cubicBezTo>
                    <a:cubicBezTo>
                      <a:pt x="201" y="407"/>
                      <a:pt x="201" y="407"/>
                      <a:pt x="201" y="407"/>
                    </a:cubicBezTo>
                    <a:cubicBezTo>
                      <a:pt x="236" y="348"/>
                      <a:pt x="236" y="348"/>
                      <a:pt x="236" y="348"/>
                    </a:cubicBezTo>
                    <a:cubicBezTo>
                      <a:pt x="192" y="348"/>
                      <a:pt x="192" y="348"/>
                      <a:pt x="192" y="348"/>
                    </a:cubicBezTo>
                    <a:cubicBezTo>
                      <a:pt x="195" y="338"/>
                      <a:pt x="195" y="338"/>
                      <a:pt x="195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1" y="305"/>
                      <a:pt x="261" y="305"/>
                      <a:pt x="261" y="305"/>
                    </a:cubicBezTo>
                    <a:cubicBezTo>
                      <a:pt x="221" y="305"/>
                      <a:pt x="221" y="305"/>
                      <a:pt x="221" y="305"/>
                    </a:cubicBezTo>
                    <a:cubicBezTo>
                      <a:pt x="225" y="295"/>
                      <a:pt x="225" y="295"/>
                      <a:pt x="225" y="295"/>
                    </a:cubicBezTo>
                    <a:cubicBezTo>
                      <a:pt x="267" y="295"/>
                      <a:pt x="267" y="295"/>
                      <a:pt x="267" y="295"/>
                    </a:cubicBezTo>
                    <a:cubicBezTo>
                      <a:pt x="290" y="256"/>
                      <a:pt x="290" y="256"/>
                      <a:pt x="290" y="256"/>
                    </a:cubicBezTo>
                    <a:cubicBezTo>
                      <a:pt x="292" y="252"/>
                      <a:pt x="292" y="252"/>
                      <a:pt x="292" y="252"/>
                    </a:cubicBezTo>
                    <a:cubicBezTo>
                      <a:pt x="293" y="252"/>
                      <a:pt x="293" y="252"/>
                      <a:pt x="293" y="252"/>
                    </a:cubicBezTo>
                    <a:cubicBezTo>
                      <a:pt x="338" y="175"/>
                      <a:pt x="338" y="175"/>
                      <a:pt x="338" y="175"/>
                    </a:cubicBezTo>
                    <a:cubicBezTo>
                      <a:pt x="324" y="175"/>
                      <a:pt x="324" y="175"/>
                      <a:pt x="324" y="175"/>
                    </a:cubicBezTo>
                    <a:cubicBezTo>
                      <a:pt x="327" y="165"/>
                      <a:pt x="327" y="165"/>
                      <a:pt x="327" y="165"/>
                    </a:cubicBezTo>
                    <a:cubicBezTo>
                      <a:pt x="344" y="165"/>
                      <a:pt x="344" y="165"/>
                      <a:pt x="344" y="165"/>
                    </a:cubicBezTo>
                    <a:cubicBezTo>
                      <a:pt x="364" y="132"/>
                      <a:pt x="364" y="132"/>
                      <a:pt x="364" y="132"/>
                    </a:cubicBezTo>
                    <a:cubicBezTo>
                      <a:pt x="335" y="132"/>
                      <a:pt x="335" y="132"/>
                      <a:pt x="335" y="132"/>
                    </a:cubicBezTo>
                    <a:cubicBezTo>
                      <a:pt x="338" y="122"/>
                      <a:pt x="338" y="122"/>
                      <a:pt x="338" y="122"/>
                    </a:cubicBezTo>
                    <a:cubicBezTo>
                      <a:pt x="370" y="122"/>
                      <a:pt x="370" y="122"/>
                      <a:pt x="370" y="122"/>
                    </a:cubicBezTo>
                    <a:cubicBezTo>
                      <a:pt x="389" y="89"/>
                      <a:pt x="389" y="89"/>
                      <a:pt x="389" y="89"/>
                    </a:cubicBezTo>
                    <a:cubicBezTo>
                      <a:pt x="343" y="89"/>
                      <a:pt x="343" y="89"/>
                      <a:pt x="343" y="89"/>
                    </a:cubicBezTo>
                    <a:cubicBezTo>
                      <a:pt x="347" y="78"/>
                      <a:pt x="347" y="78"/>
                      <a:pt x="347" y="78"/>
                    </a:cubicBezTo>
                    <a:cubicBezTo>
                      <a:pt x="395" y="78"/>
                      <a:pt x="395" y="78"/>
                      <a:pt x="395" y="78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02" y="45"/>
                      <a:pt x="402" y="45"/>
                      <a:pt x="402" y="45"/>
                    </a:cubicBezTo>
                    <a:cubicBezTo>
                      <a:pt x="405" y="35"/>
                      <a:pt x="405" y="35"/>
                      <a:pt x="405" y="35"/>
                    </a:cubicBezTo>
                    <a:cubicBezTo>
                      <a:pt x="421" y="35"/>
                      <a:pt x="421" y="35"/>
                      <a:pt x="421" y="35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4C9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4" name="íṡľïde"/>
              <p:cNvSpPr/>
              <p:nvPr/>
            </p:nvSpPr>
            <p:spPr bwMode="auto">
              <a:xfrm>
                <a:off x="3763" y="1914"/>
                <a:ext cx="37" cy="13"/>
              </a:xfrm>
              <a:custGeom>
                <a:avLst/>
                <a:gdLst>
                  <a:gd name="T0" fmla="*/ 37 w 37"/>
                  <a:gd name="T1" fmla="*/ 0 h 13"/>
                  <a:gd name="T2" fmla="*/ 8 w 37"/>
                  <a:gd name="T3" fmla="*/ 0 h 13"/>
                  <a:gd name="T4" fmla="*/ 0 w 37"/>
                  <a:gd name="T5" fmla="*/ 13 h 13"/>
                  <a:gd name="T6" fmla="*/ 33 w 37"/>
                  <a:gd name="T7" fmla="*/ 13 h 13"/>
                  <a:gd name="T8" fmla="*/ 37 w 37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3">
                    <a:moveTo>
                      <a:pt x="37" y="0"/>
                    </a:moveTo>
                    <a:lnTo>
                      <a:pt x="8" y="0"/>
                    </a:lnTo>
                    <a:lnTo>
                      <a:pt x="0" y="13"/>
                    </a:lnTo>
                    <a:lnTo>
                      <a:pt x="33" y="1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8FA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5" name="îṧlïďê"/>
              <p:cNvSpPr/>
              <p:nvPr/>
            </p:nvSpPr>
            <p:spPr bwMode="auto">
              <a:xfrm>
                <a:off x="3763" y="1914"/>
                <a:ext cx="37" cy="13"/>
              </a:xfrm>
              <a:custGeom>
                <a:avLst/>
                <a:gdLst>
                  <a:gd name="T0" fmla="*/ 37 w 37"/>
                  <a:gd name="T1" fmla="*/ 0 h 13"/>
                  <a:gd name="T2" fmla="*/ 8 w 37"/>
                  <a:gd name="T3" fmla="*/ 0 h 13"/>
                  <a:gd name="T4" fmla="*/ 0 w 37"/>
                  <a:gd name="T5" fmla="*/ 13 h 13"/>
                  <a:gd name="T6" fmla="*/ 33 w 37"/>
                  <a:gd name="T7" fmla="*/ 13 h 13"/>
                  <a:gd name="T8" fmla="*/ 37 w 37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3">
                    <a:moveTo>
                      <a:pt x="37" y="0"/>
                    </a:moveTo>
                    <a:lnTo>
                      <a:pt x="8" y="0"/>
                    </a:lnTo>
                    <a:lnTo>
                      <a:pt x="0" y="13"/>
                    </a:lnTo>
                    <a:lnTo>
                      <a:pt x="33" y="13"/>
                    </a:lnTo>
                    <a:lnTo>
                      <a:pt x="3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6" name="íśļïḓe"/>
              <p:cNvSpPr/>
              <p:nvPr/>
            </p:nvSpPr>
            <p:spPr bwMode="auto">
              <a:xfrm>
                <a:off x="3876" y="1914"/>
                <a:ext cx="91" cy="13"/>
              </a:xfrm>
              <a:custGeom>
                <a:avLst/>
                <a:gdLst>
                  <a:gd name="T0" fmla="*/ 91 w 91"/>
                  <a:gd name="T1" fmla="*/ 0 h 13"/>
                  <a:gd name="T2" fmla="*/ 4 w 91"/>
                  <a:gd name="T3" fmla="*/ 0 h 13"/>
                  <a:gd name="T4" fmla="*/ 0 w 91"/>
                  <a:gd name="T5" fmla="*/ 13 h 13"/>
                  <a:gd name="T6" fmla="*/ 87 w 91"/>
                  <a:gd name="T7" fmla="*/ 13 h 13"/>
                  <a:gd name="T8" fmla="*/ 91 w 9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3">
                    <a:moveTo>
                      <a:pt x="91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87" y="13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35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7" name="îṣľîḋe"/>
              <p:cNvSpPr/>
              <p:nvPr/>
            </p:nvSpPr>
            <p:spPr bwMode="auto">
              <a:xfrm>
                <a:off x="3876" y="1914"/>
                <a:ext cx="91" cy="13"/>
              </a:xfrm>
              <a:custGeom>
                <a:avLst/>
                <a:gdLst>
                  <a:gd name="T0" fmla="*/ 91 w 91"/>
                  <a:gd name="T1" fmla="*/ 0 h 13"/>
                  <a:gd name="T2" fmla="*/ 4 w 91"/>
                  <a:gd name="T3" fmla="*/ 0 h 13"/>
                  <a:gd name="T4" fmla="*/ 0 w 91"/>
                  <a:gd name="T5" fmla="*/ 13 h 13"/>
                  <a:gd name="T6" fmla="*/ 87 w 91"/>
                  <a:gd name="T7" fmla="*/ 13 h 13"/>
                  <a:gd name="T8" fmla="*/ 91 w 9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3">
                    <a:moveTo>
                      <a:pt x="91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87" y="13"/>
                    </a:lnTo>
                    <a:lnTo>
                      <a:pt x="9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8" name="iṧļïḋê"/>
              <p:cNvSpPr/>
              <p:nvPr/>
            </p:nvSpPr>
            <p:spPr bwMode="auto">
              <a:xfrm>
                <a:off x="4001" y="1914"/>
                <a:ext cx="25" cy="13"/>
              </a:xfrm>
              <a:custGeom>
                <a:avLst/>
                <a:gdLst>
                  <a:gd name="T0" fmla="*/ 25 w 25"/>
                  <a:gd name="T1" fmla="*/ 0 h 13"/>
                  <a:gd name="T2" fmla="*/ 4 w 25"/>
                  <a:gd name="T3" fmla="*/ 0 h 13"/>
                  <a:gd name="T4" fmla="*/ 0 w 25"/>
                  <a:gd name="T5" fmla="*/ 13 h 13"/>
                  <a:gd name="T6" fmla="*/ 17 w 25"/>
                  <a:gd name="T7" fmla="*/ 13 h 13"/>
                  <a:gd name="T8" fmla="*/ 25 w 2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25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17" y="1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9D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9" name="išḻiḋe"/>
              <p:cNvSpPr/>
              <p:nvPr/>
            </p:nvSpPr>
            <p:spPr bwMode="auto">
              <a:xfrm>
                <a:off x="4001" y="1914"/>
                <a:ext cx="25" cy="13"/>
              </a:xfrm>
              <a:custGeom>
                <a:avLst/>
                <a:gdLst>
                  <a:gd name="T0" fmla="*/ 25 w 25"/>
                  <a:gd name="T1" fmla="*/ 0 h 13"/>
                  <a:gd name="T2" fmla="*/ 4 w 25"/>
                  <a:gd name="T3" fmla="*/ 0 h 13"/>
                  <a:gd name="T4" fmla="*/ 0 w 25"/>
                  <a:gd name="T5" fmla="*/ 13 h 13"/>
                  <a:gd name="T6" fmla="*/ 17 w 25"/>
                  <a:gd name="T7" fmla="*/ 13 h 13"/>
                  <a:gd name="T8" fmla="*/ 25 w 2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25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17" y="13"/>
                    </a:lnTo>
                    <a:lnTo>
                      <a:pt x="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0" name="ïsľîḋe"/>
              <p:cNvSpPr/>
              <p:nvPr/>
            </p:nvSpPr>
            <p:spPr bwMode="auto">
              <a:xfrm>
                <a:off x="3971" y="1914"/>
                <a:ext cx="24" cy="13"/>
              </a:xfrm>
              <a:custGeom>
                <a:avLst/>
                <a:gdLst>
                  <a:gd name="T0" fmla="*/ 24 w 24"/>
                  <a:gd name="T1" fmla="*/ 0 h 13"/>
                  <a:gd name="T2" fmla="*/ 4 w 24"/>
                  <a:gd name="T3" fmla="*/ 0 h 13"/>
                  <a:gd name="T4" fmla="*/ 0 w 24"/>
                  <a:gd name="T5" fmla="*/ 13 h 13"/>
                  <a:gd name="T6" fmla="*/ 20 w 24"/>
                  <a:gd name="T7" fmla="*/ 13 h 13"/>
                  <a:gd name="T8" fmla="*/ 24 w 2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4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0" y="1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1" name="îśľíďé"/>
              <p:cNvSpPr/>
              <p:nvPr/>
            </p:nvSpPr>
            <p:spPr bwMode="auto">
              <a:xfrm>
                <a:off x="3971" y="1914"/>
                <a:ext cx="24" cy="13"/>
              </a:xfrm>
              <a:custGeom>
                <a:avLst/>
                <a:gdLst>
                  <a:gd name="T0" fmla="*/ 24 w 24"/>
                  <a:gd name="T1" fmla="*/ 0 h 13"/>
                  <a:gd name="T2" fmla="*/ 4 w 24"/>
                  <a:gd name="T3" fmla="*/ 0 h 13"/>
                  <a:gd name="T4" fmla="*/ 0 w 24"/>
                  <a:gd name="T5" fmla="*/ 13 h 13"/>
                  <a:gd name="T6" fmla="*/ 20 w 24"/>
                  <a:gd name="T7" fmla="*/ 13 h 13"/>
                  <a:gd name="T8" fmla="*/ 24 w 2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4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0" y="13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2" name="îSļíḍê"/>
              <p:cNvSpPr/>
              <p:nvPr/>
            </p:nvSpPr>
            <p:spPr bwMode="auto">
              <a:xfrm>
                <a:off x="3805" y="1914"/>
                <a:ext cx="65" cy="13"/>
              </a:xfrm>
              <a:custGeom>
                <a:avLst/>
                <a:gdLst>
                  <a:gd name="T0" fmla="*/ 65 w 65"/>
                  <a:gd name="T1" fmla="*/ 0 h 13"/>
                  <a:gd name="T2" fmla="*/ 4 w 65"/>
                  <a:gd name="T3" fmla="*/ 0 h 13"/>
                  <a:gd name="T4" fmla="*/ 0 w 65"/>
                  <a:gd name="T5" fmla="*/ 13 h 13"/>
                  <a:gd name="T6" fmla="*/ 61 w 65"/>
                  <a:gd name="T7" fmla="*/ 13 h 13"/>
                  <a:gd name="T8" fmla="*/ 65 w 6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5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61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9D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3" name="iṧ1iḑè"/>
              <p:cNvSpPr/>
              <p:nvPr/>
            </p:nvSpPr>
            <p:spPr bwMode="auto">
              <a:xfrm>
                <a:off x="3805" y="1914"/>
                <a:ext cx="65" cy="13"/>
              </a:xfrm>
              <a:custGeom>
                <a:avLst/>
                <a:gdLst>
                  <a:gd name="T0" fmla="*/ 65 w 65"/>
                  <a:gd name="T1" fmla="*/ 0 h 13"/>
                  <a:gd name="T2" fmla="*/ 4 w 65"/>
                  <a:gd name="T3" fmla="*/ 0 h 13"/>
                  <a:gd name="T4" fmla="*/ 0 w 65"/>
                  <a:gd name="T5" fmla="*/ 13 h 13"/>
                  <a:gd name="T6" fmla="*/ 61 w 65"/>
                  <a:gd name="T7" fmla="*/ 13 h 13"/>
                  <a:gd name="T8" fmla="*/ 65 w 6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5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61" y="13"/>
                    </a:lnTo>
                    <a:lnTo>
                      <a:pt x="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4" name="íṧļíḑe"/>
              <p:cNvSpPr/>
              <p:nvPr/>
            </p:nvSpPr>
            <p:spPr bwMode="auto">
              <a:xfrm>
                <a:off x="3568" y="2245"/>
                <a:ext cx="128" cy="13"/>
              </a:xfrm>
              <a:custGeom>
                <a:avLst/>
                <a:gdLst>
                  <a:gd name="T0" fmla="*/ 128 w 128"/>
                  <a:gd name="T1" fmla="*/ 0 h 13"/>
                  <a:gd name="T2" fmla="*/ 8 w 128"/>
                  <a:gd name="T3" fmla="*/ 0 h 13"/>
                  <a:gd name="T4" fmla="*/ 0 w 128"/>
                  <a:gd name="T5" fmla="*/ 13 h 13"/>
                  <a:gd name="T6" fmla="*/ 124 w 128"/>
                  <a:gd name="T7" fmla="*/ 13 h 13"/>
                  <a:gd name="T8" fmla="*/ 128 w 12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3">
                    <a:moveTo>
                      <a:pt x="128" y="0"/>
                    </a:moveTo>
                    <a:lnTo>
                      <a:pt x="8" y="0"/>
                    </a:lnTo>
                    <a:lnTo>
                      <a:pt x="0" y="13"/>
                    </a:lnTo>
                    <a:lnTo>
                      <a:pt x="124" y="13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5" name="i$1íďé"/>
              <p:cNvSpPr/>
              <p:nvPr/>
            </p:nvSpPr>
            <p:spPr bwMode="auto">
              <a:xfrm>
                <a:off x="3568" y="2245"/>
                <a:ext cx="128" cy="13"/>
              </a:xfrm>
              <a:custGeom>
                <a:avLst/>
                <a:gdLst>
                  <a:gd name="T0" fmla="*/ 128 w 128"/>
                  <a:gd name="T1" fmla="*/ 0 h 13"/>
                  <a:gd name="T2" fmla="*/ 8 w 128"/>
                  <a:gd name="T3" fmla="*/ 0 h 13"/>
                  <a:gd name="T4" fmla="*/ 0 w 128"/>
                  <a:gd name="T5" fmla="*/ 13 h 13"/>
                  <a:gd name="T6" fmla="*/ 124 w 128"/>
                  <a:gd name="T7" fmla="*/ 13 h 13"/>
                  <a:gd name="T8" fmla="*/ 128 w 12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3">
                    <a:moveTo>
                      <a:pt x="128" y="0"/>
                    </a:moveTo>
                    <a:lnTo>
                      <a:pt x="8" y="0"/>
                    </a:lnTo>
                    <a:lnTo>
                      <a:pt x="0" y="13"/>
                    </a:lnTo>
                    <a:lnTo>
                      <a:pt x="124" y="13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6" name="îsľídê"/>
              <p:cNvSpPr/>
              <p:nvPr/>
            </p:nvSpPr>
            <p:spPr bwMode="auto">
              <a:xfrm>
                <a:off x="3771" y="2245"/>
                <a:ext cx="58" cy="13"/>
              </a:xfrm>
              <a:custGeom>
                <a:avLst/>
                <a:gdLst>
                  <a:gd name="T0" fmla="*/ 58 w 58"/>
                  <a:gd name="T1" fmla="*/ 0 h 13"/>
                  <a:gd name="T2" fmla="*/ 5 w 58"/>
                  <a:gd name="T3" fmla="*/ 0 h 13"/>
                  <a:gd name="T4" fmla="*/ 0 w 58"/>
                  <a:gd name="T5" fmla="*/ 13 h 13"/>
                  <a:gd name="T6" fmla="*/ 51 w 58"/>
                  <a:gd name="T7" fmla="*/ 13 h 13"/>
                  <a:gd name="T8" fmla="*/ 58 w 5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3">
                    <a:moveTo>
                      <a:pt x="58" y="0"/>
                    </a:moveTo>
                    <a:lnTo>
                      <a:pt x="5" y="0"/>
                    </a:lnTo>
                    <a:lnTo>
                      <a:pt x="0" y="13"/>
                    </a:lnTo>
                    <a:lnTo>
                      <a:pt x="51" y="1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D9D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7" name="ïšḷïḋe"/>
              <p:cNvSpPr/>
              <p:nvPr/>
            </p:nvSpPr>
            <p:spPr bwMode="auto">
              <a:xfrm>
                <a:off x="3771" y="2245"/>
                <a:ext cx="58" cy="13"/>
              </a:xfrm>
              <a:custGeom>
                <a:avLst/>
                <a:gdLst>
                  <a:gd name="T0" fmla="*/ 58 w 58"/>
                  <a:gd name="T1" fmla="*/ 0 h 13"/>
                  <a:gd name="T2" fmla="*/ 5 w 58"/>
                  <a:gd name="T3" fmla="*/ 0 h 13"/>
                  <a:gd name="T4" fmla="*/ 0 w 58"/>
                  <a:gd name="T5" fmla="*/ 13 h 13"/>
                  <a:gd name="T6" fmla="*/ 51 w 58"/>
                  <a:gd name="T7" fmla="*/ 13 h 13"/>
                  <a:gd name="T8" fmla="*/ 58 w 5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3">
                    <a:moveTo>
                      <a:pt x="58" y="0"/>
                    </a:moveTo>
                    <a:lnTo>
                      <a:pt x="5" y="0"/>
                    </a:lnTo>
                    <a:lnTo>
                      <a:pt x="0" y="13"/>
                    </a:lnTo>
                    <a:lnTo>
                      <a:pt x="51" y="13"/>
                    </a:lnTo>
                    <a:lnTo>
                      <a:pt x="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8" name="iṧľïdè"/>
              <p:cNvSpPr/>
              <p:nvPr/>
            </p:nvSpPr>
            <p:spPr bwMode="auto">
              <a:xfrm>
                <a:off x="3701" y="2245"/>
                <a:ext cx="65" cy="13"/>
              </a:xfrm>
              <a:custGeom>
                <a:avLst/>
                <a:gdLst>
                  <a:gd name="T0" fmla="*/ 65 w 65"/>
                  <a:gd name="T1" fmla="*/ 0 h 13"/>
                  <a:gd name="T2" fmla="*/ 3 w 65"/>
                  <a:gd name="T3" fmla="*/ 0 h 13"/>
                  <a:gd name="T4" fmla="*/ 0 w 65"/>
                  <a:gd name="T5" fmla="*/ 13 h 13"/>
                  <a:gd name="T6" fmla="*/ 60 w 65"/>
                  <a:gd name="T7" fmla="*/ 13 h 13"/>
                  <a:gd name="T8" fmla="*/ 65 w 6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5" y="0"/>
                    </a:moveTo>
                    <a:lnTo>
                      <a:pt x="3" y="0"/>
                    </a:lnTo>
                    <a:lnTo>
                      <a:pt x="0" y="13"/>
                    </a:lnTo>
                    <a:lnTo>
                      <a:pt x="60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9D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9" name="ïŝļidè"/>
              <p:cNvSpPr/>
              <p:nvPr/>
            </p:nvSpPr>
            <p:spPr bwMode="auto">
              <a:xfrm>
                <a:off x="3701" y="2245"/>
                <a:ext cx="65" cy="13"/>
              </a:xfrm>
              <a:custGeom>
                <a:avLst/>
                <a:gdLst>
                  <a:gd name="T0" fmla="*/ 65 w 65"/>
                  <a:gd name="T1" fmla="*/ 0 h 13"/>
                  <a:gd name="T2" fmla="*/ 3 w 65"/>
                  <a:gd name="T3" fmla="*/ 0 h 13"/>
                  <a:gd name="T4" fmla="*/ 0 w 65"/>
                  <a:gd name="T5" fmla="*/ 13 h 13"/>
                  <a:gd name="T6" fmla="*/ 60 w 65"/>
                  <a:gd name="T7" fmla="*/ 13 h 13"/>
                  <a:gd name="T8" fmla="*/ 65 w 6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5" y="0"/>
                    </a:moveTo>
                    <a:lnTo>
                      <a:pt x="3" y="0"/>
                    </a:lnTo>
                    <a:lnTo>
                      <a:pt x="0" y="13"/>
                    </a:lnTo>
                    <a:lnTo>
                      <a:pt x="60" y="13"/>
                    </a:lnTo>
                    <a:lnTo>
                      <a:pt x="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0" name="í$ḷídê"/>
              <p:cNvSpPr/>
              <p:nvPr/>
            </p:nvSpPr>
            <p:spPr bwMode="auto">
              <a:xfrm>
                <a:off x="3669" y="2134"/>
                <a:ext cx="90" cy="14"/>
              </a:xfrm>
              <a:custGeom>
                <a:avLst/>
                <a:gdLst>
                  <a:gd name="T0" fmla="*/ 90 w 90"/>
                  <a:gd name="T1" fmla="*/ 0 h 14"/>
                  <a:gd name="T2" fmla="*/ 4 w 90"/>
                  <a:gd name="T3" fmla="*/ 0 h 14"/>
                  <a:gd name="T4" fmla="*/ 0 w 90"/>
                  <a:gd name="T5" fmla="*/ 14 h 14"/>
                  <a:gd name="T6" fmla="*/ 86 w 90"/>
                  <a:gd name="T7" fmla="*/ 14 h 14"/>
                  <a:gd name="T8" fmla="*/ 90 w 9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">
                    <a:moveTo>
                      <a:pt x="90" y="0"/>
                    </a:moveTo>
                    <a:lnTo>
                      <a:pt x="4" y="0"/>
                    </a:lnTo>
                    <a:lnTo>
                      <a:pt x="0" y="14"/>
                    </a:lnTo>
                    <a:lnTo>
                      <a:pt x="86" y="1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AE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1" name="îs1ïḓè"/>
              <p:cNvSpPr/>
              <p:nvPr/>
            </p:nvSpPr>
            <p:spPr bwMode="auto">
              <a:xfrm>
                <a:off x="3669" y="2134"/>
                <a:ext cx="90" cy="14"/>
              </a:xfrm>
              <a:custGeom>
                <a:avLst/>
                <a:gdLst>
                  <a:gd name="T0" fmla="*/ 90 w 90"/>
                  <a:gd name="T1" fmla="*/ 0 h 14"/>
                  <a:gd name="T2" fmla="*/ 4 w 90"/>
                  <a:gd name="T3" fmla="*/ 0 h 14"/>
                  <a:gd name="T4" fmla="*/ 0 w 90"/>
                  <a:gd name="T5" fmla="*/ 14 h 14"/>
                  <a:gd name="T6" fmla="*/ 86 w 90"/>
                  <a:gd name="T7" fmla="*/ 14 h 14"/>
                  <a:gd name="T8" fmla="*/ 90 w 9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">
                    <a:moveTo>
                      <a:pt x="90" y="0"/>
                    </a:moveTo>
                    <a:lnTo>
                      <a:pt x="4" y="0"/>
                    </a:lnTo>
                    <a:lnTo>
                      <a:pt x="0" y="14"/>
                    </a:lnTo>
                    <a:lnTo>
                      <a:pt x="86" y="14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2" name="îṣḷiḋé"/>
              <p:cNvSpPr/>
              <p:nvPr/>
            </p:nvSpPr>
            <p:spPr bwMode="auto">
              <a:xfrm>
                <a:off x="3640" y="2134"/>
                <a:ext cx="25" cy="14"/>
              </a:xfrm>
              <a:custGeom>
                <a:avLst/>
                <a:gdLst>
                  <a:gd name="T0" fmla="*/ 25 w 25"/>
                  <a:gd name="T1" fmla="*/ 0 h 14"/>
                  <a:gd name="T2" fmla="*/ 3 w 25"/>
                  <a:gd name="T3" fmla="*/ 0 h 14"/>
                  <a:gd name="T4" fmla="*/ 0 w 25"/>
                  <a:gd name="T5" fmla="*/ 14 h 14"/>
                  <a:gd name="T6" fmla="*/ 20 w 25"/>
                  <a:gd name="T7" fmla="*/ 14 h 14"/>
                  <a:gd name="T8" fmla="*/ 25 w 2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lnTo>
                      <a:pt x="3" y="0"/>
                    </a:lnTo>
                    <a:lnTo>
                      <a:pt x="0" y="14"/>
                    </a:lnTo>
                    <a:lnTo>
                      <a:pt x="20" y="1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3" name="îṩļíḋê"/>
              <p:cNvSpPr/>
              <p:nvPr/>
            </p:nvSpPr>
            <p:spPr bwMode="auto">
              <a:xfrm>
                <a:off x="3640" y="2134"/>
                <a:ext cx="25" cy="14"/>
              </a:xfrm>
              <a:custGeom>
                <a:avLst/>
                <a:gdLst>
                  <a:gd name="T0" fmla="*/ 25 w 25"/>
                  <a:gd name="T1" fmla="*/ 0 h 14"/>
                  <a:gd name="T2" fmla="*/ 3 w 25"/>
                  <a:gd name="T3" fmla="*/ 0 h 14"/>
                  <a:gd name="T4" fmla="*/ 0 w 25"/>
                  <a:gd name="T5" fmla="*/ 14 h 14"/>
                  <a:gd name="T6" fmla="*/ 20 w 25"/>
                  <a:gd name="T7" fmla="*/ 14 h 14"/>
                  <a:gd name="T8" fmla="*/ 25 w 2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lnTo>
                      <a:pt x="3" y="0"/>
                    </a:lnTo>
                    <a:lnTo>
                      <a:pt x="0" y="14"/>
                    </a:lnTo>
                    <a:lnTo>
                      <a:pt x="20" y="14"/>
                    </a:lnTo>
                    <a:lnTo>
                      <a:pt x="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4" name="îś1îḑe"/>
              <p:cNvSpPr/>
              <p:nvPr/>
            </p:nvSpPr>
            <p:spPr bwMode="auto">
              <a:xfrm>
                <a:off x="3801" y="1969"/>
                <a:ext cx="33" cy="14"/>
              </a:xfrm>
              <a:custGeom>
                <a:avLst/>
                <a:gdLst>
                  <a:gd name="T0" fmla="*/ 33 w 33"/>
                  <a:gd name="T1" fmla="*/ 0 h 14"/>
                  <a:gd name="T2" fmla="*/ 4 w 33"/>
                  <a:gd name="T3" fmla="*/ 0 h 14"/>
                  <a:gd name="T4" fmla="*/ 0 w 33"/>
                  <a:gd name="T5" fmla="*/ 14 h 14"/>
                  <a:gd name="T6" fmla="*/ 30 w 33"/>
                  <a:gd name="T7" fmla="*/ 14 h 14"/>
                  <a:gd name="T8" fmla="*/ 33 w 3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">
                    <a:moveTo>
                      <a:pt x="33" y="0"/>
                    </a:moveTo>
                    <a:lnTo>
                      <a:pt x="4" y="0"/>
                    </a:lnTo>
                    <a:lnTo>
                      <a:pt x="0" y="14"/>
                    </a:lnTo>
                    <a:lnTo>
                      <a:pt x="30" y="1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5" name="iṣ1ïďê"/>
              <p:cNvSpPr/>
              <p:nvPr/>
            </p:nvSpPr>
            <p:spPr bwMode="auto">
              <a:xfrm>
                <a:off x="3801" y="1969"/>
                <a:ext cx="33" cy="14"/>
              </a:xfrm>
              <a:custGeom>
                <a:avLst/>
                <a:gdLst>
                  <a:gd name="T0" fmla="*/ 33 w 33"/>
                  <a:gd name="T1" fmla="*/ 0 h 14"/>
                  <a:gd name="T2" fmla="*/ 4 w 33"/>
                  <a:gd name="T3" fmla="*/ 0 h 14"/>
                  <a:gd name="T4" fmla="*/ 0 w 33"/>
                  <a:gd name="T5" fmla="*/ 14 h 14"/>
                  <a:gd name="T6" fmla="*/ 30 w 33"/>
                  <a:gd name="T7" fmla="*/ 14 h 14"/>
                  <a:gd name="T8" fmla="*/ 33 w 3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">
                    <a:moveTo>
                      <a:pt x="33" y="0"/>
                    </a:moveTo>
                    <a:lnTo>
                      <a:pt x="4" y="0"/>
                    </a:lnTo>
                    <a:lnTo>
                      <a:pt x="0" y="14"/>
                    </a:lnTo>
                    <a:lnTo>
                      <a:pt x="30" y="14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6" name="íṩḷiḍe"/>
              <p:cNvSpPr/>
              <p:nvPr/>
            </p:nvSpPr>
            <p:spPr bwMode="auto">
              <a:xfrm>
                <a:off x="3926" y="1969"/>
                <a:ext cx="66" cy="14"/>
              </a:xfrm>
              <a:custGeom>
                <a:avLst/>
                <a:gdLst>
                  <a:gd name="T0" fmla="*/ 66 w 66"/>
                  <a:gd name="T1" fmla="*/ 0 h 14"/>
                  <a:gd name="T2" fmla="*/ 5 w 66"/>
                  <a:gd name="T3" fmla="*/ 0 h 14"/>
                  <a:gd name="T4" fmla="*/ 0 w 66"/>
                  <a:gd name="T5" fmla="*/ 14 h 14"/>
                  <a:gd name="T6" fmla="*/ 59 w 66"/>
                  <a:gd name="T7" fmla="*/ 14 h 14"/>
                  <a:gd name="T8" fmla="*/ 66 w 6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4">
                    <a:moveTo>
                      <a:pt x="66" y="0"/>
                    </a:moveTo>
                    <a:lnTo>
                      <a:pt x="5" y="0"/>
                    </a:lnTo>
                    <a:lnTo>
                      <a:pt x="0" y="14"/>
                    </a:lnTo>
                    <a:lnTo>
                      <a:pt x="59" y="1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35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7" name="i$1iḋè"/>
              <p:cNvSpPr/>
              <p:nvPr/>
            </p:nvSpPr>
            <p:spPr bwMode="auto">
              <a:xfrm>
                <a:off x="3926" y="1969"/>
                <a:ext cx="66" cy="14"/>
              </a:xfrm>
              <a:custGeom>
                <a:avLst/>
                <a:gdLst>
                  <a:gd name="T0" fmla="*/ 66 w 66"/>
                  <a:gd name="T1" fmla="*/ 0 h 14"/>
                  <a:gd name="T2" fmla="*/ 5 w 66"/>
                  <a:gd name="T3" fmla="*/ 0 h 14"/>
                  <a:gd name="T4" fmla="*/ 0 w 66"/>
                  <a:gd name="T5" fmla="*/ 14 h 14"/>
                  <a:gd name="T6" fmla="*/ 59 w 66"/>
                  <a:gd name="T7" fmla="*/ 14 h 14"/>
                  <a:gd name="T8" fmla="*/ 66 w 6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4">
                    <a:moveTo>
                      <a:pt x="66" y="0"/>
                    </a:moveTo>
                    <a:lnTo>
                      <a:pt x="5" y="0"/>
                    </a:lnTo>
                    <a:lnTo>
                      <a:pt x="0" y="14"/>
                    </a:lnTo>
                    <a:lnTo>
                      <a:pt x="59" y="14"/>
                    </a:lnTo>
                    <a:lnTo>
                      <a:pt x="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8" name="ïŝľïḑé"/>
              <p:cNvSpPr/>
              <p:nvPr/>
            </p:nvSpPr>
            <p:spPr bwMode="auto">
              <a:xfrm>
                <a:off x="3838" y="1969"/>
                <a:ext cx="83" cy="14"/>
              </a:xfrm>
              <a:custGeom>
                <a:avLst/>
                <a:gdLst>
                  <a:gd name="T0" fmla="*/ 83 w 83"/>
                  <a:gd name="T1" fmla="*/ 0 h 14"/>
                  <a:gd name="T2" fmla="*/ 4 w 83"/>
                  <a:gd name="T3" fmla="*/ 0 h 14"/>
                  <a:gd name="T4" fmla="*/ 0 w 83"/>
                  <a:gd name="T5" fmla="*/ 14 h 14"/>
                  <a:gd name="T6" fmla="*/ 78 w 83"/>
                  <a:gd name="T7" fmla="*/ 14 h 14"/>
                  <a:gd name="T8" fmla="*/ 83 w 8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4">
                    <a:moveTo>
                      <a:pt x="83" y="0"/>
                    </a:moveTo>
                    <a:lnTo>
                      <a:pt x="4" y="0"/>
                    </a:lnTo>
                    <a:lnTo>
                      <a:pt x="0" y="14"/>
                    </a:lnTo>
                    <a:lnTo>
                      <a:pt x="78" y="14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9" name="ïSḻïḓê"/>
              <p:cNvSpPr/>
              <p:nvPr/>
            </p:nvSpPr>
            <p:spPr bwMode="auto">
              <a:xfrm>
                <a:off x="3838" y="1969"/>
                <a:ext cx="83" cy="14"/>
              </a:xfrm>
              <a:custGeom>
                <a:avLst/>
                <a:gdLst>
                  <a:gd name="T0" fmla="*/ 83 w 83"/>
                  <a:gd name="T1" fmla="*/ 0 h 14"/>
                  <a:gd name="T2" fmla="*/ 4 w 83"/>
                  <a:gd name="T3" fmla="*/ 0 h 14"/>
                  <a:gd name="T4" fmla="*/ 0 w 83"/>
                  <a:gd name="T5" fmla="*/ 14 h 14"/>
                  <a:gd name="T6" fmla="*/ 78 w 83"/>
                  <a:gd name="T7" fmla="*/ 14 h 14"/>
                  <a:gd name="T8" fmla="*/ 83 w 8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4">
                    <a:moveTo>
                      <a:pt x="83" y="0"/>
                    </a:moveTo>
                    <a:lnTo>
                      <a:pt x="4" y="0"/>
                    </a:lnTo>
                    <a:lnTo>
                      <a:pt x="0" y="14"/>
                    </a:lnTo>
                    <a:lnTo>
                      <a:pt x="78" y="1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0" name="îşļïďe"/>
              <p:cNvSpPr/>
              <p:nvPr/>
            </p:nvSpPr>
            <p:spPr bwMode="auto">
              <a:xfrm>
                <a:off x="3731" y="1969"/>
                <a:ext cx="64" cy="14"/>
              </a:xfrm>
              <a:custGeom>
                <a:avLst/>
                <a:gdLst>
                  <a:gd name="T0" fmla="*/ 64 w 64"/>
                  <a:gd name="T1" fmla="*/ 0 h 14"/>
                  <a:gd name="T2" fmla="*/ 8 w 64"/>
                  <a:gd name="T3" fmla="*/ 0 h 14"/>
                  <a:gd name="T4" fmla="*/ 0 w 64"/>
                  <a:gd name="T5" fmla="*/ 14 h 14"/>
                  <a:gd name="T6" fmla="*/ 60 w 64"/>
                  <a:gd name="T7" fmla="*/ 14 h 14"/>
                  <a:gd name="T8" fmla="*/ 64 w 6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4">
                    <a:moveTo>
                      <a:pt x="64" y="0"/>
                    </a:moveTo>
                    <a:lnTo>
                      <a:pt x="8" y="0"/>
                    </a:lnTo>
                    <a:lnTo>
                      <a:pt x="0" y="14"/>
                    </a:lnTo>
                    <a:lnTo>
                      <a:pt x="60" y="1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1" name="iṣḷïďê"/>
              <p:cNvSpPr/>
              <p:nvPr/>
            </p:nvSpPr>
            <p:spPr bwMode="auto">
              <a:xfrm>
                <a:off x="3731" y="1969"/>
                <a:ext cx="64" cy="14"/>
              </a:xfrm>
              <a:custGeom>
                <a:avLst/>
                <a:gdLst>
                  <a:gd name="T0" fmla="*/ 64 w 64"/>
                  <a:gd name="T1" fmla="*/ 0 h 14"/>
                  <a:gd name="T2" fmla="*/ 8 w 64"/>
                  <a:gd name="T3" fmla="*/ 0 h 14"/>
                  <a:gd name="T4" fmla="*/ 0 w 64"/>
                  <a:gd name="T5" fmla="*/ 14 h 14"/>
                  <a:gd name="T6" fmla="*/ 60 w 64"/>
                  <a:gd name="T7" fmla="*/ 14 h 14"/>
                  <a:gd name="T8" fmla="*/ 64 w 6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4">
                    <a:moveTo>
                      <a:pt x="64" y="0"/>
                    </a:moveTo>
                    <a:lnTo>
                      <a:pt x="8" y="0"/>
                    </a:lnTo>
                    <a:lnTo>
                      <a:pt x="0" y="14"/>
                    </a:lnTo>
                    <a:lnTo>
                      <a:pt x="60" y="14"/>
                    </a:lnTo>
                    <a:lnTo>
                      <a:pt x="6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2" name="ïṩ1íḍe"/>
              <p:cNvSpPr/>
              <p:nvPr/>
            </p:nvSpPr>
            <p:spPr bwMode="auto">
              <a:xfrm>
                <a:off x="3535" y="2300"/>
                <a:ext cx="28" cy="13"/>
              </a:xfrm>
              <a:custGeom>
                <a:avLst/>
                <a:gdLst>
                  <a:gd name="T0" fmla="*/ 28 w 28"/>
                  <a:gd name="T1" fmla="*/ 0 h 13"/>
                  <a:gd name="T2" fmla="*/ 8 w 28"/>
                  <a:gd name="T3" fmla="*/ 0 h 13"/>
                  <a:gd name="T4" fmla="*/ 0 w 28"/>
                  <a:gd name="T5" fmla="*/ 13 h 13"/>
                  <a:gd name="T6" fmla="*/ 24 w 28"/>
                  <a:gd name="T7" fmla="*/ 13 h 13"/>
                  <a:gd name="T8" fmla="*/ 28 w 2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28" y="0"/>
                    </a:moveTo>
                    <a:lnTo>
                      <a:pt x="8" y="0"/>
                    </a:lnTo>
                    <a:lnTo>
                      <a:pt x="0" y="13"/>
                    </a:lnTo>
                    <a:lnTo>
                      <a:pt x="24" y="1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485D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3" name="îṡ1îḓê"/>
              <p:cNvSpPr/>
              <p:nvPr/>
            </p:nvSpPr>
            <p:spPr bwMode="auto">
              <a:xfrm>
                <a:off x="3535" y="2300"/>
                <a:ext cx="28" cy="13"/>
              </a:xfrm>
              <a:custGeom>
                <a:avLst/>
                <a:gdLst>
                  <a:gd name="T0" fmla="*/ 28 w 28"/>
                  <a:gd name="T1" fmla="*/ 0 h 13"/>
                  <a:gd name="T2" fmla="*/ 8 w 28"/>
                  <a:gd name="T3" fmla="*/ 0 h 13"/>
                  <a:gd name="T4" fmla="*/ 0 w 28"/>
                  <a:gd name="T5" fmla="*/ 13 h 13"/>
                  <a:gd name="T6" fmla="*/ 24 w 28"/>
                  <a:gd name="T7" fmla="*/ 13 h 13"/>
                  <a:gd name="T8" fmla="*/ 28 w 2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28" y="0"/>
                    </a:moveTo>
                    <a:lnTo>
                      <a:pt x="8" y="0"/>
                    </a:lnTo>
                    <a:lnTo>
                      <a:pt x="0" y="13"/>
                    </a:lnTo>
                    <a:lnTo>
                      <a:pt x="24" y="13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4" name="ïśḻídê"/>
              <p:cNvSpPr/>
              <p:nvPr/>
            </p:nvSpPr>
            <p:spPr bwMode="auto">
              <a:xfrm>
                <a:off x="3697" y="2300"/>
                <a:ext cx="33" cy="13"/>
              </a:xfrm>
              <a:custGeom>
                <a:avLst/>
                <a:gdLst>
                  <a:gd name="T0" fmla="*/ 33 w 33"/>
                  <a:gd name="T1" fmla="*/ 0 h 13"/>
                  <a:gd name="T2" fmla="*/ 4 w 33"/>
                  <a:gd name="T3" fmla="*/ 0 h 13"/>
                  <a:gd name="T4" fmla="*/ 0 w 33"/>
                  <a:gd name="T5" fmla="*/ 13 h 13"/>
                  <a:gd name="T6" fmla="*/ 29 w 33"/>
                  <a:gd name="T7" fmla="*/ 13 h 13"/>
                  <a:gd name="T8" fmla="*/ 33 w 3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9" y="1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485D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5" name="iṡļïḍè"/>
              <p:cNvSpPr/>
              <p:nvPr/>
            </p:nvSpPr>
            <p:spPr bwMode="auto">
              <a:xfrm>
                <a:off x="3697" y="2300"/>
                <a:ext cx="33" cy="13"/>
              </a:xfrm>
              <a:custGeom>
                <a:avLst/>
                <a:gdLst>
                  <a:gd name="T0" fmla="*/ 33 w 33"/>
                  <a:gd name="T1" fmla="*/ 0 h 13"/>
                  <a:gd name="T2" fmla="*/ 4 w 33"/>
                  <a:gd name="T3" fmla="*/ 0 h 13"/>
                  <a:gd name="T4" fmla="*/ 0 w 33"/>
                  <a:gd name="T5" fmla="*/ 13 h 13"/>
                  <a:gd name="T6" fmla="*/ 29 w 33"/>
                  <a:gd name="T7" fmla="*/ 13 h 13"/>
                  <a:gd name="T8" fmla="*/ 33 w 3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9" y="1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6" name="îsľiďé"/>
              <p:cNvSpPr/>
              <p:nvPr/>
            </p:nvSpPr>
            <p:spPr bwMode="auto">
              <a:xfrm>
                <a:off x="3734" y="2300"/>
                <a:ext cx="64" cy="13"/>
              </a:xfrm>
              <a:custGeom>
                <a:avLst/>
                <a:gdLst>
                  <a:gd name="T0" fmla="*/ 64 w 64"/>
                  <a:gd name="T1" fmla="*/ 0 h 13"/>
                  <a:gd name="T2" fmla="*/ 4 w 64"/>
                  <a:gd name="T3" fmla="*/ 0 h 13"/>
                  <a:gd name="T4" fmla="*/ 0 w 64"/>
                  <a:gd name="T5" fmla="*/ 13 h 13"/>
                  <a:gd name="T6" fmla="*/ 56 w 64"/>
                  <a:gd name="T7" fmla="*/ 13 h 13"/>
                  <a:gd name="T8" fmla="*/ 64 w 6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3">
                    <a:moveTo>
                      <a:pt x="64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5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7" name="îşḷíďe"/>
              <p:cNvSpPr/>
              <p:nvPr/>
            </p:nvSpPr>
            <p:spPr bwMode="auto">
              <a:xfrm>
                <a:off x="3734" y="2300"/>
                <a:ext cx="64" cy="13"/>
              </a:xfrm>
              <a:custGeom>
                <a:avLst/>
                <a:gdLst>
                  <a:gd name="T0" fmla="*/ 64 w 64"/>
                  <a:gd name="T1" fmla="*/ 0 h 13"/>
                  <a:gd name="T2" fmla="*/ 4 w 64"/>
                  <a:gd name="T3" fmla="*/ 0 h 13"/>
                  <a:gd name="T4" fmla="*/ 0 w 64"/>
                  <a:gd name="T5" fmla="*/ 13 h 13"/>
                  <a:gd name="T6" fmla="*/ 56 w 64"/>
                  <a:gd name="T7" fmla="*/ 13 h 13"/>
                  <a:gd name="T8" fmla="*/ 64 w 6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3">
                    <a:moveTo>
                      <a:pt x="64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56" y="13"/>
                    </a:lnTo>
                    <a:lnTo>
                      <a:pt x="6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8" name="îṥļïdè"/>
              <p:cNvSpPr/>
              <p:nvPr/>
            </p:nvSpPr>
            <p:spPr bwMode="auto">
              <a:xfrm>
                <a:off x="3568" y="2300"/>
                <a:ext cx="122" cy="13"/>
              </a:xfrm>
              <a:custGeom>
                <a:avLst/>
                <a:gdLst>
                  <a:gd name="T0" fmla="*/ 122 w 122"/>
                  <a:gd name="T1" fmla="*/ 0 h 13"/>
                  <a:gd name="T2" fmla="*/ 4 w 122"/>
                  <a:gd name="T3" fmla="*/ 0 h 13"/>
                  <a:gd name="T4" fmla="*/ 0 w 122"/>
                  <a:gd name="T5" fmla="*/ 13 h 13"/>
                  <a:gd name="T6" fmla="*/ 119 w 122"/>
                  <a:gd name="T7" fmla="*/ 13 h 13"/>
                  <a:gd name="T8" fmla="*/ 122 w 12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">
                    <a:moveTo>
                      <a:pt x="122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119" y="1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9" name="ïS1ïdé"/>
              <p:cNvSpPr/>
              <p:nvPr/>
            </p:nvSpPr>
            <p:spPr bwMode="auto">
              <a:xfrm>
                <a:off x="3568" y="2300"/>
                <a:ext cx="122" cy="13"/>
              </a:xfrm>
              <a:custGeom>
                <a:avLst/>
                <a:gdLst>
                  <a:gd name="T0" fmla="*/ 122 w 122"/>
                  <a:gd name="T1" fmla="*/ 0 h 13"/>
                  <a:gd name="T2" fmla="*/ 4 w 122"/>
                  <a:gd name="T3" fmla="*/ 0 h 13"/>
                  <a:gd name="T4" fmla="*/ 0 w 122"/>
                  <a:gd name="T5" fmla="*/ 13 h 13"/>
                  <a:gd name="T6" fmla="*/ 119 w 122"/>
                  <a:gd name="T7" fmla="*/ 13 h 13"/>
                  <a:gd name="T8" fmla="*/ 122 w 12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">
                    <a:moveTo>
                      <a:pt x="122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119" y="13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0" name="iṧļïḓé"/>
              <p:cNvSpPr/>
              <p:nvPr/>
            </p:nvSpPr>
            <p:spPr bwMode="auto">
              <a:xfrm>
                <a:off x="3731" y="2190"/>
                <a:ext cx="33" cy="13"/>
              </a:xfrm>
              <a:custGeom>
                <a:avLst/>
                <a:gdLst>
                  <a:gd name="T0" fmla="*/ 33 w 33"/>
                  <a:gd name="T1" fmla="*/ 0 h 13"/>
                  <a:gd name="T2" fmla="*/ 4 w 33"/>
                  <a:gd name="T3" fmla="*/ 0 h 13"/>
                  <a:gd name="T4" fmla="*/ 0 w 33"/>
                  <a:gd name="T5" fmla="*/ 13 h 13"/>
                  <a:gd name="T6" fmla="*/ 30 w 33"/>
                  <a:gd name="T7" fmla="*/ 13 h 13"/>
                  <a:gd name="T8" fmla="*/ 33 w 3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30" y="1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1" name="iS1îḓè"/>
              <p:cNvSpPr/>
              <p:nvPr/>
            </p:nvSpPr>
            <p:spPr bwMode="auto">
              <a:xfrm>
                <a:off x="3731" y="2190"/>
                <a:ext cx="33" cy="13"/>
              </a:xfrm>
              <a:custGeom>
                <a:avLst/>
                <a:gdLst>
                  <a:gd name="T0" fmla="*/ 33 w 33"/>
                  <a:gd name="T1" fmla="*/ 0 h 13"/>
                  <a:gd name="T2" fmla="*/ 4 w 33"/>
                  <a:gd name="T3" fmla="*/ 0 h 13"/>
                  <a:gd name="T4" fmla="*/ 0 w 33"/>
                  <a:gd name="T5" fmla="*/ 13 h 13"/>
                  <a:gd name="T6" fmla="*/ 30 w 33"/>
                  <a:gd name="T7" fmla="*/ 13 h 13"/>
                  <a:gd name="T8" fmla="*/ 33 w 3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30" y="1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2" name="îṣľídê"/>
              <p:cNvSpPr/>
              <p:nvPr/>
            </p:nvSpPr>
            <p:spPr bwMode="auto">
              <a:xfrm>
                <a:off x="3859" y="219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2 w 3"/>
                  <a:gd name="T3" fmla="*/ 0 h 5"/>
                  <a:gd name="T4" fmla="*/ 0 w 3"/>
                  <a:gd name="T5" fmla="*/ 5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9D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3" name="iṡľïḓé"/>
              <p:cNvSpPr/>
              <p:nvPr/>
            </p:nvSpPr>
            <p:spPr bwMode="auto">
              <a:xfrm>
                <a:off x="3859" y="219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2 w 3"/>
                  <a:gd name="T3" fmla="*/ 0 h 5"/>
                  <a:gd name="T4" fmla="*/ 0 w 3"/>
                  <a:gd name="T5" fmla="*/ 5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4" name="islídè"/>
              <p:cNvSpPr/>
              <p:nvPr/>
            </p:nvSpPr>
            <p:spPr bwMode="auto">
              <a:xfrm>
                <a:off x="3768" y="2190"/>
                <a:ext cx="83" cy="13"/>
              </a:xfrm>
              <a:custGeom>
                <a:avLst/>
                <a:gdLst>
                  <a:gd name="T0" fmla="*/ 83 w 83"/>
                  <a:gd name="T1" fmla="*/ 0 h 13"/>
                  <a:gd name="T2" fmla="*/ 4 w 83"/>
                  <a:gd name="T3" fmla="*/ 0 h 13"/>
                  <a:gd name="T4" fmla="*/ 0 w 83"/>
                  <a:gd name="T5" fmla="*/ 13 h 13"/>
                  <a:gd name="T6" fmla="*/ 79 w 83"/>
                  <a:gd name="T7" fmla="*/ 13 h 13"/>
                  <a:gd name="T8" fmla="*/ 83 w 8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3">
                    <a:moveTo>
                      <a:pt x="83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79" y="1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5" name="íṧ1ïďe"/>
              <p:cNvSpPr/>
              <p:nvPr/>
            </p:nvSpPr>
            <p:spPr bwMode="auto">
              <a:xfrm>
                <a:off x="3768" y="2190"/>
                <a:ext cx="83" cy="13"/>
              </a:xfrm>
              <a:custGeom>
                <a:avLst/>
                <a:gdLst>
                  <a:gd name="T0" fmla="*/ 83 w 83"/>
                  <a:gd name="T1" fmla="*/ 0 h 13"/>
                  <a:gd name="T2" fmla="*/ 4 w 83"/>
                  <a:gd name="T3" fmla="*/ 0 h 13"/>
                  <a:gd name="T4" fmla="*/ 0 w 83"/>
                  <a:gd name="T5" fmla="*/ 13 h 13"/>
                  <a:gd name="T6" fmla="*/ 79 w 83"/>
                  <a:gd name="T7" fmla="*/ 13 h 13"/>
                  <a:gd name="T8" fmla="*/ 83 w 8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3">
                    <a:moveTo>
                      <a:pt x="83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79" y="13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6" name="iṣ1íḋê"/>
              <p:cNvSpPr/>
              <p:nvPr/>
            </p:nvSpPr>
            <p:spPr bwMode="auto">
              <a:xfrm>
                <a:off x="3603" y="2190"/>
                <a:ext cx="122" cy="13"/>
              </a:xfrm>
              <a:custGeom>
                <a:avLst/>
                <a:gdLst>
                  <a:gd name="T0" fmla="*/ 122 w 122"/>
                  <a:gd name="T1" fmla="*/ 0 h 13"/>
                  <a:gd name="T2" fmla="*/ 5 w 122"/>
                  <a:gd name="T3" fmla="*/ 0 h 13"/>
                  <a:gd name="T4" fmla="*/ 2 w 122"/>
                  <a:gd name="T5" fmla="*/ 4 h 13"/>
                  <a:gd name="T6" fmla="*/ 0 w 122"/>
                  <a:gd name="T7" fmla="*/ 13 h 13"/>
                  <a:gd name="T8" fmla="*/ 118 w 122"/>
                  <a:gd name="T9" fmla="*/ 13 h 13"/>
                  <a:gd name="T10" fmla="*/ 122 w 122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3">
                    <a:moveTo>
                      <a:pt x="122" y="0"/>
                    </a:moveTo>
                    <a:lnTo>
                      <a:pt x="5" y="0"/>
                    </a:lnTo>
                    <a:lnTo>
                      <a:pt x="2" y="4"/>
                    </a:lnTo>
                    <a:lnTo>
                      <a:pt x="0" y="13"/>
                    </a:lnTo>
                    <a:lnTo>
                      <a:pt x="118" y="1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35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7" name="işḷídé"/>
              <p:cNvSpPr/>
              <p:nvPr/>
            </p:nvSpPr>
            <p:spPr bwMode="auto">
              <a:xfrm>
                <a:off x="3603" y="2190"/>
                <a:ext cx="122" cy="13"/>
              </a:xfrm>
              <a:custGeom>
                <a:avLst/>
                <a:gdLst>
                  <a:gd name="T0" fmla="*/ 122 w 122"/>
                  <a:gd name="T1" fmla="*/ 0 h 13"/>
                  <a:gd name="T2" fmla="*/ 5 w 122"/>
                  <a:gd name="T3" fmla="*/ 0 h 13"/>
                  <a:gd name="T4" fmla="*/ 2 w 122"/>
                  <a:gd name="T5" fmla="*/ 4 h 13"/>
                  <a:gd name="T6" fmla="*/ 0 w 122"/>
                  <a:gd name="T7" fmla="*/ 13 h 13"/>
                  <a:gd name="T8" fmla="*/ 118 w 122"/>
                  <a:gd name="T9" fmla="*/ 13 h 13"/>
                  <a:gd name="T10" fmla="*/ 122 w 122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3">
                    <a:moveTo>
                      <a:pt x="122" y="0"/>
                    </a:moveTo>
                    <a:lnTo>
                      <a:pt x="5" y="0"/>
                    </a:lnTo>
                    <a:lnTo>
                      <a:pt x="2" y="4"/>
                    </a:lnTo>
                    <a:lnTo>
                      <a:pt x="0" y="13"/>
                    </a:lnTo>
                    <a:lnTo>
                      <a:pt x="118" y="13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8" name="ïṡḻíḓé"/>
              <p:cNvSpPr/>
              <p:nvPr/>
            </p:nvSpPr>
            <p:spPr bwMode="auto">
              <a:xfrm>
                <a:off x="3698" y="2025"/>
                <a:ext cx="65" cy="13"/>
              </a:xfrm>
              <a:custGeom>
                <a:avLst/>
                <a:gdLst>
                  <a:gd name="T0" fmla="*/ 65 w 65"/>
                  <a:gd name="T1" fmla="*/ 0 h 13"/>
                  <a:gd name="T2" fmla="*/ 8 w 65"/>
                  <a:gd name="T3" fmla="*/ 0 h 13"/>
                  <a:gd name="T4" fmla="*/ 0 w 65"/>
                  <a:gd name="T5" fmla="*/ 13 h 13"/>
                  <a:gd name="T6" fmla="*/ 61 w 65"/>
                  <a:gd name="T7" fmla="*/ 13 h 13"/>
                  <a:gd name="T8" fmla="*/ 65 w 6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5" y="0"/>
                    </a:moveTo>
                    <a:lnTo>
                      <a:pt x="8" y="0"/>
                    </a:lnTo>
                    <a:lnTo>
                      <a:pt x="0" y="13"/>
                    </a:lnTo>
                    <a:lnTo>
                      <a:pt x="61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EAE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9" name="iśḻïḓé"/>
              <p:cNvSpPr/>
              <p:nvPr/>
            </p:nvSpPr>
            <p:spPr bwMode="auto">
              <a:xfrm>
                <a:off x="3698" y="2025"/>
                <a:ext cx="65" cy="13"/>
              </a:xfrm>
              <a:custGeom>
                <a:avLst/>
                <a:gdLst>
                  <a:gd name="T0" fmla="*/ 65 w 65"/>
                  <a:gd name="T1" fmla="*/ 0 h 13"/>
                  <a:gd name="T2" fmla="*/ 8 w 65"/>
                  <a:gd name="T3" fmla="*/ 0 h 13"/>
                  <a:gd name="T4" fmla="*/ 0 w 65"/>
                  <a:gd name="T5" fmla="*/ 13 h 13"/>
                  <a:gd name="T6" fmla="*/ 61 w 65"/>
                  <a:gd name="T7" fmla="*/ 13 h 13"/>
                  <a:gd name="T8" fmla="*/ 65 w 6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3">
                    <a:moveTo>
                      <a:pt x="65" y="0"/>
                    </a:moveTo>
                    <a:lnTo>
                      <a:pt x="8" y="0"/>
                    </a:lnTo>
                    <a:lnTo>
                      <a:pt x="0" y="13"/>
                    </a:lnTo>
                    <a:lnTo>
                      <a:pt x="61" y="13"/>
                    </a:lnTo>
                    <a:lnTo>
                      <a:pt x="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0" name="íşḻïḋê"/>
              <p:cNvSpPr/>
              <p:nvPr/>
            </p:nvSpPr>
            <p:spPr bwMode="auto">
              <a:xfrm>
                <a:off x="3916" y="2025"/>
                <a:ext cx="45" cy="13"/>
              </a:xfrm>
              <a:custGeom>
                <a:avLst/>
                <a:gdLst>
                  <a:gd name="T0" fmla="*/ 45 w 45"/>
                  <a:gd name="T1" fmla="*/ 0 h 13"/>
                  <a:gd name="T2" fmla="*/ 4 w 45"/>
                  <a:gd name="T3" fmla="*/ 0 h 13"/>
                  <a:gd name="T4" fmla="*/ 0 w 45"/>
                  <a:gd name="T5" fmla="*/ 13 h 13"/>
                  <a:gd name="T6" fmla="*/ 37 w 45"/>
                  <a:gd name="T7" fmla="*/ 13 h 13"/>
                  <a:gd name="T8" fmla="*/ 45 w 4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3">
                    <a:moveTo>
                      <a:pt x="45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1" name="íşḷíḍè"/>
              <p:cNvSpPr/>
              <p:nvPr/>
            </p:nvSpPr>
            <p:spPr bwMode="auto">
              <a:xfrm>
                <a:off x="3916" y="2025"/>
                <a:ext cx="45" cy="13"/>
              </a:xfrm>
              <a:custGeom>
                <a:avLst/>
                <a:gdLst>
                  <a:gd name="T0" fmla="*/ 45 w 45"/>
                  <a:gd name="T1" fmla="*/ 0 h 13"/>
                  <a:gd name="T2" fmla="*/ 4 w 45"/>
                  <a:gd name="T3" fmla="*/ 0 h 13"/>
                  <a:gd name="T4" fmla="*/ 0 w 45"/>
                  <a:gd name="T5" fmla="*/ 13 h 13"/>
                  <a:gd name="T6" fmla="*/ 37 w 45"/>
                  <a:gd name="T7" fmla="*/ 13 h 13"/>
                  <a:gd name="T8" fmla="*/ 45 w 4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3">
                    <a:moveTo>
                      <a:pt x="45" y="0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2" name="îŝ1îḓê"/>
              <p:cNvSpPr/>
              <p:nvPr/>
            </p:nvSpPr>
            <p:spPr bwMode="auto">
              <a:xfrm>
                <a:off x="3665" y="2080"/>
                <a:ext cx="18" cy="12"/>
              </a:xfrm>
              <a:custGeom>
                <a:avLst/>
                <a:gdLst>
                  <a:gd name="T0" fmla="*/ 18 w 18"/>
                  <a:gd name="T1" fmla="*/ 0 h 12"/>
                  <a:gd name="T2" fmla="*/ 8 w 18"/>
                  <a:gd name="T3" fmla="*/ 0 h 12"/>
                  <a:gd name="T4" fmla="*/ 0 w 18"/>
                  <a:gd name="T5" fmla="*/ 12 h 12"/>
                  <a:gd name="T6" fmla="*/ 14 w 18"/>
                  <a:gd name="T7" fmla="*/ 12 h 12"/>
                  <a:gd name="T8" fmla="*/ 18 w 1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2">
                    <a:moveTo>
                      <a:pt x="18" y="0"/>
                    </a:moveTo>
                    <a:lnTo>
                      <a:pt x="8" y="0"/>
                    </a:lnTo>
                    <a:lnTo>
                      <a:pt x="0" y="12"/>
                    </a:lnTo>
                    <a:lnTo>
                      <a:pt x="14" y="1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3" name="ïş1îḋé"/>
              <p:cNvSpPr/>
              <p:nvPr/>
            </p:nvSpPr>
            <p:spPr bwMode="auto">
              <a:xfrm>
                <a:off x="3665" y="2080"/>
                <a:ext cx="18" cy="12"/>
              </a:xfrm>
              <a:custGeom>
                <a:avLst/>
                <a:gdLst>
                  <a:gd name="T0" fmla="*/ 18 w 18"/>
                  <a:gd name="T1" fmla="*/ 0 h 12"/>
                  <a:gd name="T2" fmla="*/ 8 w 18"/>
                  <a:gd name="T3" fmla="*/ 0 h 12"/>
                  <a:gd name="T4" fmla="*/ 0 w 18"/>
                  <a:gd name="T5" fmla="*/ 12 h 12"/>
                  <a:gd name="T6" fmla="*/ 14 w 18"/>
                  <a:gd name="T7" fmla="*/ 12 h 12"/>
                  <a:gd name="T8" fmla="*/ 18 w 1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2">
                    <a:moveTo>
                      <a:pt x="18" y="0"/>
                    </a:moveTo>
                    <a:lnTo>
                      <a:pt x="8" y="0"/>
                    </a:lnTo>
                    <a:lnTo>
                      <a:pt x="0" y="12"/>
                    </a:lnTo>
                    <a:lnTo>
                      <a:pt x="14" y="12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4" name="íS1íḑé"/>
              <p:cNvSpPr/>
              <p:nvPr/>
            </p:nvSpPr>
            <p:spPr bwMode="auto">
              <a:xfrm>
                <a:off x="3743" y="2080"/>
                <a:ext cx="122" cy="12"/>
              </a:xfrm>
              <a:custGeom>
                <a:avLst/>
                <a:gdLst>
                  <a:gd name="T0" fmla="*/ 122 w 122"/>
                  <a:gd name="T1" fmla="*/ 0 h 12"/>
                  <a:gd name="T2" fmla="*/ 4 w 122"/>
                  <a:gd name="T3" fmla="*/ 0 h 12"/>
                  <a:gd name="T4" fmla="*/ 0 w 122"/>
                  <a:gd name="T5" fmla="*/ 12 h 12"/>
                  <a:gd name="T6" fmla="*/ 118 w 122"/>
                  <a:gd name="T7" fmla="*/ 12 h 12"/>
                  <a:gd name="T8" fmla="*/ 122 w 12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">
                    <a:moveTo>
                      <a:pt x="122" y="0"/>
                    </a:moveTo>
                    <a:lnTo>
                      <a:pt x="4" y="0"/>
                    </a:lnTo>
                    <a:lnTo>
                      <a:pt x="0" y="12"/>
                    </a:lnTo>
                    <a:lnTo>
                      <a:pt x="118" y="1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B6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5" name="isḻîdè"/>
              <p:cNvSpPr/>
              <p:nvPr/>
            </p:nvSpPr>
            <p:spPr bwMode="auto">
              <a:xfrm>
                <a:off x="3743" y="2080"/>
                <a:ext cx="122" cy="12"/>
              </a:xfrm>
              <a:custGeom>
                <a:avLst/>
                <a:gdLst>
                  <a:gd name="T0" fmla="*/ 122 w 122"/>
                  <a:gd name="T1" fmla="*/ 0 h 12"/>
                  <a:gd name="T2" fmla="*/ 4 w 122"/>
                  <a:gd name="T3" fmla="*/ 0 h 12"/>
                  <a:gd name="T4" fmla="*/ 0 w 122"/>
                  <a:gd name="T5" fmla="*/ 12 h 12"/>
                  <a:gd name="T6" fmla="*/ 118 w 122"/>
                  <a:gd name="T7" fmla="*/ 12 h 12"/>
                  <a:gd name="T8" fmla="*/ 122 w 12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">
                    <a:moveTo>
                      <a:pt x="122" y="0"/>
                    </a:moveTo>
                    <a:lnTo>
                      <a:pt x="4" y="0"/>
                    </a:lnTo>
                    <a:lnTo>
                      <a:pt x="0" y="12"/>
                    </a:lnTo>
                    <a:lnTo>
                      <a:pt x="118" y="12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6" name="ïśļïďe"/>
              <p:cNvSpPr/>
              <p:nvPr/>
            </p:nvSpPr>
            <p:spPr bwMode="auto">
              <a:xfrm>
                <a:off x="3902" y="2080"/>
                <a:ext cx="25" cy="12"/>
              </a:xfrm>
              <a:custGeom>
                <a:avLst/>
                <a:gdLst>
                  <a:gd name="T0" fmla="*/ 25 w 25"/>
                  <a:gd name="T1" fmla="*/ 0 h 12"/>
                  <a:gd name="T2" fmla="*/ 4 w 25"/>
                  <a:gd name="T3" fmla="*/ 0 h 12"/>
                  <a:gd name="T4" fmla="*/ 0 w 25"/>
                  <a:gd name="T5" fmla="*/ 12 h 12"/>
                  <a:gd name="T6" fmla="*/ 18 w 25"/>
                  <a:gd name="T7" fmla="*/ 12 h 12"/>
                  <a:gd name="T8" fmla="*/ 25 w 25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2">
                    <a:moveTo>
                      <a:pt x="25" y="0"/>
                    </a:moveTo>
                    <a:lnTo>
                      <a:pt x="4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8FA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7" name="ïṣḻîḑe"/>
              <p:cNvSpPr/>
              <p:nvPr/>
            </p:nvSpPr>
            <p:spPr bwMode="auto">
              <a:xfrm>
                <a:off x="3902" y="2080"/>
                <a:ext cx="25" cy="12"/>
              </a:xfrm>
              <a:custGeom>
                <a:avLst/>
                <a:gdLst>
                  <a:gd name="T0" fmla="*/ 25 w 25"/>
                  <a:gd name="T1" fmla="*/ 0 h 12"/>
                  <a:gd name="T2" fmla="*/ 4 w 25"/>
                  <a:gd name="T3" fmla="*/ 0 h 12"/>
                  <a:gd name="T4" fmla="*/ 0 w 25"/>
                  <a:gd name="T5" fmla="*/ 12 h 12"/>
                  <a:gd name="T6" fmla="*/ 18 w 25"/>
                  <a:gd name="T7" fmla="*/ 12 h 12"/>
                  <a:gd name="T8" fmla="*/ 25 w 25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2">
                    <a:moveTo>
                      <a:pt x="25" y="0"/>
                    </a:moveTo>
                    <a:lnTo>
                      <a:pt x="4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8" name="îŝľidê"/>
              <p:cNvSpPr/>
              <p:nvPr/>
            </p:nvSpPr>
            <p:spPr bwMode="auto">
              <a:xfrm>
                <a:off x="2944" y="2390"/>
                <a:ext cx="796" cy="62"/>
              </a:xfrm>
              <a:custGeom>
                <a:avLst/>
                <a:gdLst>
                  <a:gd name="T0" fmla="*/ 600 w 625"/>
                  <a:gd name="T1" fmla="*/ 49 h 49"/>
                  <a:gd name="T2" fmla="*/ 25 w 625"/>
                  <a:gd name="T3" fmla="*/ 49 h 49"/>
                  <a:gd name="T4" fmla="*/ 0 w 625"/>
                  <a:gd name="T5" fmla="*/ 24 h 49"/>
                  <a:gd name="T6" fmla="*/ 25 w 625"/>
                  <a:gd name="T7" fmla="*/ 0 h 49"/>
                  <a:gd name="T8" fmla="*/ 600 w 625"/>
                  <a:gd name="T9" fmla="*/ 0 h 49"/>
                  <a:gd name="T10" fmla="*/ 625 w 625"/>
                  <a:gd name="T11" fmla="*/ 24 h 49"/>
                  <a:gd name="T12" fmla="*/ 600 w 625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5" h="49">
                    <a:moveTo>
                      <a:pt x="600" y="49"/>
                    </a:moveTo>
                    <a:cubicBezTo>
                      <a:pt x="25" y="49"/>
                      <a:pt x="25" y="49"/>
                      <a:pt x="25" y="49"/>
                    </a:cubicBezTo>
                    <a:cubicBezTo>
                      <a:pt x="11" y="49"/>
                      <a:pt x="0" y="38"/>
                      <a:pt x="0" y="24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14" y="0"/>
                      <a:pt x="625" y="11"/>
                      <a:pt x="625" y="24"/>
                    </a:cubicBezTo>
                    <a:cubicBezTo>
                      <a:pt x="625" y="38"/>
                      <a:pt x="614" y="49"/>
                      <a:pt x="600" y="49"/>
                    </a:cubicBezTo>
                  </a:path>
                </a:pathLst>
              </a:custGeom>
              <a:solidFill>
                <a:srgbClr val="807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9" name="îṥļiḍè"/>
              <p:cNvSpPr/>
              <p:nvPr/>
            </p:nvSpPr>
            <p:spPr bwMode="auto">
              <a:xfrm>
                <a:off x="3531" y="2388"/>
                <a:ext cx="487" cy="62"/>
              </a:xfrm>
              <a:custGeom>
                <a:avLst/>
                <a:gdLst>
                  <a:gd name="T0" fmla="*/ 358 w 382"/>
                  <a:gd name="T1" fmla="*/ 49 h 49"/>
                  <a:gd name="T2" fmla="*/ 24 w 382"/>
                  <a:gd name="T3" fmla="*/ 49 h 49"/>
                  <a:gd name="T4" fmla="*/ 0 w 382"/>
                  <a:gd name="T5" fmla="*/ 25 h 49"/>
                  <a:gd name="T6" fmla="*/ 24 w 382"/>
                  <a:gd name="T7" fmla="*/ 0 h 49"/>
                  <a:gd name="T8" fmla="*/ 358 w 382"/>
                  <a:gd name="T9" fmla="*/ 0 h 49"/>
                  <a:gd name="T10" fmla="*/ 382 w 382"/>
                  <a:gd name="T11" fmla="*/ 25 h 49"/>
                  <a:gd name="T12" fmla="*/ 358 w 382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2" h="49">
                    <a:moveTo>
                      <a:pt x="358" y="49"/>
                    </a:moveTo>
                    <a:cubicBezTo>
                      <a:pt x="24" y="49"/>
                      <a:pt x="24" y="49"/>
                      <a:pt x="24" y="49"/>
                    </a:cubicBezTo>
                    <a:cubicBezTo>
                      <a:pt x="11" y="49"/>
                      <a:pt x="0" y="38"/>
                      <a:pt x="0" y="25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58" y="0"/>
                      <a:pt x="358" y="0"/>
                      <a:pt x="358" y="0"/>
                    </a:cubicBezTo>
                    <a:cubicBezTo>
                      <a:pt x="371" y="0"/>
                      <a:pt x="382" y="11"/>
                      <a:pt x="382" y="25"/>
                    </a:cubicBezTo>
                    <a:cubicBezTo>
                      <a:pt x="382" y="38"/>
                      <a:pt x="371" y="49"/>
                      <a:pt x="358" y="49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0" name="ïşľïde"/>
              <p:cNvSpPr/>
              <p:nvPr/>
            </p:nvSpPr>
            <p:spPr bwMode="auto">
              <a:xfrm>
                <a:off x="3699" y="2409"/>
                <a:ext cx="55" cy="31"/>
              </a:xfrm>
              <a:prstGeom prst="rect">
                <a:avLst/>
              </a:prstGeom>
              <a:solidFill>
                <a:srgbClr val="BEBC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1" name="î$ḷïḑé"/>
              <p:cNvSpPr/>
              <p:nvPr/>
            </p:nvSpPr>
            <p:spPr bwMode="auto">
              <a:xfrm>
                <a:off x="3699" y="2409"/>
                <a:ext cx="55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2" name="iS1ïďé"/>
              <p:cNvSpPr/>
              <p:nvPr/>
            </p:nvSpPr>
            <p:spPr bwMode="auto">
              <a:xfrm>
                <a:off x="3782" y="2409"/>
                <a:ext cx="54" cy="31"/>
              </a:xfrm>
              <a:prstGeom prst="rect">
                <a:avLst/>
              </a:prstGeom>
              <a:solidFill>
                <a:srgbClr val="BEBC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3" name="îṧľiḓê"/>
              <p:cNvSpPr/>
              <p:nvPr/>
            </p:nvSpPr>
            <p:spPr bwMode="auto">
              <a:xfrm>
                <a:off x="3782" y="2409"/>
                <a:ext cx="54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4" name="iS1iďé"/>
              <p:cNvSpPr/>
              <p:nvPr/>
            </p:nvSpPr>
            <p:spPr bwMode="auto">
              <a:xfrm>
                <a:off x="3796" y="2408"/>
                <a:ext cx="56" cy="19"/>
              </a:xfrm>
              <a:prstGeom prst="rect">
                <a:avLst/>
              </a:pr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5" name="îṣḻíďê"/>
              <p:cNvSpPr/>
              <p:nvPr/>
            </p:nvSpPr>
            <p:spPr bwMode="auto">
              <a:xfrm>
                <a:off x="3712" y="2408"/>
                <a:ext cx="43" cy="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6" name="îšļïdè"/>
              <p:cNvSpPr/>
              <p:nvPr/>
            </p:nvSpPr>
            <p:spPr bwMode="auto">
              <a:xfrm>
                <a:off x="3970" y="2828"/>
                <a:ext cx="402" cy="81"/>
              </a:xfrm>
              <a:prstGeom prst="rect">
                <a:avLst/>
              </a:prstGeom>
              <a:solidFill>
                <a:srgbClr val="7573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7" name="íṧ1ïďe"/>
              <p:cNvSpPr/>
              <p:nvPr/>
            </p:nvSpPr>
            <p:spPr bwMode="auto">
              <a:xfrm>
                <a:off x="4307" y="2553"/>
                <a:ext cx="92" cy="1129"/>
              </a:xfrm>
              <a:prstGeom prst="rect">
                <a:avLst/>
              </a:prstGeom>
              <a:solidFill>
                <a:srgbClr val="7573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8" name="îṧļïḑé"/>
              <p:cNvSpPr/>
              <p:nvPr/>
            </p:nvSpPr>
            <p:spPr bwMode="auto">
              <a:xfrm>
                <a:off x="3939" y="2547"/>
                <a:ext cx="92" cy="1132"/>
              </a:xfrm>
              <a:prstGeom prst="rect">
                <a:avLst/>
              </a:prstGeom>
              <a:solidFill>
                <a:srgbClr val="B9B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9" name="ïṧlîḓe"/>
              <p:cNvSpPr/>
              <p:nvPr/>
            </p:nvSpPr>
            <p:spPr bwMode="auto">
              <a:xfrm>
                <a:off x="3939" y="2483"/>
                <a:ext cx="92" cy="499"/>
              </a:xfrm>
              <a:prstGeom prst="rect">
                <a:avLst/>
              </a:prstGeom>
              <a:solidFill>
                <a:srgbClr val="7573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0" name="iṡliḋê"/>
              <p:cNvSpPr/>
              <p:nvPr/>
            </p:nvSpPr>
            <p:spPr bwMode="auto">
              <a:xfrm>
                <a:off x="3200" y="2450"/>
                <a:ext cx="1277" cy="102"/>
              </a:xfrm>
              <a:custGeom>
                <a:avLst/>
                <a:gdLst>
                  <a:gd name="T0" fmla="*/ 1002 w 1002"/>
                  <a:gd name="T1" fmla="*/ 80 h 80"/>
                  <a:gd name="T2" fmla="*/ 0 w 1002"/>
                  <a:gd name="T3" fmla="*/ 80 h 80"/>
                  <a:gd name="T4" fmla="*/ 0 w 1002"/>
                  <a:gd name="T5" fmla="*/ 19 h 80"/>
                  <a:gd name="T6" fmla="*/ 19 w 1002"/>
                  <a:gd name="T7" fmla="*/ 0 h 80"/>
                  <a:gd name="T8" fmla="*/ 983 w 1002"/>
                  <a:gd name="T9" fmla="*/ 0 h 80"/>
                  <a:gd name="T10" fmla="*/ 1002 w 1002"/>
                  <a:gd name="T11" fmla="*/ 19 h 80"/>
                  <a:gd name="T12" fmla="*/ 1002 w 1002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2" h="80">
                    <a:moveTo>
                      <a:pt x="1002" y="8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983" y="0"/>
                      <a:pt x="983" y="0"/>
                      <a:pt x="983" y="0"/>
                    </a:cubicBezTo>
                    <a:cubicBezTo>
                      <a:pt x="993" y="0"/>
                      <a:pt x="1002" y="9"/>
                      <a:pt x="1002" y="19"/>
                    </a:cubicBezTo>
                    <a:lnTo>
                      <a:pt x="1002" y="80"/>
                    </a:lnTo>
                    <a:close/>
                  </a:path>
                </a:pathLst>
              </a:custGeom>
              <a:solidFill>
                <a:srgbClr val="C15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1" name="îšlide"/>
              <p:cNvSpPr/>
              <p:nvPr/>
            </p:nvSpPr>
            <p:spPr bwMode="auto">
              <a:xfrm>
                <a:off x="2300" y="2450"/>
                <a:ext cx="1805" cy="102"/>
              </a:xfrm>
              <a:custGeom>
                <a:avLst/>
                <a:gdLst>
                  <a:gd name="T0" fmla="*/ 1416 w 1416"/>
                  <a:gd name="T1" fmla="*/ 27 h 80"/>
                  <a:gd name="T2" fmla="*/ 1416 w 1416"/>
                  <a:gd name="T3" fmla="*/ 80 h 80"/>
                  <a:gd name="T4" fmla="*/ 0 w 1416"/>
                  <a:gd name="T5" fmla="*/ 80 h 80"/>
                  <a:gd name="T6" fmla="*/ 0 w 1416"/>
                  <a:gd name="T7" fmla="*/ 27 h 80"/>
                  <a:gd name="T8" fmla="*/ 28 w 1416"/>
                  <a:gd name="T9" fmla="*/ 0 h 80"/>
                  <a:gd name="T10" fmla="*/ 1389 w 1416"/>
                  <a:gd name="T11" fmla="*/ 0 h 80"/>
                  <a:gd name="T12" fmla="*/ 1416 w 1416"/>
                  <a:gd name="T13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6" h="80">
                    <a:moveTo>
                      <a:pt x="1416" y="27"/>
                    </a:moveTo>
                    <a:cubicBezTo>
                      <a:pt x="1416" y="80"/>
                      <a:pt x="1416" y="80"/>
                      <a:pt x="1416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1389" y="0"/>
                      <a:pt x="1389" y="0"/>
                      <a:pt x="1389" y="0"/>
                    </a:cubicBezTo>
                    <a:cubicBezTo>
                      <a:pt x="1404" y="0"/>
                      <a:pt x="1416" y="12"/>
                      <a:pt x="1416" y="27"/>
                    </a:cubicBezTo>
                    <a:close/>
                  </a:path>
                </a:pathLst>
              </a:custGeom>
              <a:solidFill>
                <a:srgbClr val="E88E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2" name="işḷiḓê"/>
              <p:cNvSpPr/>
              <p:nvPr/>
            </p:nvSpPr>
            <p:spPr bwMode="auto">
              <a:xfrm>
                <a:off x="2814" y="2450"/>
                <a:ext cx="382" cy="102"/>
              </a:xfrm>
              <a:custGeom>
                <a:avLst/>
                <a:gdLst>
                  <a:gd name="T0" fmla="*/ 382 w 382"/>
                  <a:gd name="T1" fmla="*/ 0 h 102"/>
                  <a:gd name="T2" fmla="*/ 329 w 382"/>
                  <a:gd name="T3" fmla="*/ 102 h 102"/>
                  <a:gd name="T4" fmla="*/ 0 w 382"/>
                  <a:gd name="T5" fmla="*/ 102 h 102"/>
                  <a:gd name="T6" fmla="*/ 0 w 382"/>
                  <a:gd name="T7" fmla="*/ 0 h 102"/>
                  <a:gd name="T8" fmla="*/ 382 w 382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102">
                    <a:moveTo>
                      <a:pt x="382" y="0"/>
                    </a:moveTo>
                    <a:lnTo>
                      <a:pt x="329" y="102"/>
                    </a:lnTo>
                    <a:lnTo>
                      <a:pt x="0" y="102"/>
                    </a:lnTo>
                    <a:lnTo>
                      <a:pt x="0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C15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3" name="ïś1ïḍe"/>
              <p:cNvSpPr/>
              <p:nvPr/>
            </p:nvSpPr>
            <p:spPr bwMode="auto">
              <a:xfrm>
                <a:off x="2386" y="2822"/>
                <a:ext cx="439" cy="80"/>
              </a:xfrm>
              <a:prstGeom prst="rect">
                <a:avLst/>
              </a:pr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4" name="ïŝ1íḍe"/>
              <p:cNvSpPr/>
              <p:nvPr/>
            </p:nvSpPr>
            <p:spPr bwMode="auto">
              <a:xfrm>
                <a:off x="2760" y="2547"/>
                <a:ext cx="92" cy="1134"/>
              </a:xfrm>
              <a:prstGeom prst="rect">
                <a:avLst/>
              </a:prstGeom>
              <a:solidFill>
                <a:srgbClr val="7573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5" name="î$1íḑé"/>
              <p:cNvSpPr/>
              <p:nvPr/>
            </p:nvSpPr>
            <p:spPr bwMode="auto">
              <a:xfrm>
                <a:off x="2372" y="2547"/>
                <a:ext cx="91" cy="1128"/>
              </a:xfrm>
              <a:prstGeom prst="rect">
                <a:avLst/>
              </a:prstGeom>
              <a:solidFill>
                <a:srgbClr val="B9B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6" name="isļiḋe"/>
              <p:cNvSpPr/>
              <p:nvPr/>
            </p:nvSpPr>
            <p:spPr bwMode="auto">
              <a:xfrm>
                <a:off x="2211" y="2077"/>
                <a:ext cx="805" cy="890"/>
              </a:xfrm>
              <a:custGeom>
                <a:avLst/>
                <a:gdLst>
                  <a:gd name="T0" fmla="*/ 632 w 632"/>
                  <a:gd name="T1" fmla="*/ 661 h 699"/>
                  <a:gd name="T2" fmla="*/ 137 w 632"/>
                  <a:gd name="T3" fmla="*/ 699 h 699"/>
                  <a:gd name="T4" fmla="*/ 0 w 632"/>
                  <a:gd name="T5" fmla="*/ 2 h 699"/>
                  <a:gd name="T6" fmla="*/ 332 w 632"/>
                  <a:gd name="T7" fmla="*/ 1 h 699"/>
                  <a:gd name="T8" fmla="*/ 525 w 632"/>
                  <a:gd name="T9" fmla="*/ 157 h 699"/>
                  <a:gd name="T10" fmla="*/ 632 w 632"/>
                  <a:gd name="T11" fmla="*/ 6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2" h="699">
                    <a:moveTo>
                      <a:pt x="632" y="661"/>
                    </a:moveTo>
                    <a:cubicBezTo>
                      <a:pt x="137" y="699"/>
                      <a:pt x="137" y="699"/>
                      <a:pt x="137" y="69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425" y="0"/>
                      <a:pt x="506" y="65"/>
                      <a:pt x="525" y="157"/>
                    </a:cubicBezTo>
                    <a:lnTo>
                      <a:pt x="632" y="661"/>
                    </a:lnTo>
                    <a:close/>
                  </a:path>
                </a:pathLst>
              </a:custGeom>
              <a:solidFill>
                <a:srgbClr val="5C1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7" name="ïŝļîḓé"/>
              <p:cNvSpPr/>
              <p:nvPr/>
            </p:nvSpPr>
            <p:spPr bwMode="auto">
              <a:xfrm>
                <a:off x="2148" y="2072"/>
                <a:ext cx="242" cy="912"/>
              </a:xfrm>
              <a:custGeom>
                <a:avLst/>
                <a:gdLst>
                  <a:gd name="T0" fmla="*/ 89 w 190"/>
                  <a:gd name="T1" fmla="*/ 686 h 717"/>
                  <a:gd name="T2" fmla="*/ 2 w 190"/>
                  <a:gd name="T3" fmla="*/ 45 h 717"/>
                  <a:gd name="T4" fmla="*/ 31 w 190"/>
                  <a:gd name="T5" fmla="*/ 6 h 717"/>
                  <a:gd name="T6" fmla="*/ 63 w 190"/>
                  <a:gd name="T7" fmla="*/ 2 h 717"/>
                  <a:gd name="T8" fmla="*/ 101 w 190"/>
                  <a:gd name="T9" fmla="*/ 31 h 717"/>
                  <a:gd name="T10" fmla="*/ 187 w 190"/>
                  <a:gd name="T11" fmla="*/ 672 h 717"/>
                  <a:gd name="T12" fmla="*/ 158 w 190"/>
                  <a:gd name="T13" fmla="*/ 711 h 717"/>
                  <a:gd name="T14" fmla="*/ 127 w 190"/>
                  <a:gd name="T15" fmla="*/ 715 h 717"/>
                  <a:gd name="T16" fmla="*/ 89 w 190"/>
                  <a:gd name="T17" fmla="*/ 686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717">
                    <a:moveTo>
                      <a:pt x="89" y="68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26"/>
                      <a:pt x="13" y="9"/>
                      <a:pt x="31" y="6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81" y="0"/>
                      <a:pt x="98" y="13"/>
                      <a:pt x="101" y="31"/>
                    </a:cubicBez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90" y="691"/>
                      <a:pt x="177" y="708"/>
                      <a:pt x="158" y="711"/>
                    </a:cubicBezTo>
                    <a:cubicBezTo>
                      <a:pt x="127" y="715"/>
                      <a:pt x="127" y="715"/>
                      <a:pt x="127" y="715"/>
                    </a:cubicBezTo>
                    <a:cubicBezTo>
                      <a:pt x="108" y="717"/>
                      <a:pt x="91" y="704"/>
                      <a:pt x="89" y="686"/>
                    </a:cubicBezTo>
                    <a:close/>
                  </a:path>
                </a:pathLst>
              </a:custGeom>
              <a:solidFill>
                <a:srgbClr val="ED57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8" name="ïš1iḓé"/>
              <p:cNvSpPr/>
              <p:nvPr/>
            </p:nvSpPr>
            <p:spPr bwMode="auto">
              <a:xfrm>
                <a:off x="2616" y="3030"/>
                <a:ext cx="74" cy="435"/>
              </a:xfrm>
              <a:prstGeom prst="rect">
                <a:avLst/>
              </a:prstGeom>
              <a:solidFill>
                <a:srgbClr val="B9B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9" name="i$ḻiḋè"/>
              <p:cNvSpPr/>
              <p:nvPr/>
            </p:nvSpPr>
            <p:spPr bwMode="auto">
              <a:xfrm>
                <a:off x="2616" y="3056"/>
                <a:ext cx="74" cy="99"/>
              </a:xfrm>
              <a:custGeom>
                <a:avLst/>
                <a:gdLst>
                  <a:gd name="T0" fmla="*/ 58 w 58"/>
                  <a:gd name="T1" fmla="*/ 0 h 78"/>
                  <a:gd name="T2" fmla="*/ 58 w 58"/>
                  <a:gd name="T3" fmla="*/ 78 h 78"/>
                  <a:gd name="T4" fmla="*/ 0 w 58"/>
                  <a:gd name="T5" fmla="*/ 55 h 78"/>
                  <a:gd name="T6" fmla="*/ 0 w 58"/>
                  <a:gd name="T7" fmla="*/ 3 h 78"/>
                  <a:gd name="T8" fmla="*/ 58 w 5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8">
                    <a:moveTo>
                      <a:pt x="58" y="0"/>
                    </a:moveTo>
                    <a:cubicBezTo>
                      <a:pt x="58" y="78"/>
                      <a:pt x="58" y="78"/>
                      <a:pt x="58" y="78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2"/>
                      <a:pt x="43" y="1"/>
                      <a:pt x="58" y="0"/>
                    </a:cubicBezTo>
                    <a:close/>
                  </a:path>
                </a:pathLst>
              </a:custGeom>
              <a:solidFill>
                <a:srgbClr val="161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0" name="ïśľiḋê"/>
              <p:cNvSpPr/>
              <p:nvPr/>
            </p:nvSpPr>
            <p:spPr bwMode="auto">
              <a:xfrm>
                <a:off x="2462" y="3000"/>
                <a:ext cx="395" cy="66"/>
              </a:xfrm>
              <a:custGeom>
                <a:avLst/>
                <a:gdLst>
                  <a:gd name="T0" fmla="*/ 293 w 310"/>
                  <a:gd name="T1" fmla="*/ 52 h 52"/>
                  <a:gd name="T2" fmla="*/ 17 w 310"/>
                  <a:gd name="T3" fmla="*/ 52 h 52"/>
                  <a:gd name="T4" fmla="*/ 0 w 310"/>
                  <a:gd name="T5" fmla="*/ 34 h 52"/>
                  <a:gd name="T6" fmla="*/ 0 w 310"/>
                  <a:gd name="T7" fmla="*/ 18 h 52"/>
                  <a:gd name="T8" fmla="*/ 17 w 310"/>
                  <a:gd name="T9" fmla="*/ 0 h 52"/>
                  <a:gd name="T10" fmla="*/ 293 w 310"/>
                  <a:gd name="T11" fmla="*/ 0 h 52"/>
                  <a:gd name="T12" fmla="*/ 310 w 310"/>
                  <a:gd name="T13" fmla="*/ 18 h 52"/>
                  <a:gd name="T14" fmla="*/ 310 w 310"/>
                  <a:gd name="T15" fmla="*/ 34 h 52"/>
                  <a:gd name="T16" fmla="*/ 293 w 310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52">
                    <a:moveTo>
                      <a:pt x="293" y="52"/>
                    </a:moveTo>
                    <a:cubicBezTo>
                      <a:pt x="17" y="52"/>
                      <a:pt x="17" y="52"/>
                      <a:pt x="17" y="52"/>
                    </a:cubicBezTo>
                    <a:cubicBezTo>
                      <a:pt x="8" y="52"/>
                      <a:pt x="0" y="44"/>
                      <a:pt x="0" y="3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02" y="0"/>
                      <a:pt x="310" y="8"/>
                      <a:pt x="310" y="18"/>
                    </a:cubicBezTo>
                    <a:cubicBezTo>
                      <a:pt x="310" y="34"/>
                      <a:pt x="310" y="34"/>
                      <a:pt x="310" y="34"/>
                    </a:cubicBezTo>
                    <a:cubicBezTo>
                      <a:pt x="310" y="44"/>
                      <a:pt x="302" y="52"/>
                      <a:pt x="293" y="52"/>
                    </a:cubicBezTo>
                    <a:close/>
                  </a:path>
                </a:pathLst>
              </a:custGeom>
              <a:solidFill>
                <a:srgbClr val="161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1" name="ïṧľiďé"/>
              <p:cNvSpPr/>
              <p:nvPr/>
            </p:nvSpPr>
            <p:spPr bwMode="auto">
              <a:xfrm>
                <a:off x="2525" y="2862"/>
                <a:ext cx="544" cy="164"/>
              </a:xfrm>
              <a:custGeom>
                <a:avLst/>
                <a:gdLst>
                  <a:gd name="T0" fmla="*/ 383 w 427"/>
                  <a:gd name="T1" fmla="*/ 129 h 129"/>
                  <a:gd name="T2" fmla="*/ 44 w 427"/>
                  <a:gd name="T3" fmla="*/ 129 h 129"/>
                  <a:gd name="T4" fmla="*/ 0 w 427"/>
                  <a:gd name="T5" fmla="*/ 85 h 129"/>
                  <a:gd name="T6" fmla="*/ 0 w 427"/>
                  <a:gd name="T7" fmla="*/ 44 h 129"/>
                  <a:gd name="T8" fmla="*/ 44 w 427"/>
                  <a:gd name="T9" fmla="*/ 0 h 129"/>
                  <a:gd name="T10" fmla="*/ 383 w 427"/>
                  <a:gd name="T11" fmla="*/ 0 h 129"/>
                  <a:gd name="T12" fmla="*/ 427 w 427"/>
                  <a:gd name="T13" fmla="*/ 44 h 129"/>
                  <a:gd name="T14" fmla="*/ 427 w 427"/>
                  <a:gd name="T15" fmla="*/ 85 h 129"/>
                  <a:gd name="T16" fmla="*/ 383 w 427"/>
                  <a:gd name="T1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7" h="129">
                    <a:moveTo>
                      <a:pt x="383" y="129"/>
                    </a:moveTo>
                    <a:cubicBezTo>
                      <a:pt x="44" y="129"/>
                      <a:pt x="44" y="129"/>
                      <a:pt x="44" y="129"/>
                    </a:cubicBezTo>
                    <a:cubicBezTo>
                      <a:pt x="20" y="129"/>
                      <a:pt x="0" y="109"/>
                      <a:pt x="0" y="8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ubicBezTo>
                      <a:pt x="383" y="0"/>
                      <a:pt x="383" y="0"/>
                      <a:pt x="383" y="0"/>
                    </a:cubicBezTo>
                    <a:cubicBezTo>
                      <a:pt x="407" y="0"/>
                      <a:pt x="427" y="19"/>
                      <a:pt x="427" y="44"/>
                    </a:cubicBezTo>
                    <a:cubicBezTo>
                      <a:pt x="427" y="85"/>
                      <a:pt x="427" y="85"/>
                      <a:pt x="427" y="85"/>
                    </a:cubicBezTo>
                    <a:cubicBezTo>
                      <a:pt x="427" y="109"/>
                      <a:pt x="407" y="129"/>
                      <a:pt x="383" y="129"/>
                    </a:cubicBezTo>
                    <a:close/>
                  </a:path>
                </a:pathLst>
              </a:custGeom>
              <a:solidFill>
                <a:srgbClr val="5C1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2" name="íṣḻidé"/>
              <p:cNvSpPr/>
              <p:nvPr/>
            </p:nvSpPr>
            <p:spPr bwMode="auto">
              <a:xfrm>
                <a:off x="2267" y="2864"/>
                <a:ext cx="468" cy="165"/>
              </a:xfrm>
              <a:custGeom>
                <a:avLst/>
                <a:gdLst>
                  <a:gd name="T0" fmla="*/ 323 w 367"/>
                  <a:gd name="T1" fmla="*/ 130 h 130"/>
                  <a:gd name="T2" fmla="*/ 44 w 367"/>
                  <a:gd name="T3" fmla="*/ 130 h 130"/>
                  <a:gd name="T4" fmla="*/ 0 w 367"/>
                  <a:gd name="T5" fmla="*/ 86 h 130"/>
                  <a:gd name="T6" fmla="*/ 0 w 367"/>
                  <a:gd name="T7" fmla="*/ 44 h 130"/>
                  <a:gd name="T8" fmla="*/ 44 w 367"/>
                  <a:gd name="T9" fmla="*/ 0 h 130"/>
                  <a:gd name="T10" fmla="*/ 323 w 367"/>
                  <a:gd name="T11" fmla="*/ 0 h 130"/>
                  <a:gd name="T12" fmla="*/ 367 w 367"/>
                  <a:gd name="T13" fmla="*/ 44 h 130"/>
                  <a:gd name="T14" fmla="*/ 367 w 367"/>
                  <a:gd name="T15" fmla="*/ 86 h 130"/>
                  <a:gd name="T16" fmla="*/ 323 w 367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7" h="130">
                    <a:moveTo>
                      <a:pt x="323" y="130"/>
                    </a:moveTo>
                    <a:cubicBezTo>
                      <a:pt x="44" y="130"/>
                      <a:pt x="44" y="130"/>
                      <a:pt x="44" y="130"/>
                    </a:cubicBezTo>
                    <a:cubicBezTo>
                      <a:pt x="20" y="130"/>
                      <a:pt x="0" y="110"/>
                      <a:pt x="0" y="8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47" y="0"/>
                      <a:pt x="367" y="20"/>
                      <a:pt x="367" y="44"/>
                    </a:cubicBezTo>
                    <a:cubicBezTo>
                      <a:pt x="367" y="86"/>
                      <a:pt x="367" y="86"/>
                      <a:pt x="367" y="86"/>
                    </a:cubicBezTo>
                    <a:cubicBezTo>
                      <a:pt x="367" y="110"/>
                      <a:pt x="347" y="130"/>
                      <a:pt x="323" y="130"/>
                    </a:cubicBezTo>
                    <a:close/>
                  </a:path>
                </a:pathLst>
              </a:custGeom>
              <a:solidFill>
                <a:srgbClr val="ED57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3" name="í$ḻîḑé"/>
              <p:cNvSpPr/>
              <p:nvPr/>
            </p:nvSpPr>
            <p:spPr bwMode="auto">
              <a:xfrm>
                <a:off x="2336" y="3464"/>
                <a:ext cx="630" cy="147"/>
              </a:xfrm>
              <a:custGeom>
                <a:avLst/>
                <a:gdLst>
                  <a:gd name="T0" fmla="*/ 494 w 494"/>
                  <a:gd name="T1" fmla="*/ 115 h 115"/>
                  <a:gd name="T2" fmla="*/ 458 w 494"/>
                  <a:gd name="T3" fmla="*/ 115 h 115"/>
                  <a:gd name="T4" fmla="*/ 379 w 494"/>
                  <a:gd name="T5" fmla="*/ 37 h 115"/>
                  <a:gd name="T6" fmla="*/ 115 w 494"/>
                  <a:gd name="T7" fmla="*/ 37 h 115"/>
                  <a:gd name="T8" fmla="*/ 36 w 494"/>
                  <a:gd name="T9" fmla="*/ 115 h 115"/>
                  <a:gd name="T10" fmla="*/ 0 w 494"/>
                  <a:gd name="T11" fmla="*/ 115 h 115"/>
                  <a:gd name="T12" fmla="*/ 115 w 494"/>
                  <a:gd name="T13" fmla="*/ 0 h 115"/>
                  <a:gd name="T14" fmla="*/ 379 w 494"/>
                  <a:gd name="T15" fmla="*/ 0 h 115"/>
                  <a:gd name="T16" fmla="*/ 494 w 494"/>
                  <a:gd name="T1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115">
                    <a:moveTo>
                      <a:pt x="494" y="115"/>
                    </a:moveTo>
                    <a:cubicBezTo>
                      <a:pt x="458" y="115"/>
                      <a:pt x="458" y="115"/>
                      <a:pt x="458" y="115"/>
                    </a:cubicBezTo>
                    <a:cubicBezTo>
                      <a:pt x="458" y="72"/>
                      <a:pt x="422" y="37"/>
                      <a:pt x="379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72" y="37"/>
                      <a:pt x="36" y="72"/>
                      <a:pt x="36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52"/>
                      <a:pt x="52" y="0"/>
                      <a:pt x="115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442" y="0"/>
                      <a:pt x="494" y="52"/>
                      <a:pt x="494" y="115"/>
                    </a:cubicBezTo>
                    <a:close/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4" name="iṥľîḍè"/>
              <p:cNvSpPr/>
              <p:nvPr/>
            </p:nvSpPr>
            <p:spPr bwMode="auto">
              <a:xfrm>
                <a:off x="2599" y="3395"/>
                <a:ext cx="108" cy="70"/>
              </a:xfrm>
              <a:prstGeom prst="rect">
                <a:avLst/>
              </a:pr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5" name="îšḻiḋe"/>
              <p:cNvSpPr/>
              <p:nvPr/>
            </p:nvSpPr>
            <p:spPr bwMode="auto">
              <a:xfrm>
                <a:off x="2321" y="3617"/>
                <a:ext cx="76" cy="76"/>
              </a:xfrm>
              <a:prstGeom prst="ellipse">
                <a:avLst/>
              </a:pr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6" name="îṧľîḑe"/>
              <p:cNvSpPr/>
              <p:nvPr/>
            </p:nvSpPr>
            <p:spPr bwMode="auto">
              <a:xfrm>
                <a:off x="2309" y="3590"/>
                <a:ext cx="105" cy="63"/>
              </a:xfrm>
              <a:custGeom>
                <a:avLst/>
                <a:gdLst>
                  <a:gd name="T0" fmla="*/ 82 w 82"/>
                  <a:gd name="T1" fmla="*/ 49 h 49"/>
                  <a:gd name="T2" fmla="*/ 0 w 82"/>
                  <a:gd name="T3" fmla="*/ 49 h 49"/>
                  <a:gd name="T4" fmla="*/ 0 w 82"/>
                  <a:gd name="T5" fmla="*/ 27 h 49"/>
                  <a:gd name="T6" fmla="*/ 27 w 82"/>
                  <a:gd name="T7" fmla="*/ 0 h 49"/>
                  <a:gd name="T8" fmla="*/ 55 w 82"/>
                  <a:gd name="T9" fmla="*/ 0 h 49"/>
                  <a:gd name="T10" fmla="*/ 82 w 82"/>
                  <a:gd name="T11" fmla="*/ 27 h 49"/>
                  <a:gd name="T12" fmla="*/ 82 w 82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49">
                    <a:moveTo>
                      <a:pt x="82" y="49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70" y="0"/>
                      <a:pt x="82" y="12"/>
                      <a:pt x="82" y="27"/>
                    </a:cubicBezTo>
                    <a:lnTo>
                      <a:pt x="82" y="49"/>
                    </a:lnTo>
                    <a:close/>
                  </a:path>
                </a:pathLst>
              </a:custGeom>
              <a:solidFill>
                <a:srgbClr val="2D3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7" name="iŝḻíḓe"/>
              <p:cNvSpPr/>
              <p:nvPr/>
            </p:nvSpPr>
            <p:spPr bwMode="auto">
              <a:xfrm>
                <a:off x="2907" y="3617"/>
                <a:ext cx="76" cy="76"/>
              </a:xfrm>
              <a:prstGeom prst="ellipse">
                <a:avLst/>
              </a:pr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8" name="îš1íḓe"/>
              <p:cNvSpPr/>
              <p:nvPr/>
            </p:nvSpPr>
            <p:spPr bwMode="auto">
              <a:xfrm>
                <a:off x="2895" y="3590"/>
                <a:ext cx="106" cy="63"/>
              </a:xfrm>
              <a:custGeom>
                <a:avLst/>
                <a:gdLst>
                  <a:gd name="T0" fmla="*/ 83 w 83"/>
                  <a:gd name="T1" fmla="*/ 49 h 49"/>
                  <a:gd name="T2" fmla="*/ 0 w 83"/>
                  <a:gd name="T3" fmla="*/ 49 h 49"/>
                  <a:gd name="T4" fmla="*/ 0 w 83"/>
                  <a:gd name="T5" fmla="*/ 27 h 49"/>
                  <a:gd name="T6" fmla="*/ 27 w 83"/>
                  <a:gd name="T7" fmla="*/ 0 h 49"/>
                  <a:gd name="T8" fmla="*/ 56 w 83"/>
                  <a:gd name="T9" fmla="*/ 0 h 49"/>
                  <a:gd name="T10" fmla="*/ 83 w 83"/>
                  <a:gd name="T11" fmla="*/ 27 h 49"/>
                  <a:gd name="T12" fmla="*/ 83 w 8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49">
                    <a:moveTo>
                      <a:pt x="83" y="49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71" y="0"/>
                      <a:pt x="83" y="12"/>
                      <a:pt x="83" y="27"/>
                    </a:cubicBezTo>
                    <a:lnTo>
                      <a:pt x="83" y="49"/>
                    </a:lnTo>
                    <a:close/>
                  </a:path>
                </a:pathLst>
              </a:custGeom>
              <a:solidFill>
                <a:srgbClr val="2D3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9" name="îśḷïdê"/>
              <p:cNvSpPr/>
              <p:nvPr/>
            </p:nvSpPr>
            <p:spPr bwMode="auto">
              <a:xfrm>
                <a:off x="2624" y="3479"/>
                <a:ext cx="61" cy="138"/>
              </a:xfrm>
              <a:prstGeom prst="rect">
                <a:avLst/>
              </a:pr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0" name="îṩľiḍe"/>
              <p:cNvSpPr/>
              <p:nvPr/>
            </p:nvSpPr>
            <p:spPr bwMode="auto">
              <a:xfrm>
                <a:off x="2618" y="3617"/>
                <a:ext cx="77" cy="76"/>
              </a:xfrm>
              <a:prstGeom prst="ellipse">
                <a:avLst/>
              </a:pr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1" name="îśľïḑè"/>
              <p:cNvSpPr/>
              <p:nvPr/>
            </p:nvSpPr>
            <p:spPr bwMode="auto">
              <a:xfrm>
                <a:off x="2607" y="3590"/>
                <a:ext cx="105" cy="63"/>
              </a:xfrm>
              <a:custGeom>
                <a:avLst/>
                <a:gdLst>
                  <a:gd name="T0" fmla="*/ 82 w 82"/>
                  <a:gd name="T1" fmla="*/ 49 h 49"/>
                  <a:gd name="T2" fmla="*/ 0 w 82"/>
                  <a:gd name="T3" fmla="*/ 49 h 49"/>
                  <a:gd name="T4" fmla="*/ 0 w 82"/>
                  <a:gd name="T5" fmla="*/ 27 h 49"/>
                  <a:gd name="T6" fmla="*/ 27 w 82"/>
                  <a:gd name="T7" fmla="*/ 0 h 49"/>
                  <a:gd name="T8" fmla="*/ 55 w 82"/>
                  <a:gd name="T9" fmla="*/ 0 h 49"/>
                  <a:gd name="T10" fmla="*/ 82 w 82"/>
                  <a:gd name="T11" fmla="*/ 27 h 49"/>
                  <a:gd name="T12" fmla="*/ 82 w 82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49">
                    <a:moveTo>
                      <a:pt x="82" y="49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70" y="0"/>
                      <a:pt x="82" y="12"/>
                      <a:pt x="82" y="27"/>
                    </a:cubicBezTo>
                    <a:lnTo>
                      <a:pt x="82" y="49"/>
                    </a:lnTo>
                    <a:close/>
                  </a:path>
                </a:pathLst>
              </a:custGeom>
              <a:solidFill>
                <a:srgbClr val="2D3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2" name="íṧļïḍê"/>
              <p:cNvSpPr/>
              <p:nvPr/>
            </p:nvSpPr>
            <p:spPr bwMode="auto">
              <a:xfrm>
                <a:off x="3137" y="3538"/>
                <a:ext cx="320" cy="116"/>
              </a:xfrm>
              <a:custGeom>
                <a:avLst/>
                <a:gdLst>
                  <a:gd name="T0" fmla="*/ 3 w 251"/>
                  <a:gd name="T1" fmla="*/ 91 h 91"/>
                  <a:gd name="T2" fmla="*/ 227 w 251"/>
                  <a:gd name="T3" fmla="*/ 83 h 91"/>
                  <a:gd name="T4" fmla="*/ 251 w 251"/>
                  <a:gd name="T5" fmla="*/ 57 h 91"/>
                  <a:gd name="T6" fmla="*/ 234 w 251"/>
                  <a:gd name="T7" fmla="*/ 35 h 91"/>
                  <a:gd name="T8" fmla="*/ 121 w 251"/>
                  <a:gd name="T9" fmla="*/ 0 h 91"/>
                  <a:gd name="T10" fmla="*/ 0 w 251"/>
                  <a:gd name="T11" fmla="*/ 8 h 91"/>
                  <a:gd name="T12" fmla="*/ 3 w 251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91">
                    <a:moveTo>
                      <a:pt x="3" y="91"/>
                    </a:moveTo>
                    <a:cubicBezTo>
                      <a:pt x="227" y="83"/>
                      <a:pt x="227" y="83"/>
                      <a:pt x="227" y="83"/>
                    </a:cubicBezTo>
                    <a:cubicBezTo>
                      <a:pt x="241" y="82"/>
                      <a:pt x="251" y="71"/>
                      <a:pt x="251" y="57"/>
                    </a:cubicBezTo>
                    <a:cubicBezTo>
                      <a:pt x="250" y="47"/>
                      <a:pt x="244" y="38"/>
                      <a:pt x="234" y="35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3" y="91"/>
                    </a:lnTo>
                    <a:close/>
                  </a:path>
                </a:pathLst>
              </a:custGeom>
              <a:solidFill>
                <a:srgbClr val="AA68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3" name="îṥḷíďé"/>
              <p:cNvSpPr/>
              <p:nvPr/>
            </p:nvSpPr>
            <p:spPr bwMode="auto">
              <a:xfrm>
                <a:off x="3143" y="3630"/>
                <a:ext cx="310" cy="34"/>
              </a:xfrm>
              <a:custGeom>
                <a:avLst/>
                <a:gdLst>
                  <a:gd name="T0" fmla="*/ 233 w 244"/>
                  <a:gd name="T1" fmla="*/ 16 h 27"/>
                  <a:gd name="T2" fmla="*/ 1 w 244"/>
                  <a:gd name="T3" fmla="*/ 27 h 27"/>
                  <a:gd name="T4" fmla="*/ 0 w 244"/>
                  <a:gd name="T5" fmla="*/ 11 h 27"/>
                  <a:gd name="T6" fmla="*/ 244 w 244"/>
                  <a:gd name="T7" fmla="*/ 0 h 27"/>
                  <a:gd name="T8" fmla="*/ 244 w 244"/>
                  <a:gd name="T9" fmla="*/ 5 h 27"/>
                  <a:gd name="T10" fmla="*/ 233 w 244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27">
                    <a:moveTo>
                      <a:pt x="233" y="16"/>
                    </a:moveTo>
                    <a:cubicBezTo>
                      <a:pt x="1" y="27"/>
                      <a:pt x="1" y="27"/>
                      <a:pt x="1" y="2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5"/>
                      <a:pt x="244" y="5"/>
                      <a:pt x="244" y="5"/>
                    </a:cubicBezTo>
                    <a:cubicBezTo>
                      <a:pt x="244" y="11"/>
                      <a:pt x="240" y="16"/>
                      <a:pt x="233" y="16"/>
                    </a:cubicBezTo>
                    <a:close/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4" name="iṡlîḍê"/>
              <p:cNvSpPr/>
              <p:nvPr/>
            </p:nvSpPr>
            <p:spPr bwMode="auto">
              <a:xfrm>
                <a:off x="2441" y="2603"/>
                <a:ext cx="495" cy="263"/>
              </a:xfrm>
              <a:custGeom>
                <a:avLst/>
                <a:gdLst>
                  <a:gd name="T0" fmla="*/ 375 w 389"/>
                  <a:gd name="T1" fmla="*/ 105 h 207"/>
                  <a:gd name="T2" fmla="*/ 352 w 389"/>
                  <a:gd name="T3" fmla="*/ 170 h 207"/>
                  <a:gd name="T4" fmla="*/ 274 w 389"/>
                  <a:gd name="T5" fmla="*/ 207 h 207"/>
                  <a:gd name="T6" fmla="*/ 103 w 389"/>
                  <a:gd name="T7" fmla="*/ 207 h 207"/>
                  <a:gd name="T8" fmla="*/ 88 w 389"/>
                  <a:gd name="T9" fmla="*/ 206 h 207"/>
                  <a:gd name="T10" fmla="*/ 53 w 389"/>
                  <a:gd name="T11" fmla="*/ 194 h 207"/>
                  <a:gd name="T12" fmla="*/ 48 w 389"/>
                  <a:gd name="T13" fmla="*/ 190 h 207"/>
                  <a:gd name="T14" fmla="*/ 1 w 389"/>
                  <a:gd name="T15" fmla="*/ 105 h 207"/>
                  <a:gd name="T16" fmla="*/ 0 w 389"/>
                  <a:gd name="T17" fmla="*/ 55 h 207"/>
                  <a:gd name="T18" fmla="*/ 389 w 389"/>
                  <a:gd name="T19" fmla="*/ 0 h 207"/>
                  <a:gd name="T20" fmla="*/ 375 w 389"/>
                  <a:gd name="T21" fmla="*/ 10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9" h="207">
                    <a:moveTo>
                      <a:pt x="375" y="105"/>
                    </a:moveTo>
                    <a:cubicBezTo>
                      <a:pt x="375" y="130"/>
                      <a:pt x="366" y="152"/>
                      <a:pt x="352" y="170"/>
                    </a:cubicBezTo>
                    <a:cubicBezTo>
                      <a:pt x="333" y="192"/>
                      <a:pt x="305" y="207"/>
                      <a:pt x="274" y="207"/>
                    </a:cubicBezTo>
                    <a:cubicBezTo>
                      <a:pt x="103" y="207"/>
                      <a:pt x="103" y="207"/>
                      <a:pt x="103" y="207"/>
                    </a:cubicBezTo>
                    <a:cubicBezTo>
                      <a:pt x="98" y="207"/>
                      <a:pt x="93" y="206"/>
                      <a:pt x="88" y="206"/>
                    </a:cubicBezTo>
                    <a:cubicBezTo>
                      <a:pt x="76" y="204"/>
                      <a:pt x="64" y="200"/>
                      <a:pt x="53" y="194"/>
                    </a:cubicBezTo>
                    <a:cubicBezTo>
                      <a:pt x="51" y="193"/>
                      <a:pt x="49" y="192"/>
                      <a:pt x="48" y="190"/>
                    </a:cubicBezTo>
                    <a:cubicBezTo>
                      <a:pt x="20" y="172"/>
                      <a:pt x="1" y="141"/>
                      <a:pt x="1" y="10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389" y="0"/>
                      <a:pt x="389" y="0"/>
                      <a:pt x="389" y="0"/>
                    </a:cubicBezTo>
                    <a:lnTo>
                      <a:pt x="375" y="105"/>
                    </a:lnTo>
                    <a:close/>
                  </a:path>
                </a:pathLst>
              </a:custGeom>
              <a:solidFill>
                <a:srgbClr val="1D1D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5" name="íŝḷîḋe"/>
              <p:cNvSpPr/>
              <p:nvPr/>
            </p:nvSpPr>
            <p:spPr bwMode="auto">
              <a:xfrm>
                <a:off x="3287" y="3539"/>
                <a:ext cx="39" cy="45"/>
              </a:xfrm>
              <a:custGeom>
                <a:avLst/>
                <a:gdLst>
                  <a:gd name="T0" fmla="*/ 5 w 31"/>
                  <a:gd name="T1" fmla="*/ 34 h 35"/>
                  <a:gd name="T2" fmla="*/ 30 w 31"/>
                  <a:gd name="T3" fmla="*/ 5 h 35"/>
                  <a:gd name="T4" fmla="*/ 30 w 31"/>
                  <a:gd name="T5" fmla="*/ 1 h 35"/>
                  <a:gd name="T6" fmla="*/ 26 w 31"/>
                  <a:gd name="T7" fmla="*/ 1 h 35"/>
                  <a:gd name="T8" fmla="*/ 1 w 31"/>
                  <a:gd name="T9" fmla="*/ 31 h 35"/>
                  <a:gd name="T10" fmla="*/ 1 w 31"/>
                  <a:gd name="T11" fmla="*/ 35 h 35"/>
                  <a:gd name="T12" fmla="*/ 5 w 31"/>
                  <a:gd name="T1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5">
                    <a:moveTo>
                      <a:pt x="5" y="34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1" y="4"/>
                      <a:pt x="31" y="2"/>
                      <a:pt x="30" y="1"/>
                    </a:cubicBezTo>
                    <a:cubicBezTo>
                      <a:pt x="29" y="0"/>
                      <a:pt x="27" y="0"/>
                      <a:pt x="26" y="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2"/>
                      <a:pt x="0" y="34"/>
                      <a:pt x="1" y="35"/>
                    </a:cubicBezTo>
                    <a:cubicBezTo>
                      <a:pt x="2" y="35"/>
                      <a:pt x="4" y="35"/>
                      <a:pt x="5" y="34"/>
                    </a:cubicBezTo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6" name="îslïḓé"/>
              <p:cNvSpPr/>
              <p:nvPr/>
            </p:nvSpPr>
            <p:spPr bwMode="auto">
              <a:xfrm>
                <a:off x="3311" y="3548"/>
                <a:ext cx="41" cy="46"/>
              </a:xfrm>
              <a:custGeom>
                <a:avLst/>
                <a:gdLst>
                  <a:gd name="T0" fmla="*/ 6 w 32"/>
                  <a:gd name="T1" fmla="*/ 34 h 36"/>
                  <a:gd name="T2" fmla="*/ 31 w 32"/>
                  <a:gd name="T3" fmla="*/ 5 h 36"/>
                  <a:gd name="T4" fmla="*/ 30 w 32"/>
                  <a:gd name="T5" fmla="*/ 1 h 36"/>
                  <a:gd name="T6" fmla="*/ 27 w 32"/>
                  <a:gd name="T7" fmla="*/ 2 h 36"/>
                  <a:gd name="T8" fmla="*/ 1 w 32"/>
                  <a:gd name="T9" fmla="*/ 31 h 36"/>
                  <a:gd name="T10" fmla="*/ 2 w 32"/>
                  <a:gd name="T11" fmla="*/ 35 h 36"/>
                  <a:gd name="T12" fmla="*/ 6 w 32"/>
                  <a:gd name="T13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6">
                    <a:moveTo>
                      <a:pt x="6" y="34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32" y="4"/>
                      <a:pt x="31" y="2"/>
                      <a:pt x="30" y="1"/>
                    </a:cubicBezTo>
                    <a:cubicBezTo>
                      <a:pt x="29" y="0"/>
                      <a:pt x="28" y="0"/>
                      <a:pt x="27" y="2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2"/>
                      <a:pt x="1" y="34"/>
                      <a:pt x="2" y="35"/>
                    </a:cubicBezTo>
                    <a:cubicBezTo>
                      <a:pt x="3" y="36"/>
                      <a:pt x="5" y="36"/>
                      <a:pt x="6" y="34"/>
                    </a:cubicBezTo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7" name="îṣlïďê"/>
              <p:cNvSpPr/>
              <p:nvPr/>
            </p:nvSpPr>
            <p:spPr bwMode="auto">
              <a:xfrm>
                <a:off x="3335" y="3556"/>
                <a:ext cx="45" cy="51"/>
              </a:xfrm>
              <a:custGeom>
                <a:avLst/>
                <a:gdLst>
                  <a:gd name="T0" fmla="*/ 6 w 35"/>
                  <a:gd name="T1" fmla="*/ 39 h 40"/>
                  <a:gd name="T2" fmla="*/ 34 w 35"/>
                  <a:gd name="T3" fmla="*/ 5 h 40"/>
                  <a:gd name="T4" fmla="*/ 33 w 35"/>
                  <a:gd name="T5" fmla="*/ 1 h 40"/>
                  <a:gd name="T6" fmla="*/ 30 w 35"/>
                  <a:gd name="T7" fmla="*/ 2 h 40"/>
                  <a:gd name="T8" fmla="*/ 1 w 35"/>
                  <a:gd name="T9" fmla="*/ 35 h 40"/>
                  <a:gd name="T10" fmla="*/ 2 w 35"/>
                  <a:gd name="T11" fmla="*/ 39 h 40"/>
                  <a:gd name="T12" fmla="*/ 6 w 35"/>
                  <a:gd name="T13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0">
                    <a:moveTo>
                      <a:pt x="6" y="39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5" y="4"/>
                      <a:pt x="35" y="2"/>
                      <a:pt x="33" y="1"/>
                    </a:cubicBezTo>
                    <a:cubicBezTo>
                      <a:pt x="32" y="0"/>
                      <a:pt x="31" y="1"/>
                      <a:pt x="30" y="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6"/>
                      <a:pt x="1" y="38"/>
                      <a:pt x="2" y="39"/>
                    </a:cubicBezTo>
                    <a:cubicBezTo>
                      <a:pt x="3" y="40"/>
                      <a:pt x="5" y="40"/>
                      <a:pt x="6" y="39"/>
                    </a:cubicBezTo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8" name="îṧḻïdè"/>
              <p:cNvSpPr/>
              <p:nvPr/>
            </p:nvSpPr>
            <p:spPr bwMode="auto">
              <a:xfrm>
                <a:off x="2860" y="2627"/>
                <a:ext cx="461" cy="922"/>
              </a:xfrm>
              <a:custGeom>
                <a:avLst/>
                <a:gdLst>
                  <a:gd name="T0" fmla="*/ 325 w 362"/>
                  <a:gd name="T1" fmla="*/ 193 h 725"/>
                  <a:gd name="T2" fmla="*/ 33 w 362"/>
                  <a:gd name="T3" fmla="*/ 0 h 725"/>
                  <a:gd name="T4" fmla="*/ 0 w 362"/>
                  <a:gd name="T5" fmla="*/ 74 h 725"/>
                  <a:gd name="T6" fmla="*/ 251 w 362"/>
                  <a:gd name="T7" fmla="*/ 227 h 725"/>
                  <a:gd name="T8" fmla="*/ 270 w 362"/>
                  <a:gd name="T9" fmla="*/ 725 h 725"/>
                  <a:gd name="T10" fmla="*/ 342 w 362"/>
                  <a:gd name="T11" fmla="*/ 721 h 725"/>
                  <a:gd name="T12" fmla="*/ 353 w 362"/>
                  <a:gd name="T13" fmla="*/ 512 h 725"/>
                  <a:gd name="T14" fmla="*/ 325 w 362"/>
                  <a:gd name="T15" fmla="*/ 193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725">
                    <a:moveTo>
                      <a:pt x="325" y="193"/>
                    </a:moveTo>
                    <a:cubicBezTo>
                      <a:pt x="280" y="116"/>
                      <a:pt x="106" y="32"/>
                      <a:pt x="33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77" y="104"/>
                      <a:pt x="228" y="171"/>
                      <a:pt x="251" y="227"/>
                    </a:cubicBezTo>
                    <a:cubicBezTo>
                      <a:pt x="280" y="301"/>
                      <a:pt x="271" y="700"/>
                      <a:pt x="270" y="725"/>
                    </a:cubicBezTo>
                    <a:cubicBezTo>
                      <a:pt x="342" y="721"/>
                      <a:pt x="342" y="721"/>
                      <a:pt x="342" y="721"/>
                    </a:cubicBezTo>
                    <a:cubicBezTo>
                      <a:pt x="342" y="721"/>
                      <a:pt x="348" y="630"/>
                      <a:pt x="353" y="512"/>
                    </a:cubicBezTo>
                    <a:cubicBezTo>
                      <a:pt x="362" y="289"/>
                      <a:pt x="343" y="225"/>
                      <a:pt x="325" y="193"/>
                    </a:cubicBezTo>
                    <a:close/>
                  </a:path>
                </a:pathLst>
              </a:custGeom>
              <a:solidFill>
                <a:srgbClr val="1D1D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9" name="i$ļïḓe"/>
              <p:cNvSpPr/>
              <p:nvPr/>
            </p:nvSpPr>
            <p:spPr bwMode="auto">
              <a:xfrm>
                <a:off x="2828" y="2721"/>
                <a:ext cx="388" cy="831"/>
              </a:xfrm>
              <a:custGeom>
                <a:avLst/>
                <a:gdLst>
                  <a:gd name="T0" fmla="*/ 276 w 305"/>
                  <a:gd name="T1" fmla="*/ 153 h 653"/>
                  <a:gd name="T2" fmla="*/ 25 w 305"/>
                  <a:gd name="T3" fmla="*/ 0 h 653"/>
                  <a:gd name="T4" fmla="*/ 0 w 305"/>
                  <a:gd name="T5" fmla="*/ 56 h 653"/>
                  <a:gd name="T6" fmla="*/ 226 w 305"/>
                  <a:gd name="T7" fmla="*/ 190 h 653"/>
                  <a:gd name="T8" fmla="*/ 234 w 305"/>
                  <a:gd name="T9" fmla="*/ 653 h 653"/>
                  <a:gd name="T10" fmla="*/ 295 w 305"/>
                  <a:gd name="T11" fmla="*/ 651 h 653"/>
                  <a:gd name="T12" fmla="*/ 276 w 305"/>
                  <a:gd name="T13" fmla="*/ 153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653">
                    <a:moveTo>
                      <a:pt x="276" y="153"/>
                    </a:moveTo>
                    <a:cubicBezTo>
                      <a:pt x="253" y="97"/>
                      <a:pt x="102" y="30"/>
                      <a:pt x="25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04" y="102"/>
                      <a:pt x="209" y="165"/>
                      <a:pt x="226" y="190"/>
                    </a:cubicBezTo>
                    <a:cubicBezTo>
                      <a:pt x="243" y="231"/>
                      <a:pt x="247" y="434"/>
                      <a:pt x="234" y="653"/>
                    </a:cubicBezTo>
                    <a:cubicBezTo>
                      <a:pt x="295" y="651"/>
                      <a:pt x="295" y="651"/>
                      <a:pt x="295" y="651"/>
                    </a:cubicBezTo>
                    <a:cubicBezTo>
                      <a:pt x="296" y="626"/>
                      <a:pt x="305" y="227"/>
                      <a:pt x="276" y="153"/>
                    </a:cubicBezTo>
                    <a:close/>
                  </a:path>
                </a:pathLst>
              </a:custGeom>
              <a:solidFill>
                <a:srgbClr val="161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0" name="ïSḷíḓê"/>
              <p:cNvSpPr/>
              <p:nvPr/>
            </p:nvSpPr>
            <p:spPr bwMode="auto">
              <a:xfrm>
                <a:off x="2783" y="3506"/>
                <a:ext cx="312" cy="206"/>
              </a:xfrm>
              <a:custGeom>
                <a:avLst/>
                <a:gdLst>
                  <a:gd name="T0" fmla="*/ 0 w 245"/>
                  <a:gd name="T1" fmla="*/ 77 h 162"/>
                  <a:gd name="T2" fmla="*/ 210 w 245"/>
                  <a:gd name="T3" fmla="*/ 157 h 162"/>
                  <a:gd name="T4" fmla="*/ 242 w 245"/>
                  <a:gd name="T5" fmla="*/ 143 h 162"/>
                  <a:gd name="T6" fmla="*/ 235 w 245"/>
                  <a:gd name="T7" fmla="*/ 116 h 162"/>
                  <a:gd name="T8" fmla="*/ 144 w 245"/>
                  <a:gd name="T9" fmla="*/ 40 h 162"/>
                  <a:gd name="T10" fmla="*/ 30 w 245"/>
                  <a:gd name="T11" fmla="*/ 0 h 162"/>
                  <a:gd name="T12" fmla="*/ 0 w 245"/>
                  <a:gd name="T13" fmla="*/ 77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162">
                    <a:moveTo>
                      <a:pt x="0" y="77"/>
                    </a:moveTo>
                    <a:cubicBezTo>
                      <a:pt x="210" y="157"/>
                      <a:pt x="210" y="157"/>
                      <a:pt x="210" y="157"/>
                    </a:cubicBezTo>
                    <a:cubicBezTo>
                      <a:pt x="223" y="162"/>
                      <a:pt x="237" y="155"/>
                      <a:pt x="242" y="143"/>
                    </a:cubicBezTo>
                    <a:cubicBezTo>
                      <a:pt x="245" y="133"/>
                      <a:pt x="242" y="122"/>
                      <a:pt x="235" y="116"/>
                    </a:cubicBezTo>
                    <a:cubicBezTo>
                      <a:pt x="144" y="40"/>
                      <a:pt x="144" y="40"/>
                      <a:pt x="144" y="4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AA68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1" name="îŝļídè"/>
              <p:cNvSpPr/>
              <p:nvPr/>
            </p:nvSpPr>
            <p:spPr bwMode="auto">
              <a:xfrm>
                <a:off x="2782" y="3595"/>
                <a:ext cx="298" cy="125"/>
              </a:xfrm>
              <a:custGeom>
                <a:avLst/>
                <a:gdLst>
                  <a:gd name="T0" fmla="*/ 218 w 234"/>
                  <a:gd name="T1" fmla="*/ 96 h 98"/>
                  <a:gd name="T2" fmla="*/ 0 w 234"/>
                  <a:gd name="T3" fmla="*/ 15 h 98"/>
                  <a:gd name="T4" fmla="*/ 6 w 234"/>
                  <a:gd name="T5" fmla="*/ 0 h 98"/>
                  <a:gd name="T6" fmla="*/ 234 w 234"/>
                  <a:gd name="T7" fmla="*/ 85 h 98"/>
                  <a:gd name="T8" fmla="*/ 233 w 234"/>
                  <a:gd name="T9" fmla="*/ 90 h 98"/>
                  <a:gd name="T10" fmla="*/ 218 w 234"/>
                  <a:gd name="T11" fmla="*/ 9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98">
                    <a:moveTo>
                      <a:pt x="218" y="96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34" y="85"/>
                      <a:pt x="234" y="85"/>
                      <a:pt x="234" y="85"/>
                    </a:cubicBezTo>
                    <a:cubicBezTo>
                      <a:pt x="233" y="90"/>
                      <a:pt x="233" y="90"/>
                      <a:pt x="233" y="90"/>
                    </a:cubicBezTo>
                    <a:cubicBezTo>
                      <a:pt x="230" y="95"/>
                      <a:pt x="224" y="98"/>
                      <a:pt x="218" y="96"/>
                    </a:cubicBezTo>
                    <a:close/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2" name="îšḻiḑè"/>
              <p:cNvSpPr/>
              <p:nvPr/>
            </p:nvSpPr>
            <p:spPr bwMode="auto">
              <a:xfrm>
                <a:off x="2502" y="2689"/>
                <a:ext cx="509" cy="869"/>
              </a:xfrm>
              <a:custGeom>
                <a:avLst/>
                <a:gdLst>
                  <a:gd name="T0" fmla="*/ 394 w 400"/>
                  <a:gd name="T1" fmla="*/ 456 h 683"/>
                  <a:gd name="T2" fmla="*/ 381 w 400"/>
                  <a:gd name="T3" fmla="*/ 683 h 683"/>
                  <a:gd name="T4" fmla="*/ 305 w 400"/>
                  <a:gd name="T5" fmla="*/ 675 h 683"/>
                  <a:gd name="T6" fmla="*/ 239 w 400"/>
                  <a:gd name="T7" fmla="*/ 669 h 683"/>
                  <a:gd name="T8" fmla="*/ 237 w 400"/>
                  <a:gd name="T9" fmla="*/ 229 h 683"/>
                  <a:gd name="T10" fmla="*/ 40 w 400"/>
                  <a:gd name="T11" fmla="*/ 138 h 683"/>
                  <a:gd name="T12" fmla="*/ 7 w 400"/>
                  <a:gd name="T13" fmla="*/ 124 h 683"/>
                  <a:gd name="T14" fmla="*/ 2 w 400"/>
                  <a:gd name="T15" fmla="*/ 120 h 683"/>
                  <a:gd name="T16" fmla="*/ 0 w 400"/>
                  <a:gd name="T17" fmla="*/ 122 h 683"/>
                  <a:gd name="T18" fmla="*/ 216 w 400"/>
                  <a:gd name="T19" fmla="*/ 42 h 683"/>
                  <a:gd name="T20" fmla="*/ 304 w 400"/>
                  <a:gd name="T21" fmla="*/ 102 h 683"/>
                  <a:gd name="T22" fmla="*/ 345 w 400"/>
                  <a:gd name="T23" fmla="*/ 136 h 683"/>
                  <a:gd name="T24" fmla="*/ 394 w 400"/>
                  <a:gd name="T25" fmla="*/ 456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0" h="683">
                    <a:moveTo>
                      <a:pt x="394" y="456"/>
                    </a:moveTo>
                    <a:cubicBezTo>
                      <a:pt x="391" y="572"/>
                      <a:pt x="381" y="678"/>
                      <a:pt x="381" y="683"/>
                    </a:cubicBezTo>
                    <a:cubicBezTo>
                      <a:pt x="305" y="675"/>
                      <a:pt x="305" y="675"/>
                      <a:pt x="305" y="675"/>
                    </a:cubicBezTo>
                    <a:cubicBezTo>
                      <a:pt x="239" y="669"/>
                      <a:pt x="239" y="669"/>
                      <a:pt x="239" y="669"/>
                    </a:cubicBezTo>
                    <a:cubicBezTo>
                      <a:pt x="258" y="471"/>
                      <a:pt x="257" y="272"/>
                      <a:pt x="237" y="229"/>
                    </a:cubicBezTo>
                    <a:cubicBezTo>
                      <a:pt x="214" y="207"/>
                      <a:pt x="124" y="168"/>
                      <a:pt x="40" y="138"/>
                    </a:cubicBezTo>
                    <a:cubicBezTo>
                      <a:pt x="28" y="133"/>
                      <a:pt x="19" y="127"/>
                      <a:pt x="7" y="124"/>
                    </a:cubicBezTo>
                    <a:cubicBezTo>
                      <a:pt x="5" y="123"/>
                      <a:pt x="4" y="121"/>
                      <a:pt x="2" y="12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2"/>
                      <a:pt x="69" y="0"/>
                      <a:pt x="216" y="42"/>
                    </a:cubicBezTo>
                    <a:cubicBezTo>
                      <a:pt x="247" y="51"/>
                      <a:pt x="272" y="80"/>
                      <a:pt x="304" y="102"/>
                    </a:cubicBezTo>
                    <a:cubicBezTo>
                      <a:pt x="320" y="113"/>
                      <a:pt x="334" y="124"/>
                      <a:pt x="345" y="136"/>
                    </a:cubicBezTo>
                    <a:cubicBezTo>
                      <a:pt x="374" y="168"/>
                      <a:pt x="400" y="229"/>
                      <a:pt x="394" y="456"/>
                    </a:cubicBezTo>
                    <a:close/>
                  </a:path>
                </a:pathLst>
              </a:custGeom>
              <a:solidFill>
                <a:srgbClr val="1D1D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3" name="iṩľíḋé"/>
              <p:cNvSpPr/>
              <p:nvPr/>
            </p:nvSpPr>
            <p:spPr bwMode="auto">
              <a:xfrm>
                <a:off x="2936" y="3561"/>
                <a:ext cx="52" cy="29"/>
              </a:xfrm>
              <a:custGeom>
                <a:avLst/>
                <a:gdLst>
                  <a:gd name="T0" fmla="*/ 4 w 41"/>
                  <a:gd name="T1" fmla="*/ 22 h 23"/>
                  <a:gd name="T2" fmla="*/ 39 w 41"/>
                  <a:gd name="T3" fmla="*/ 6 h 23"/>
                  <a:gd name="T4" fmla="*/ 41 w 41"/>
                  <a:gd name="T5" fmla="*/ 2 h 23"/>
                  <a:gd name="T6" fmla="*/ 37 w 41"/>
                  <a:gd name="T7" fmla="*/ 1 h 23"/>
                  <a:gd name="T8" fmla="*/ 2 w 41"/>
                  <a:gd name="T9" fmla="*/ 17 h 23"/>
                  <a:gd name="T10" fmla="*/ 1 w 41"/>
                  <a:gd name="T11" fmla="*/ 21 h 23"/>
                  <a:gd name="T12" fmla="*/ 4 w 41"/>
                  <a:gd name="T1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3">
                    <a:moveTo>
                      <a:pt x="4" y="22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41" y="5"/>
                      <a:pt x="41" y="4"/>
                      <a:pt x="41" y="2"/>
                    </a:cubicBezTo>
                    <a:cubicBezTo>
                      <a:pt x="40" y="1"/>
                      <a:pt x="38" y="0"/>
                      <a:pt x="37" y="1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8"/>
                      <a:pt x="0" y="19"/>
                      <a:pt x="1" y="21"/>
                    </a:cubicBezTo>
                    <a:cubicBezTo>
                      <a:pt x="1" y="22"/>
                      <a:pt x="3" y="23"/>
                      <a:pt x="4" y="22"/>
                    </a:cubicBezTo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4" name="iṡļíḍê"/>
              <p:cNvSpPr/>
              <p:nvPr/>
            </p:nvSpPr>
            <p:spPr bwMode="auto">
              <a:xfrm>
                <a:off x="2955" y="3580"/>
                <a:ext cx="53" cy="29"/>
              </a:xfrm>
              <a:custGeom>
                <a:avLst/>
                <a:gdLst>
                  <a:gd name="T0" fmla="*/ 4 w 41"/>
                  <a:gd name="T1" fmla="*/ 22 h 23"/>
                  <a:gd name="T2" fmla="*/ 39 w 41"/>
                  <a:gd name="T3" fmla="*/ 6 h 23"/>
                  <a:gd name="T4" fmla="*/ 40 w 41"/>
                  <a:gd name="T5" fmla="*/ 2 h 23"/>
                  <a:gd name="T6" fmla="*/ 37 w 41"/>
                  <a:gd name="T7" fmla="*/ 1 h 23"/>
                  <a:gd name="T8" fmla="*/ 2 w 41"/>
                  <a:gd name="T9" fmla="*/ 17 h 23"/>
                  <a:gd name="T10" fmla="*/ 0 w 41"/>
                  <a:gd name="T11" fmla="*/ 21 h 23"/>
                  <a:gd name="T12" fmla="*/ 4 w 41"/>
                  <a:gd name="T1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3">
                    <a:moveTo>
                      <a:pt x="4" y="22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40" y="5"/>
                      <a:pt x="41" y="4"/>
                      <a:pt x="40" y="2"/>
                    </a:cubicBezTo>
                    <a:cubicBezTo>
                      <a:pt x="40" y="1"/>
                      <a:pt x="38" y="0"/>
                      <a:pt x="37" y="1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19"/>
                      <a:pt x="0" y="21"/>
                    </a:cubicBezTo>
                    <a:cubicBezTo>
                      <a:pt x="1" y="22"/>
                      <a:pt x="3" y="23"/>
                      <a:pt x="4" y="22"/>
                    </a:cubicBezTo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5" name="îṧliďé"/>
              <p:cNvSpPr/>
              <p:nvPr/>
            </p:nvSpPr>
            <p:spPr bwMode="auto">
              <a:xfrm>
                <a:off x="2972" y="3599"/>
                <a:ext cx="58" cy="32"/>
              </a:xfrm>
              <a:custGeom>
                <a:avLst/>
                <a:gdLst>
                  <a:gd name="T0" fmla="*/ 4 w 46"/>
                  <a:gd name="T1" fmla="*/ 24 h 25"/>
                  <a:gd name="T2" fmla="*/ 44 w 46"/>
                  <a:gd name="T3" fmla="*/ 6 h 25"/>
                  <a:gd name="T4" fmla="*/ 45 w 46"/>
                  <a:gd name="T5" fmla="*/ 2 h 25"/>
                  <a:gd name="T6" fmla="*/ 41 w 46"/>
                  <a:gd name="T7" fmla="*/ 1 h 25"/>
                  <a:gd name="T8" fmla="*/ 2 w 46"/>
                  <a:gd name="T9" fmla="*/ 19 h 25"/>
                  <a:gd name="T10" fmla="*/ 0 w 46"/>
                  <a:gd name="T11" fmla="*/ 23 h 25"/>
                  <a:gd name="T12" fmla="*/ 4 w 46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5">
                    <a:moveTo>
                      <a:pt x="4" y="24"/>
                    </a:moveTo>
                    <a:cubicBezTo>
                      <a:pt x="44" y="6"/>
                      <a:pt x="44" y="6"/>
                      <a:pt x="44" y="6"/>
                    </a:cubicBezTo>
                    <a:cubicBezTo>
                      <a:pt x="45" y="5"/>
                      <a:pt x="46" y="3"/>
                      <a:pt x="45" y="2"/>
                    </a:cubicBezTo>
                    <a:cubicBezTo>
                      <a:pt x="44" y="1"/>
                      <a:pt x="43" y="0"/>
                      <a:pt x="41" y="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1"/>
                      <a:pt x="0" y="23"/>
                    </a:cubicBezTo>
                    <a:cubicBezTo>
                      <a:pt x="1" y="24"/>
                      <a:pt x="3" y="25"/>
                      <a:pt x="4" y="24"/>
                    </a:cubicBezTo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6" name="îśḻíḋe"/>
              <p:cNvSpPr/>
              <p:nvPr/>
            </p:nvSpPr>
            <p:spPr bwMode="auto">
              <a:xfrm>
                <a:off x="2442" y="2668"/>
                <a:ext cx="476" cy="880"/>
              </a:xfrm>
              <a:custGeom>
                <a:avLst/>
                <a:gdLst>
                  <a:gd name="T0" fmla="*/ 352 w 374"/>
                  <a:gd name="T1" fmla="*/ 692 h 692"/>
                  <a:gd name="T2" fmla="*/ 286 w 374"/>
                  <a:gd name="T3" fmla="*/ 686 h 692"/>
                  <a:gd name="T4" fmla="*/ 284 w 374"/>
                  <a:gd name="T5" fmla="*/ 246 h 692"/>
                  <a:gd name="T6" fmla="*/ 87 w 374"/>
                  <a:gd name="T7" fmla="*/ 155 h 692"/>
                  <a:gd name="T8" fmla="*/ 47 w 374"/>
                  <a:gd name="T9" fmla="*/ 139 h 692"/>
                  <a:gd name="T10" fmla="*/ 0 w 374"/>
                  <a:gd name="T11" fmla="*/ 54 h 692"/>
                  <a:gd name="T12" fmla="*/ 4 w 374"/>
                  <a:gd name="T13" fmla="*/ 0 h 692"/>
                  <a:gd name="T14" fmla="*/ 62 w 374"/>
                  <a:gd name="T15" fmla="*/ 8 h 692"/>
                  <a:gd name="T16" fmla="*/ 67 w 374"/>
                  <a:gd name="T17" fmla="*/ 79 h 692"/>
                  <a:gd name="T18" fmla="*/ 86 w 374"/>
                  <a:gd name="T19" fmla="*/ 95 h 692"/>
                  <a:gd name="T20" fmla="*/ 265 w 374"/>
                  <a:gd name="T21" fmla="*/ 156 h 692"/>
                  <a:gd name="T22" fmla="*/ 356 w 374"/>
                  <a:gd name="T23" fmla="*/ 228 h 692"/>
                  <a:gd name="T24" fmla="*/ 352 w 374"/>
                  <a:gd name="T25" fmla="*/ 692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4" h="692">
                    <a:moveTo>
                      <a:pt x="352" y="692"/>
                    </a:moveTo>
                    <a:cubicBezTo>
                      <a:pt x="286" y="686"/>
                      <a:pt x="286" y="686"/>
                      <a:pt x="286" y="686"/>
                    </a:cubicBezTo>
                    <a:cubicBezTo>
                      <a:pt x="305" y="488"/>
                      <a:pt x="304" y="289"/>
                      <a:pt x="284" y="246"/>
                    </a:cubicBezTo>
                    <a:cubicBezTo>
                      <a:pt x="261" y="224"/>
                      <a:pt x="171" y="185"/>
                      <a:pt x="87" y="155"/>
                    </a:cubicBezTo>
                    <a:cubicBezTo>
                      <a:pt x="75" y="153"/>
                      <a:pt x="47" y="139"/>
                      <a:pt x="47" y="139"/>
                    </a:cubicBezTo>
                    <a:cubicBezTo>
                      <a:pt x="19" y="121"/>
                      <a:pt x="0" y="90"/>
                      <a:pt x="0" y="5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1" y="12"/>
                      <a:pt x="53" y="54"/>
                      <a:pt x="67" y="79"/>
                    </a:cubicBezTo>
                    <a:cubicBezTo>
                      <a:pt x="71" y="86"/>
                      <a:pt x="77" y="91"/>
                      <a:pt x="86" y="95"/>
                    </a:cubicBezTo>
                    <a:cubicBezTo>
                      <a:pt x="109" y="103"/>
                      <a:pt x="196" y="125"/>
                      <a:pt x="265" y="156"/>
                    </a:cubicBezTo>
                    <a:cubicBezTo>
                      <a:pt x="310" y="176"/>
                      <a:pt x="348" y="200"/>
                      <a:pt x="356" y="228"/>
                    </a:cubicBezTo>
                    <a:cubicBezTo>
                      <a:pt x="374" y="292"/>
                      <a:pt x="355" y="639"/>
                      <a:pt x="352" y="692"/>
                    </a:cubicBezTo>
                    <a:close/>
                  </a:path>
                </a:pathLst>
              </a:custGeom>
              <a:solidFill>
                <a:srgbClr val="161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7" name="í$ḷîḋe"/>
              <p:cNvSpPr/>
              <p:nvPr/>
            </p:nvSpPr>
            <p:spPr bwMode="auto">
              <a:xfrm>
                <a:off x="2642" y="1525"/>
                <a:ext cx="149" cy="275"/>
              </a:xfrm>
              <a:custGeom>
                <a:avLst/>
                <a:gdLst>
                  <a:gd name="T0" fmla="*/ 86 w 117"/>
                  <a:gd name="T1" fmla="*/ 216 h 216"/>
                  <a:gd name="T2" fmla="*/ 31 w 117"/>
                  <a:gd name="T3" fmla="*/ 216 h 216"/>
                  <a:gd name="T4" fmla="*/ 0 w 117"/>
                  <a:gd name="T5" fmla="*/ 185 h 216"/>
                  <a:gd name="T6" fmla="*/ 0 w 117"/>
                  <a:gd name="T7" fmla="*/ 30 h 216"/>
                  <a:gd name="T8" fmla="*/ 31 w 117"/>
                  <a:gd name="T9" fmla="*/ 0 h 216"/>
                  <a:gd name="T10" fmla="*/ 86 w 117"/>
                  <a:gd name="T11" fmla="*/ 0 h 216"/>
                  <a:gd name="T12" fmla="*/ 117 w 117"/>
                  <a:gd name="T13" fmla="*/ 30 h 216"/>
                  <a:gd name="T14" fmla="*/ 117 w 117"/>
                  <a:gd name="T15" fmla="*/ 185 h 216"/>
                  <a:gd name="T16" fmla="*/ 86 w 117"/>
                  <a:gd name="T17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216">
                    <a:moveTo>
                      <a:pt x="86" y="216"/>
                    </a:moveTo>
                    <a:cubicBezTo>
                      <a:pt x="31" y="216"/>
                      <a:pt x="31" y="216"/>
                      <a:pt x="31" y="216"/>
                    </a:cubicBezTo>
                    <a:cubicBezTo>
                      <a:pt x="14" y="216"/>
                      <a:pt x="0" y="202"/>
                      <a:pt x="0" y="18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103" y="0"/>
                      <a:pt x="117" y="14"/>
                      <a:pt x="117" y="30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202"/>
                      <a:pt x="103" y="216"/>
                      <a:pt x="86" y="216"/>
                    </a:cubicBezTo>
                    <a:close/>
                  </a:path>
                </a:pathLst>
              </a:custGeom>
              <a:solidFill>
                <a:srgbClr val="F6A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8" name="îşļíḓè"/>
              <p:cNvSpPr/>
              <p:nvPr/>
            </p:nvSpPr>
            <p:spPr bwMode="auto">
              <a:xfrm>
                <a:off x="2544" y="1128"/>
                <a:ext cx="471" cy="477"/>
              </a:xfrm>
              <a:custGeom>
                <a:avLst/>
                <a:gdLst>
                  <a:gd name="T0" fmla="*/ 369 w 370"/>
                  <a:gd name="T1" fmla="*/ 199 h 375"/>
                  <a:gd name="T2" fmla="*/ 368 w 370"/>
                  <a:gd name="T3" fmla="*/ 207 h 375"/>
                  <a:gd name="T4" fmla="*/ 359 w 370"/>
                  <a:gd name="T5" fmla="*/ 245 h 375"/>
                  <a:gd name="T6" fmla="*/ 253 w 370"/>
                  <a:gd name="T7" fmla="*/ 357 h 375"/>
                  <a:gd name="T8" fmla="*/ 173 w 370"/>
                  <a:gd name="T9" fmla="*/ 369 h 375"/>
                  <a:gd name="T10" fmla="*/ 133 w 370"/>
                  <a:gd name="T11" fmla="*/ 370 h 375"/>
                  <a:gd name="T12" fmla="*/ 57 w 370"/>
                  <a:gd name="T13" fmla="*/ 354 h 375"/>
                  <a:gd name="T14" fmla="*/ 32 w 370"/>
                  <a:gd name="T15" fmla="*/ 322 h 375"/>
                  <a:gd name="T16" fmla="*/ 24 w 370"/>
                  <a:gd name="T17" fmla="*/ 308 h 375"/>
                  <a:gd name="T18" fmla="*/ 2 w 370"/>
                  <a:gd name="T19" fmla="*/ 173 h 375"/>
                  <a:gd name="T20" fmla="*/ 190 w 370"/>
                  <a:gd name="T21" fmla="*/ 3 h 375"/>
                  <a:gd name="T22" fmla="*/ 198 w 370"/>
                  <a:gd name="T23" fmla="*/ 3 h 375"/>
                  <a:gd name="T24" fmla="*/ 342 w 370"/>
                  <a:gd name="T25" fmla="*/ 91 h 375"/>
                  <a:gd name="T26" fmla="*/ 342 w 370"/>
                  <a:gd name="T27" fmla="*/ 91 h 375"/>
                  <a:gd name="T28" fmla="*/ 363 w 370"/>
                  <a:gd name="T29" fmla="*/ 137 h 375"/>
                  <a:gd name="T30" fmla="*/ 369 w 370"/>
                  <a:gd name="T31" fmla="*/ 19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0" h="375">
                    <a:moveTo>
                      <a:pt x="369" y="199"/>
                    </a:moveTo>
                    <a:cubicBezTo>
                      <a:pt x="368" y="202"/>
                      <a:pt x="368" y="205"/>
                      <a:pt x="368" y="207"/>
                    </a:cubicBezTo>
                    <a:cubicBezTo>
                      <a:pt x="366" y="220"/>
                      <a:pt x="364" y="233"/>
                      <a:pt x="359" y="245"/>
                    </a:cubicBezTo>
                    <a:cubicBezTo>
                      <a:pt x="342" y="297"/>
                      <a:pt x="303" y="337"/>
                      <a:pt x="253" y="357"/>
                    </a:cubicBezTo>
                    <a:cubicBezTo>
                      <a:pt x="228" y="367"/>
                      <a:pt x="201" y="371"/>
                      <a:pt x="173" y="369"/>
                    </a:cubicBezTo>
                    <a:cubicBezTo>
                      <a:pt x="159" y="368"/>
                      <a:pt x="145" y="369"/>
                      <a:pt x="133" y="370"/>
                    </a:cubicBezTo>
                    <a:cubicBezTo>
                      <a:pt x="104" y="373"/>
                      <a:pt x="78" y="375"/>
                      <a:pt x="57" y="354"/>
                    </a:cubicBezTo>
                    <a:cubicBezTo>
                      <a:pt x="48" y="344"/>
                      <a:pt x="39" y="334"/>
                      <a:pt x="32" y="322"/>
                    </a:cubicBezTo>
                    <a:cubicBezTo>
                      <a:pt x="29" y="317"/>
                      <a:pt x="26" y="313"/>
                      <a:pt x="24" y="308"/>
                    </a:cubicBezTo>
                    <a:cubicBezTo>
                      <a:pt x="9" y="279"/>
                      <a:pt x="0" y="208"/>
                      <a:pt x="2" y="173"/>
                    </a:cubicBezTo>
                    <a:cubicBezTo>
                      <a:pt x="9" y="75"/>
                      <a:pt x="92" y="0"/>
                      <a:pt x="190" y="3"/>
                    </a:cubicBezTo>
                    <a:cubicBezTo>
                      <a:pt x="193" y="3"/>
                      <a:pt x="196" y="3"/>
                      <a:pt x="198" y="3"/>
                    </a:cubicBezTo>
                    <a:cubicBezTo>
                      <a:pt x="260" y="7"/>
                      <a:pt x="312" y="42"/>
                      <a:pt x="342" y="91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105"/>
                      <a:pt x="358" y="121"/>
                      <a:pt x="363" y="137"/>
                    </a:cubicBezTo>
                    <a:cubicBezTo>
                      <a:pt x="368" y="157"/>
                      <a:pt x="370" y="178"/>
                      <a:pt x="369" y="199"/>
                    </a:cubicBezTo>
                  </a:path>
                </a:pathLst>
              </a:custGeom>
              <a:solidFill>
                <a:srgbClr val="C15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9" name="îṥḷiḍè"/>
              <p:cNvSpPr/>
              <p:nvPr/>
            </p:nvSpPr>
            <p:spPr bwMode="auto">
              <a:xfrm>
                <a:off x="2614" y="1384"/>
                <a:ext cx="88" cy="87"/>
              </a:xfrm>
              <a:custGeom>
                <a:avLst/>
                <a:gdLst>
                  <a:gd name="T0" fmla="*/ 69 w 69"/>
                  <a:gd name="T1" fmla="*/ 36 h 69"/>
                  <a:gd name="T2" fmla="*/ 66 w 69"/>
                  <a:gd name="T3" fmla="*/ 47 h 69"/>
                  <a:gd name="T4" fmla="*/ 58 w 69"/>
                  <a:gd name="T5" fmla="*/ 59 h 69"/>
                  <a:gd name="T6" fmla="*/ 35 w 69"/>
                  <a:gd name="T7" fmla="*/ 68 h 69"/>
                  <a:gd name="T8" fmla="*/ 15 w 69"/>
                  <a:gd name="T9" fmla="*/ 67 h 69"/>
                  <a:gd name="T10" fmla="*/ 0 w 69"/>
                  <a:gd name="T11" fmla="*/ 66 h 69"/>
                  <a:gd name="T12" fmla="*/ 2 w 69"/>
                  <a:gd name="T13" fmla="*/ 22 h 69"/>
                  <a:gd name="T14" fmla="*/ 2 w 69"/>
                  <a:gd name="T15" fmla="*/ 22 h 69"/>
                  <a:gd name="T16" fmla="*/ 3 w 69"/>
                  <a:gd name="T17" fmla="*/ 14 h 69"/>
                  <a:gd name="T18" fmla="*/ 3 w 69"/>
                  <a:gd name="T19" fmla="*/ 7 h 69"/>
                  <a:gd name="T20" fmla="*/ 3 w 69"/>
                  <a:gd name="T21" fmla="*/ 1 h 69"/>
                  <a:gd name="T22" fmla="*/ 3 w 69"/>
                  <a:gd name="T23" fmla="*/ 0 h 69"/>
                  <a:gd name="T24" fmla="*/ 4 w 69"/>
                  <a:gd name="T25" fmla="*/ 0 h 69"/>
                  <a:gd name="T26" fmla="*/ 38 w 69"/>
                  <a:gd name="T27" fmla="*/ 2 h 69"/>
                  <a:gd name="T28" fmla="*/ 60 w 69"/>
                  <a:gd name="T29" fmla="*/ 12 h 69"/>
                  <a:gd name="T30" fmla="*/ 67 w 69"/>
                  <a:gd name="T31" fmla="*/ 24 h 69"/>
                  <a:gd name="T32" fmla="*/ 69 w 69"/>
                  <a:gd name="T33" fmla="*/ 3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69" y="36"/>
                    </a:moveTo>
                    <a:cubicBezTo>
                      <a:pt x="69" y="40"/>
                      <a:pt x="68" y="44"/>
                      <a:pt x="66" y="47"/>
                    </a:cubicBezTo>
                    <a:cubicBezTo>
                      <a:pt x="65" y="51"/>
                      <a:pt x="62" y="56"/>
                      <a:pt x="58" y="59"/>
                    </a:cubicBezTo>
                    <a:cubicBezTo>
                      <a:pt x="52" y="65"/>
                      <a:pt x="44" y="69"/>
                      <a:pt x="35" y="68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47" y="2"/>
                      <a:pt x="54" y="6"/>
                      <a:pt x="60" y="12"/>
                    </a:cubicBezTo>
                    <a:cubicBezTo>
                      <a:pt x="63" y="15"/>
                      <a:pt x="66" y="20"/>
                      <a:pt x="67" y="24"/>
                    </a:cubicBezTo>
                    <a:cubicBezTo>
                      <a:pt x="69" y="28"/>
                      <a:pt x="69" y="32"/>
                      <a:pt x="69" y="36"/>
                    </a:cubicBezTo>
                    <a:close/>
                  </a:path>
                </a:pathLst>
              </a:custGeom>
              <a:solidFill>
                <a:srgbClr val="FFCB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0" name="í$lîḓè"/>
              <p:cNvSpPr/>
              <p:nvPr/>
            </p:nvSpPr>
            <p:spPr bwMode="auto">
              <a:xfrm>
                <a:off x="2613" y="1203"/>
                <a:ext cx="391" cy="488"/>
              </a:xfrm>
              <a:custGeom>
                <a:avLst/>
                <a:gdLst>
                  <a:gd name="T0" fmla="*/ 307 w 307"/>
                  <a:gd name="T1" fmla="*/ 159 h 384"/>
                  <a:gd name="T2" fmla="*/ 303 w 307"/>
                  <a:gd name="T3" fmla="*/ 231 h 384"/>
                  <a:gd name="T4" fmla="*/ 303 w 307"/>
                  <a:gd name="T5" fmla="*/ 241 h 384"/>
                  <a:gd name="T6" fmla="*/ 300 w 307"/>
                  <a:gd name="T7" fmla="*/ 262 h 384"/>
                  <a:gd name="T8" fmla="*/ 171 w 307"/>
                  <a:gd name="T9" fmla="*/ 382 h 384"/>
                  <a:gd name="T10" fmla="*/ 165 w 307"/>
                  <a:gd name="T11" fmla="*/ 383 h 384"/>
                  <a:gd name="T12" fmla="*/ 144 w 307"/>
                  <a:gd name="T13" fmla="*/ 383 h 384"/>
                  <a:gd name="T14" fmla="*/ 124 w 307"/>
                  <a:gd name="T15" fmla="*/ 381 h 384"/>
                  <a:gd name="T16" fmla="*/ 87 w 307"/>
                  <a:gd name="T17" fmla="*/ 369 h 384"/>
                  <a:gd name="T18" fmla="*/ 87 w 307"/>
                  <a:gd name="T19" fmla="*/ 369 h 384"/>
                  <a:gd name="T20" fmla="*/ 0 w 307"/>
                  <a:gd name="T21" fmla="*/ 238 h 384"/>
                  <a:gd name="T22" fmla="*/ 0 w 307"/>
                  <a:gd name="T23" fmla="*/ 233 h 384"/>
                  <a:gd name="T24" fmla="*/ 0 w 307"/>
                  <a:gd name="T25" fmla="*/ 227 h 384"/>
                  <a:gd name="T26" fmla="*/ 0 w 307"/>
                  <a:gd name="T27" fmla="*/ 226 h 384"/>
                  <a:gd name="T28" fmla="*/ 0 w 307"/>
                  <a:gd name="T29" fmla="*/ 221 h 384"/>
                  <a:gd name="T30" fmla="*/ 1 w 307"/>
                  <a:gd name="T31" fmla="*/ 208 h 384"/>
                  <a:gd name="T32" fmla="*/ 3 w 307"/>
                  <a:gd name="T33" fmla="*/ 164 h 384"/>
                  <a:gd name="T34" fmla="*/ 3 w 307"/>
                  <a:gd name="T35" fmla="*/ 164 h 384"/>
                  <a:gd name="T36" fmla="*/ 3 w 307"/>
                  <a:gd name="T37" fmla="*/ 164 h 384"/>
                  <a:gd name="T38" fmla="*/ 4 w 307"/>
                  <a:gd name="T39" fmla="*/ 156 h 384"/>
                  <a:gd name="T40" fmla="*/ 4 w 307"/>
                  <a:gd name="T41" fmla="*/ 149 h 384"/>
                  <a:gd name="T42" fmla="*/ 4 w 307"/>
                  <a:gd name="T43" fmla="*/ 143 h 384"/>
                  <a:gd name="T44" fmla="*/ 5 w 307"/>
                  <a:gd name="T45" fmla="*/ 142 h 384"/>
                  <a:gd name="T46" fmla="*/ 10 w 307"/>
                  <a:gd name="T47" fmla="*/ 113 h 384"/>
                  <a:gd name="T48" fmla="*/ 17 w 307"/>
                  <a:gd name="T49" fmla="*/ 93 h 384"/>
                  <a:gd name="T50" fmla="*/ 19 w 307"/>
                  <a:gd name="T51" fmla="*/ 91 h 384"/>
                  <a:gd name="T52" fmla="*/ 26 w 307"/>
                  <a:gd name="T53" fmla="*/ 76 h 384"/>
                  <a:gd name="T54" fmla="*/ 26 w 307"/>
                  <a:gd name="T55" fmla="*/ 76 h 384"/>
                  <a:gd name="T56" fmla="*/ 69 w 307"/>
                  <a:gd name="T57" fmla="*/ 30 h 384"/>
                  <a:gd name="T58" fmla="*/ 80 w 307"/>
                  <a:gd name="T59" fmla="*/ 23 h 384"/>
                  <a:gd name="T60" fmla="*/ 166 w 307"/>
                  <a:gd name="T61" fmla="*/ 2 h 384"/>
                  <a:gd name="T62" fmla="*/ 271 w 307"/>
                  <a:gd name="T63" fmla="*/ 51 h 384"/>
                  <a:gd name="T64" fmla="*/ 301 w 307"/>
                  <a:gd name="T65" fmla="*/ 104 h 384"/>
                  <a:gd name="T66" fmla="*/ 306 w 307"/>
                  <a:gd name="T67" fmla="*/ 127 h 384"/>
                  <a:gd name="T68" fmla="*/ 307 w 307"/>
                  <a:gd name="T69" fmla="*/ 15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7" h="384">
                    <a:moveTo>
                      <a:pt x="307" y="159"/>
                    </a:moveTo>
                    <a:cubicBezTo>
                      <a:pt x="303" y="231"/>
                      <a:pt x="303" y="231"/>
                      <a:pt x="303" y="231"/>
                    </a:cubicBezTo>
                    <a:cubicBezTo>
                      <a:pt x="303" y="241"/>
                      <a:pt x="303" y="241"/>
                      <a:pt x="303" y="241"/>
                    </a:cubicBezTo>
                    <a:cubicBezTo>
                      <a:pt x="302" y="249"/>
                      <a:pt x="301" y="256"/>
                      <a:pt x="300" y="262"/>
                    </a:cubicBezTo>
                    <a:cubicBezTo>
                      <a:pt x="288" y="326"/>
                      <a:pt x="235" y="374"/>
                      <a:pt x="171" y="382"/>
                    </a:cubicBezTo>
                    <a:cubicBezTo>
                      <a:pt x="169" y="383"/>
                      <a:pt x="167" y="383"/>
                      <a:pt x="165" y="383"/>
                    </a:cubicBezTo>
                    <a:cubicBezTo>
                      <a:pt x="158" y="384"/>
                      <a:pt x="151" y="384"/>
                      <a:pt x="144" y="383"/>
                    </a:cubicBezTo>
                    <a:cubicBezTo>
                      <a:pt x="137" y="383"/>
                      <a:pt x="130" y="382"/>
                      <a:pt x="124" y="381"/>
                    </a:cubicBezTo>
                    <a:cubicBezTo>
                      <a:pt x="111" y="378"/>
                      <a:pt x="98" y="374"/>
                      <a:pt x="87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37" y="345"/>
                      <a:pt x="2" y="295"/>
                      <a:pt x="0" y="238"/>
                    </a:cubicBezTo>
                    <a:cubicBezTo>
                      <a:pt x="0" y="236"/>
                      <a:pt x="0" y="235"/>
                      <a:pt x="0" y="233"/>
                    </a:cubicBezTo>
                    <a:cubicBezTo>
                      <a:pt x="0" y="231"/>
                      <a:pt x="0" y="229"/>
                      <a:pt x="0" y="227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3"/>
                      <a:pt x="4" y="143"/>
                      <a:pt x="4" y="143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5" y="132"/>
                      <a:pt x="7" y="122"/>
                      <a:pt x="10" y="113"/>
                    </a:cubicBezTo>
                    <a:cubicBezTo>
                      <a:pt x="12" y="106"/>
                      <a:pt x="15" y="100"/>
                      <a:pt x="17" y="93"/>
                    </a:cubicBezTo>
                    <a:cubicBezTo>
                      <a:pt x="18" y="92"/>
                      <a:pt x="18" y="92"/>
                      <a:pt x="19" y="91"/>
                    </a:cubicBezTo>
                    <a:cubicBezTo>
                      <a:pt x="21" y="86"/>
                      <a:pt x="23" y="81"/>
                      <a:pt x="26" y="76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7" y="58"/>
                      <a:pt x="52" y="42"/>
                      <a:pt x="69" y="30"/>
                    </a:cubicBezTo>
                    <a:cubicBezTo>
                      <a:pt x="73" y="27"/>
                      <a:pt x="76" y="25"/>
                      <a:pt x="80" y="23"/>
                    </a:cubicBezTo>
                    <a:cubicBezTo>
                      <a:pt x="105" y="8"/>
                      <a:pt x="135" y="0"/>
                      <a:pt x="166" y="2"/>
                    </a:cubicBezTo>
                    <a:cubicBezTo>
                      <a:pt x="207" y="4"/>
                      <a:pt x="245" y="23"/>
                      <a:pt x="271" y="51"/>
                    </a:cubicBezTo>
                    <a:cubicBezTo>
                      <a:pt x="285" y="66"/>
                      <a:pt x="294" y="84"/>
                      <a:pt x="301" y="104"/>
                    </a:cubicBezTo>
                    <a:cubicBezTo>
                      <a:pt x="303" y="112"/>
                      <a:pt x="305" y="119"/>
                      <a:pt x="306" y="127"/>
                    </a:cubicBezTo>
                    <a:cubicBezTo>
                      <a:pt x="307" y="138"/>
                      <a:pt x="307" y="148"/>
                      <a:pt x="307" y="159"/>
                    </a:cubicBezTo>
                  </a:path>
                </a:pathLst>
              </a:custGeom>
              <a:solidFill>
                <a:srgbClr val="FFC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1" name="ïṡḻiḍè"/>
              <p:cNvSpPr/>
              <p:nvPr/>
            </p:nvSpPr>
            <p:spPr bwMode="auto">
              <a:xfrm>
                <a:off x="2569" y="1412"/>
                <a:ext cx="66" cy="95"/>
              </a:xfrm>
              <a:custGeom>
                <a:avLst/>
                <a:gdLst>
                  <a:gd name="T0" fmla="*/ 52 w 52"/>
                  <a:gd name="T1" fmla="*/ 0 h 75"/>
                  <a:gd name="T2" fmla="*/ 50 w 52"/>
                  <a:gd name="T3" fmla="*/ 45 h 75"/>
                  <a:gd name="T4" fmla="*/ 49 w 52"/>
                  <a:gd name="T5" fmla="*/ 75 h 75"/>
                  <a:gd name="T6" fmla="*/ 37 w 52"/>
                  <a:gd name="T7" fmla="*/ 74 h 75"/>
                  <a:gd name="T8" fmla="*/ 34 w 52"/>
                  <a:gd name="T9" fmla="*/ 74 h 75"/>
                  <a:gd name="T10" fmla="*/ 1 w 52"/>
                  <a:gd name="T11" fmla="*/ 34 h 75"/>
                  <a:gd name="T12" fmla="*/ 13 w 52"/>
                  <a:gd name="T13" fmla="*/ 9 h 75"/>
                  <a:gd name="T14" fmla="*/ 37 w 52"/>
                  <a:gd name="T15" fmla="*/ 0 h 75"/>
                  <a:gd name="T16" fmla="*/ 37 w 52"/>
                  <a:gd name="T17" fmla="*/ 0 h 75"/>
                  <a:gd name="T18" fmla="*/ 40 w 52"/>
                  <a:gd name="T19" fmla="*/ 0 h 75"/>
                  <a:gd name="T20" fmla="*/ 52 w 52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75">
                    <a:moveTo>
                      <a:pt x="52" y="0"/>
                    </a:move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36" y="74"/>
                      <a:pt x="35" y="74"/>
                      <a:pt x="34" y="74"/>
                    </a:cubicBezTo>
                    <a:cubicBezTo>
                      <a:pt x="14" y="72"/>
                      <a:pt x="0" y="54"/>
                      <a:pt x="1" y="34"/>
                    </a:cubicBezTo>
                    <a:cubicBezTo>
                      <a:pt x="1" y="24"/>
                      <a:pt x="6" y="15"/>
                      <a:pt x="13" y="9"/>
                    </a:cubicBezTo>
                    <a:cubicBezTo>
                      <a:pt x="20" y="3"/>
                      <a:pt x="28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9" y="0"/>
                      <a:pt x="40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CB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2" name="íŝliďe"/>
              <p:cNvSpPr/>
              <p:nvPr/>
            </p:nvSpPr>
            <p:spPr bwMode="auto">
              <a:xfrm>
                <a:off x="2926" y="1437"/>
                <a:ext cx="17" cy="45"/>
              </a:xfrm>
              <a:custGeom>
                <a:avLst/>
                <a:gdLst>
                  <a:gd name="T0" fmla="*/ 9 w 13"/>
                  <a:gd name="T1" fmla="*/ 35 h 35"/>
                  <a:gd name="T2" fmla="*/ 4 w 13"/>
                  <a:gd name="T3" fmla="*/ 35 h 35"/>
                  <a:gd name="T4" fmla="*/ 0 w 13"/>
                  <a:gd name="T5" fmla="*/ 30 h 35"/>
                  <a:gd name="T6" fmla="*/ 0 w 13"/>
                  <a:gd name="T7" fmla="*/ 5 h 35"/>
                  <a:gd name="T8" fmla="*/ 4 w 13"/>
                  <a:gd name="T9" fmla="*/ 0 h 35"/>
                  <a:gd name="T10" fmla="*/ 9 w 13"/>
                  <a:gd name="T11" fmla="*/ 0 h 35"/>
                  <a:gd name="T12" fmla="*/ 13 w 13"/>
                  <a:gd name="T13" fmla="*/ 5 h 35"/>
                  <a:gd name="T14" fmla="*/ 13 w 13"/>
                  <a:gd name="T15" fmla="*/ 30 h 35"/>
                  <a:gd name="T16" fmla="*/ 9 w 13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35">
                    <a:moveTo>
                      <a:pt x="9" y="35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3"/>
                      <a:pt x="0" y="3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3"/>
                      <a:pt x="11" y="35"/>
                      <a:pt x="9" y="35"/>
                    </a:cubicBezTo>
                    <a:close/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3" name="ïṡ1íḓè"/>
              <p:cNvSpPr/>
              <p:nvPr/>
            </p:nvSpPr>
            <p:spPr bwMode="auto">
              <a:xfrm>
                <a:off x="2800" y="1437"/>
                <a:ext cx="16" cy="45"/>
              </a:xfrm>
              <a:custGeom>
                <a:avLst/>
                <a:gdLst>
                  <a:gd name="T0" fmla="*/ 9 w 13"/>
                  <a:gd name="T1" fmla="*/ 35 h 35"/>
                  <a:gd name="T2" fmla="*/ 4 w 13"/>
                  <a:gd name="T3" fmla="*/ 35 h 35"/>
                  <a:gd name="T4" fmla="*/ 0 w 13"/>
                  <a:gd name="T5" fmla="*/ 30 h 35"/>
                  <a:gd name="T6" fmla="*/ 0 w 13"/>
                  <a:gd name="T7" fmla="*/ 5 h 35"/>
                  <a:gd name="T8" fmla="*/ 4 w 13"/>
                  <a:gd name="T9" fmla="*/ 0 h 35"/>
                  <a:gd name="T10" fmla="*/ 9 w 13"/>
                  <a:gd name="T11" fmla="*/ 0 h 35"/>
                  <a:gd name="T12" fmla="*/ 13 w 13"/>
                  <a:gd name="T13" fmla="*/ 5 h 35"/>
                  <a:gd name="T14" fmla="*/ 13 w 13"/>
                  <a:gd name="T15" fmla="*/ 30 h 35"/>
                  <a:gd name="T16" fmla="*/ 9 w 13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35">
                    <a:moveTo>
                      <a:pt x="9" y="35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3"/>
                      <a:pt x="0" y="3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3"/>
                      <a:pt x="11" y="35"/>
                      <a:pt x="9" y="35"/>
                    </a:cubicBezTo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4" name="íṡ1ïḑè"/>
              <p:cNvSpPr/>
              <p:nvPr/>
            </p:nvSpPr>
            <p:spPr bwMode="auto">
              <a:xfrm>
                <a:off x="2569" y="1329"/>
                <a:ext cx="222" cy="364"/>
              </a:xfrm>
              <a:custGeom>
                <a:avLst/>
                <a:gdLst>
                  <a:gd name="T0" fmla="*/ 174 w 174"/>
                  <a:gd name="T1" fmla="*/ 284 h 286"/>
                  <a:gd name="T2" fmla="*/ 121 w 174"/>
                  <a:gd name="T3" fmla="*/ 270 h 286"/>
                  <a:gd name="T4" fmla="*/ 121 w 174"/>
                  <a:gd name="T5" fmla="*/ 270 h 286"/>
                  <a:gd name="T6" fmla="*/ 34 w 174"/>
                  <a:gd name="T7" fmla="*/ 139 h 286"/>
                  <a:gd name="T8" fmla="*/ 1 w 174"/>
                  <a:gd name="T9" fmla="*/ 99 h 286"/>
                  <a:gd name="T10" fmla="*/ 13 w 174"/>
                  <a:gd name="T11" fmla="*/ 74 h 286"/>
                  <a:gd name="T12" fmla="*/ 37 w 174"/>
                  <a:gd name="T13" fmla="*/ 65 h 286"/>
                  <a:gd name="T14" fmla="*/ 37 w 174"/>
                  <a:gd name="T15" fmla="*/ 65 h 286"/>
                  <a:gd name="T16" fmla="*/ 38 w 174"/>
                  <a:gd name="T17" fmla="*/ 57 h 286"/>
                  <a:gd name="T18" fmla="*/ 38 w 174"/>
                  <a:gd name="T19" fmla="*/ 50 h 286"/>
                  <a:gd name="T20" fmla="*/ 38 w 174"/>
                  <a:gd name="T21" fmla="*/ 44 h 286"/>
                  <a:gd name="T22" fmla="*/ 38 w 174"/>
                  <a:gd name="T23" fmla="*/ 43 h 286"/>
                  <a:gd name="T24" fmla="*/ 39 w 174"/>
                  <a:gd name="T25" fmla="*/ 43 h 286"/>
                  <a:gd name="T26" fmla="*/ 44 w 174"/>
                  <a:gd name="T27" fmla="*/ 14 h 286"/>
                  <a:gd name="T28" fmla="*/ 97 w 174"/>
                  <a:gd name="T29" fmla="*/ 26 h 286"/>
                  <a:gd name="T30" fmla="*/ 95 w 174"/>
                  <a:gd name="T31" fmla="*/ 55 h 286"/>
                  <a:gd name="T32" fmla="*/ 93 w 174"/>
                  <a:gd name="T33" fmla="*/ 102 h 286"/>
                  <a:gd name="T34" fmla="*/ 104 w 174"/>
                  <a:gd name="T35" fmla="*/ 203 h 286"/>
                  <a:gd name="T36" fmla="*/ 174 w 174"/>
                  <a:gd name="T37" fmla="*/ 284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286">
                    <a:moveTo>
                      <a:pt x="174" y="284"/>
                    </a:moveTo>
                    <a:cubicBezTo>
                      <a:pt x="174" y="284"/>
                      <a:pt x="147" y="286"/>
                      <a:pt x="121" y="270"/>
                    </a:cubicBezTo>
                    <a:cubicBezTo>
                      <a:pt x="121" y="270"/>
                      <a:pt x="121" y="270"/>
                      <a:pt x="121" y="270"/>
                    </a:cubicBezTo>
                    <a:cubicBezTo>
                      <a:pt x="71" y="246"/>
                      <a:pt x="36" y="196"/>
                      <a:pt x="34" y="139"/>
                    </a:cubicBezTo>
                    <a:cubicBezTo>
                      <a:pt x="14" y="137"/>
                      <a:pt x="0" y="119"/>
                      <a:pt x="1" y="99"/>
                    </a:cubicBezTo>
                    <a:cubicBezTo>
                      <a:pt x="1" y="89"/>
                      <a:pt x="6" y="80"/>
                      <a:pt x="13" y="74"/>
                    </a:cubicBezTo>
                    <a:cubicBezTo>
                      <a:pt x="20" y="68"/>
                      <a:pt x="28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33"/>
                      <a:pt x="41" y="23"/>
                      <a:pt x="44" y="14"/>
                    </a:cubicBezTo>
                    <a:cubicBezTo>
                      <a:pt x="65" y="2"/>
                      <a:pt x="85" y="0"/>
                      <a:pt x="97" y="26"/>
                    </a:cubicBezTo>
                    <a:cubicBezTo>
                      <a:pt x="97" y="26"/>
                      <a:pt x="96" y="37"/>
                      <a:pt x="95" y="55"/>
                    </a:cubicBezTo>
                    <a:cubicBezTo>
                      <a:pt x="94" y="68"/>
                      <a:pt x="93" y="84"/>
                      <a:pt x="93" y="102"/>
                    </a:cubicBezTo>
                    <a:cubicBezTo>
                      <a:pt x="93" y="138"/>
                      <a:pt x="95" y="178"/>
                      <a:pt x="104" y="203"/>
                    </a:cubicBezTo>
                    <a:cubicBezTo>
                      <a:pt x="124" y="255"/>
                      <a:pt x="174" y="284"/>
                      <a:pt x="174" y="284"/>
                    </a:cubicBezTo>
                    <a:close/>
                  </a:path>
                </a:pathLst>
              </a:custGeom>
              <a:solidFill>
                <a:srgbClr val="F6A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5" name="ïṥḻîḋe"/>
              <p:cNvSpPr/>
              <p:nvPr/>
            </p:nvSpPr>
            <p:spPr bwMode="auto">
              <a:xfrm>
                <a:off x="2663" y="1199"/>
                <a:ext cx="385" cy="74"/>
              </a:xfrm>
              <a:custGeom>
                <a:avLst/>
                <a:gdLst>
                  <a:gd name="T0" fmla="*/ 282 w 302"/>
                  <a:gd name="T1" fmla="*/ 58 h 58"/>
                  <a:gd name="T2" fmla="*/ 20 w 302"/>
                  <a:gd name="T3" fmla="*/ 58 h 58"/>
                  <a:gd name="T4" fmla="*/ 0 w 302"/>
                  <a:gd name="T5" fmla="*/ 38 h 58"/>
                  <a:gd name="T6" fmla="*/ 0 w 302"/>
                  <a:gd name="T7" fmla="*/ 20 h 58"/>
                  <a:gd name="T8" fmla="*/ 20 w 302"/>
                  <a:gd name="T9" fmla="*/ 0 h 58"/>
                  <a:gd name="T10" fmla="*/ 282 w 302"/>
                  <a:gd name="T11" fmla="*/ 0 h 58"/>
                  <a:gd name="T12" fmla="*/ 302 w 302"/>
                  <a:gd name="T13" fmla="*/ 20 h 58"/>
                  <a:gd name="T14" fmla="*/ 302 w 302"/>
                  <a:gd name="T15" fmla="*/ 38 h 58"/>
                  <a:gd name="T16" fmla="*/ 282 w 302"/>
                  <a:gd name="T1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58">
                    <a:moveTo>
                      <a:pt x="282" y="58"/>
                    </a:moveTo>
                    <a:cubicBezTo>
                      <a:pt x="20" y="58"/>
                      <a:pt x="20" y="58"/>
                      <a:pt x="20" y="58"/>
                    </a:cubicBezTo>
                    <a:cubicBezTo>
                      <a:pt x="9" y="58"/>
                      <a:pt x="0" y="49"/>
                      <a:pt x="0" y="3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3" y="0"/>
                      <a:pt x="302" y="9"/>
                      <a:pt x="302" y="20"/>
                    </a:cubicBezTo>
                    <a:cubicBezTo>
                      <a:pt x="302" y="38"/>
                      <a:pt x="302" y="38"/>
                      <a:pt x="302" y="38"/>
                    </a:cubicBezTo>
                    <a:cubicBezTo>
                      <a:pt x="302" y="49"/>
                      <a:pt x="293" y="58"/>
                      <a:pt x="282" y="58"/>
                    </a:cubicBezTo>
                    <a:close/>
                  </a:path>
                </a:pathLst>
              </a:custGeom>
              <a:solidFill>
                <a:srgbClr val="C15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6" name="ïšľíḓê"/>
              <p:cNvSpPr/>
              <p:nvPr/>
            </p:nvSpPr>
            <p:spPr bwMode="auto">
              <a:xfrm>
                <a:off x="2605" y="1263"/>
                <a:ext cx="476" cy="244"/>
              </a:xfrm>
              <a:custGeom>
                <a:avLst/>
                <a:gdLst>
                  <a:gd name="T0" fmla="*/ 372 w 374"/>
                  <a:gd name="T1" fmla="*/ 32 h 192"/>
                  <a:gd name="T2" fmla="*/ 361 w 374"/>
                  <a:gd name="T3" fmla="*/ 65 h 192"/>
                  <a:gd name="T4" fmla="*/ 334 w 374"/>
                  <a:gd name="T5" fmla="*/ 77 h 192"/>
                  <a:gd name="T6" fmla="*/ 112 w 374"/>
                  <a:gd name="T7" fmla="*/ 77 h 192"/>
                  <a:gd name="T8" fmla="*/ 55 w 374"/>
                  <a:gd name="T9" fmla="*/ 134 h 192"/>
                  <a:gd name="T10" fmla="*/ 55 w 374"/>
                  <a:gd name="T11" fmla="*/ 170 h 192"/>
                  <a:gd name="T12" fmla="*/ 33 w 374"/>
                  <a:gd name="T13" fmla="*/ 192 h 192"/>
                  <a:gd name="T14" fmla="*/ 28 w 374"/>
                  <a:gd name="T15" fmla="*/ 192 h 192"/>
                  <a:gd name="T16" fmla="*/ 6 w 374"/>
                  <a:gd name="T17" fmla="*/ 170 h 192"/>
                  <a:gd name="T18" fmla="*/ 6 w 374"/>
                  <a:gd name="T19" fmla="*/ 62 h 192"/>
                  <a:gd name="T20" fmla="*/ 6 w 374"/>
                  <a:gd name="T21" fmla="*/ 60 h 192"/>
                  <a:gd name="T22" fmla="*/ 0 w 374"/>
                  <a:gd name="T23" fmla="*/ 38 h 192"/>
                  <a:gd name="T24" fmla="*/ 11 w 374"/>
                  <a:gd name="T25" fmla="*/ 11 h 192"/>
                  <a:gd name="T26" fmla="*/ 38 w 374"/>
                  <a:gd name="T27" fmla="*/ 0 h 192"/>
                  <a:gd name="T28" fmla="*/ 333 w 374"/>
                  <a:gd name="T29" fmla="*/ 0 h 192"/>
                  <a:gd name="T30" fmla="*/ 372 w 374"/>
                  <a:gd name="T31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4" h="192">
                    <a:moveTo>
                      <a:pt x="372" y="32"/>
                    </a:moveTo>
                    <a:cubicBezTo>
                      <a:pt x="374" y="45"/>
                      <a:pt x="370" y="57"/>
                      <a:pt x="361" y="65"/>
                    </a:cubicBezTo>
                    <a:cubicBezTo>
                      <a:pt x="354" y="72"/>
                      <a:pt x="345" y="77"/>
                      <a:pt x="334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80" y="77"/>
                      <a:pt x="55" y="102"/>
                      <a:pt x="55" y="134"/>
                    </a:cubicBezTo>
                    <a:cubicBezTo>
                      <a:pt x="55" y="170"/>
                      <a:pt x="55" y="170"/>
                      <a:pt x="55" y="170"/>
                    </a:cubicBezTo>
                    <a:cubicBezTo>
                      <a:pt x="55" y="182"/>
                      <a:pt x="45" y="192"/>
                      <a:pt x="33" y="192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16" y="192"/>
                      <a:pt x="6" y="182"/>
                      <a:pt x="6" y="170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6" y="61"/>
                      <a:pt x="6" y="60"/>
                      <a:pt x="6" y="60"/>
                    </a:cubicBezTo>
                    <a:cubicBezTo>
                      <a:pt x="2" y="54"/>
                      <a:pt x="0" y="46"/>
                      <a:pt x="0" y="38"/>
                    </a:cubicBezTo>
                    <a:cubicBezTo>
                      <a:pt x="0" y="28"/>
                      <a:pt x="4" y="18"/>
                      <a:pt x="11" y="11"/>
                    </a:cubicBezTo>
                    <a:cubicBezTo>
                      <a:pt x="18" y="4"/>
                      <a:pt x="28" y="0"/>
                      <a:pt x="38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51" y="0"/>
                      <a:pt x="368" y="13"/>
                      <a:pt x="372" y="32"/>
                    </a:cubicBezTo>
                    <a:close/>
                  </a:path>
                </a:pathLst>
              </a:custGeom>
              <a:solidFill>
                <a:srgbClr val="C15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7" name="íṩļídê"/>
              <p:cNvSpPr/>
              <p:nvPr/>
            </p:nvSpPr>
            <p:spPr bwMode="auto">
              <a:xfrm>
                <a:off x="2911" y="1390"/>
                <a:ext cx="82" cy="22"/>
              </a:xfrm>
              <a:custGeom>
                <a:avLst/>
                <a:gdLst>
                  <a:gd name="T0" fmla="*/ 59 w 65"/>
                  <a:gd name="T1" fmla="*/ 17 h 17"/>
                  <a:gd name="T2" fmla="*/ 6 w 65"/>
                  <a:gd name="T3" fmla="*/ 17 h 17"/>
                  <a:gd name="T4" fmla="*/ 0 w 65"/>
                  <a:gd name="T5" fmla="*/ 11 h 17"/>
                  <a:gd name="T6" fmla="*/ 0 w 65"/>
                  <a:gd name="T7" fmla="*/ 6 h 17"/>
                  <a:gd name="T8" fmla="*/ 6 w 65"/>
                  <a:gd name="T9" fmla="*/ 0 h 17"/>
                  <a:gd name="T10" fmla="*/ 59 w 65"/>
                  <a:gd name="T11" fmla="*/ 0 h 17"/>
                  <a:gd name="T12" fmla="*/ 65 w 65"/>
                  <a:gd name="T13" fmla="*/ 6 h 17"/>
                  <a:gd name="T14" fmla="*/ 65 w 65"/>
                  <a:gd name="T15" fmla="*/ 11 h 17"/>
                  <a:gd name="T16" fmla="*/ 59 w 65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17">
                    <a:moveTo>
                      <a:pt x="59" y="17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3" y="17"/>
                      <a:pt x="0" y="15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15"/>
                      <a:pt x="62" y="17"/>
                      <a:pt x="59" y="17"/>
                    </a:cubicBezTo>
                    <a:close/>
                  </a:path>
                </a:pathLst>
              </a:custGeom>
              <a:solidFill>
                <a:srgbClr val="C15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8" name="iṩḷïde"/>
              <p:cNvSpPr/>
              <p:nvPr/>
            </p:nvSpPr>
            <p:spPr bwMode="auto">
              <a:xfrm>
                <a:off x="2763" y="1390"/>
                <a:ext cx="83" cy="22"/>
              </a:xfrm>
              <a:custGeom>
                <a:avLst/>
                <a:gdLst>
                  <a:gd name="T0" fmla="*/ 59 w 65"/>
                  <a:gd name="T1" fmla="*/ 17 h 17"/>
                  <a:gd name="T2" fmla="*/ 6 w 65"/>
                  <a:gd name="T3" fmla="*/ 17 h 17"/>
                  <a:gd name="T4" fmla="*/ 0 w 65"/>
                  <a:gd name="T5" fmla="*/ 11 h 17"/>
                  <a:gd name="T6" fmla="*/ 0 w 65"/>
                  <a:gd name="T7" fmla="*/ 6 h 17"/>
                  <a:gd name="T8" fmla="*/ 6 w 65"/>
                  <a:gd name="T9" fmla="*/ 0 h 17"/>
                  <a:gd name="T10" fmla="*/ 59 w 65"/>
                  <a:gd name="T11" fmla="*/ 0 h 17"/>
                  <a:gd name="T12" fmla="*/ 65 w 65"/>
                  <a:gd name="T13" fmla="*/ 6 h 17"/>
                  <a:gd name="T14" fmla="*/ 65 w 65"/>
                  <a:gd name="T15" fmla="*/ 11 h 17"/>
                  <a:gd name="T16" fmla="*/ 59 w 65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17">
                    <a:moveTo>
                      <a:pt x="59" y="17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3" y="17"/>
                      <a:pt x="0" y="15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15"/>
                      <a:pt x="62" y="17"/>
                      <a:pt x="59" y="17"/>
                    </a:cubicBezTo>
                    <a:close/>
                  </a:path>
                </a:pathLst>
              </a:custGeom>
              <a:solidFill>
                <a:srgbClr val="C15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9" name="išľïḋè"/>
              <p:cNvSpPr/>
              <p:nvPr/>
            </p:nvSpPr>
            <p:spPr bwMode="auto">
              <a:xfrm>
                <a:off x="2814" y="1433"/>
                <a:ext cx="50" cy="56"/>
              </a:xfrm>
              <a:custGeom>
                <a:avLst/>
                <a:gdLst>
                  <a:gd name="T0" fmla="*/ 20 w 50"/>
                  <a:gd name="T1" fmla="*/ 0 h 56"/>
                  <a:gd name="T2" fmla="*/ 0 w 50"/>
                  <a:gd name="T3" fmla="*/ 0 h 56"/>
                  <a:gd name="T4" fmla="*/ 28 w 50"/>
                  <a:gd name="T5" fmla="*/ 56 h 56"/>
                  <a:gd name="T6" fmla="*/ 50 w 50"/>
                  <a:gd name="T7" fmla="*/ 55 h 56"/>
                  <a:gd name="T8" fmla="*/ 20 w 50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6">
                    <a:moveTo>
                      <a:pt x="20" y="0"/>
                    </a:moveTo>
                    <a:lnTo>
                      <a:pt x="0" y="0"/>
                    </a:lnTo>
                    <a:lnTo>
                      <a:pt x="28" y="56"/>
                    </a:lnTo>
                    <a:lnTo>
                      <a:pt x="50" y="5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E6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0" name="işḷíḋê"/>
              <p:cNvSpPr/>
              <p:nvPr/>
            </p:nvSpPr>
            <p:spPr bwMode="auto">
              <a:xfrm>
                <a:off x="2814" y="1433"/>
                <a:ext cx="50" cy="56"/>
              </a:xfrm>
              <a:custGeom>
                <a:avLst/>
                <a:gdLst>
                  <a:gd name="T0" fmla="*/ 20 w 50"/>
                  <a:gd name="T1" fmla="*/ 0 h 56"/>
                  <a:gd name="T2" fmla="*/ 0 w 50"/>
                  <a:gd name="T3" fmla="*/ 0 h 56"/>
                  <a:gd name="T4" fmla="*/ 28 w 50"/>
                  <a:gd name="T5" fmla="*/ 56 h 56"/>
                  <a:gd name="T6" fmla="*/ 50 w 50"/>
                  <a:gd name="T7" fmla="*/ 55 h 56"/>
                  <a:gd name="T8" fmla="*/ 20 w 50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6">
                    <a:moveTo>
                      <a:pt x="20" y="0"/>
                    </a:moveTo>
                    <a:lnTo>
                      <a:pt x="0" y="0"/>
                    </a:lnTo>
                    <a:lnTo>
                      <a:pt x="28" y="56"/>
                    </a:lnTo>
                    <a:lnTo>
                      <a:pt x="50" y="55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1" name="íṣļiḋe"/>
              <p:cNvSpPr/>
              <p:nvPr/>
            </p:nvSpPr>
            <p:spPr bwMode="auto">
              <a:xfrm>
                <a:off x="2948" y="1433"/>
                <a:ext cx="49" cy="56"/>
              </a:xfrm>
              <a:custGeom>
                <a:avLst/>
                <a:gdLst>
                  <a:gd name="T0" fmla="*/ 20 w 49"/>
                  <a:gd name="T1" fmla="*/ 0 h 56"/>
                  <a:gd name="T2" fmla="*/ 0 w 49"/>
                  <a:gd name="T3" fmla="*/ 0 h 56"/>
                  <a:gd name="T4" fmla="*/ 28 w 49"/>
                  <a:gd name="T5" fmla="*/ 56 h 56"/>
                  <a:gd name="T6" fmla="*/ 49 w 49"/>
                  <a:gd name="T7" fmla="*/ 55 h 56"/>
                  <a:gd name="T8" fmla="*/ 20 w 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6">
                    <a:moveTo>
                      <a:pt x="20" y="0"/>
                    </a:moveTo>
                    <a:lnTo>
                      <a:pt x="0" y="0"/>
                    </a:lnTo>
                    <a:lnTo>
                      <a:pt x="28" y="56"/>
                    </a:lnTo>
                    <a:lnTo>
                      <a:pt x="49" y="5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E6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2" name="îṥļídè"/>
              <p:cNvSpPr/>
              <p:nvPr/>
            </p:nvSpPr>
            <p:spPr bwMode="auto">
              <a:xfrm>
                <a:off x="2948" y="1433"/>
                <a:ext cx="49" cy="56"/>
              </a:xfrm>
              <a:custGeom>
                <a:avLst/>
                <a:gdLst>
                  <a:gd name="T0" fmla="*/ 20 w 49"/>
                  <a:gd name="T1" fmla="*/ 0 h 56"/>
                  <a:gd name="T2" fmla="*/ 0 w 49"/>
                  <a:gd name="T3" fmla="*/ 0 h 56"/>
                  <a:gd name="T4" fmla="*/ 28 w 49"/>
                  <a:gd name="T5" fmla="*/ 56 h 56"/>
                  <a:gd name="T6" fmla="*/ 49 w 49"/>
                  <a:gd name="T7" fmla="*/ 55 h 56"/>
                  <a:gd name="T8" fmla="*/ 20 w 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6">
                    <a:moveTo>
                      <a:pt x="20" y="0"/>
                    </a:moveTo>
                    <a:lnTo>
                      <a:pt x="0" y="0"/>
                    </a:lnTo>
                    <a:lnTo>
                      <a:pt x="28" y="56"/>
                    </a:lnTo>
                    <a:lnTo>
                      <a:pt x="49" y="55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3" name="ïşľiḓe"/>
              <p:cNvSpPr/>
              <p:nvPr/>
            </p:nvSpPr>
            <p:spPr bwMode="auto">
              <a:xfrm>
                <a:off x="2903" y="1428"/>
                <a:ext cx="97" cy="68"/>
              </a:xfrm>
              <a:custGeom>
                <a:avLst/>
                <a:gdLst>
                  <a:gd name="T0" fmla="*/ 66 w 76"/>
                  <a:gd name="T1" fmla="*/ 51 h 53"/>
                  <a:gd name="T2" fmla="*/ 66 w 76"/>
                  <a:gd name="T3" fmla="*/ 48 h 53"/>
                  <a:gd name="T4" fmla="*/ 9 w 76"/>
                  <a:gd name="T5" fmla="*/ 48 h 53"/>
                  <a:gd name="T6" fmla="*/ 4 w 76"/>
                  <a:gd name="T7" fmla="*/ 44 h 53"/>
                  <a:gd name="T8" fmla="*/ 4 w 76"/>
                  <a:gd name="T9" fmla="*/ 9 h 53"/>
                  <a:gd name="T10" fmla="*/ 9 w 76"/>
                  <a:gd name="T11" fmla="*/ 5 h 53"/>
                  <a:gd name="T12" fmla="*/ 66 w 76"/>
                  <a:gd name="T13" fmla="*/ 5 h 53"/>
                  <a:gd name="T14" fmla="*/ 71 w 76"/>
                  <a:gd name="T15" fmla="*/ 9 h 53"/>
                  <a:gd name="T16" fmla="*/ 71 w 76"/>
                  <a:gd name="T17" fmla="*/ 44 h 53"/>
                  <a:gd name="T18" fmla="*/ 66 w 76"/>
                  <a:gd name="T19" fmla="*/ 48 h 53"/>
                  <a:gd name="T20" fmla="*/ 66 w 76"/>
                  <a:gd name="T21" fmla="*/ 51 h 53"/>
                  <a:gd name="T22" fmla="*/ 66 w 76"/>
                  <a:gd name="T23" fmla="*/ 53 h 53"/>
                  <a:gd name="T24" fmla="*/ 76 w 76"/>
                  <a:gd name="T25" fmla="*/ 44 h 53"/>
                  <a:gd name="T26" fmla="*/ 76 w 76"/>
                  <a:gd name="T27" fmla="*/ 9 h 53"/>
                  <a:gd name="T28" fmla="*/ 66 w 76"/>
                  <a:gd name="T29" fmla="*/ 0 h 53"/>
                  <a:gd name="T30" fmla="*/ 9 w 76"/>
                  <a:gd name="T31" fmla="*/ 0 h 53"/>
                  <a:gd name="T32" fmla="*/ 0 w 76"/>
                  <a:gd name="T33" fmla="*/ 9 h 53"/>
                  <a:gd name="T34" fmla="*/ 0 w 76"/>
                  <a:gd name="T35" fmla="*/ 44 h 53"/>
                  <a:gd name="T36" fmla="*/ 9 w 76"/>
                  <a:gd name="T37" fmla="*/ 53 h 53"/>
                  <a:gd name="T38" fmla="*/ 66 w 76"/>
                  <a:gd name="T39" fmla="*/ 53 h 53"/>
                  <a:gd name="T40" fmla="*/ 66 w 76"/>
                  <a:gd name="T41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6" h="53">
                    <a:moveTo>
                      <a:pt x="66" y="51"/>
                    </a:moveTo>
                    <a:cubicBezTo>
                      <a:pt x="66" y="48"/>
                      <a:pt x="66" y="48"/>
                      <a:pt x="66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4" y="46"/>
                      <a:pt x="4" y="4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7"/>
                      <a:pt x="6" y="5"/>
                      <a:pt x="9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9" y="5"/>
                      <a:pt x="71" y="7"/>
                      <a:pt x="71" y="9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6"/>
                      <a:pt x="69" y="48"/>
                      <a:pt x="66" y="48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72" y="53"/>
                      <a:pt x="76" y="49"/>
                      <a:pt x="76" y="44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4"/>
                      <a:pt x="72" y="0"/>
                      <a:pt x="6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66" y="53"/>
                      <a:pt x="66" y="53"/>
                      <a:pt x="66" y="53"/>
                    </a:cubicBezTo>
                    <a:lnTo>
                      <a:pt x="66" y="51"/>
                    </a:lnTo>
                    <a:close/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4" name="ïSľïḑè"/>
              <p:cNvSpPr/>
              <p:nvPr/>
            </p:nvSpPr>
            <p:spPr bwMode="auto">
              <a:xfrm>
                <a:off x="2769" y="1428"/>
                <a:ext cx="105" cy="68"/>
              </a:xfrm>
              <a:custGeom>
                <a:avLst/>
                <a:gdLst>
                  <a:gd name="T0" fmla="*/ 72 w 82"/>
                  <a:gd name="T1" fmla="*/ 51 h 53"/>
                  <a:gd name="T2" fmla="*/ 72 w 82"/>
                  <a:gd name="T3" fmla="*/ 48 h 53"/>
                  <a:gd name="T4" fmla="*/ 10 w 82"/>
                  <a:gd name="T5" fmla="*/ 48 h 53"/>
                  <a:gd name="T6" fmla="*/ 6 w 82"/>
                  <a:gd name="T7" fmla="*/ 47 h 53"/>
                  <a:gd name="T8" fmla="*/ 5 w 82"/>
                  <a:gd name="T9" fmla="*/ 43 h 53"/>
                  <a:gd name="T10" fmla="*/ 5 w 82"/>
                  <a:gd name="T11" fmla="*/ 9 h 53"/>
                  <a:gd name="T12" fmla="*/ 6 w 82"/>
                  <a:gd name="T13" fmla="*/ 6 h 53"/>
                  <a:gd name="T14" fmla="*/ 10 w 82"/>
                  <a:gd name="T15" fmla="*/ 5 h 53"/>
                  <a:gd name="T16" fmla="*/ 72 w 82"/>
                  <a:gd name="T17" fmla="*/ 5 h 53"/>
                  <a:gd name="T18" fmla="*/ 76 w 82"/>
                  <a:gd name="T19" fmla="*/ 6 h 53"/>
                  <a:gd name="T20" fmla="*/ 77 w 82"/>
                  <a:gd name="T21" fmla="*/ 9 h 53"/>
                  <a:gd name="T22" fmla="*/ 77 w 82"/>
                  <a:gd name="T23" fmla="*/ 43 h 53"/>
                  <a:gd name="T24" fmla="*/ 76 w 82"/>
                  <a:gd name="T25" fmla="*/ 47 h 53"/>
                  <a:gd name="T26" fmla="*/ 72 w 82"/>
                  <a:gd name="T27" fmla="*/ 48 h 53"/>
                  <a:gd name="T28" fmla="*/ 72 w 82"/>
                  <a:gd name="T29" fmla="*/ 51 h 53"/>
                  <a:gd name="T30" fmla="*/ 72 w 82"/>
                  <a:gd name="T31" fmla="*/ 53 h 53"/>
                  <a:gd name="T32" fmla="*/ 82 w 82"/>
                  <a:gd name="T33" fmla="*/ 43 h 53"/>
                  <a:gd name="T34" fmla="*/ 82 w 82"/>
                  <a:gd name="T35" fmla="*/ 9 h 53"/>
                  <a:gd name="T36" fmla="*/ 72 w 82"/>
                  <a:gd name="T37" fmla="*/ 0 h 53"/>
                  <a:gd name="T38" fmla="*/ 10 w 82"/>
                  <a:gd name="T39" fmla="*/ 0 h 53"/>
                  <a:gd name="T40" fmla="*/ 0 w 82"/>
                  <a:gd name="T41" fmla="*/ 9 h 53"/>
                  <a:gd name="T42" fmla="*/ 0 w 82"/>
                  <a:gd name="T43" fmla="*/ 43 h 53"/>
                  <a:gd name="T44" fmla="*/ 10 w 82"/>
                  <a:gd name="T45" fmla="*/ 53 h 53"/>
                  <a:gd name="T46" fmla="*/ 72 w 82"/>
                  <a:gd name="T47" fmla="*/ 53 h 53"/>
                  <a:gd name="T48" fmla="*/ 72 w 82"/>
                  <a:gd name="T4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53">
                    <a:moveTo>
                      <a:pt x="72" y="51"/>
                    </a:moveTo>
                    <a:cubicBezTo>
                      <a:pt x="72" y="48"/>
                      <a:pt x="72" y="48"/>
                      <a:pt x="72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8" y="48"/>
                      <a:pt x="7" y="48"/>
                      <a:pt x="6" y="47"/>
                    </a:cubicBezTo>
                    <a:cubicBezTo>
                      <a:pt x="5" y="46"/>
                      <a:pt x="5" y="45"/>
                      <a:pt x="5" y="4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7"/>
                      <a:pt x="6" y="6"/>
                    </a:cubicBezTo>
                    <a:cubicBezTo>
                      <a:pt x="7" y="5"/>
                      <a:pt x="8" y="5"/>
                      <a:pt x="10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4" y="5"/>
                      <a:pt x="75" y="5"/>
                      <a:pt x="76" y="6"/>
                    </a:cubicBezTo>
                    <a:cubicBezTo>
                      <a:pt x="76" y="7"/>
                      <a:pt x="77" y="8"/>
                      <a:pt x="77" y="9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5"/>
                      <a:pt x="76" y="46"/>
                      <a:pt x="76" y="47"/>
                    </a:cubicBezTo>
                    <a:cubicBezTo>
                      <a:pt x="75" y="48"/>
                      <a:pt x="74" y="48"/>
                      <a:pt x="72" y="4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8" y="53"/>
                      <a:pt x="82" y="49"/>
                      <a:pt x="82" y="43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2" y="4"/>
                      <a:pt x="78" y="0"/>
                      <a:pt x="7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9"/>
                      <a:pt x="4" y="53"/>
                      <a:pt x="10" y="53"/>
                    </a:cubicBezTo>
                    <a:cubicBezTo>
                      <a:pt x="72" y="53"/>
                      <a:pt x="72" y="53"/>
                      <a:pt x="72" y="53"/>
                    </a:cubicBez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071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9" name="îsļiḋé"/>
            <p:cNvSpPr/>
            <p:nvPr/>
          </p:nvSpPr>
          <p:spPr bwMode="auto">
            <a:xfrm>
              <a:off x="4382294" y="2424818"/>
              <a:ext cx="134938" cy="34925"/>
            </a:xfrm>
            <a:custGeom>
              <a:avLst/>
              <a:gdLst>
                <a:gd name="T0" fmla="*/ 63 w 67"/>
                <a:gd name="T1" fmla="*/ 0 h 17"/>
                <a:gd name="T2" fmla="*/ 34 w 67"/>
                <a:gd name="T3" fmla="*/ 12 h 17"/>
                <a:gd name="T4" fmla="*/ 31 w 67"/>
                <a:gd name="T5" fmla="*/ 11 h 17"/>
                <a:gd name="T6" fmla="*/ 4 w 67"/>
                <a:gd name="T7" fmla="*/ 1 h 17"/>
                <a:gd name="T8" fmla="*/ 0 w 67"/>
                <a:gd name="T9" fmla="*/ 4 h 17"/>
                <a:gd name="T10" fmla="*/ 31 w 67"/>
                <a:gd name="T11" fmla="*/ 17 h 17"/>
                <a:gd name="T12" fmla="*/ 34 w 67"/>
                <a:gd name="T13" fmla="*/ 17 h 17"/>
                <a:gd name="T14" fmla="*/ 67 w 67"/>
                <a:gd name="T15" fmla="*/ 4 h 17"/>
                <a:gd name="T16" fmla="*/ 63 w 6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7">
                  <a:moveTo>
                    <a:pt x="63" y="0"/>
                  </a:moveTo>
                  <a:cubicBezTo>
                    <a:pt x="56" y="7"/>
                    <a:pt x="46" y="12"/>
                    <a:pt x="34" y="12"/>
                  </a:cubicBezTo>
                  <a:cubicBezTo>
                    <a:pt x="33" y="12"/>
                    <a:pt x="32" y="12"/>
                    <a:pt x="31" y="11"/>
                  </a:cubicBezTo>
                  <a:cubicBezTo>
                    <a:pt x="20" y="11"/>
                    <a:pt x="11" y="7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2"/>
                    <a:pt x="19" y="16"/>
                    <a:pt x="31" y="17"/>
                  </a:cubicBezTo>
                  <a:cubicBezTo>
                    <a:pt x="32" y="17"/>
                    <a:pt x="33" y="17"/>
                    <a:pt x="34" y="17"/>
                  </a:cubicBezTo>
                  <a:cubicBezTo>
                    <a:pt x="47" y="17"/>
                    <a:pt x="59" y="12"/>
                    <a:pt x="67" y="4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solidFill>
              <a:srgbClr val="E8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ṧ1îdè"/>
            <p:cNvSpPr/>
            <p:nvPr/>
          </p:nvSpPr>
          <p:spPr bwMode="auto">
            <a:xfrm>
              <a:off x="4468019" y="2254956"/>
              <a:ext cx="52388" cy="123825"/>
            </a:xfrm>
            <a:custGeom>
              <a:avLst/>
              <a:gdLst>
                <a:gd name="T0" fmla="*/ 26 w 26"/>
                <a:gd name="T1" fmla="*/ 47 h 61"/>
                <a:gd name="T2" fmla="*/ 25 w 26"/>
                <a:gd name="T3" fmla="*/ 47 h 61"/>
                <a:gd name="T4" fmla="*/ 2 w 26"/>
                <a:gd name="T5" fmla="*/ 60 h 61"/>
                <a:gd name="T6" fmla="*/ 0 w 26"/>
                <a:gd name="T7" fmla="*/ 0 h 61"/>
                <a:gd name="T8" fmla="*/ 26 w 26"/>
                <a:gd name="T9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1">
                  <a:moveTo>
                    <a:pt x="26" y="47"/>
                  </a:moveTo>
                  <a:cubicBezTo>
                    <a:pt x="25" y="47"/>
                    <a:pt x="25" y="47"/>
                    <a:pt x="25" y="47"/>
                  </a:cubicBezTo>
                  <a:cubicBezTo>
                    <a:pt x="25" y="54"/>
                    <a:pt x="19" y="61"/>
                    <a:pt x="2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22"/>
                    <a:pt x="25" y="34"/>
                    <a:pt x="26" y="47"/>
                  </a:cubicBezTo>
                  <a:close/>
                </a:path>
              </a:pathLst>
            </a:custGeom>
            <a:solidFill>
              <a:srgbClr val="F6A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şlîḋé"/>
            <p:cNvSpPr/>
            <p:nvPr/>
          </p:nvSpPr>
          <p:spPr bwMode="auto">
            <a:xfrm>
              <a:off x="4456907" y="2258131"/>
              <a:ext cx="58738" cy="11113"/>
            </a:xfrm>
            <a:custGeom>
              <a:avLst/>
              <a:gdLst>
                <a:gd name="T0" fmla="*/ 0 w 37"/>
                <a:gd name="T1" fmla="*/ 6 h 7"/>
                <a:gd name="T2" fmla="*/ 37 w 37"/>
                <a:gd name="T3" fmla="*/ 7 h 7"/>
                <a:gd name="T4" fmla="*/ 37 w 37"/>
                <a:gd name="T5" fmla="*/ 1 h 7"/>
                <a:gd name="T6" fmla="*/ 1 w 37"/>
                <a:gd name="T7" fmla="*/ 0 h 7"/>
                <a:gd name="T8" fmla="*/ 0 w 3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">
                  <a:moveTo>
                    <a:pt x="0" y="6"/>
                  </a:moveTo>
                  <a:lnTo>
                    <a:pt x="37" y="7"/>
                  </a:lnTo>
                  <a:lnTo>
                    <a:pt x="37" y="1"/>
                  </a:lnTo>
                  <a:lnTo>
                    <a:pt x="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71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šḷiďè"/>
            <p:cNvSpPr/>
            <p:nvPr/>
          </p:nvSpPr>
          <p:spPr bwMode="auto">
            <a:xfrm>
              <a:off x="4456907" y="2258131"/>
              <a:ext cx="58738" cy="11113"/>
            </a:xfrm>
            <a:custGeom>
              <a:avLst/>
              <a:gdLst>
                <a:gd name="T0" fmla="*/ 0 w 37"/>
                <a:gd name="T1" fmla="*/ 6 h 7"/>
                <a:gd name="T2" fmla="*/ 37 w 37"/>
                <a:gd name="T3" fmla="*/ 7 h 7"/>
                <a:gd name="T4" fmla="*/ 37 w 37"/>
                <a:gd name="T5" fmla="*/ 1 h 7"/>
                <a:gd name="T6" fmla="*/ 1 w 3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">
                  <a:moveTo>
                    <a:pt x="0" y="6"/>
                  </a:moveTo>
                  <a:lnTo>
                    <a:pt x="37" y="7"/>
                  </a:lnTo>
                  <a:lnTo>
                    <a:pt x="37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ş1îḓe"/>
            <p:cNvSpPr/>
            <p:nvPr/>
          </p:nvSpPr>
          <p:spPr bwMode="auto">
            <a:xfrm>
              <a:off x="3755232" y="2728031"/>
              <a:ext cx="849313" cy="1609725"/>
            </a:xfrm>
            <a:custGeom>
              <a:avLst/>
              <a:gdLst>
                <a:gd name="T0" fmla="*/ 420 w 420"/>
                <a:gd name="T1" fmla="*/ 697 h 797"/>
                <a:gd name="T2" fmla="*/ 140 w 420"/>
                <a:gd name="T3" fmla="*/ 740 h 797"/>
                <a:gd name="T4" fmla="*/ 48 w 420"/>
                <a:gd name="T5" fmla="*/ 773 h 797"/>
                <a:gd name="T6" fmla="*/ 9 w 420"/>
                <a:gd name="T7" fmla="*/ 797 h 797"/>
                <a:gd name="T8" fmla="*/ 0 w 420"/>
                <a:gd name="T9" fmla="*/ 178 h 797"/>
                <a:gd name="T10" fmla="*/ 0 w 420"/>
                <a:gd name="T11" fmla="*/ 169 h 797"/>
                <a:gd name="T12" fmla="*/ 83 w 420"/>
                <a:gd name="T13" fmla="*/ 27 h 797"/>
                <a:gd name="T14" fmla="*/ 147 w 420"/>
                <a:gd name="T15" fmla="*/ 3 h 797"/>
                <a:gd name="T16" fmla="*/ 178 w 420"/>
                <a:gd name="T17" fmla="*/ 0 h 797"/>
                <a:gd name="T18" fmla="*/ 238 w 420"/>
                <a:gd name="T19" fmla="*/ 0 h 797"/>
                <a:gd name="T20" fmla="*/ 416 w 420"/>
                <a:gd name="T21" fmla="*/ 178 h 797"/>
                <a:gd name="T22" fmla="*/ 418 w 420"/>
                <a:gd name="T23" fmla="*/ 446 h 797"/>
                <a:gd name="T24" fmla="*/ 419 w 420"/>
                <a:gd name="T25" fmla="*/ 565 h 797"/>
                <a:gd name="T26" fmla="*/ 420 w 420"/>
                <a:gd name="T27" fmla="*/ 697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797">
                  <a:moveTo>
                    <a:pt x="420" y="697"/>
                  </a:moveTo>
                  <a:cubicBezTo>
                    <a:pt x="140" y="740"/>
                    <a:pt x="140" y="740"/>
                    <a:pt x="140" y="740"/>
                  </a:cubicBezTo>
                  <a:cubicBezTo>
                    <a:pt x="107" y="745"/>
                    <a:pt x="76" y="756"/>
                    <a:pt x="48" y="773"/>
                  </a:cubicBezTo>
                  <a:cubicBezTo>
                    <a:pt x="9" y="797"/>
                    <a:pt x="9" y="797"/>
                    <a:pt x="9" y="79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0" y="172"/>
                    <a:pt x="0" y="169"/>
                  </a:cubicBezTo>
                  <a:cubicBezTo>
                    <a:pt x="3" y="109"/>
                    <a:pt x="35" y="57"/>
                    <a:pt x="83" y="27"/>
                  </a:cubicBezTo>
                  <a:cubicBezTo>
                    <a:pt x="102" y="15"/>
                    <a:pt x="124" y="7"/>
                    <a:pt x="147" y="3"/>
                  </a:cubicBezTo>
                  <a:cubicBezTo>
                    <a:pt x="157" y="1"/>
                    <a:pt x="167" y="0"/>
                    <a:pt x="17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336" y="0"/>
                    <a:pt x="416" y="80"/>
                    <a:pt x="416" y="178"/>
                  </a:cubicBezTo>
                  <a:cubicBezTo>
                    <a:pt x="418" y="446"/>
                    <a:pt x="418" y="446"/>
                    <a:pt x="418" y="446"/>
                  </a:cubicBezTo>
                  <a:cubicBezTo>
                    <a:pt x="419" y="565"/>
                    <a:pt x="419" y="565"/>
                    <a:pt x="419" y="565"/>
                  </a:cubicBezTo>
                  <a:lnTo>
                    <a:pt x="420" y="697"/>
                  </a:lnTo>
                  <a:close/>
                </a:path>
              </a:pathLst>
            </a:custGeom>
            <a:solidFill>
              <a:srgbClr val="262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ṥ1iḑe"/>
            <p:cNvSpPr/>
            <p:nvPr/>
          </p:nvSpPr>
          <p:spPr bwMode="auto">
            <a:xfrm>
              <a:off x="3755232" y="2728031"/>
              <a:ext cx="776288" cy="749300"/>
            </a:xfrm>
            <a:custGeom>
              <a:avLst/>
              <a:gdLst>
                <a:gd name="T0" fmla="*/ 384 w 384"/>
                <a:gd name="T1" fmla="*/ 77 h 371"/>
                <a:gd name="T2" fmla="*/ 308 w 384"/>
                <a:gd name="T3" fmla="*/ 60 h 371"/>
                <a:gd name="T4" fmla="*/ 248 w 384"/>
                <a:gd name="T5" fmla="*/ 60 h 371"/>
                <a:gd name="T6" fmla="*/ 217 w 384"/>
                <a:gd name="T7" fmla="*/ 63 h 371"/>
                <a:gd name="T8" fmla="*/ 146 w 384"/>
                <a:gd name="T9" fmla="*/ 83 h 371"/>
                <a:gd name="T10" fmla="*/ 126 w 384"/>
                <a:gd name="T11" fmla="*/ 156 h 371"/>
                <a:gd name="T12" fmla="*/ 70 w 384"/>
                <a:gd name="T13" fmla="*/ 238 h 371"/>
                <a:gd name="T14" fmla="*/ 71 w 384"/>
                <a:gd name="T15" fmla="*/ 371 h 371"/>
                <a:gd name="T16" fmla="*/ 2 w 384"/>
                <a:gd name="T17" fmla="*/ 237 h 371"/>
                <a:gd name="T18" fmla="*/ 0 w 384"/>
                <a:gd name="T19" fmla="*/ 178 h 371"/>
                <a:gd name="T20" fmla="*/ 0 w 384"/>
                <a:gd name="T21" fmla="*/ 169 h 371"/>
                <a:gd name="T22" fmla="*/ 83 w 384"/>
                <a:gd name="T23" fmla="*/ 27 h 371"/>
                <a:gd name="T24" fmla="*/ 147 w 384"/>
                <a:gd name="T25" fmla="*/ 3 h 371"/>
                <a:gd name="T26" fmla="*/ 178 w 384"/>
                <a:gd name="T27" fmla="*/ 0 h 371"/>
                <a:gd name="T28" fmla="*/ 238 w 384"/>
                <a:gd name="T29" fmla="*/ 0 h 371"/>
                <a:gd name="T30" fmla="*/ 384 w 384"/>
                <a:gd name="T31" fmla="*/ 7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4" h="371">
                  <a:moveTo>
                    <a:pt x="384" y="77"/>
                  </a:moveTo>
                  <a:cubicBezTo>
                    <a:pt x="361" y="66"/>
                    <a:pt x="335" y="60"/>
                    <a:pt x="308" y="60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37" y="60"/>
                    <a:pt x="227" y="61"/>
                    <a:pt x="217" y="63"/>
                  </a:cubicBezTo>
                  <a:cubicBezTo>
                    <a:pt x="194" y="67"/>
                    <a:pt x="165" y="72"/>
                    <a:pt x="146" y="83"/>
                  </a:cubicBezTo>
                  <a:cubicBezTo>
                    <a:pt x="115" y="103"/>
                    <a:pt x="116" y="124"/>
                    <a:pt x="126" y="156"/>
                  </a:cubicBezTo>
                  <a:cubicBezTo>
                    <a:pt x="126" y="159"/>
                    <a:pt x="70" y="235"/>
                    <a:pt x="70" y="238"/>
                  </a:cubicBezTo>
                  <a:cubicBezTo>
                    <a:pt x="71" y="371"/>
                    <a:pt x="71" y="371"/>
                    <a:pt x="71" y="371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0" y="172"/>
                    <a:pt x="0" y="169"/>
                  </a:cubicBezTo>
                  <a:cubicBezTo>
                    <a:pt x="3" y="109"/>
                    <a:pt x="35" y="57"/>
                    <a:pt x="83" y="27"/>
                  </a:cubicBezTo>
                  <a:cubicBezTo>
                    <a:pt x="102" y="15"/>
                    <a:pt x="124" y="7"/>
                    <a:pt x="147" y="3"/>
                  </a:cubicBezTo>
                  <a:cubicBezTo>
                    <a:pt x="157" y="1"/>
                    <a:pt x="167" y="0"/>
                    <a:pt x="17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99" y="0"/>
                    <a:pt x="352" y="31"/>
                    <a:pt x="384" y="77"/>
                  </a:cubicBezTo>
                  <a:close/>
                </a:path>
              </a:pathLst>
            </a:custGeom>
            <a:solidFill>
              <a:srgbClr val="393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íṡlïḋè"/>
            <p:cNvSpPr/>
            <p:nvPr/>
          </p:nvSpPr>
          <p:spPr bwMode="auto">
            <a:xfrm>
              <a:off x="4056857" y="2705806"/>
              <a:ext cx="320675" cy="760413"/>
            </a:xfrm>
            <a:custGeom>
              <a:avLst/>
              <a:gdLst>
                <a:gd name="T0" fmla="*/ 148 w 202"/>
                <a:gd name="T1" fmla="*/ 323 h 479"/>
                <a:gd name="T2" fmla="*/ 121 w 202"/>
                <a:gd name="T3" fmla="*/ 479 h 479"/>
                <a:gd name="T4" fmla="*/ 0 w 202"/>
                <a:gd name="T5" fmla="*/ 0 h 479"/>
                <a:gd name="T6" fmla="*/ 202 w 202"/>
                <a:gd name="T7" fmla="*/ 0 h 479"/>
                <a:gd name="T8" fmla="*/ 148 w 202"/>
                <a:gd name="T9" fmla="*/ 3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79">
                  <a:moveTo>
                    <a:pt x="148" y="323"/>
                  </a:moveTo>
                  <a:lnTo>
                    <a:pt x="121" y="479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148" y="323"/>
                  </a:lnTo>
                  <a:close/>
                </a:path>
              </a:pathLst>
            </a:custGeom>
            <a:solidFill>
              <a:srgbClr val="ED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śḻïḓê"/>
            <p:cNvSpPr/>
            <p:nvPr/>
          </p:nvSpPr>
          <p:spPr bwMode="auto">
            <a:xfrm>
              <a:off x="4056857" y="2688343"/>
              <a:ext cx="327025" cy="107950"/>
            </a:xfrm>
            <a:custGeom>
              <a:avLst/>
              <a:gdLst>
                <a:gd name="T0" fmla="*/ 206 w 206"/>
                <a:gd name="T1" fmla="*/ 68 h 68"/>
                <a:gd name="T2" fmla="*/ 111 w 206"/>
                <a:gd name="T3" fmla="*/ 12 h 68"/>
                <a:gd name="T4" fmla="*/ 0 w 206"/>
                <a:gd name="T5" fmla="*/ 68 h 68"/>
                <a:gd name="T6" fmla="*/ 0 w 206"/>
                <a:gd name="T7" fmla="*/ 0 h 68"/>
                <a:gd name="T8" fmla="*/ 206 w 206"/>
                <a:gd name="T9" fmla="*/ 0 h 68"/>
                <a:gd name="T10" fmla="*/ 206 w 206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68">
                  <a:moveTo>
                    <a:pt x="206" y="68"/>
                  </a:moveTo>
                  <a:lnTo>
                    <a:pt x="111" y="12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sḷïḍé"/>
            <p:cNvSpPr/>
            <p:nvPr/>
          </p:nvSpPr>
          <p:spPr bwMode="auto">
            <a:xfrm>
              <a:off x="4741069" y="3624968"/>
              <a:ext cx="228600" cy="79375"/>
            </a:xfrm>
            <a:custGeom>
              <a:avLst/>
              <a:gdLst>
                <a:gd name="T0" fmla="*/ 14 w 113"/>
                <a:gd name="T1" fmla="*/ 38 h 39"/>
                <a:gd name="T2" fmla="*/ 102 w 113"/>
                <a:gd name="T3" fmla="*/ 24 h 39"/>
                <a:gd name="T4" fmla="*/ 112 w 113"/>
                <a:gd name="T5" fmla="*/ 11 h 39"/>
                <a:gd name="T6" fmla="*/ 112 w 113"/>
                <a:gd name="T7" fmla="*/ 10 h 39"/>
                <a:gd name="T8" fmla="*/ 99 w 113"/>
                <a:gd name="T9" fmla="*/ 1 h 39"/>
                <a:gd name="T10" fmla="*/ 10 w 113"/>
                <a:gd name="T11" fmla="*/ 15 h 39"/>
                <a:gd name="T12" fmla="*/ 1 w 113"/>
                <a:gd name="T13" fmla="*/ 28 h 39"/>
                <a:gd name="T14" fmla="*/ 1 w 113"/>
                <a:gd name="T15" fmla="*/ 28 h 39"/>
                <a:gd name="T16" fmla="*/ 14 w 113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9">
                  <a:moveTo>
                    <a:pt x="14" y="38"/>
                  </a:moveTo>
                  <a:cubicBezTo>
                    <a:pt x="102" y="24"/>
                    <a:pt x="102" y="24"/>
                    <a:pt x="102" y="24"/>
                  </a:cubicBezTo>
                  <a:cubicBezTo>
                    <a:pt x="109" y="23"/>
                    <a:pt x="113" y="17"/>
                    <a:pt x="112" y="11"/>
                  </a:cubicBezTo>
                  <a:cubicBezTo>
                    <a:pt x="112" y="10"/>
                    <a:pt x="112" y="10"/>
                    <a:pt x="112" y="10"/>
                  </a:cubicBezTo>
                  <a:cubicBezTo>
                    <a:pt x="111" y="4"/>
                    <a:pt x="105" y="0"/>
                    <a:pt x="99" y="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4" y="16"/>
                    <a:pt x="0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35"/>
                    <a:pt x="8" y="39"/>
                    <a:pt x="14" y="38"/>
                  </a:cubicBezTo>
                  <a:close/>
                </a:path>
              </a:pathLst>
            </a:custGeom>
            <a:solidFill>
              <a:srgbClr val="F6A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ṥlíḋè"/>
            <p:cNvSpPr/>
            <p:nvPr/>
          </p:nvSpPr>
          <p:spPr bwMode="auto">
            <a:xfrm>
              <a:off x="4795044" y="3677356"/>
              <a:ext cx="196850" cy="74613"/>
            </a:xfrm>
            <a:custGeom>
              <a:avLst/>
              <a:gdLst>
                <a:gd name="T0" fmla="*/ 12 w 97"/>
                <a:gd name="T1" fmla="*/ 36 h 37"/>
                <a:gd name="T2" fmla="*/ 90 w 97"/>
                <a:gd name="T3" fmla="*/ 24 h 37"/>
                <a:gd name="T4" fmla="*/ 96 w 97"/>
                <a:gd name="T5" fmla="*/ 15 h 37"/>
                <a:gd name="T6" fmla="*/ 95 w 97"/>
                <a:gd name="T7" fmla="*/ 7 h 37"/>
                <a:gd name="T8" fmla="*/ 86 w 97"/>
                <a:gd name="T9" fmla="*/ 1 h 37"/>
                <a:gd name="T10" fmla="*/ 8 w 97"/>
                <a:gd name="T11" fmla="*/ 13 h 37"/>
                <a:gd name="T12" fmla="*/ 1 w 97"/>
                <a:gd name="T13" fmla="*/ 22 h 37"/>
                <a:gd name="T14" fmla="*/ 2 w 97"/>
                <a:gd name="T15" fmla="*/ 30 h 37"/>
                <a:gd name="T16" fmla="*/ 12 w 97"/>
                <a:gd name="T1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7">
                  <a:moveTo>
                    <a:pt x="12" y="36"/>
                  </a:moveTo>
                  <a:cubicBezTo>
                    <a:pt x="90" y="24"/>
                    <a:pt x="90" y="24"/>
                    <a:pt x="90" y="24"/>
                  </a:cubicBezTo>
                  <a:cubicBezTo>
                    <a:pt x="94" y="23"/>
                    <a:pt x="97" y="19"/>
                    <a:pt x="96" y="1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4" y="3"/>
                    <a:pt x="90" y="0"/>
                    <a:pt x="8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3" y="14"/>
                    <a:pt x="0" y="18"/>
                    <a:pt x="1" y="22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4"/>
                    <a:pt x="7" y="37"/>
                    <a:pt x="12" y="36"/>
                  </a:cubicBezTo>
                  <a:close/>
                </a:path>
              </a:pathLst>
            </a:custGeom>
            <a:solidFill>
              <a:srgbClr val="F6A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îṥ1ïḋè"/>
            <p:cNvSpPr/>
            <p:nvPr/>
          </p:nvSpPr>
          <p:spPr bwMode="auto">
            <a:xfrm>
              <a:off x="4763294" y="3736093"/>
              <a:ext cx="219075" cy="79375"/>
            </a:xfrm>
            <a:custGeom>
              <a:avLst/>
              <a:gdLst>
                <a:gd name="T0" fmla="*/ 15 w 109"/>
                <a:gd name="T1" fmla="*/ 38 h 39"/>
                <a:gd name="T2" fmla="*/ 99 w 109"/>
                <a:gd name="T3" fmla="*/ 24 h 39"/>
                <a:gd name="T4" fmla="*/ 108 w 109"/>
                <a:gd name="T5" fmla="*/ 11 h 39"/>
                <a:gd name="T6" fmla="*/ 108 w 109"/>
                <a:gd name="T7" fmla="*/ 11 h 39"/>
                <a:gd name="T8" fmla="*/ 95 w 109"/>
                <a:gd name="T9" fmla="*/ 1 h 39"/>
                <a:gd name="T10" fmla="*/ 11 w 109"/>
                <a:gd name="T11" fmla="*/ 14 h 39"/>
                <a:gd name="T12" fmla="*/ 1 w 109"/>
                <a:gd name="T13" fmla="*/ 28 h 39"/>
                <a:gd name="T14" fmla="*/ 1 w 109"/>
                <a:gd name="T15" fmla="*/ 28 h 39"/>
                <a:gd name="T16" fmla="*/ 15 w 109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9">
                  <a:moveTo>
                    <a:pt x="15" y="38"/>
                  </a:moveTo>
                  <a:cubicBezTo>
                    <a:pt x="99" y="24"/>
                    <a:pt x="99" y="24"/>
                    <a:pt x="99" y="24"/>
                  </a:cubicBezTo>
                  <a:cubicBezTo>
                    <a:pt x="105" y="23"/>
                    <a:pt x="109" y="17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7" y="4"/>
                    <a:pt x="101" y="0"/>
                    <a:pt x="95" y="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5"/>
                    <a:pt x="0" y="21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34"/>
                    <a:pt x="9" y="39"/>
                    <a:pt x="15" y="38"/>
                  </a:cubicBezTo>
                  <a:close/>
                </a:path>
              </a:pathLst>
            </a:custGeom>
            <a:solidFill>
              <a:srgbClr val="F6A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$ľiḋê"/>
            <p:cNvSpPr/>
            <p:nvPr/>
          </p:nvSpPr>
          <p:spPr bwMode="auto">
            <a:xfrm>
              <a:off x="4610894" y="3655131"/>
              <a:ext cx="234950" cy="206375"/>
            </a:xfrm>
            <a:custGeom>
              <a:avLst/>
              <a:gdLst>
                <a:gd name="T0" fmla="*/ 116 w 116"/>
                <a:gd name="T1" fmla="*/ 0 h 102"/>
                <a:gd name="T2" fmla="*/ 93 w 116"/>
                <a:gd name="T3" fmla="*/ 0 h 102"/>
                <a:gd name="T4" fmla="*/ 35 w 116"/>
                <a:gd name="T5" fmla="*/ 13 h 102"/>
                <a:gd name="T6" fmla="*/ 0 w 116"/>
                <a:gd name="T7" fmla="*/ 30 h 102"/>
                <a:gd name="T8" fmla="*/ 23 w 116"/>
                <a:gd name="T9" fmla="*/ 90 h 102"/>
                <a:gd name="T10" fmla="*/ 112 w 116"/>
                <a:gd name="T11" fmla="*/ 71 h 102"/>
                <a:gd name="T12" fmla="*/ 116 w 116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02">
                  <a:moveTo>
                    <a:pt x="116" y="0"/>
                  </a:moveTo>
                  <a:cubicBezTo>
                    <a:pt x="115" y="0"/>
                    <a:pt x="105" y="0"/>
                    <a:pt x="93" y="0"/>
                  </a:cubicBezTo>
                  <a:cubicBezTo>
                    <a:pt x="73" y="0"/>
                    <a:pt x="53" y="4"/>
                    <a:pt x="35" y="1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20" y="89"/>
                    <a:pt x="23" y="90"/>
                  </a:cubicBezTo>
                  <a:cubicBezTo>
                    <a:pt x="89" y="102"/>
                    <a:pt x="112" y="71"/>
                    <a:pt x="112" y="71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F6A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íṥḷîďé"/>
            <p:cNvSpPr/>
            <p:nvPr/>
          </p:nvSpPr>
          <p:spPr bwMode="auto">
            <a:xfrm>
              <a:off x="4682332" y="3655131"/>
              <a:ext cx="60325" cy="196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íşlíḑé"/>
            <p:cNvSpPr/>
            <p:nvPr/>
          </p:nvSpPr>
          <p:spPr bwMode="auto">
            <a:xfrm>
              <a:off x="3755232" y="2782006"/>
              <a:ext cx="930275" cy="1089025"/>
            </a:xfrm>
            <a:custGeom>
              <a:avLst/>
              <a:gdLst>
                <a:gd name="T0" fmla="*/ 460 w 460"/>
                <a:gd name="T1" fmla="*/ 537 h 539"/>
                <a:gd name="T2" fmla="*/ 419 w 460"/>
                <a:gd name="T3" fmla="*/ 538 h 539"/>
                <a:gd name="T4" fmla="*/ 265 w 460"/>
                <a:gd name="T5" fmla="*/ 539 h 539"/>
                <a:gd name="T6" fmla="*/ 263 w 460"/>
                <a:gd name="T7" fmla="*/ 539 h 539"/>
                <a:gd name="T8" fmla="*/ 100 w 460"/>
                <a:gd name="T9" fmla="*/ 435 h 539"/>
                <a:gd name="T10" fmla="*/ 98 w 460"/>
                <a:gd name="T11" fmla="*/ 431 h 539"/>
                <a:gd name="T12" fmla="*/ 0 w 460"/>
                <a:gd name="T13" fmla="*/ 142 h 539"/>
                <a:gd name="T14" fmla="*/ 83 w 460"/>
                <a:gd name="T15" fmla="*/ 0 h 539"/>
                <a:gd name="T16" fmla="*/ 209 w 460"/>
                <a:gd name="T17" fmla="*/ 387 h 539"/>
                <a:gd name="T18" fmla="*/ 264 w 460"/>
                <a:gd name="T19" fmla="*/ 420 h 539"/>
                <a:gd name="T20" fmla="*/ 418 w 460"/>
                <a:gd name="T21" fmla="*/ 419 h 539"/>
                <a:gd name="T22" fmla="*/ 458 w 460"/>
                <a:gd name="T23" fmla="*/ 418 h 539"/>
                <a:gd name="T24" fmla="*/ 460 w 460"/>
                <a:gd name="T25" fmla="*/ 53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9">
                  <a:moveTo>
                    <a:pt x="460" y="537"/>
                  </a:moveTo>
                  <a:cubicBezTo>
                    <a:pt x="419" y="538"/>
                    <a:pt x="419" y="538"/>
                    <a:pt x="419" y="538"/>
                  </a:cubicBezTo>
                  <a:cubicBezTo>
                    <a:pt x="265" y="539"/>
                    <a:pt x="265" y="539"/>
                    <a:pt x="265" y="539"/>
                  </a:cubicBezTo>
                  <a:cubicBezTo>
                    <a:pt x="263" y="539"/>
                    <a:pt x="263" y="539"/>
                    <a:pt x="263" y="539"/>
                  </a:cubicBezTo>
                  <a:cubicBezTo>
                    <a:pt x="193" y="539"/>
                    <a:pt x="129" y="498"/>
                    <a:pt x="100" y="435"/>
                  </a:cubicBezTo>
                  <a:cubicBezTo>
                    <a:pt x="98" y="431"/>
                    <a:pt x="98" y="431"/>
                    <a:pt x="98" y="43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3" y="82"/>
                    <a:pt x="35" y="30"/>
                    <a:pt x="83" y="0"/>
                  </a:cubicBezTo>
                  <a:cubicBezTo>
                    <a:pt x="209" y="387"/>
                    <a:pt x="209" y="387"/>
                    <a:pt x="209" y="387"/>
                  </a:cubicBezTo>
                  <a:cubicBezTo>
                    <a:pt x="220" y="408"/>
                    <a:pt x="241" y="421"/>
                    <a:pt x="264" y="420"/>
                  </a:cubicBezTo>
                  <a:cubicBezTo>
                    <a:pt x="418" y="419"/>
                    <a:pt x="418" y="419"/>
                    <a:pt x="418" y="419"/>
                  </a:cubicBezTo>
                  <a:cubicBezTo>
                    <a:pt x="458" y="418"/>
                    <a:pt x="458" y="418"/>
                    <a:pt x="458" y="418"/>
                  </a:cubicBezTo>
                  <a:lnTo>
                    <a:pt x="460" y="537"/>
                  </a:lnTo>
                  <a:close/>
                </a:path>
              </a:pathLst>
            </a:custGeom>
            <a:solidFill>
              <a:srgbClr val="393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íŝ1íḑe"/>
            <p:cNvSpPr/>
            <p:nvPr/>
          </p:nvSpPr>
          <p:spPr bwMode="auto">
            <a:xfrm>
              <a:off x="6477794" y="3691643"/>
              <a:ext cx="471488" cy="139700"/>
            </a:xfrm>
            <a:prstGeom prst="rect">
              <a:avLst/>
            </a:prstGeom>
            <a:solidFill>
              <a:srgbClr val="071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ş1iḋé"/>
            <p:cNvSpPr/>
            <p:nvPr/>
          </p:nvSpPr>
          <p:spPr bwMode="auto">
            <a:xfrm>
              <a:off x="6344444" y="3691643"/>
              <a:ext cx="471488" cy="139700"/>
            </a:xfrm>
            <a:prstGeom prst="rect">
              <a:avLst/>
            </a:prstGeom>
            <a:solidFill>
              <a:srgbClr val="506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1íḑé"/>
            <p:cNvSpPr/>
            <p:nvPr/>
          </p:nvSpPr>
          <p:spPr bwMode="auto">
            <a:xfrm>
              <a:off x="5992019" y="3740856"/>
              <a:ext cx="630238" cy="763588"/>
            </a:xfrm>
            <a:custGeom>
              <a:avLst/>
              <a:gdLst>
                <a:gd name="T0" fmla="*/ 0 w 311"/>
                <a:gd name="T1" fmla="*/ 25 h 378"/>
                <a:gd name="T2" fmla="*/ 35 w 311"/>
                <a:gd name="T3" fmla="*/ 26 h 378"/>
                <a:gd name="T4" fmla="*/ 66 w 311"/>
                <a:gd name="T5" fmla="*/ 57 h 378"/>
                <a:gd name="T6" fmla="*/ 71 w 311"/>
                <a:gd name="T7" fmla="*/ 272 h 378"/>
                <a:gd name="T8" fmla="*/ 176 w 311"/>
                <a:gd name="T9" fmla="*/ 378 h 378"/>
                <a:gd name="T10" fmla="*/ 179 w 311"/>
                <a:gd name="T11" fmla="*/ 378 h 378"/>
                <a:gd name="T12" fmla="*/ 287 w 311"/>
                <a:gd name="T13" fmla="*/ 270 h 378"/>
                <a:gd name="T14" fmla="*/ 287 w 311"/>
                <a:gd name="T15" fmla="*/ 267 h 378"/>
                <a:gd name="T16" fmla="*/ 281 w 311"/>
                <a:gd name="T17" fmla="*/ 45 h 378"/>
                <a:gd name="T18" fmla="*/ 281 w 311"/>
                <a:gd name="T19" fmla="*/ 44 h 378"/>
                <a:gd name="T20" fmla="*/ 311 w 311"/>
                <a:gd name="T21" fmla="*/ 13 h 378"/>
                <a:gd name="T22" fmla="*/ 310 w 311"/>
                <a:gd name="T23" fmla="*/ 0 h 378"/>
                <a:gd name="T24" fmla="*/ 269 w 311"/>
                <a:gd name="T25" fmla="*/ 44 h 378"/>
                <a:gd name="T26" fmla="*/ 269 w 311"/>
                <a:gd name="T27" fmla="*/ 46 h 378"/>
                <a:gd name="T28" fmla="*/ 275 w 311"/>
                <a:gd name="T29" fmla="*/ 267 h 378"/>
                <a:gd name="T30" fmla="*/ 275 w 311"/>
                <a:gd name="T31" fmla="*/ 270 h 378"/>
                <a:gd name="T32" fmla="*/ 247 w 311"/>
                <a:gd name="T33" fmla="*/ 338 h 378"/>
                <a:gd name="T34" fmla="*/ 179 w 311"/>
                <a:gd name="T35" fmla="*/ 366 h 378"/>
                <a:gd name="T36" fmla="*/ 176 w 311"/>
                <a:gd name="T37" fmla="*/ 366 h 378"/>
                <a:gd name="T38" fmla="*/ 83 w 311"/>
                <a:gd name="T39" fmla="*/ 272 h 378"/>
                <a:gd name="T40" fmla="*/ 78 w 311"/>
                <a:gd name="T41" fmla="*/ 57 h 378"/>
                <a:gd name="T42" fmla="*/ 36 w 311"/>
                <a:gd name="T43" fmla="*/ 14 h 378"/>
                <a:gd name="T44" fmla="*/ 0 w 311"/>
                <a:gd name="T45" fmla="*/ 13 h 378"/>
                <a:gd name="T46" fmla="*/ 0 w 311"/>
                <a:gd name="T47" fmla="*/ 2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1" h="378">
                  <a:moveTo>
                    <a:pt x="0" y="25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52" y="27"/>
                    <a:pt x="66" y="40"/>
                    <a:pt x="66" y="57"/>
                  </a:cubicBezTo>
                  <a:cubicBezTo>
                    <a:pt x="71" y="272"/>
                    <a:pt x="71" y="272"/>
                    <a:pt x="71" y="272"/>
                  </a:cubicBezTo>
                  <a:cubicBezTo>
                    <a:pt x="73" y="330"/>
                    <a:pt x="119" y="376"/>
                    <a:pt x="176" y="378"/>
                  </a:cubicBezTo>
                  <a:cubicBezTo>
                    <a:pt x="177" y="378"/>
                    <a:pt x="178" y="378"/>
                    <a:pt x="179" y="378"/>
                  </a:cubicBezTo>
                  <a:cubicBezTo>
                    <a:pt x="239" y="378"/>
                    <a:pt x="287" y="329"/>
                    <a:pt x="287" y="270"/>
                  </a:cubicBezTo>
                  <a:cubicBezTo>
                    <a:pt x="287" y="269"/>
                    <a:pt x="287" y="268"/>
                    <a:pt x="287" y="267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8"/>
                    <a:pt x="294" y="14"/>
                    <a:pt x="311" y="13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87" y="2"/>
                    <a:pt x="269" y="21"/>
                    <a:pt x="269" y="44"/>
                  </a:cubicBezTo>
                  <a:cubicBezTo>
                    <a:pt x="269" y="45"/>
                    <a:pt x="269" y="45"/>
                    <a:pt x="269" y="46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5" y="268"/>
                    <a:pt x="275" y="269"/>
                    <a:pt x="275" y="270"/>
                  </a:cubicBezTo>
                  <a:cubicBezTo>
                    <a:pt x="275" y="296"/>
                    <a:pt x="264" y="320"/>
                    <a:pt x="247" y="338"/>
                  </a:cubicBezTo>
                  <a:cubicBezTo>
                    <a:pt x="230" y="355"/>
                    <a:pt x="206" y="366"/>
                    <a:pt x="179" y="366"/>
                  </a:cubicBezTo>
                  <a:cubicBezTo>
                    <a:pt x="178" y="366"/>
                    <a:pt x="177" y="366"/>
                    <a:pt x="176" y="366"/>
                  </a:cubicBezTo>
                  <a:cubicBezTo>
                    <a:pt x="125" y="364"/>
                    <a:pt x="85" y="323"/>
                    <a:pt x="83" y="272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8" y="33"/>
                    <a:pt x="59" y="14"/>
                    <a:pt x="36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071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íṧḻïḑê"/>
            <p:cNvSpPr/>
            <p:nvPr/>
          </p:nvSpPr>
          <p:spPr bwMode="auto">
            <a:xfrm>
              <a:off x="6579394" y="3736093"/>
              <a:ext cx="128588" cy="38100"/>
            </a:xfrm>
            <a:prstGeom prst="rect">
              <a:avLst/>
            </a:prstGeom>
            <a:solidFill>
              <a:srgbClr val="071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Sļîde"/>
            <p:cNvSpPr/>
            <p:nvPr/>
          </p:nvSpPr>
          <p:spPr bwMode="auto">
            <a:xfrm>
              <a:off x="6426994" y="3721806"/>
              <a:ext cx="130175" cy="36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iśḻîḍé"/>
            <p:cNvSpPr/>
            <p:nvPr/>
          </p:nvSpPr>
          <p:spPr bwMode="auto">
            <a:xfrm>
              <a:off x="5849144" y="3728156"/>
              <a:ext cx="688975" cy="349250"/>
            </a:xfrm>
            <a:custGeom>
              <a:avLst/>
              <a:gdLst>
                <a:gd name="T0" fmla="*/ 0 w 341"/>
                <a:gd name="T1" fmla="*/ 31 h 173"/>
                <a:gd name="T2" fmla="*/ 63 w 341"/>
                <a:gd name="T3" fmla="*/ 97 h 173"/>
                <a:gd name="T4" fmla="*/ 64 w 341"/>
                <a:gd name="T5" fmla="*/ 105 h 173"/>
                <a:gd name="T6" fmla="*/ 136 w 341"/>
                <a:gd name="T7" fmla="*/ 173 h 173"/>
                <a:gd name="T8" fmla="*/ 137 w 341"/>
                <a:gd name="T9" fmla="*/ 173 h 173"/>
                <a:gd name="T10" fmla="*/ 215 w 341"/>
                <a:gd name="T11" fmla="*/ 172 h 173"/>
                <a:gd name="T12" fmla="*/ 305 w 341"/>
                <a:gd name="T13" fmla="*/ 83 h 173"/>
                <a:gd name="T14" fmla="*/ 305 w 341"/>
                <a:gd name="T15" fmla="*/ 53 h 173"/>
                <a:gd name="T16" fmla="*/ 341 w 341"/>
                <a:gd name="T17" fmla="*/ 13 h 173"/>
                <a:gd name="T18" fmla="*/ 339 w 341"/>
                <a:gd name="T19" fmla="*/ 0 h 173"/>
                <a:gd name="T20" fmla="*/ 293 w 341"/>
                <a:gd name="T21" fmla="*/ 53 h 173"/>
                <a:gd name="T22" fmla="*/ 292 w 341"/>
                <a:gd name="T23" fmla="*/ 83 h 173"/>
                <a:gd name="T24" fmla="*/ 215 w 341"/>
                <a:gd name="T25" fmla="*/ 160 h 173"/>
                <a:gd name="T26" fmla="*/ 137 w 341"/>
                <a:gd name="T27" fmla="*/ 161 h 173"/>
                <a:gd name="T28" fmla="*/ 136 w 341"/>
                <a:gd name="T29" fmla="*/ 161 h 173"/>
                <a:gd name="T30" fmla="*/ 76 w 341"/>
                <a:gd name="T31" fmla="*/ 104 h 173"/>
                <a:gd name="T32" fmla="*/ 76 w 341"/>
                <a:gd name="T33" fmla="*/ 96 h 173"/>
                <a:gd name="T34" fmla="*/ 1 w 341"/>
                <a:gd name="T35" fmla="*/ 19 h 173"/>
                <a:gd name="T36" fmla="*/ 0 w 341"/>
                <a:gd name="T37" fmla="*/ 3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1" h="173">
                  <a:moveTo>
                    <a:pt x="0" y="31"/>
                  </a:moveTo>
                  <a:cubicBezTo>
                    <a:pt x="34" y="34"/>
                    <a:pt x="61" y="62"/>
                    <a:pt x="63" y="97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7" y="143"/>
                    <a:pt x="98" y="173"/>
                    <a:pt x="136" y="173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64" y="171"/>
                    <a:pt x="304" y="132"/>
                    <a:pt x="305" y="83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6" y="33"/>
                    <a:pt x="321" y="16"/>
                    <a:pt x="341" y="13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13" y="4"/>
                    <a:pt x="294" y="27"/>
                    <a:pt x="293" y="53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2" y="125"/>
                    <a:pt x="257" y="159"/>
                    <a:pt x="215" y="160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05" y="161"/>
                    <a:pt x="78" y="136"/>
                    <a:pt x="76" y="10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55"/>
                    <a:pt x="41" y="23"/>
                    <a:pt x="1" y="19"/>
                  </a:cubicBezTo>
                  <a:cubicBezTo>
                    <a:pt x="0" y="31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şļíḍè"/>
            <p:cNvSpPr/>
            <p:nvPr/>
          </p:nvSpPr>
          <p:spPr bwMode="auto">
            <a:xfrm>
              <a:off x="6527007" y="2289881"/>
              <a:ext cx="144463" cy="182563"/>
            </a:xfrm>
            <a:custGeom>
              <a:avLst/>
              <a:gdLst>
                <a:gd name="T0" fmla="*/ 28 w 72"/>
                <a:gd name="T1" fmla="*/ 9 h 90"/>
                <a:gd name="T2" fmla="*/ 67 w 72"/>
                <a:gd name="T3" fmla="*/ 65 h 90"/>
                <a:gd name="T4" fmla="*/ 64 w 72"/>
                <a:gd name="T5" fmla="*/ 85 h 90"/>
                <a:gd name="T6" fmla="*/ 63 w 72"/>
                <a:gd name="T7" fmla="*/ 86 h 90"/>
                <a:gd name="T8" fmla="*/ 44 w 72"/>
                <a:gd name="T9" fmla="*/ 81 h 90"/>
                <a:gd name="T10" fmla="*/ 5 w 72"/>
                <a:gd name="T11" fmla="*/ 24 h 90"/>
                <a:gd name="T12" fmla="*/ 7 w 72"/>
                <a:gd name="T13" fmla="*/ 5 h 90"/>
                <a:gd name="T14" fmla="*/ 8 w 72"/>
                <a:gd name="T15" fmla="*/ 4 h 90"/>
                <a:gd name="T16" fmla="*/ 28 w 72"/>
                <a:gd name="T17" fmla="*/ 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90">
                  <a:moveTo>
                    <a:pt x="28" y="9"/>
                  </a:moveTo>
                  <a:cubicBezTo>
                    <a:pt x="67" y="65"/>
                    <a:pt x="67" y="65"/>
                    <a:pt x="67" y="65"/>
                  </a:cubicBezTo>
                  <a:cubicBezTo>
                    <a:pt x="72" y="72"/>
                    <a:pt x="70" y="81"/>
                    <a:pt x="64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7" y="90"/>
                    <a:pt x="49" y="88"/>
                    <a:pt x="44" y="8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18"/>
                    <a:pt x="1" y="9"/>
                    <a:pt x="7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5" y="0"/>
                    <a:pt x="23" y="2"/>
                    <a:pt x="28" y="9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$liḍé"/>
            <p:cNvSpPr/>
            <p:nvPr/>
          </p:nvSpPr>
          <p:spPr bwMode="auto">
            <a:xfrm>
              <a:off x="6406357" y="2339093"/>
              <a:ext cx="269875" cy="246063"/>
            </a:xfrm>
            <a:custGeom>
              <a:avLst/>
              <a:gdLst>
                <a:gd name="T0" fmla="*/ 79 w 133"/>
                <a:gd name="T1" fmla="*/ 115 h 122"/>
                <a:gd name="T2" fmla="*/ 30 w 133"/>
                <a:gd name="T3" fmla="*/ 83 h 122"/>
                <a:gd name="T4" fmla="*/ 6 w 133"/>
                <a:gd name="T5" fmla="*/ 43 h 122"/>
                <a:gd name="T6" fmla="*/ 27 w 133"/>
                <a:gd name="T7" fmla="*/ 17 h 122"/>
                <a:gd name="T8" fmla="*/ 63 w 133"/>
                <a:gd name="T9" fmla="*/ 6 h 122"/>
                <a:gd name="T10" fmla="*/ 111 w 133"/>
                <a:gd name="T11" fmla="*/ 28 h 122"/>
                <a:gd name="T12" fmla="*/ 127 w 133"/>
                <a:gd name="T13" fmla="*/ 66 h 122"/>
                <a:gd name="T14" fmla="*/ 114 w 133"/>
                <a:gd name="T15" fmla="*/ 96 h 122"/>
                <a:gd name="T16" fmla="*/ 79 w 133"/>
                <a:gd name="T17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22">
                  <a:moveTo>
                    <a:pt x="79" y="115"/>
                  </a:moveTo>
                  <a:cubicBezTo>
                    <a:pt x="79" y="115"/>
                    <a:pt x="41" y="90"/>
                    <a:pt x="30" y="83"/>
                  </a:cubicBezTo>
                  <a:cubicBezTo>
                    <a:pt x="8" y="69"/>
                    <a:pt x="0" y="57"/>
                    <a:pt x="6" y="4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41" y="5"/>
                    <a:pt x="48" y="0"/>
                    <a:pt x="63" y="6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26" y="34"/>
                    <a:pt x="133" y="52"/>
                    <a:pt x="127" y="66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08" y="111"/>
                    <a:pt x="94" y="122"/>
                    <a:pt x="79" y="115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íṧľîďê"/>
            <p:cNvSpPr/>
            <p:nvPr/>
          </p:nvSpPr>
          <p:spPr bwMode="auto">
            <a:xfrm>
              <a:off x="6366669" y="2261306"/>
              <a:ext cx="174625" cy="133350"/>
            </a:xfrm>
            <a:custGeom>
              <a:avLst/>
              <a:gdLst>
                <a:gd name="T0" fmla="*/ 61 w 86"/>
                <a:gd name="T1" fmla="*/ 60 h 66"/>
                <a:gd name="T2" fmla="*/ 12 w 86"/>
                <a:gd name="T3" fmla="*/ 25 h 66"/>
                <a:gd name="T4" fmla="*/ 4 w 86"/>
                <a:gd name="T5" fmla="*/ 6 h 66"/>
                <a:gd name="T6" fmla="*/ 25 w 86"/>
                <a:gd name="T7" fmla="*/ 6 h 66"/>
                <a:gd name="T8" fmla="*/ 74 w 86"/>
                <a:gd name="T9" fmla="*/ 41 h 66"/>
                <a:gd name="T10" fmla="*/ 82 w 86"/>
                <a:gd name="T11" fmla="*/ 61 h 66"/>
                <a:gd name="T12" fmla="*/ 61 w 86"/>
                <a:gd name="T1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6">
                  <a:moveTo>
                    <a:pt x="61" y="60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4" y="20"/>
                    <a:pt x="0" y="11"/>
                    <a:pt x="4" y="6"/>
                  </a:cubicBezTo>
                  <a:cubicBezTo>
                    <a:pt x="7" y="0"/>
                    <a:pt x="17" y="0"/>
                    <a:pt x="25" y="6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2" y="46"/>
                    <a:pt x="86" y="55"/>
                    <a:pt x="82" y="61"/>
                  </a:cubicBezTo>
                  <a:cubicBezTo>
                    <a:pt x="79" y="66"/>
                    <a:pt x="70" y="66"/>
                    <a:pt x="61" y="6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îṥ1iḍé"/>
            <p:cNvSpPr/>
            <p:nvPr/>
          </p:nvSpPr>
          <p:spPr bwMode="auto">
            <a:xfrm>
              <a:off x="6314282" y="2294643"/>
              <a:ext cx="173038" cy="130175"/>
            </a:xfrm>
            <a:custGeom>
              <a:avLst/>
              <a:gdLst>
                <a:gd name="T0" fmla="*/ 61 w 86"/>
                <a:gd name="T1" fmla="*/ 60 h 65"/>
                <a:gd name="T2" fmla="*/ 12 w 86"/>
                <a:gd name="T3" fmla="*/ 24 h 65"/>
                <a:gd name="T4" fmla="*/ 3 w 86"/>
                <a:gd name="T5" fmla="*/ 5 h 65"/>
                <a:gd name="T6" fmla="*/ 24 w 86"/>
                <a:gd name="T7" fmla="*/ 5 h 65"/>
                <a:gd name="T8" fmla="*/ 74 w 86"/>
                <a:gd name="T9" fmla="*/ 40 h 65"/>
                <a:gd name="T10" fmla="*/ 82 w 86"/>
                <a:gd name="T11" fmla="*/ 60 h 65"/>
                <a:gd name="T12" fmla="*/ 61 w 86"/>
                <a:gd name="T13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5">
                  <a:moveTo>
                    <a:pt x="61" y="60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4" y="19"/>
                    <a:pt x="0" y="10"/>
                    <a:pt x="3" y="5"/>
                  </a:cubicBezTo>
                  <a:cubicBezTo>
                    <a:pt x="7" y="0"/>
                    <a:pt x="16" y="0"/>
                    <a:pt x="24" y="5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82" y="46"/>
                    <a:pt x="86" y="54"/>
                    <a:pt x="82" y="60"/>
                  </a:cubicBezTo>
                  <a:cubicBezTo>
                    <a:pt x="79" y="65"/>
                    <a:pt x="69" y="65"/>
                    <a:pt x="61" y="6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ísḻïďê"/>
            <p:cNvSpPr/>
            <p:nvPr/>
          </p:nvSpPr>
          <p:spPr bwMode="auto">
            <a:xfrm>
              <a:off x="6309519" y="2358143"/>
              <a:ext cx="174625" cy="133350"/>
            </a:xfrm>
            <a:custGeom>
              <a:avLst/>
              <a:gdLst>
                <a:gd name="T0" fmla="*/ 61 w 86"/>
                <a:gd name="T1" fmla="*/ 60 h 66"/>
                <a:gd name="T2" fmla="*/ 12 w 86"/>
                <a:gd name="T3" fmla="*/ 25 h 66"/>
                <a:gd name="T4" fmla="*/ 3 w 86"/>
                <a:gd name="T5" fmla="*/ 5 h 66"/>
                <a:gd name="T6" fmla="*/ 24 w 86"/>
                <a:gd name="T7" fmla="*/ 6 h 66"/>
                <a:gd name="T8" fmla="*/ 74 w 86"/>
                <a:gd name="T9" fmla="*/ 41 h 66"/>
                <a:gd name="T10" fmla="*/ 82 w 86"/>
                <a:gd name="T11" fmla="*/ 60 h 66"/>
                <a:gd name="T12" fmla="*/ 61 w 86"/>
                <a:gd name="T1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6">
                  <a:moveTo>
                    <a:pt x="61" y="60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4" y="19"/>
                    <a:pt x="0" y="11"/>
                    <a:pt x="3" y="5"/>
                  </a:cubicBezTo>
                  <a:cubicBezTo>
                    <a:pt x="7" y="0"/>
                    <a:pt x="16" y="0"/>
                    <a:pt x="24" y="6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2" y="46"/>
                    <a:pt x="86" y="55"/>
                    <a:pt x="82" y="60"/>
                  </a:cubicBezTo>
                  <a:cubicBezTo>
                    <a:pt x="79" y="66"/>
                    <a:pt x="69" y="65"/>
                    <a:pt x="61" y="6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ṣḷîdé"/>
            <p:cNvSpPr/>
            <p:nvPr/>
          </p:nvSpPr>
          <p:spPr bwMode="auto">
            <a:xfrm>
              <a:off x="6496844" y="2394656"/>
              <a:ext cx="1277938" cy="404813"/>
            </a:xfrm>
            <a:custGeom>
              <a:avLst/>
              <a:gdLst>
                <a:gd name="T0" fmla="*/ 245 w 632"/>
                <a:gd name="T1" fmla="*/ 185 h 200"/>
                <a:gd name="T2" fmla="*/ 177 w 632"/>
                <a:gd name="T3" fmla="*/ 165 h 200"/>
                <a:gd name="T4" fmla="*/ 142 w 632"/>
                <a:gd name="T5" fmla="*/ 148 h 200"/>
                <a:gd name="T6" fmla="*/ 21 w 632"/>
                <a:gd name="T7" fmla="*/ 78 h 200"/>
                <a:gd name="T8" fmla="*/ 6 w 632"/>
                <a:gd name="T9" fmla="*/ 62 h 200"/>
                <a:gd name="T10" fmla="*/ 13 w 632"/>
                <a:gd name="T11" fmla="*/ 21 h 200"/>
                <a:gd name="T12" fmla="*/ 69 w 632"/>
                <a:gd name="T13" fmla="*/ 21 h 200"/>
                <a:gd name="T14" fmla="*/ 186 w 632"/>
                <a:gd name="T15" fmla="*/ 81 h 200"/>
                <a:gd name="T16" fmla="*/ 226 w 632"/>
                <a:gd name="T17" fmla="*/ 96 h 200"/>
                <a:gd name="T18" fmla="*/ 263 w 632"/>
                <a:gd name="T19" fmla="*/ 105 h 200"/>
                <a:gd name="T20" fmla="*/ 458 w 632"/>
                <a:gd name="T21" fmla="*/ 73 h 200"/>
                <a:gd name="T22" fmla="*/ 558 w 632"/>
                <a:gd name="T23" fmla="*/ 22 h 200"/>
                <a:gd name="T24" fmla="*/ 621 w 632"/>
                <a:gd name="T25" fmla="*/ 36 h 200"/>
                <a:gd name="T26" fmla="*/ 597 w 632"/>
                <a:gd name="T27" fmla="*/ 94 h 200"/>
                <a:gd name="T28" fmla="*/ 497 w 632"/>
                <a:gd name="T29" fmla="*/ 145 h 200"/>
                <a:gd name="T30" fmla="*/ 245 w 632"/>
                <a:gd name="T31" fmla="*/ 18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2" h="200">
                  <a:moveTo>
                    <a:pt x="245" y="185"/>
                  </a:moveTo>
                  <a:cubicBezTo>
                    <a:pt x="222" y="181"/>
                    <a:pt x="199" y="174"/>
                    <a:pt x="177" y="165"/>
                  </a:cubicBezTo>
                  <a:cubicBezTo>
                    <a:pt x="165" y="160"/>
                    <a:pt x="153" y="155"/>
                    <a:pt x="142" y="14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14" y="74"/>
                    <a:pt x="9" y="68"/>
                    <a:pt x="6" y="62"/>
                  </a:cubicBezTo>
                  <a:cubicBezTo>
                    <a:pt x="0" y="49"/>
                    <a:pt x="2" y="34"/>
                    <a:pt x="13" y="21"/>
                  </a:cubicBezTo>
                  <a:cubicBezTo>
                    <a:pt x="29" y="0"/>
                    <a:pt x="48" y="9"/>
                    <a:pt x="69" y="2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99" y="87"/>
                    <a:pt x="213" y="92"/>
                    <a:pt x="226" y="96"/>
                  </a:cubicBezTo>
                  <a:cubicBezTo>
                    <a:pt x="238" y="100"/>
                    <a:pt x="251" y="103"/>
                    <a:pt x="263" y="105"/>
                  </a:cubicBezTo>
                  <a:cubicBezTo>
                    <a:pt x="329" y="116"/>
                    <a:pt x="397" y="104"/>
                    <a:pt x="458" y="73"/>
                  </a:cubicBezTo>
                  <a:cubicBezTo>
                    <a:pt x="558" y="22"/>
                    <a:pt x="558" y="22"/>
                    <a:pt x="558" y="22"/>
                  </a:cubicBezTo>
                  <a:cubicBezTo>
                    <a:pt x="582" y="10"/>
                    <a:pt x="610" y="16"/>
                    <a:pt x="621" y="36"/>
                  </a:cubicBezTo>
                  <a:cubicBezTo>
                    <a:pt x="632" y="55"/>
                    <a:pt x="621" y="82"/>
                    <a:pt x="597" y="94"/>
                  </a:cubicBezTo>
                  <a:cubicBezTo>
                    <a:pt x="497" y="145"/>
                    <a:pt x="497" y="145"/>
                    <a:pt x="497" y="145"/>
                  </a:cubicBezTo>
                  <a:cubicBezTo>
                    <a:pt x="416" y="187"/>
                    <a:pt x="327" y="200"/>
                    <a:pt x="245" y="185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ïşľîḋè"/>
            <p:cNvSpPr/>
            <p:nvPr/>
          </p:nvSpPr>
          <p:spPr bwMode="auto">
            <a:xfrm>
              <a:off x="6885782" y="2594681"/>
              <a:ext cx="176213" cy="182563"/>
            </a:xfrm>
            <a:custGeom>
              <a:avLst/>
              <a:gdLst>
                <a:gd name="T0" fmla="*/ 87 w 87"/>
                <a:gd name="T1" fmla="*/ 10 h 90"/>
                <a:gd name="T2" fmla="*/ 69 w 87"/>
                <a:gd name="T3" fmla="*/ 90 h 90"/>
                <a:gd name="T4" fmla="*/ 0 w 87"/>
                <a:gd name="T5" fmla="*/ 72 h 90"/>
                <a:gd name="T6" fmla="*/ 40 w 87"/>
                <a:gd name="T7" fmla="*/ 0 h 90"/>
                <a:gd name="T8" fmla="*/ 87 w 87"/>
                <a:gd name="T9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0">
                  <a:moveTo>
                    <a:pt x="87" y="10"/>
                  </a:moveTo>
                  <a:cubicBezTo>
                    <a:pt x="69" y="90"/>
                    <a:pt x="69" y="90"/>
                    <a:pt x="69" y="90"/>
                  </a:cubicBezTo>
                  <a:cubicBezTo>
                    <a:pt x="45" y="85"/>
                    <a:pt x="22" y="81"/>
                    <a:pt x="0" y="72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87" y="10"/>
                  </a:ln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îšḷïḋè"/>
            <p:cNvSpPr/>
            <p:nvPr/>
          </p:nvSpPr>
          <p:spPr bwMode="auto">
            <a:xfrm>
              <a:off x="6934994" y="2570868"/>
              <a:ext cx="155575" cy="230188"/>
            </a:xfrm>
            <a:custGeom>
              <a:avLst/>
              <a:gdLst>
                <a:gd name="T0" fmla="*/ 98 w 98"/>
                <a:gd name="T1" fmla="*/ 14 h 145"/>
                <a:gd name="T2" fmla="*/ 79 w 98"/>
                <a:gd name="T3" fmla="*/ 74 h 145"/>
                <a:gd name="T4" fmla="*/ 36 w 98"/>
                <a:gd name="T5" fmla="*/ 84 h 145"/>
                <a:gd name="T6" fmla="*/ 71 w 98"/>
                <a:gd name="T7" fmla="*/ 111 h 145"/>
                <a:gd name="T8" fmla="*/ 61 w 98"/>
                <a:gd name="T9" fmla="*/ 145 h 145"/>
                <a:gd name="T10" fmla="*/ 0 w 98"/>
                <a:gd name="T11" fmla="*/ 130 h 145"/>
                <a:gd name="T12" fmla="*/ 42 w 98"/>
                <a:gd name="T13" fmla="*/ 0 h 145"/>
                <a:gd name="T14" fmla="*/ 98 w 98"/>
                <a:gd name="T15" fmla="*/ 1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45">
                  <a:moveTo>
                    <a:pt x="98" y="14"/>
                  </a:moveTo>
                  <a:lnTo>
                    <a:pt x="79" y="74"/>
                  </a:lnTo>
                  <a:lnTo>
                    <a:pt x="36" y="84"/>
                  </a:lnTo>
                  <a:lnTo>
                    <a:pt x="71" y="111"/>
                  </a:lnTo>
                  <a:lnTo>
                    <a:pt x="61" y="145"/>
                  </a:lnTo>
                  <a:lnTo>
                    <a:pt x="0" y="130"/>
                  </a:lnTo>
                  <a:lnTo>
                    <a:pt x="42" y="0"/>
                  </a:lnTo>
                  <a:lnTo>
                    <a:pt x="98" y="14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ṡľiḓê"/>
            <p:cNvSpPr/>
            <p:nvPr/>
          </p:nvSpPr>
          <p:spPr bwMode="auto">
            <a:xfrm>
              <a:off x="7873208" y="1180218"/>
              <a:ext cx="411163" cy="411163"/>
            </a:xfrm>
            <a:custGeom>
              <a:avLst/>
              <a:gdLst>
                <a:gd name="T0" fmla="*/ 198 w 203"/>
                <a:gd name="T1" fmla="*/ 112 h 203"/>
                <a:gd name="T2" fmla="*/ 92 w 203"/>
                <a:gd name="T3" fmla="*/ 197 h 203"/>
                <a:gd name="T4" fmla="*/ 6 w 203"/>
                <a:gd name="T5" fmla="*/ 91 h 203"/>
                <a:gd name="T6" fmla="*/ 112 w 203"/>
                <a:gd name="T7" fmla="*/ 6 h 203"/>
                <a:gd name="T8" fmla="*/ 198 w 203"/>
                <a:gd name="T9" fmla="*/ 11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03">
                  <a:moveTo>
                    <a:pt x="198" y="112"/>
                  </a:moveTo>
                  <a:cubicBezTo>
                    <a:pt x="192" y="165"/>
                    <a:pt x="145" y="203"/>
                    <a:pt x="92" y="197"/>
                  </a:cubicBezTo>
                  <a:cubicBezTo>
                    <a:pt x="39" y="192"/>
                    <a:pt x="0" y="144"/>
                    <a:pt x="6" y="91"/>
                  </a:cubicBezTo>
                  <a:cubicBezTo>
                    <a:pt x="12" y="39"/>
                    <a:pt x="59" y="0"/>
                    <a:pt x="112" y="6"/>
                  </a:cubicBezTo>
                  <a:cubicBezTo>
                    <a:pt x="165" y="12"/>
                    <a:pt x="203" y="59"/>
                    <a:pt x="198" y="112"/>
                  </a:cubicBez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íśľïde"/>
            <p:cNvSpPr/>
            <p:nvPr/>
          </p:nvSpPr>
          <p:spPr bwMode="auto">
            <a:xfrm>
              <a:off x="7465219" y="1264356"/>
              <a:ext cx="754063" cy="781050"/>
            </a:xfrm>
            <a:custGeom>
              <a:avLst/>
              <a:gdLst>
                <a:gd name="T0" fmla="*/ 269 w 373"/>
                <a:gd name="T1" fmla="*/ 386 h 387"/>
                <a:gd name="T2" fmla="*/ 269 w 373"/>
                <a:gd name="T3" fmla="*/ 351 h 387"/>
                <a:gd name="T4" fmla="*/ 252 w 373"/>
                <a:gd name="T5" fmla="*/ 166 h 387"/>
                <a:gd name="T6" fmla="*/ 5 w 373"/>
                <a:gd name="T7" fmla="*/ 222 h 387"/>
                <a:gd name="T8" fmla="*/ 0 w 373"/>
                <a:gd name="T9" fmla="*/ 184 h 387"/>
                <a:gd name="T10" fmla="*/ 0 w 373"/>
                <a:gd name="T11" fmla="*/ 176 h 387"/>
                <a:gd name="T12" fmla="*/ 13 w 373"/>
                <a:gd name="T13" fmla="*/ 117 h 387"/>
                <a:gd name="T14" fmla="*/ 37 w 373"/>
                <a:gd name="T15" fmla="*/ 73 h 387"/>
                <a:gd name="T16" fmla="*/ 37 w 373"/>
                <a:gd name="T17" fmla="*/ 73 h 387"/>
                <a:gd name="T18" fmla="*/ 187 w 373"/>
                <a:gd name="T19" fmla="*/ 2 h 387"/>
                <a:gd name="T20" fmla="*/ 196 w 373"/>
                <a:gd name="T21" fmla="*/ 3 h 387"/>
                <a:gd name="T22" fmla="*/ 357 w 373"/>
                <a:gd name="T23" fmla="*/ 120 h 387"/>
                <a:gd name="T24" fmla="*/ 370 w 373"/>
                <a:gd name="T25" fmla="*/ 189 h 387"/>
                <a:gd name="T26" fmla="*/ 269 w 373"/>
                <a:gd name="T2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387">
                  <a:moveTo>
                    <a:pt x="269" y="386"/>
                  </a:moveTo>
                  <a:cubicBezTo>
                    <a:pt x="269" y="387"/>
                    <a:pt x="269" y="373"/>
                    <a:pt x="269" y="351"/>
                  </a:cubicBezTo>
                  <a:cubicBezTo>
                    <a:pt x="269" y="291"/>
                    <a:pt x="269" y="175"/>
                    <a:pt x="252" y="166"/>
                  </a:cubicBezTo>
                  <a:cubicBezTo>
                    <a:pt x="206" y="141"/>
                    <a:pt x="16" y="274"/>
                    <a:pt x="5" y="222"/>
                  </a:cubicBezTo>
                  <a:cubicBezTo>
                    <a:pt x="2" y="210"/>
                    <a:pt x="0" y="197"/>
                    <a:pt x="0" y="184"/>
                  </a:cubicBezTo>
                  <a:cubicBezTo>
                    <a:pt x="0" y="182"/>
                    <a:pt x="0" y="179"/>
                    <a:pt x="0" y="176"/>
                  </a:cubicBezTo>
                  <a:cubicBezTo>
                    <a:pt x="1" y="155"/>
                    <a:pt x="5" y="135"/>
                    <a:pt x="13" y="117"/>
                  </a:cubicBezTo>
                  <a:cubicBezTo>
                    <a:pt x="19" y="101"/>
                    <a:pt x="27" y="86"/>
                    <a:pt x="37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72" y="28"/>
                    <a:pt x="127" y="0"/>
                    <a:pt x="187" y="2"/>
                  </a:cubicBezTo>
                  <a:cubicBezTo>
                    <a:pt x="190" y="2"/>
                    <a:pt x="193" y="2"/>
                    <a:pt x="196" y="3"/>
                  </a:cubicBezTo>
                  <a:cubicBezTo>
                    <a:pt x="268" y="8"/>
                    <a:pt x="330" y="53"/>
                    <a:pt x="357" y="120"/>
                  </a:cubicBezTo>
                  <a:cubicBezTo>
                    <a:pt x="365" y="141"/>
                    <a:pt x="369" y="164"/>
                    <a:pt x="370" y="189"/>
                  </a:cubicBezTo>
                  <a:cubicBezTo>
                    <a:pt x="373" y="339"/>
                    <a:pt x="287" y="359"/>
                    <a:pt x="269" y="386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ṧlíḍé"/>
            <p:cNvSpPr/>
            <p:nvPr/>
          </p:nvSpPr>
          <p:spPr bwMode="auto">
            <a:xfrm>
              <a:off x="8009732" y="1505656"/>
              <a:ext cx="209550" cy="539750"/>
            </a:xfrm>
            <a:custGeom>
              <a:avLst/>
              <a:gdLst>
                <a:gd name="T0" fmla="*/ 0 w 104"/>
                <a:gd name="T1" fmla="*/ 266 h 267"/>
                <a:gd name="T2" fmla="*/ 0 w 104"/>
                <a:gd name="T3" fmla="*/ 231 h 267"/>
                <a:gd name="T4" fmla="*/ 1 w 104"/>
                <a:gd name="T5" fmla="*/ 226 h 267"/>
                <a:gd name="T6" fmla="*/ 78 w 104"/>
                <a:gd name="T7" fmla="*/ 110 h 267"/>
                <a:gd name="T8" fmla="*/ 88 w 104"/>
                <a:gd name="T9" fmla="*/ 0 h 267"/>
                <a:gd name="T10" fmla="*/ 101 w 104"/>
                <a:gd name="T11" fmla="*/ 69 h 267"/>
                <a:gd name="T12" fmla="*/ 0 w 104"/>
                <a:gd name="T13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67">
                  <a:moveTo>
                    <a:pt x="0" y="266"/>
                  </a:moveTo>
                  <a:cubicBezTo>
                    <a:pt x="0" y="267"/>
                    <a:pt x="0" y="253"/>
                    <a:pt x="0" y="231"/>
                  </a:cubicBezTo>
                  <a:cubicBezTo>
                    <a:pt x="1" y="226"/>
                    <a:pt x="1" y="226"/>
                    <a:pt x="1" y="226"/>
                  </a:cubicBezTo>
                  <a:cubicBezTo>
                    <a:pt x="1" y="226"/>
                    <a:pt x="59" y="189"/>
                    <a:pt x="78" y="110"/>
                  </a:cubicBezTo>
                  <a:cubicBezTo>
                    <a:pt x="92" y="54"/>
                    <a:pt x="90" y="17"/>
                    <a:pt x="88" y="0"/>
                  </a:cubicBezTo>
                  <a:cubicBezTo>
                    <a:pt x="96" y="21"/>
                    <a:pt x="100" y="44"/>
                    <a:pt x="101" y="69"/>
                  </a:cubicBezTo>
                  <a:cubicBezTo>
                    <a:pt x="104" y="219"/>
                    <a:pt x="18" y="239"/>
                    <a:pt x="0" y="266"/>
                  </a:cubicBez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šḷîḓê"/>
            <p:cNvSpPr/>
            <p:nvPr/>
          </p:nvSpPr>
          <p:spPr bwMode="auto">
            <a:xfrm>
              <a:off x="7755732" y="1894593"/>
              <a:ext cx="261938" cy="652463"/>
            </a:xfrm>
            <a:custGeom>
              <a:avLst/>
              <a:gdLst>
                <a:gd name="T0" fmla="*/ 43 w 129"/>
                <a:gd name="T1" fmla="*/ 319 h 323"/>
                <a:gd name="T2" fmla="*/ 52 w 129"/>
                <a:gd name="T3" fmla="*/ 320 h 323"/>
                <a:gd name="T4" fmla="*/ 102 w 129"/>
                <a:gd name="T5" fmla="*/ 280 h 323"/>
                <a:gd name="T6" fmla="*/ 126 w 129"/>
                <a:gd name="T7" fmla="*/ 54 h 323"/>
                <a:gd name="T8" fmla="*/ 85 w 129"/>
                <a:gd name="T9" fmla="*/ 4 h 323"/>
                <a:gd name="T10" fmla="*/ 77 w 129"/>
                <a:gd name="T11" fmla="*/ 3 h 323"/>
                <a:gd name="T12" fmla="*/ 27 w 129"/>
                <a:gd name="T13" fmla="*/ 43 h 323"/>
                <a:gd name="T14" fmla="*/ 3 w 129"/>
                <a:gd name="T15" fmla="*/ 269 h 323"/>
                <a:gd name="T16" fmla="*/ 43 w 129"/>
                <a:gd name="T17" fmla="*/ 31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323">
                  <a:moveTo>
                    <a:pt x="43" y="319"/>
                  </a:moveTo>
                  <a:cubicBezTo>
                    <a:pt x="52" y="320"/>
                    <a:pt x="52" y="320"/>
                    <a:pt x="52" y="320"/>
                  </a:cubicBezTo>
                  <a:cubicBezTo>
                    <a:pt x="77" y="323"/>
                    <a:pt x="99" y="305"/>
                    <a:pt x="102" y="280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9" y="29"/>
                    <a:pt x="110" y="6"/>
                    <a:pt x="85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52" y="0"/>
                    <a:pt x="29" y="18"/>
                    <a:pt x="27" y="43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0" y="294"/>
                    <a:pt x="18" y="316"/>
                    <a:pt x="43" y="319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slïḍé"/>
            <p:cNvSpPr/>
            <p:nvPr/>
          </p:nvSpPr>
          <p:spPr bwMode="auto">
            <a:xfrm>
              <a:off x="7466807" y="1372306"/>
              <a:ext cx="584200" cy="762000"/>
            </a:xfrm>
            <a:custGeom>
              <a:avLst/>
              <a:gdLst>
                <a:gd name="T0" fmla="*/ 284 w 289"/>
                <a:gd name="T1" fmla="*/ 244 h 377"/>
                <a:gd name="T2" fmla="*/ 283 w 289"/>
                <a:gd name="T3" fmla="*/ 249 h 377"/>
                <a:gd name="T4" fmla="*/ 283 w 289"/>
                <a:gd name="T5" fmla="*/ 251 h 377"/>
                <a:gd name="T6" fmla="*/ 262 w 289"/>
                <a:gd name="T7" fmla="*/ 309 h 377"/>
                <a:gd name="T8" fmla="*/ 260 w 289"/>
                <a:gd name="T9" fmla="*/ 311 h 377"/>
                <a:gd name="T10" fmla="*/ 189 w 289"/>
                <a:gd name="T11" fmla="*/ 369 h 377"/>
                <a:gd name="T12" fmla="*/ 189 w 289"/>
                <a:gd name="T13" fmla="*/ 369 h 377"/>
                <a:gd name="T14" fmla="*/ 153 w 289"/>
                <a:gd name="T15" fmla="*/ 377 h 377"/>
                <a:gd name="T16" fmla="*/ 139 w 289"/>
                <a:gd name="T17" fmla="*/ 377 h 377"/>
                <a:gd name="T18" fmla="*/ 135 w 289"/>
                <a:gd name="T19" fmla="*/ 377 h 377"/>
                <a:gd name="T20" fmla="*/ 134 w 289"/>
                <a:gd name="T21" fmla="*/ 377 h 377"/>
                <a:gd name="T22" fmla="*/ 114 w 289"/>
                <a:gd name="T23" fmla="*/ 375 h 377"/>
                <a:gd name="T24" fmla="*/ 109 w 289"/>
                <a:gd name="T25" fmla="*/ 374 h 377"/>
                <a:gd name="T26" fmla="*/ 1 w 289"/>
                <a:gd name="T27" fmla="*/ 243 h 377"/>
                <a:gd name="T28" fmla="*/ 0 w 289"/>
                <a:gd name="T29" fmla="*/ 223 h 377"/>
                <a:gd name="T30" fmla="*/ 1 w 289"/>
                <a:gd name="T31" fmla="*/ 212 h 377"/>
                <a:gd name="T32" fmla="*/ 5 w 289"/>
                <a:gd name="T33" fmla="*/ 142 h 377"/>
                <a:gd name="T34" fmla="*/ 9 w 289"/>
                <a:gd name="T35" fmla="*/ 111 h 377"/>
                <a:gd name="T36" fmla="*/ 16 w 289"/>
                <a:gd name="T37" fmla="*/ 88 h 377"/>
                <a:gd name="T38" fmla="*/ 50 w 289"/>
                <a:gd name="T39" fmla="*/ 40 h 377"/>
                <a:gd name="T40" fmla="*/ 153 w 289"/>
                <a:gd name="T41" fmla="*/ 2 h 377"/>
                <a:gd name="T42" fmla="*/ 231 w 289"/>
                <a:gd name="T43" fmla="*/ 31 h 377"/>
                <a:gd name="T44" fmla="*/ 240 w 289"/>
                <a:gd name="T45" fmla="*/ 39 h 377"/>
                <a:gd name="T46" fmla="*/ 275 w 289"/>
                <a:gd name="T47" fmla="*/ 88 h 377"/>
                <a:gd name="T48" fmla="*/ 275 w 289"/>
                <a:gd name="T49" fmla="*/ 88 h 377"/>
                <a:gd name="T50" fmla="*/ 281 w 289"/>
                <a:gd name="T51" fmla="*/ 103 h 377"/>
                <a:gd name="T52" fmla="*/ 282 w 289"/>
                <a:gd name="T53" fmla="*/ 106 h 377"/>
                <a:gd name="T54" fmla="*/ 287 w 289"/>
                <a:gd name="T55" fmla="*/ 126 h 377"/>
                <a:gd name="T56" fmla="*/ 287 w 289"/>
                <a:gd name="T57" fmla="*/ 130 h 377"/>
                <a:gd name="T58" fmla="*/ 289 w 289"/>
                <a:gd name="T59" fmla="*/ 155 h 377"/>
                <a:gd name="T60" fmla="*/ 289 w 289"/>
                <a:gd name="T61" fmla="*/ 156 h 377"/>
                <a:gd name="T62" fmla="*/ 289 w 289"/>
                <a:gd name="T63" fmla="*/ 162 h 377"/>
                <a:gd name="T64" fmla="*/ 288 w 289"/>
                <a:gd name="T65" fmla="*/ 168 h 377"/>
                <a:gd name="T66" fmla="*/ 288 w 289"/>
                <a:gd name="T67" fmla="*/ 176 h 377"/>
                <a:gd name="T68" fmla="*/ 288 w 289"/>
                <a:gd name="T69" fmla="*/ 176 h 377"/>
                <a:gd name="T70" fmla="*/ 288 w 289"/>
                <a:gd name="T71" fmla="*/ 177 h 377"/>
                <a:gd name="T72" fmla="*/ 288 w 289"/>
                <a:gd name="T73" fmla="*/ 178 h 377"/>
                <a:gd name="T74" fmla="*/ 287 w 289"/>
                <a:gd name="T75" fmla="*/ 182 h 377"/>
                <a:gd name="T76" fmla="*/ 287 w 289"/>
                <a:gd name="T77" fmla="*/ 182 h 377"/>
                <a:gd name="T78" fmla="*/ 285 w 289"/>
                <a:gd name="T79" fmla="*/ 220 h 377"/>
                <a:gd name="T80" fmla="*/ 285 w 289"/>
                <a:gd name="T81" fmla="*/ 233 h 377"/>
                <a:gd name="T82" fmla="*/ 284 w 289"/>
                <a:gd name="T83" fmla="*/ 237 h 377"/>
                <a:gd name="T84" fmla="*/ 284 w 289"/>
                <a:gd name="T85" fmla="*/ 238 h 377"/>
                <a:gd name="T86" fmla="*/ 284 w 289"/>
                <a:gd name="T87" fmla="*/ 240 h 377"/>
                <a:gd name="T88" fmla="*/ 284 w 289"/>
                <a:gd name="T89" fmla="*/ 24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377">
                  <a:moveTo>
                    <a:pt x="284" y="244"/>
                  </a:moveTo>
                  <a:cubicBezTo>
                    <a:pt x="283" y="246"/>
                    <a:pt x="283" y="248"/>
                    <a:pt x="283" y="249"/>
                  </a:cubicBezTo>
                  <a:cubicBezTo>
                    <a:pt x="283" y="250"/>
                    <a:pt x="283" y="251"/>
                    <a:pt x="283" y="251"/>
                  </a:cubicBezTo>
                  <a:cubicBezTo>
                    <a:pt x="280" y="272"/>
                    <a:pt x="272" y="291"/>
                    <a:pt x="262" y="309"/>
                  </a:cubicBezTo>
                  <a:cubicBezTo>
                    <a:pt x="261" y="309"/>
                    <a:pt x="261" y="310"/>
                    <a:pt x="260" y="311"/>
                  </a:cubicBezTo>
                  <a:cubicBezTo>
                    <a:pt x="243" y="338"/>
                    <a:pt x="218" y="358"/>
                    <a:pt x="189" y="369"/>
                  </a:cubicBezTo>
                  <a:cubicBezTo>
                    <a:pt x="189" y="369"/>
                    <a:pt x="189" y="369"/>
                    <a:pt x="189" y="369"/>
                  </a:cubicBezTo>
                  <a:cubicBezTo>
                    <a:pt x="177" y="373"/>
                    <a:pt x="165" y="376"/>
                    <a:pt x="153" y="377"/>
                  </a:cubicBezTo>
                  <a:cubicBezTo>
                    <a:pt x="148" y="377"/>
                    <a:pt x="144" y="377"/>
                    <a:pt x="139" y="377"/>
                  </a:cubicBezTo>
                  <a:cubicBezTo>
                    <a:pt x="138" y="377"/>
                    <a:pt x="136" y="377"/>
                    <a:pt x="135" y="377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27" y="377"/>
                    <a:pt x="121" y="376"/>
                    <a:pt x="114" y="375"/>
                  </a:cubicBezTo>
                  <a:cubicBezTo>
                    <a:pt x="112" y="374"/>
                    <a:pt x="111" y="374"/>
                    <a:pt x="109" y="374"/>
                  </a:cubicBezTo>
                  <a:cubicBezTo>
                    <a:pt x="49" y="359"/>
                    <a:pt x="5" y="307"/>
                    <a:pt x="1" y="243"/>
                  </a:cubicBezTo>
                  <a:cubicBezTo>
                    <a:pt x="0" y="237"/>
                    <a:pt x="0" y="230"/>
                    <a:pt x="0" y="223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31"/>
                    <a:pt x="7" y="121"/>
                    <a:pt x="9" y="111"/>
                  </a:cubicBezTo>
                  <a:cubicBezTo>
                    <a:pt x="11" y="103"/>
                    <a:pt x="13" y="96"/>
                    <a:pt x="16" y="88"/>
                  </a:cubicBezTo>
                  <a:cubicBezTo>
                    <a:pt x="25" y="70"/>
                    <a:pt x="35" y="53"/>
                    <a:pt x="50" y="40"/>
                  </a:cubicBezTo>
                  <a:cubicBezTo>
                    <a:pt x="77" y="14"/>
                    <a:pt x="114" y="0"/>
                    <a:pt x="153" y="2"/>
                  </a:cubicBezTo>
                  <a:cubicBezTo>
                    <a:pt x="182" y="3"/>
                    <a:pt x="209" y="14"/>
                    <a:pt x="231" y="31"/>
                  </a:cubicBezTo>
                  <a:cubicBezTo>
                    <a:pt x="234" y="33"/>
                    <a:pt x="237" y="36"/>
                    <a:pt x="240" y="39"/>
                  </a:cubicBezTo>
                  <a:cubicBezTo>
                    <a:pt x="255" y="52"/>
                    <a:pt x="267" y="69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8" y="93"/>
                    <a:pt x="280" y="98"/>
                    <a:pt x="281" y="103"/>
                  </a:cubicBezTo>
                  <a:cubicBezTo>
                    <a:pt x="281" y="104"/>
                    <a:pt x="282" y="105"/>
                    <a:pt x="282" y="106"/>
                  </a:cubicBezTo>
                  <a:cubicBezTo>
                    <a:pt x="284" y="112"/>
                    <a:pt x="286" y="119"/>
                    <a:pt x="287" y="126"/>
                  </a:cubicBezTo>
                  <a:cubicBezTo>
                    <a:pt x="287" y="127"/>
                    <a:pt x="287" y="129"/>
                    <a:pt x="287" y="130"/>
                  </a:cubicBezTo>
                  <a:cubicBezTo>
                    <a:pt x="289" y="138"/>
                    <a:pt x="289" y="146"/>
                    <a:pt x="289" y="155"/>
                  </a:cubicBezTo>
                  <a:cubicBezTo>
                    <a:pt x="289" y="156"/>
                    <a:pt x="289" y="156"/>
                    <a:pt x="289" y="156"/>
                  </a:cubicBezTo>
                  <a:cubicBezTo>
                    <a:pt x="289" y="162"/>
                    <a:pt x="289" y="162"/>
                    <a:pt x="289" y="162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7"/>
                    <a:pt x="288" y="177"/>
                    <a:pt x="288" y="177"/>
                  </a:cubicBezTo>
                  <a:cubicBezTo>
                    <a:pt x="288" y="178"/>
                    <a:pt x="288" y="178"/>
                    <a:pt x="288" y="178"/>
                  </a:cubicBezTo>
                  <a:cubicBezTo>
                    <a:pt x="287" y="182"/>
                    <a:pt x="287" y="182"/>
                    <a:pt x="287" y="182"/>
                  </a:cubicBezTo>
                  <a:cubicBezTo>
                    <a:pt x="287" y="182"/>
                    <a:pt x="287" y="182"/>
                    <a:pt x="287" y="182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4" y="237"/>
                    <a:pt x="284" y="237"/>
                    <a:pt x="284" y="237"/>
                  </a:cubicBezTo>
                  <a:cubicBezTo>
                    <a:pt x="284" y="238"/>
                    <a:pt x="284" y="238"/>
                    <a:pt x="284" y="238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4" y="241"/>
                    <a:pt x="284" y="243"/>
                    <a:pt x="284" y="244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ïṩḻîdé"/>
            <p:cNvSpPr/>
            <p:nvPr/>
          </p:nvSpPr>
          <p:spPr bwMode="auto">
            <a:xfrm>
              <a:off x="8031957" y="1740606"/>
              <a:ext cx="80963" cy="117475"/>
            </a:xfrm>
            <a:custGeom>
              <a:avLst/>
              <a:gdLst>
                <a:gd name="T0" fmla="*/ 15 w 40"/>
                <a:gd name="T1" fmla="*/ 57 h 58"/>
                <a:gd name="T2" fmla="*/ 11 w 40"/>
                <a:gd name="T3" fmla="*/ 58 h 58"/>
                <a:gd name="T4" fmla="*/ 9 w 40"/>
                <a:gd name="T5" fmla="*/ 58 h 58"/>
                <a:gd name="T6" fmla="*/ 5 w 40"/>
                <a:gd name="T7" fmla="*/ 58 h 58"/>
                <a:gd name="T8" fmla="*/ 0 w 40"/>
                <a:gd name="T9" fmla="*/ 57 h 58"/>
                <a:gd name="T10" fmla="*/ 1 w 40"/>
                <a:gd name="T11" fmla="*/ 38 h 58"/>
                <a:gd name="T12" fmla="*/ 1 w 40"/>
                <a:gd name="T13" fmla="*/ 34 h 58"/>
                <a:gd name="T14" fmla="*/ 3 w 40"/>
                <a:gd name="T15" fmla="*/ 0 h 58"/>
                <a:gd name="T16" fmla="*/ 8 w 40"/>
                <a:gd name="T17" fmla="*/ 0 h 58"/>
                <a:gd name="T18" fmla="*/ 12 w 40"/>
                <a:gd name="T19" fmla="*/ 0 h 58"/>
                <a:gd name="T20" fmla="*/ 15 w 40"/>
                <a:gd name="T21" fmla="*/ 0 h 58"/>
                <a:gd name="T22" fmla="*/ 15 w 40"/>
                <a:gd name="T23" fmla="*/ 0 h 58"/>
                <a:gd name="T24" fmla="*/ 18 w 40"/>
                <a:gd name="T25" fmla="*/ 1 h 58"/>
                <a:gd name="T26" fmla="*/ 18 w 40"/>
                <a:gd name="T27" fmla="*/ 1 h 58"/>
                <a:gd name="T28" fmla="*/ 32 w 40"/>
                <a:gd name="T29" fmla="*/ 9 h 58"/>
                <a:gd name="T30" fmla="*/ 40 w 40"/>
                <a:gd name="T31" fmla="*/ 30 h 58"/>
                <a:gd name="T32" fmla="*/ 15 w 40"/>
                <a:gd name="T33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58">
                  <a:moveTo>
                    <a:pt x="15" y="57"/>
                  </a:moveTo>
                  <a:cubicBezTo>
                    <a:pt x="14" y="58"/>
                    <a:pt x="12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2"/>
                    <a:pt x="29" y="5"/>
                    <a:pt x="32" y="9"/>
                  </a:cubicBezTo>
                  <a:cubicBezTo>
                    <a:pt x="37" y="15"/>
                    <a:pt x="40" y="22"/>
                    <a:pt x="40" y="30"/>
                  </a:cubicBezTo>
                  <a:cubicBezTo>
                    <a:pt x="39" y="44"/>
                    <a:pt x="28" y="55"/>
                    <a:pt x="15" y="57"/>
                  </a:cubicBezTo>
                  <a:close/>
                </a:path>
              </a:pathLst>
            </a:custGeom>
            <a:solidFill>
              <a:srgbClr val="FFC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îṥḻïḋé"/>
            <p:cNvSpPr/>
            <p:nvPr/>
          </p:nvSpPr>
          <p:spPr bwMode="auto">
            <a:xfrm>
              <a:off x="7612857" y="1859668"/>
              <a:ext cx="61913" cy="25400"/>
            </a:xfrm>
            <a:custGeom>
              <a:avLst/>
              <a:gdLst>
                <a:gd name="T0" fmla="*/ 0 w 31"/>
                <a:gd name="T1" fmla="*/ 0 h 13"/>
                <a:gd name="T2" fmla="*/ 16 w 31"/>
                <a:gd name="T3" fmla="*/ 12 h 13"/>
                <a:gd name="T4" fmla="*/ 31 w 31"/>
                <a:gd name="T5" fmla="*/ 4 h 13"/>
                <a:gd name="T6" fmla="*/ 0 w 3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3">
                  <a:moveTo>
                    <a:pt x="0" y="0"/>
                  </a:moveTo>
                  <a:cubicBezTo>
                    <a:pt x="0" y="0"/>
                    <a:pt x="1" y="11"/>
                    <a:pt x="16" y="12"/>
                  </a:cubicBezTo>
                  <a:cubicBezTo>
                    <a:pt x="29" y="13"/>
                    <a:pt x="31" y="4"/>
                    <a:pt x="31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Sḻiḋè"/>
            <p:cNvSpPr/>
            <p:nvPr/>
          </p:nvSpPr>
          <p:spPr bwMode="auto">
            <a:xfrm>
              <a:off x="7466807" y="1286581"/>
              <a:ext cx="609600" cy="323850"/>
            </a:xfrm>
            <a:custGeom>
              <a:avLst/>
              <a:gdLst>
                <a:gd name="T0" fmla="*/ 280 w 301"/>
                <a:gd name="T1" fmla="*/ 161 h 161"/>
                <a:gd name="T2" fmla="*/ 4 w 301"/>
                <a:gd name="T3" fmla="*/ 151 h 161"/>
                <a:gd name="T4" fmla="*/ 80 w 301"/>
                <a:gd name="T5" fmla="*/ 48 h 161"/>
                <a:gd name="T6" fmla="*/ 293 w 301"/>
                <a:gd name="T7" fmla="*/ 85 h 161"/>
                <a:gd name="T8" fmla="*/ 298 w 301"/>
                <a:gd name="T9" fmla="*/ 129 h 161"/>
                <a:gd name="T10" fmla="*/ 280 w 301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61">
                  <a:moveTo>
                    <a:pt x="280" y="161"/>
                  </a:moveTo>
                  <a:cubicBezTo>
                    <a:pt x="280" y="161"/>
                    <a:pt x="28" y="99"/>
                    <a:pt x="4" y="151"/>
                  </a:cubicBezTo>
                  <a:cubicBezTo>
                    <a:pt x="4" y="151"/>
                    <a:pt x="0" y="96"/>
                    <a:pt x="80" y="48"/>
                  </a:cubicBezTo>
                  <a:cubicBezTo>
                    <a:pt x="159" y="0"/>
                    <a:pt x="285" y="60"/>
                    <a:pt x="293" y="85"/>
                  </a:cubicBezTo>
                  <a:cubicBezTo>
                    <a:pt x="301" y="110"/>
                    <a:pt x="298" y="129"/>
                    <a:pt x="298" y="129"/>
                  </a:cubicBezTo>
                  <a:lnTo>
                    <a:pt x="280" y="161"/>
                  </a:ln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iṡľïdè"/>
            <p:cNvSpPr/>
            <p:nvPr/>
          </p:nvSpPr>
          <p:spPr bwMode="auto">
            <a:xfrm>
              <a:off x="7723982" y="1691393"/>
              <a:ext cx="130175" cy="41275"/>
            </a:xfrm>
            <a:custGeom>
              <a:avLst/>
              <a:gdLst>
                <a:gd name="T0" fmla="*/ 3 w 64"/>
                <a:gd name="T1" fmla="*/ 8 h 20"/>
                <a:gd name="T2" fmla="*/ 3 w 64"/>
                <a:gd name="T3" fmla="*/ 8 h 20"/>
                <a:gd name="T4" fmla="*/ 22 w 64"/>
                <a:gd name="T5" fmla="*/ 6 h 20"/>
                <a:gd name="T6" fmla="*/ 59 w 64"/>
                <a:gd name="T7" fmla="*/ 19 h 20"/>
                <a:gd name="T8" fmla="*/ 63 w 64"/>
                <a:gd name="T9" fmla="*/ 19 h 20"/>
                <a:gd name="T10" fmla="*/ 63 w 64"/>
                <a:gd name="T11" fmla="*/ 15 h 20"/>
                <a:gd name="T12" fmla="*/ 22 w 64"/>
                <a:gd name="T13" fmla="*/ 0 h 20"/>
                <a:gd name="T14" fmla="*/ 2 w 64"/>
                <a:gd name="T15" fmla="*/ 3 h 20"/>
                <a:gd name="T16" fmla="*/ 0 w 64"/>
                <a:gd name="T17" fmla="*/ 7 h 20"/>
                <a:gd name="T18" fmla="*/ 3 w 64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20"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12" y="6"/>
                    <a:pt x="22" y="6"/>
                  </a:cubicBezTo>
                  <a:cubicBezTo>
                    <a:pt x="33" y="6"/>
                    <a:pt x="47" y="8"/>
                    <a:pt x="59" y="19"/>
                  </a:cubicBezTo>
                  <a:cubicBezTo>
                    <a:pt x="60" y="20"/>
                    <a:pt x="62" y="20"/>
                    <a:pt x="63" y="19"/>
                  </a:cubicBezTo>
                  <a:cubicBezTo>
                    <a:pt x="64" y="18"/>
                    <a:pt x="64" y="16"/>
                    <a:pt x="63" y="15"/>
                  </a:cubicBezTo>
                  <a:cubicBezTo>
                    <a:pt x="49" y="3"/>
                    <a:pt x="34" y="0"/>
                    <a:pt x="22" y="0"/>
                  </a:cubicBezTo>
                  <a:cubicBezTo>
                    <a:pt x="10" y="0"/>
                    <a:pt x="2" y="3"/>
                    <a:pt x="2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8"/>
                    <a:pt x="2" y="9"/>
                    <a:pt x="3" y="8"/>
                  </a:cubicBez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sḷîḓé"/>
            <p:cNvSpPr/>
            <p:nvPr/>
          </p:nvSpPr>
          <p:spPr bwMode="auto">
            <a:xfrm>
              <a:off x="7496969" y="1662818"/>
              <a:ext cx="131763" cy="36513"/>
            </a:xfrm>
            <a:custGeom>
              <a:avLst/>
              <a:gdLst>
                <a:gd name="T0" fmla="*/ 4 w 65"/>
                <a:gd name="T1" fmla="*/ 8 h 18"/>
                <a:gd name="T2" fmla="*/ 4 w 65"/>
                <a:gd name="T3" fmla="*/ 8 h 18"/>
                <a:gd name="T4" fmla="*/ 24 w 65"/>
                <a:gd name="T5" fmla="*/ 5 h 18"/>
                <a:gd name="T6" fmla="*/ 60 w 65"/>
                <a:gd name="T7" fmla="*/ 17 h 18"/>
                <a:gd name="T8" fmla="*/ 64 w 65"/>
                <a:gd name="T9" fmla="*/ 16 h 18"/>
                <a:gd name="T10" fmla="*/ 63 w 65"/>
                <a:gd name="T11" fmla="*/ 13 h 18"/>
                <a:gd name="T12" fmla="*/ 24 w 65"/>
                <a:gd name="T13" fmla="*/ 0 h 18"/>
                <a:gd name="T14" fmla="*/ 2 w 65"/>
                <a:gd name="T15" fmla="*/ 3 h 18"/>
                <a:gd name="T16" fmla="*/ 0 w 65"/>
                <a:gd name="T17" fmla="*/ 7 h 18"/>
                <a:gd name="T18" fmla="*/ 4 w 65"/>
                <a:gd name="T1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1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13" y="5"/>
                    <a:pt x="24" y="5"/>
                  </a:cubicBezTo>
                  <a:cubicBezTo>
                    <a:pt x="35" y="5"/>
                    <a:pt x="48" y="8"/>
                    <a:pt x="60" y="17"/>
                  </a:cubicBezTo>
                  <a:cubicBezTo>
                    <a:pt x="61" y="18"/>
                    <a:pt x="63" y="18"/>
                    <a:pt x="64" y="16"/>
                  </a:cubicBezTo>
                  <a:cubicBezTo>
                    <a:pt x="65" y="15"/>
                    <a:pt x="64" y="14"/>
                    <a:pt x="63" y="13"/>
                  </a:cubicBezTo>
                  <a:cubicBezTo>
                    <a:pt x="50" y="3"/>
                    <a:pt x="35" y="0"/>
                    <a:pt x="24" y="0"/>
                  </a:cubicBezTo>
                  <a:cubicBezTo>
                    <a:pt x="11" y="0"/>
                    <a:pt x="2" y="3"/>
                    <a:pt x="2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8"/>
                    <a:pt x="2" y="9"/>
                    <a:pt x="4" y="8"/>
                  </a:cubicBez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ṥḷïďé"/>
            <p:cNvSpPr/>
            <p:nvPr/>
          </p:nvSpPr>
          <p:spPr bwMode="auto">
            <a:xfrm>
              <a:off x="7754144" y="1751718"/>
              <a:ext cx="31750" cy="53975"/>
            </a:xfrm>
            <a:custGeom>
              <a:avLst/>
              <a:gdLst>
                <a:gd name="T0" fmla="*/ 6 w 16"/>
                <a:gd name="T1" fmla="*/ 26 h 26"/>
                <a:gd name="T2" fmla="*/ 7 w 16"/>
                <a:gd name="T3" fmla="*/ 26 h 26"/>
                <a:gd name="T4" fmla="*/ 14 w 16"/>
                <a:gd name="T5" fmla="*/ 21 h 26"/>
                <a:gd name="T6" fmla="*/ 15 w 16"/>
                <a:gd name="T7" fmla="*/ 7 h 26"/>
                <a:gd name="T8" fmla="*/ 10 w 16"/>
                <a:gd name="T9" fmla="*/ 1 h 26"/>
                <a:gd name="T10" fmla="*/ 9 w 16"/>
                <a:gd name="T11" fmla="*/ 0 h 26"/>
                <a:gd name="T12" fmla="*/ 2 w 16"/>
                <a:gd name="T13" fmla="*/ 6 h 26"/>
                <a:gd name="T14" fmla="*/ 1 w 16"/>
                <a:gd name="T15" fmla="*/ 19 h 26"/>
                <a:gd name="T16" fmla="*/ 6 w 1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6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11" y="26"/>
                    <a:pt x="14" y="24"/>
                    <a:pt x="14" y="2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3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2" y="2"/>
                    <a:pt x="2" y="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2"/>
                    <a:pt x="3" y="25"/>
                    <a:pt x="6" y="2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ṧḷîḓê"/>
            <p:cNvSpPr/>
            <p:nvPr/>
          </p:nvSpPr>
          <p:spPr bwMode="auto">
            <a:xfrm>
              <a:off x="7547769" y="1729493"/>
              <a:ext cx="31750" cy="53975"/>
            </a:xfrm>
            <a:custGeom>
              <a:avLst/>
              <a:gdLst>
                <a:gd name="T0" fmla="*/ 6 w 16"/>
                <a:gd name="T1" fmla="*/ 26 h 26"/>
                <a:gd name="T2" fmla="*/ 7 w 16"/>
                <a:gd name="T3" fmla="*/ 26 h 26"/>
                <a:gd name="T4" fmla="*/ 14 w 16"/>
                <a:gd name="T5" fmla="*/ 21 h 26"/>
                <a:gd name="T6" fmla="*/ 15 w 16"/>
                <a:gd name="T7" fmla="*/ 7 h 26"/>
                <a:gd name="T8" fmla="*/ 10 w 16"/>
                <a:gd name="T9" fmla="*/ 1 h 26"/>
                <a:gd name="T10" fmla="*/ 9 w 16"/>
                <a:gd name="T11" fmla="*/ 1 h 26"/>
                <a:gd name="T12" fmla="*/ 2 w 16"/>
                <a:gd name="T13" fmla="*/ 6 h 26"/>
                <a:gd name="T14" fmla="*/ 1 w 16"/>
                <a:gd name="T15" fmla="*/ 19 h 26"/>
                <a:gd name="T16" fmla="*/ 6 w 1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6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10" y="26"/>
                    <a:pt x="13" y="24"/>
                    <a:pt x="14" y="2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3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2" y="3"/>
                    <a:pt x="2" y="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3"/>
                    <a:pt x="3" y="26"/>
                    <a:pt x="6" y="2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ïSļiḑé"/>
            <p:cNvSpPr/>
            <p:nvPr/>
          </p:nvSpPr>
          <p:spPr bwMode="auto">
            <a:xfrm>
              <a:off x="7584282" y="1924756"/>
              <a:ext cx="119063" cy="49213"/>
            </a:xfrm>
            <a:custGeom>
              <a:avLst/>
              <a:gdLst>
                <a:gd name="T0" fmla="*/ 0 w 59"/>
                <a:gd name="T1" fmla="*/ 0 h 25"/>
                <a:gd name="T2" fmla="*/ 59 w 59"/>
                <a:gd name="T3" fmla="*/ 9 h 25"/>
                <a:gd name="T4" fmla="*/ 26 w 59"/>
                <a:gd name="T5" fmla="*/ 23 h 25"/>
                <a:gd name="T6" fmla="*/ 0 w 59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25">
                  <a:moveTo>
                    <a:pt x="0" y="0"/>
                  </a:move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49" y="25"/>
                    <a:pt x="26" y="23"/>
                  </a:cubicBezTo>
                  <a:cubicBezTo>
                    <a:pt x="7" y="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ï$ḻïḓe"/>
            <p:cNvSpPr/>
            <p:nvPr/>
          </p:nvSpPr>
          <p:spPr bwMode="auto">
            <a:xfrm>
              <a:off x="7739857" y="1623131"/>
              <a:ext cx="373063" cy="511175"/>
            </a:xfrm>
            <a:custGeom>
              <a:avLst/>
              <a:gdLst>
                <a:gd name="T0" fmla="*/ 159 w 184"/>
                <a:gd name="T1" fmla="*/ 115 h 253"/>
                <a:gd name="T2" fmla="*/ 155 w 184"/>
                <a:gd name="T3" fmla="*/ 116 h 253"/>
                <a:gd name="T4" fmla="*/ 153 w 184"/>
                <a:gd name="T5" fmla="*/ 116 h 253"/>
                <a:gd name="T6" fmla="*/ 149 w 184"/>
                <a:gd name="T7" fmla="*/ 116 h 253"/>
                <a:gd name="T8" fmla="*/ 149 w 184"/>
                <a:gd name="T9" fmla="*/ 120 h 253"/>
                <a:gd name="T10" fmla="*/ 148 w 184"/>
                <a:gd name="T11" fmla="*/ 125 h 253"/>
                <a:gd name="T12" fmla="*/ 148 w 184"/>
                <a:gd name="T13" fmla="*/ 127 h 253"/>
                <a:gd name="T14" fmla="*/ 127 w 184"/>
                <a:gd name="T15" fmla="*/ 185 h 253"/>
                <a:gd name="T16" fmla="*/ 125 w 184"/>
                <a:gd name="T17" fmla="*/ 187 h 253"/>
                <a:gd name="T18" fmla="*/ 54 w 184"/>
                <a:gd name="T19" fmla="*/ 245 h 253"/>
                <a:gd name="T20" fmla="*/ 54 w 184"/>
                <a:gd name="T21" fmla="*/ 245 h 253"/>
                <a:gd name="T22" fmla="*/ 18 w 184"/>
                <a:gd name="T23" fmla="*/ 253 h 253"/>
                <a:gd name="T24" fmla="*/ 4 w 184"/>
                <a:gd name="T25" fmla="*/ 253 h 253"/>
                <a:gd name="T26" fmla="*/ 0 w 184"/>
                <a:gd name="T27" fmla="*/ 253 h 253"/>
                <a:gd name="T28" fmla="*/ 83 w 184"/>
                <a:gd name="T29" fmla="*/ 200 h 253"/>
                <a:gd name="T30" fmla="*/ 132 w 184"/>
                <a:gd name="T31" fmla="*/ 44 h 253"/>
                <a:gd name="T32" fmla="*/ 134 w 184"/>
                <a:gd name="T33" fmla="*/ 0 h 253"/>
                <a:gd name="T34" fmla="*/ 152 w 184"/>
                <a:gd name="T35" fmla="*/ 6 h 253"/>
                <a:gd name="T36" fmla="*/ 154 w 184"/>
                <a:gd name="T37" fmla="*/ 31 h 253"/>
                <a:gd name="T38" fmla="*/ 154 w 184"/>
                <a:gd name="T39" fmla="*/ 32 h 253"/>
                <a:gd name="T40" fmla="*/ 154 w 184"/>
                <a:gd name="T41" fmla="*/ 38 h 253"/>
                <a:gd name="T42" fmla="*/ 153 w 184"/>
                <a:gd name="T43" fmla="*/ 44 h 253"/>
                <a:gd name="T44" fmla="*/ 153 w 184"/>
                <a:gd name="T45" fmla="*/ 52 h 253"/>
                <a:gd name="T46" fmla="*/ 153 w 184"/>
                <a:gd name="T47" fmla="*/ 52 h 253"/>
                <a:gd name="T48" fmla="*/ 153 w 184"/>
                <a:gd name="T49" fmla="*/ 53 h 253"/>
                <a:gd name="T50" fmla="*/ 153 w 184"/>
                <a:gd name="T51" fmla="*/ 54 h 253"/>
                <a:gd name="T52" fmla="*/ 152 w 184"/>
                <a:gd name="T53" fmla="*/ 58 h 253"/>
                <a:gd name="T54" fmla="*/ 156 w 184"/>
                <a:gd name="T55" fmla="*/ 58 h 253"/>
                <a:gd name="T56" fmla="*/ 159 w 184"/>
                <a:gd name="T57" fmla="*/ 58 h 253"/>
                <a:gd name="T58" fmla="*/ 159 w 184"/>
                <a:gd name="T59" fmla="*/ 58 h 253"/>
                <a:gd name="T60" fmla="*/ 162 w 184"/>
                <a:gd name="T61" fmla="*/ 59 h 253"/>
                <a:gd name="T62" fmla="*/ 162 w 184"/>
                <a:gd name="T63" fmla="*/ 59 h 253"/>
                <a:gd name="T64" fmla="*/ 176 w 184"/>
                <a:gd name="T65" fmla="*/ 67 h 253"/>
                <a:gd name="T66" fmla="*/ 184 w 184"/>
                <a:gd name="T67" fmla="*/ 88 h 253"/>
                <a:gd name="T68" fmla="*/ 159 w 184"/>
                <a:gd name="T69" fmla="*/ 11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253">
                  <a:moveTo>
                    <a:pt x="159" y="115"/>
                  </a:moveTo>
                  <a:cubicBezTo>
                    <a:pt x="158" y="116"/>
                    <a:pt x="156" y="116"/>
                    <a:pt x="155" y="116"/>
                  </a:cubicBezTo>
                  <a:cubicBezTo>
                    <a:pt x="154" y="116"/>
                    <a:pt x="154" y="116"/>
                    <a:pt x="153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9" y="117"/>
                    <a:pt x="149" y="119"/>
                    <a:pt x="149" y="120"/>
                  </a:cubicBezTo>
                  <a:cubicBezTo>
                    <a:pt x="148" y="122"/>
                    <a:pt x="148" y="124"/>
                    <a:pt x="148" y="125"/>
                  </a:cubicBezTo>
                  <a:cubicBezTo>
                    <a:pt x="148" y="126"/>
                    <a:pt x="148" y="127"/>
                    <a:pt x="148" y="127"/>
                  </a:cubicBezTo>
                  <a:cubicBezTo>
                    <a:pt x="145" y="148"/>
                    <a:pt x="137" y="167"/>
                    <a:pt x="127" y="185"/>
                  </a:cubicBezTo>
                  <a:cubicBezTo>
                    <a:pt x="126" y="185"/>
                    <a:pt x="126" y="186"/>
                    <a:pt x="125" y="187"/>
                  </a:cubicBezTo>
                  <a:cubicBezTo>
                    <a:pt x="108" y="214"/>
                    <a:pt x="83" y="234"/>
                    <a:pt x="54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42" y="249"/>
                    <a:pt x="30" y="252"/>
                    <a:pt x="18" y="253"/>
                  </a:cubicBezTo>
                  <a:cubicBezTo>
                    <a:pt x="13" y="253"/>
                    <a:pt x="9" y="253"/>
                    <a:pt x="4" y="253"/>
                  </a:cubicBezTo>
                  <a:cubicBezTo>
                    <a:pt x="3" y="253"/>
                    <a:pt x="1" y="253"/>
                    <a:pt x="0" y="253"/>
                  </a:cubicBezTo>
                  <a:cubicBezTo>
                    <a:pt x="7" y="253"/>
                    <a:pt x="49" y="248"/>
                    <a:pt x="83" y="200"/>
                  </a:cubicBezTo>
                  <a:cubicBezTo>
                    <a:pt x="119" y="148"/>
                    <a:pt x="132" y="44"/>
                    <a:pt x="132" y="44"/>
                  </a:cubicBezTo>
                  <a:cubicBezTo>
                    <a:pt x="132" y="44"/>
                    <a:pt x="132" y="0"/>
                    <a:pt x="134" y="0"/>
                  </a:cubicBezTo>
                  <a:cubicBezTo>
                    <a:pt x="135" y="0"/>
                    <a:pt x="143" y="3"/>
                    <a:pt x="152" y="6"/>
                  </a:cubicBezTo>
                  <a:cubicBezTo>
                    <a:pt x="154" y="14"/>
                    <a:pt x="154" y="22"/>
                    <a:pt x="154" y="31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3" y="44"/>
                    <a:pt x="153" y="44"/>
                    <a:pt x="153" y="44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3" y="53"/>
                    <a:pt x="153" y="53"/>
                    <a:pt x="153" y="53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52" y="58"/>
                    <a:pt x="152" y="58"/>
                    <a:pt x="152" y="58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7" y="58"/>
                    <a:pt x="158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0" y="58"/>
                    <a:pt x="161" y="59"/>
                    <a:pt x="162" y="59"/>
                  </a:cubicBezTo>
                  <a:cubicBezTo>
                    <a:pt x="162" y="59"/>
                    <a:pt x="162" y="59"/>
                    <a:pt x="162" y="59"/>
                  </a:cubicBezTo>
                  <a:cubicBezTo>
                    <a:pt x="168" y="60"/>
                    <a:pt x="173" y="63"/>
                    <a:pt x="176" y="67"/>
                  </a:cubicBezTo>
                  <a:cubicBezTo>
                    <a:pt x="181" y="73"/>
                    <a:pt x="184" y="80"/>
                    <a:pt x="184" y="88"/>
                  </a:cubicBezTo>
                  <a:cubicBezTo>
                    <a:pt x="183" y="102"/>
                    <a:pt x="172" y="113"/>
                    <a:pt x="159" y="115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Slîḋê"/>
            <p:cNvSpPr/>
            <p:nvPr/>
          </p:nvSpPr>
          <p:spPr bwMode="auto">
            <a:xfrm>
              <a:off x="7393782" y="1469143"/>
              <a:ext cx="155575" cy="155575"/>
            </a:xfrm>
            <a:custGeom>
              <a:avLst/>
              <a:gdLst>
                <a:gd name="T0" fmla="*/ 75 w 77"/>
                <a:gd name="T1" fmla="*/ 43 h 77"/>
                <a:gd name="T2" fmla="*/ 35 w 77"/>
                <a:gd name="T3" fmla="*/ 75 h 77"/>
                <a:gd name="T4" fmla="*/ 2 w 77"/>
                <a:gd name="T5" fmla="*/ 35 h 77"/>
                <a:gd name="T6" fmla="*/ 43 w 77"/>
                <a:gd name="T7" fmla="*/ 3 h 77"/>
                <a:gd name="T8" fmla="*/ 75 w 77"/>
                <a:gd name="T9" fmla="*/ 4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75" y="43"/>
                  </a:moveTo>
                  <a:cubicBezTo>
                    <a:pt x="73" y="63"/>
                    <a:pt x="55" y="77"/>
                    <a:pt x="35" y="75"/>
                  </a:cubicBezTo>
                  <a:cubicBezTo>
                    <a:pt x="15" y="73"/>
                    <a:pt x="0" y="55"/>
                    <a:pt x="2" y="35"/>
                  </a:cubicBezTo>
                  <a:cubicBezTo>
                    <a:pt x="5" y="15"/>
                    <a:pt x="23" y="0"/>
                    <a:pt x="43" y="3"/>
                  </a:cubicBezTo>
                  <a:cubicBezTo>
                    <a:pt x="63" y="5"/>
                    <a:pt x="77" y="23"/>
                    <a:pt x="75" y="43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ïSḷidé"/>
            <p:cNvSpPr/>
            <p:nvPr/>
          </p:nvSpPr>
          <p:spPr bwMode="auto">
            <a:xfrm>
              <a:off x="7525544" y="1465968"/>
              <a:ext cx="155575" cy="155575"/>
            </a:xfrm>
            <a:custGeom>
              <a:avLst/>
              <a:gdLst>
                <a:gd name="T0" fmla="*/ 74 w 77"/>
                <a:gd name="T1" fmla="*/ 42 h 77"/>
                <a:gd name="T2" fmla="*/ 34 w 77"/>
                <a:gd name="T3" fmla="*/ 75 h 77"/>
                <a:gd name="T4" fmla="*/ 2 w 77"/>
                <a:gd name="T5" fmla="*/ 35 h 77"/>
                <a:gd name="T6" fmla="*/ 42 w 77"/>
                <a:gd name="T7" fmla="*/ 2 h 77"/>
                <a:gd name="T8" fmla="*/ 74 w 77"/>
                <a:gd name="T9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74" y="42"/>
                  </a:moveTo>
                  <a:cubicBezTo>
                    <a:pt x="72" y="62"/>
                    <a:pt x="54" y="77"/>
                    <a:pt x="34" y="75"/>
                  </a:cubicBezTo>
                  <a:cubicBezTo>
                    <a:pt x="14" y="73"/>
                    <a:pt x="0" y="55"/>
                    <a:pt x="2" y="35"/>
                  </a:cubicBezTo>
                  <a:cubicBezTo>
                    <a:pt x="4" y="14"/>
                    <a:pt x="22" y="0"/>
                    <a:pt x="42" y="2"/>
                  </a:cubicBezTo>
                  <a:cubicBezTo>
                    <a:pt x="62" y="4"/>
                    <a:pt x="77" y="22"/>
                    <a:pt x="74" y="42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ïṡ1íďè"/>
            <p:cNvSpPr/>
            <p:nvPr/>
          </p:nvSpPr>
          <p:spPr bwMode="auto">
            <a:xfrm>
              <a:off x="7665244" y="1473906"/>
              <a:ext cx="155575" cy="155575"/>
            </a:xfrm>
            <a:custGeom>
              <a:avLst/>
              <a:gdLst>
                <a:gd name="T0" fmla="*/ 75 w 77"/>
                <a:gd name="T1" fmla="*/ 42 h 77"/>
                <a:gd name="T2" fmla="*/ 35 w 77"/>
                <a:gd name="T3" fmla="*/ 75 h 77"/>
                <a:gd name="T4" fmla="*/ 2 w 77"/>
                <a:gd name="T5" fmla="*/ 35 h 77"/>
                <a:gd name="T6" fmla="*/ 43 w 77"/>
                <a:gd name="T7" fmla="*/ 2 h 77"/>
                <a:gd name="T8" fmla="*/ 75 w 77"/>
                <a:gd name="T9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75" y="42"/>
                  </a:moveTo>
                  <a:cubicBezTo>
                    <a:pt x="73" y="63"/>
                    <a:pt x="55" y="77"/>
                    <a:pt x="35" y="75"/>
                  </a:cubicBezTo>
                  <a:cubicBezTo>
                    <a:pt x="15" y="73"/>
                    <a:pt x="0" y="55"/>
                    <a:pt x="2" y="35"/>
                  </a:cubicBezTo>
                  <a:cubicBezTo>
                    <a:pt x="4" y="15"/>
                    <a:pt x="22" y="0"/>
                    <a:pt x="43" y="2"/>
                  </a:cubicBezTo>
                  <a:cubicBezTo>
                    <a:pt x="63" y="4"/>
                    <a:pt x="77" y="22"/>
                    <a:pt x="75" y="42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ṡḷîde"/>
            <p:cNvSpPr/>
            <p:nvPr/>
          </p:nvSpPr>
          <p:spPr bwMode="auto">
            <a:xfrm>
              <a:off x="7811294" y="1502481"/>
              <a:ext cx="155575" cy="155575"/>
            </a:xfrm>
            <a:custGeom>
              <a:avLst/>
              <a:gdLst>
                <a:gd name="T0" fmla="*/ 75 w 77"/>
                <a:gd name="T1" fmla="*/ 43 h 77"/>
                <a:gd name="T2" fmla="*/ 35 w 77"/>
                <a:gd name="T3" fmla="*/ 75 h 77"/>
                <a:gd name="T4" fmla="*/ 2 w 77"/>
                <a:gd name="T5" fmla="*/ 35 h 77"/>
                <a:gd name="T6" fmla="*/ 43 w 77"/>
                <a:gd name="T7" fmla="*/ 2 h 77"/>
                <a:gd name="T8" fmla="*/ 75 w 77"/>
                <a:gd name="T9" fmla="*/ 4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75" y="43"/>
                  </a:moveTo>
                  <a:cubicBezTo>
                    <a:pt x="73" y="63"/>
                    <a:pt x="55" y="77"/>
                    <a:pt x="35" y="75"/>
                  </a:cubicBezTo>
                  <a:cubicBezTo>
                    <a:pt x="15" y="73"/>
                    <a:pt x="0" y="55"/>
                    <a:pt x="2" y="35"/>
                  </a:cubicBezTo>
                  <a:cubicBezTo>
                    <a:pt x="5" y="15"/>
                    <a:pt x="23" y="0"/>
                    <a:pt x="43" y="2"/>
                  </a:cubicBezTo>
                  <a:cubicBezTo>
                    <a:pt x="63" y="4"/>
                    <a:pt x="77" y="22"/>
                    <a:pt x="75" y="43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ṡļiḑé"/>
            <p:cNvSpPr/>
            <p:nvPr/>
          </p:nvSpPr>
          <p:spPr bwMode="auto">
            <a:xfrm>
              <a:off x="7952582" y="1396118"/>
              <a:ext cx="169863" cy="417513"/>
            </a:xfrm>
            <a:custGeom>
              <a:avLst/>
              <a:gdLst>
                <a:gd name="T0" fmla="*/ 0 w 84"/>
                <a:gd name="T1" fmla="*/ 69 h 206"/>
                <a:gd name="T2" fmla="*/ 28 w 84"/>
                <a:gd name="T3" fmla="*/ 197 h 206"/>
                <a:gd name="T4" fmla="*/ 44 w 84"/>
                <a:gd name="T5" fmla="*/ 199 h 206"/>
                <a:gd name="T6" fmla="*/ 84 w 84"/>
                <a:gd name="T7" fmla="*/ 102 h 206"/>
                <a:gd name="T8" fmla="*/ 0 w 84"/>
                <a:gd name="T9" fmla="*/ 6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06">
                  <a:moveTo>
                    <a:pt x="0" y="69"/>
                  </a:moveTo>
                  <a:cubicBezTo>
                    <a:pt x="28" y="197"/>
                    <a:pt x="28" y="197"/>
                    <a:pt x="28" y="197"/>
                  </a:cubicBezTo>
                  <a:cubicBezTo>
                    <a:pt x="30" y="205"/>
                    <a:pt x="41" y="206"/>
                    <a:pt x="44" y="19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102"/>
                    <a:pt x="54" y="0"/>
                    <a:pt x="0" y="69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ṧḷïḑê"/>
            <p:cNvSpPr/>
            <p:nvPr/>
          </p:nvSpPr>
          <p:spPr bwMode="auto">
            <a:xfrm>
              <a:off x="7481094" y="3618618"/>
              <a:ext cx="685800" cy="288925"/>
            </a:xfrm>
            <a:custGeom>
              <a:avLst/>
              <a:gdLst>
                <a:gd name="T0" fmla="*/ 98 w 339"/>
                <a:gd name="T1" fmla="*/ 128 h 143"/>
                <a:gd name="T2" fmla="*/ 229 w 339"/>
                <a:gd name="T3" fmla="*/ 138 h 143"/>
                <a:gd name="T4" fmla="*/ 339 w 339"/>
                <a:gd name="T5" fmla="*/ 77 h 143"/>
                <a:gd name="T6" fmla="*/ 338 w 339"/>
                <a:gd name="T7" fmla="*/ 6 h 143"/>
                <a:gd name="T8" fmla="*/ 7 w 339"/>
                <a:gd name="T9" fmla="*/ 0 h 143"/>
                <a:gd name="T10" fmla="*/ 3 w 339"/>
                <a:gd name="T11" fmla="*/ 52 h 143"/>
                <a:gd name="T12" fmla="*/ 98 w 339"/>
                <a:gd name="T13" fmla="*/ 12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43">
                  <a:moveTo>
                    <a:pt x="98" y="128"/>
                  </a:moveTo>
                  <a:cubicBezTo>
                    <a:pt x="229" y="138"/>
                    <a:pt x="229" y="138"/>
                    <a:pt x="229" y="138"/>
                  </a:cubicBezTo>
                  <a:cubicBezTo>
                    <a:pt x="286" y="143"/>
                    <a:pt x="336" y="116"/>
                    <a:pt x="339" y="77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91"/>
                    <a:pt x="41" y="124"/>
                    <a:pt x="98" y="128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ŝļïďé"/>
            <p:cNvSpPr/>
            <p:nvPr/>
          </p:nvSpPr>
          <p:spPr bwMode="auto">
            <a:xfrm>
              <a:off x="7628732" y="5504568"/>
              <a:ext cx="79375" cy="276225"/>
            </a:xfrm>
            <a:custGeom>
              <a:avLst/>
              <a:gdLst>
                <a:gd name="T0" fmla="*/ 18 w 39"/>
                <a:gd name="T1" fmla="*/ 137 h 137"/>
                <a:gd name="T2" fmla="*/ 10 w 39"/>
                <a:gd name="T3" fmla="*/ 137 h 137"/>
                <a:gd name="T4" fmla="*/ 0 w 39"/>
                <a:gd name="T5" fmla="*/ 127 h 137"/>
                <a:gd name="T6" fmla="*/ 0 w 39"/>
                <a:gd name="T7" fmla="*/ 0 h 137"/>
                <a:gd name="T8" fmla="*/ 39 w 39"/>
                <a:gd name="T9" fmla="*/ 8 h 137"/>
                <a:gd name="T10" fmla="*/ 27 w 39"/>
                <a:gd name="T11" fmla="*/ 128 h 137"/>
                <a:gd name="T12" fmla="*/ 18 w 39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37">
                  <a:moveTo>
                    <a:pt x="18" y="137"/>
                  </a:moveTo>
                  <a:cubicBezTo>
                    <a:pt x="10" y="137"/>
                    <a:pt x="10" y="137"/>
                    <a:pt x="10" y="137"/>
                  </a:cubicBezTo>
                  <a:cubicBezTo>
                    <a:pt x="5" y="137"/>
                    <a:pt x="0" y="133"/>
                    <a:pt x="0" y="1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33"/>
                    <a:pt x="23" y="137"/>
                    <a:pt x="18" y="137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iŝḻïde"/>
            <p:cNvSpPr/>
            <p:nvPr/>
          </p:nvSpPr>
          <p:spPr bwMode="auto">
            <a:xfrm>
              <a:off x="7266782" y="5452181"/>
              <a:ext cx="442913" cy="334963"/>
            </a:xfrm>
            <a:custGeom>
              <a:avLst/>
              <a:gdLst>
                <a:gd name="T0" fmla="*/ 104 w 219"/>
                <a:gd name="T1" fmla="*/ 18 h 166"/>
                <a:gd name="T2" fmla="*/ 59 w 219"/>
                <a:gd name="T3" fmla="*/ 99 h 166"/>
                <a:gd name="T4" fmla="*/ 23 w 219"/>
                <a:gd name="T5" fmla="*/ 120 h 166"/>
                <a:gd name="T6" fmla="*/ 1 w 219"/>
                <a:gd name="T7" fmla="*/ 142 h 166"/>
                <a:gd name="T8" fmla="*/ 1 w 219"/>
                <a:gd name="T9" fmla="*/ 142 h 166"/>
                <a:gd name="T10" fmla="*/ 24 w 219"/>
                <a:gd name="T11" fmla="*/ 166 h 166"/>
                <a:gd name="T12" fmla="*/ 61 w 219"/>
                <a:gd name="T13" fmla="*/ 166 h 166"/>
                <a:gd name="T14" fmla="*/ 112 w 219"/>
                <a:gd name="T15" fmla="*/ 146 h 166"/>
                <a:gd name="T16" fmla="*/ 212 w 219"/>
                <a:gd name="T17" fmla="*/ 53 h 166"/>
                <a:gd name="T18" fmla="*/ 218 w 219"/>
                <a:gd name="T19" fmla="*/ 31 h 166"/>
                <a:gd name="T20" fmla="*/ 183 w 219"/>
                <a:gd name="T21" fmla="*/ 3 h 166"/>
                <a:gd name="T22" fmla="*/ 104 w 219"/>
                <a:gd name="T23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66">
                  <a:moveTo>
                    <a:pt x="104" y="18"/>
                  </a:moveTo>
                  <a:cubicBezTo>
                    <a:pt x="59" y="99"/>
                    <a:pt x="59" y="99"/>
                    <a:pt x="59" y="99"/>
                  </a:cubicBezTo>
                  <a:cubicBezTo>
                    <a:pt x="51" y="112"/>
                    <a:pt x="38" y="120"/>
                    <a:pt x="23" y="120"/>
                  </a:cubicBezTo>
                  <a:cubicBezTo>
                    <a:pt x="11" y="121"/>
                    <a:pt x="1" y="130"/>
                    <a:pt x="1" y="142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0" y="155"/>
                    <a:pt x="11" y="166"/>
                    <a:pt x="24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80" y="166"/>
                    <a:pt x="98" y="159"/>
                    <a:pt x="112" y="146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7" y="46"/>
                    <a:pt x="219" y="38"/>
                    <a:pt x="218" y="31"/>
                  </a:cubicBezTo>
                  <a:cubicBezTo>
                    <a:pt x="217" y="13"/>
                    <a:pt x="200" y="0"/>
                    <a:pt x="183" y="3"/>
                  </a:cubicBezTo>
                  <a:lnTo>
                    <a:pt x="104" y="18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ṥlîḋè"/>
            <p:cNvSpPr/>
            <p:nvPr/>
          </p:nvSpPr>
          <p:spPr bwMode="auto">
            <a:xfrm>
              <a:off x="7262019" y="5431543"/>
              <a:ext cx="442913" cy="334963"/>
            </a:xfrm>
            <a:custGeom>
              <a:avLst/>
              <a:gdLst>
                <a:gd name="T0" fmla="*/ 104 w 219"/>
                <a:gd name="T1" fmla="*/ 18 h 166"/>
                <a:gd name="T2" fmla="*/ 58 w 219"/>
                <a:gd name="T3" fmla="*/ 99 h 166"/>
                <a:gd name="T4" fmla="*/ 22 w 219"/>
                <a:gd name="T5" fmla="*/ 120 h 166"/>
                <a:gd name="T6" fmla="*/ 0 w 219"/>
                <a:gd name="T7" fmla="*/ 141 h 166"/>
                <a:gd name="T8" fmla="*/ 0 w 219"/>
                <a:gd name="T9" fmla="*/ 142 h 166"/>
                <a:gd name="T10" fmla="*/ 24 w 219"/>
                <a:gd name="T11" fmla="*/ 166 h 166"/>
                <a:gd name="T12" fmla="*/ 50 w 219"/>
                <a:gd name="T13" fmla="*/ 166 h 166"/>
                <a:gd name="T14" fmla="*/ 120 w 219"/>
                <a:gd name="T15" fmla="*/ 138 h 166"/>
                <a:gd name="T16" fmla="*/ 212 w 219"/>
                <a:gd name="T17" fmla="*/ 52 h 166"/>
                <a:gd name="T18" fmla="*/ 218 w 219"/>
                <a:gd name="T19" fmla="*/ 30 h 166"/>
                <a:gd name="T20" fmla="*/ 182 w 219"/>
                <a:gd name="T21" fmla="*/ 2 h 166"/>
                <a:gd name="T22" fmla="*/ 104 w 219"/>
                <a:gd name="T23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66">
                  <a:moveTo>
                    <a:pt x="104" y="18"/>
                  </a:moveTo>
                  <a:cubicBezTo>
                    <a:pt x="58" y="99"/>
                    <a:pt x="58" y="99"/>
                    <a:pt x="58" y="99"/>
                  </a:cubicBezTo>
                  <a:cubicBezTo>
                    <a:pt x="51" y="111"/>
                    <a:pt x="37" y="119"/>
                    <a:pt x="22" y="120"/>
                  </a:cubicBezTo>
                  <a:cubicBezTo>
                    <a:pt x="11" y="120"/>
                    <a:pt x="1" y="130"/>
                    <a:pt x="0" y="14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5"/>
                    <a:pt x="10" y="166"/>
                    <a:pt x="24" y="166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76" y="166"/>
                    <a:pt x="101" y="156"/>
                    <a:pt x="120" y="138"/>
                  </a:cubicBezTo>
                  <a:cubicBezTo>
                    <a:pt x="212" y="52"/>
                    <a:pt x="212" y="52"/>
                    <a:pt x="212" y="52"/>
                  </a:cubicBezTo>
                  <a:cubicBezTo>
                    <a:pt x="217" y="46"/>
                    <a:pt x="219" y="38"/>
                    <a:pt x="218" y="30"/>
                  </a:cubicBezTo>
                  <a:cubicBezTo>
                    <a:pt x="216" y="12"/>
                    <a:pt x="200" y="0"/>
                    <a:pt x="182" y="2"/>
                  </a:cubicBezTo>
                  <a:lnTo>
                    <a:pt x="104" y="18"/>
                  </a:ln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ŝ1iďê"/>
            <p:cNvSpPr/>
            <p:nvPr/>
          </p:nvSpPr>
          <p:spPr bwMode="auto">
            <a:xfrm>
              <a:off x="7396957" y="5582356"/>
              <a:ext cx="53975" cy="38100"/>
            </a:xfrm>
            <a:custGeom>
              <a:avLst/>
              <a:gdLst>
                <a:gd name="T0" fmla="*/ 1 w 27"/>
                <a:gd name="T1" fmla="*/ 5 h 19"/>
                <a:gd name="T2" fmla="*/ 22 w 27"/>
                <a:gd name="T3" fmla="*/ 18 h 19"/>
                <a:gd name="T4" fmla="*/ 26 w 27"/>
                <a:gd name="T5" fmla="*/ 17 h 19"/>
                <a:gd name="T6" fmla="*/ 25 w 27"/>
                <a:gd name="T7" fmla="*/ 13 h 19"/>
                <a:gd name="T8" fmla="*/ 4 w 27"/>
                <a:gd name="T9" fmla="*/ 1 h 19"/>
                <a:gd name="T10" fmla="*/ 0 w 27"/>
                <a:gd name="T11" fmla="*/ 1 h 19"/>
                <a:gd name="T12" fmla="*/ 1 w 27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1" y="5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5" y="18"/>
                    <a:pt x="26" y="17"/>
                  </a:cubicBezTo>
                  <a:cubicBezTo>
                    <a:pt x="27" y="16"/>
                    <a:pt x="26" y="14"/>
                    <a:pt x="25" y="1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3"/>
                    <a:pt x="0" y="5"/>
                    <a:pt x="1" y="5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íŝľíḑè"/>
            <p:cNvSpPr/>
            <p:nvPr/>
          </p:nvSpPr>
          <p:spPr bwMode="auto">
            <a:xfrm>
              <a:off x="7412832" y="5550606"/>
              <a:ext cx="53975" cy="38100"/>
            </a:xfrm>
            <a:custGeom>
              <a:avLst/>
              <a:gdLst>
                <a:gd name="T0" fmla="*/ 2 w 27"/>
                <a:gd name="T1" fmla="*/ 5 h 19"/>
                <a:gd name="T2" fmla="*/ 22 w 27"/>
                <a:gd name="T3" fmla="*/ 18 h 19"/>
                <a:gd name="T4" fmla="*/ 26 w 27"/>
                <a:gd name="T5" fmla="*/ 17 h 19"/>
                <a:gd name="T6" fmla="*/ 25 w 27"/>
                <a:gd name="T7" fmla="*/ 13 h 19"/>
                <a:gd name="T8" fmla="*/ 5 w 27"/>
                <a:gd name="T9" fmla="*/ 0 h 19"/>
                <a:gd name="T10" fmla="*/ 1 w 27"/>
                <a:gd name="T11" fmla="*/ 1 h 19"/>
                <a:gd name="T12" fmla="*/ 2 w 27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" y="5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5" y="18"/>
                    <a:pt x="26" y="17"/>
                  </a:cubicBezTo>
                  <a:cubicBezTo>
                    <a:pt x="27" y="15"/>
                    <a:pt x="27" y="14"/>
                    <a:pt x="25" y="1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4"/>
                    <a:pt x="2" y="5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sḷiḋe"/>
            <p:cNvSpPr/>
            <p:nvPr/>
          </p:nvSpPr>
          <p:spPr bwMode="auto">
            <a:xfrm>
              <a:off x="7428707" y="5518856"/>
              <a:ext cx="53975" cy="38100"/>
            </a:xfrm>
            <a:custGeom>
              <a:avLst/>
              <a:gdLst>
                <a:gd name="T0" fmla="*/ 2 w 27"/>
                <a:gd name="T1" fmla="*/ 6 h 19"/>
                <a:gd name="T2" fmla="*/ 23 w 27"/>
                <a:gd name="T3" fmla="*/ 18 h 19"/>
                <a:gd name="T4" fmla="*/ 27 w 27"/>
                <a:gd name="T5" fmla="*/ 17 h 19"/>
                <a:gd name="T6" fmla="*/ 26 w 27"/>
                <a:gd name="T7" fmla="*/ 13 h 19"/>
                <a:gd name="T8" fmla="*/ 5 w 27"/>
                <a:gd name="T9" fmla="*/ 1 h 19"/>
                <a:gd name="T10" fmla="*/ 1 w 27"/>
                <a:gd name="T11" fmla="*/ 2 h 19"/>
                <a:gd name="T12" fmla="*/ 2 w 27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" y="6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9"/>
                    <a:pt x="26" y="19"/>
                    <a:pt x="27" y="17"/>
                  </a:cubicBezTo>
                  <a:cubicBezTo>
                    <a:pt x="27" y="16"/>
                    <a:pt x="27" y="14"/>
                    <a:pt x="26" y="1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şľiḍè"/>
            <p:cNvSpPr/>
            <p:nvPr/>
          </p:nvSpPr>
          <p:spPr bwMode="auto">
            <a:xfrm>
              <a:off x="7349334" y="3699582"/>
              <a:ext cx="428625" cy="1770063"/>
            </a:xfrm>
            <a:custGeom>
              <a:avLst/>
              <a:gdLst>
                <a:gd name="T0" fmla="*/ 65 w 212"/>
                <a:gd name="T1" fmla="*/ 873 h 876"/>
                <a:gd name="T2" fmla="*/ 164 w 212"/>
                <a:gd name="T3" fmla="*/ 876 h 876"/>
                <a:gd name="T4" fmla="*/ 133 w 212"/>
                <a:gd name="T5" fmla="*/ 522 h 876"/>
                <a:gd name="T6" fmla="*/ 132 w 212"/>
                <a:gd name="T7" fmla="*/ 485 h 876"/>
                <a:gd name="T8" fmla="*/ 212 w 212"/>
                <a:gd name="T9" fmla="*/ 16 h 876"/>
                <a:gd name="T10" fmla="*/ 70 w 212"/>
                <a:gd name="T11" fmla="*/ 0 h 876"/>
                <a:gd name="T12" fmla="*/ 3 w 212"/>
                <a:gd name="T13" fmla="*/ 448 h 876"/>
                <a:gd name="T14" fmla="*/ 4 w 212"/>
                <a:gd name="T15" fmla="*/ 527 h 876"/>
                <a:gd name="T16" fmla="*/ 65 w 212"/>
                <a:gd name="T17" fmla="*/ 873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76">
                  <a:moveTo>
                    <a:pt x="65" y="873"/>
                  </a:moveTo>
                  <a:cubicBezTo>
                    <a:pt x="164" y="876"/>
                    <a:pt x="164" y="876"/>
                    <a:pt x="164" y="876"/>
                  </a:cubicBezTo>
                  <a:cubicBezTo>
                    <a:pt x="133" y="522"/>
                    <a:pt x="133" y="522"/>
                    <a:pt x="133" y="522"/>
                  </a:cubicBezTo>
                  <a:cubicBezTo>
                    <a:pt x="131" y="510"/>
                    <a:pt x="131" y="497"/>
                    <a:pt x="132" y="485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" y="448"/>
                    <a:pt x="3" y="448"/>
                    <a:pt x="3" y="448"/>
                  </a:cubicBezTo>
                  <a:cubicBezTo>
                    <a:pt x="0" y="475"/>
                    <a:pt x="0" y="501"/>
                    <a:pt x="4" y="527"/>
                  </a:cubicBezTo>
                  <a:cubicBezTo>
                    <a:pt x="65" y="873"/>
                    <a:pt x="65" y="873"/>
                    <a:pt x="65" y="873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ŝlíḓe"/>
            <p:cNvSpPr/>
            <p:nvPr/>
          </p:nvSpPr>
          <p:spPr bwMode="auto">
            <a:xfrm>
              <a:off x="7458869" y="5420431"/>
              <a:ext cx="241300" cy="50800"/>
            </a:xfrm>
            <a:prstGeom prst="rect">
              <a:avLst/>
            </a:prstGeom>
            <a:solidFill>
              <a:srgbClr val="999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sļíḍê"/>
            <p:cNvSpPr/>
            <p:nvPr/>
          </p:nvSpPr>
          <p:spPr bwMode="auto">
            <a:xfrm>
              <a:off x="8095457" y="5518856"/>
              <a:ext cx="79375" cy="276225"/>
            </a:xfrm>
            <a:custGeom>
              <a:avLst/>
              <a:gdLst>
                <a:gd name="T0" fmla="*/ 18 w 39"/>
                <a:gd name="T1" fmla="*/ 137 h 137"/>
                <a:gd name="T2" fmla="*/ 10 w 39"/>
                <a:gd name="T3" fmla="*/ 137 h 137"/>
                <a:gd name="T4" fmla="*/ 0 w 39"/>
                <a:gd name="T5" fmla="*/ 128 h 137"/>
                <a:gd name="T6" fmla="*/ 0 w 39"/>
                <a:gd name="T7" fmla="*/ 0 h 137"/>
                <a:gd name="T8" fmla="*/ 39 w 39"/>
                <a:gd name="T9" fmla="*/ 8 h 137"/>
                <a:gd name="T10" fmla="*/ 27 w 39"/>
                <a:gd name="T11" fmla="*/ 129 h 137"/>
                <a:gd name="T12" fmla="*/ 18 w 39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37">
                  <a:moveTo>
                    <a:pt x="18" y="137"/>
                  </a:moveTo>
                  <a:cubicBezTo>
                    <a:pt x="10" y="137"/>
                    <a:pt x="10" y="137"/>
                    <a:pt x="10" y="137"/>
                  </a:cubicBezTo>
                  <a:cubicBezTo>
                    <a:pt x="5" y="137"/>
                    <a:pt x="0" y="133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33"/>
                    <a:pt x="23" y="137"/>
                    <a:pt x="18" y="137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ïSḷïḍe"/>
            <p:cNvSpPr/>
            <p:nvPr/>
          </p:nvSpPr>
          <p:spPr bwMode="auto">
            <a:xfrm>
              <a:off x="7733507" y="5464881"/>
              <a:ext cx="442913" cy="338138"/>
            </a:xfrm>
            <a:custGeom>
              <a:avLst/>
              <a:gdLst>
                <a:gd name="T0" fmla="*/ 104 w 219"/>
                <a:gd name="T1" fmla="*/ 18 h 167"/>
                <a:gd name="T2" fmla="*/ 59 w 219"/>
                <a:gd name="T3" fmla="*/ 99 h 167"/>
                <a:gd name="T4" fmla="*/ 23 w 219"/>
                <a:gd name="T5" fmla="*/ 121 h 167"/>
                <a:gd name="T6" fmla="*/ 1 w 219"/>
                <a:gd name="T7" fmla="*/ 142 h 167"/>
                <a:gd name="T8" fmla="*/ 1 w 219"/>
                <a:gd name="T9" fmla="*/ 142 h 167"/>
                <a:gd name="T10" fmla="*/ 24 w 219"/>
                <a:gd name="T11" fmla="*/ 167 h 167"/>
                <a:gd name="T12" fmla="*/ 61 w 219"/>
                <a:gd name="T13" fmla="*/ 167 h 167"/>
                <a:gd name="T14" fmla="*/ 112 w 219"/>
                <a:gd name="T15" fmla="*/ 146 h 167"/>
                <a:gd name="T16" fmla="*/ 212 w 219"/>
                <a:gd name="T17" fmla="*/ 53 h 167"/>
                <a:gd name="T18" fmla="*/ 218 w 219"/>
                <a:gd name="T19" fmla="*/ 31 h 167"/>
                <a:gd name="T20" fmla="*/ 183 w 219"/>
                <a:gd name="T21" fmla="*/ 3 h 167"/>
                <a:gd name="T22" fmla="*/ 104 w 219"/>
                <a:gd name="T23" fmla="*/ 1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67">
                  <a:moveTo>
                    <a:pt x="104" y="18"/>
                  </a:moveTo>
                  <a:cubicBezTo>
                    <a:pt x="59" y="99"/>
                    <a:pt x="59" y="99"/>
                    <a:pt x="59" y="99"/>
                  </a:cubicBezTo>
                  <a:cubicBezTo>
                    <a:pt x="51" y="112"/>
                    <a:pt x="37" y="120"/>
                    <a:pt x="23" y="121"/>
                  </a:cubicBezTo>
                  <a:cubicBezTo>
                    <a:pt x="11" y="121"/>
                    <a:pt x="1" y="130"/>
                    <a:pt x="1" y="142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0" y="156"/>
                    <a:pt x="11" y="167"/>
                    <a:pt x="24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80" y="167"/>
                    <a:pt x="98" y="159"/>
                    <a:pt x="112" y="146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7" y="47"/>
                    <a:pt x="219" y="39"/>
                    <a:pt x="218" y="31"/>
                  </a:cubicBezTo>
                  <a:cubicBezTo>
                    <a:pt x="216" y="13"/>
                    <a:pt x="200" y="0"/>
                    <a:pt x="183" y="3"/>
                  </a:cubicBezTo>
                  <a:lnTo>
                    <a:pt x="104" y="18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iš1íde"/>
            <p:cNvSpPr/>
            <p:nvPr/>
          </p:nvSpPr>
          <p:spPr bwMode="auto">
            <a:xfrm>
              <a:off x="7730332" y="5445831"/>
              <a:ext cx="442913" cy="334963"/>
            </a:xfrm>
            <a:custGeom>
              <a:avLst/>
              <a:gdLst>
                <a:gd name="T0" fmla="*/ 104 w 219"/>
                <a:gd name="T1" fmla="*/ 18 h 166"/>
                <a:gd name="T2" fmla="*/ 58 w 219"/>
                <a:gd name="T3" fmla="*/ 99 h 166"/>
                <a:gd name="T4" fmla="*/ 22 w 219"/>
                <a:gd name="T5" fmla="*/ 120 h 166"/>
                <a:gd name="T6" fmla="*/ 0 w 219"/>
                <a:gd name="T7" fmla="*/ 142 h 166"/>
                <a:gd name="T8" fmla="*/ 0 w 219"/>
                <a:gd name="T9" fmla="*/ 142 h 166"/>
                <a:gd name="T10" fmla="*/ 24 w 219"/>
                <a:gd name="T11" fmla="*/ 166 h 166"/>
                <a:gd name="T12" fmla="*/ 50 w 219"/>
                <a:gd name="T13" fmla="*/ 166 h 166"/>
                <a:gd name="T14" fmla="*/ 120 w 219"/>
                <a:gd name="T15" fmla="*/ 139 h 166"/>
                <a:gd name="T16" fmla="*/ 212 w 219"/>
                <a:gd name="T17" fmla="*/ 53 h 166"/>
                <a:gd name="T18" fmla="*/ 218 w 219"/>
                <a:gd name="T19" fmla="*/ 31 h 166"/>
                <a:gd name="T20" fmla="*/ 182 w 219"/>
                <a:gd name="T21" fmla="*/ 3 h 166"/>
                <a:gd name="T22" fmla="*/ 104 w 219"/>
                <a:gd name="T23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66">
                  <a:moveTo>
                    <a:pt x="104" y="18"/>
                  </a:moveTo>
                  <a:cubicBezTo>
                    <a:pt x="58" y="99"/>
                    <a:pt x="58" y="99"/>
                    <a:pt x="58" y="99"/>
                  </a:cubicBezTo>
                  <a:cubicBezTo>
                    <a:pt x="51" y="112"/>
                    <a:pt x="37" y="120"/>
                    <a:pt x="22" y="120"/>
                  </a:cubicBezTo>
                  <a:cubicBezTo>
                    <a:pt x="11" y="121"/>
                    <a:pt x="1" y="130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5"/>
                    <a:pt x="10" y="166"/>
                    <a:pt x="24" y="166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76" y="166"/>
                    <a:pt x="101" y="156"/>
                    <a:pt x="120" y="139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7" y="46"/>
                    <a:pt x="219" y="38"/>
                    <a:pt x="218" y="31"/>
                  </a:cubicBezTo>
                  <a:cubicBezTo>
                    <a:pt x="216" y="13"/>
                    <a:pt x="200" y="0"/>
                    <a:pt x="182" y="3"/>
                  </a:cubicBezTo>
                  <a:lnTo>
                    <a:pt x="104" y="18"/>
                  </a:ln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î$ľiḓè"/>
            <p:cNvSpPr/>
            <p:nvPr/>
          </p:nvSpPr>
          <p:spPr bwMode="auto">
            <a:xfrm>
              <a:off x="7863682" y="5596643"/>
              <a:ext cx="53975" cy="38100"/>
            </a:xfrm>
            <a:custGeom>
              <a:avLst/>
              <a:gdLst>
                <a:gd name="T0" fmla="*/ 1 w 27"/>
                <a:gd name="T1" fmla="*/ 6 h 19"/>
                <a:gd name="T2" fmla="*/ 22 w 27"/>
                <a:gd name="T3" fmla="*/ 18 h 19"/>
                <a:gd name="T4" fmla="*/ 26 w 27"/>
                <a:gd name="T5" fmla="*/ 17 h 19"/>
                <a:gd name="T6" fmla="*/ 25 w 27"/>
                <a:gd name="T7" fmla="*/ 13 h 19"/>
                <a:gd name="T8" fmla="*/ 4 w 27"/>
                <a:gd name="T9" fmla="*/ 1 h 19"/>
                <a:gd name="T10" fmla="*/ 0 w 27"/>
                <a:gd name="T11" fmla="*/ 2 h 19"/>
                <a:gd name="T12" fmla="*/ 1 w 27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1" y="6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5" y="19"/>
                    <a:pt x="26" y="17"/>
                  </a:cubicBezTo>
                  <a:cubicBezTo>
                    <a:pt x="27" y="16"/>
                    <a:pt x="26" y="14"/>
                    <a:pt x="25" y="1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ïślîďe"/>
            <p:cNvSpPr/>
            <p:nvPr/>
          </p:nvSpPr>
          <p:spPr bwMode="auto">
            <a:xfrm>
              <a:off x="7879557" y="5564893"/>
              <a:ext cx="53975" cy="38100"/>
            </a:xfrm>
            <a:custGeom>
              <a:avLst/>
              <a:gdLst>
                <a:gd name="T0" fmla="*/ 2 w 27"/>
                <a:gd name="T1" fmla="*/ 6 h 19"/>
                <a:gd name="T2" fmla="*/ 22 w 27"/>
                <a:gd name="T3" fmla="*/ 18 h 19"/>
                <a:gd name="T4" fmla="*/ 26 w 27"/>
                <a:gd name="T5" fmla="*/ 17 h 19"/>
                <a:gd name="T6" fmla="*/ 25 w 27"/>
                <a:gd name="T7" fmla="*/ 13 h 19"/>
                <a:gd name="T8" fmla="*/ 5 w 27"/>
                <a:gd name="T9" fmla="*/ 1 h 19"/>
                <a:gd name="T10" fmla="*/ 1 w 27"/>
                <a:gd name="T11" fmla="*/ 2 h 19"/>
                <a:gd name="T12" fmla="*/ 2 w 27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" y="6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5" y="19"/>
                    <a:pt x="26" y="17"/>
                  </a:cubicBezTo>
                  <a:cubicBezTo>
                    <a:pt x="27" y="16"/>
                    <a:pt x="27" y="14"/>
                    <a:pt x="25" y="1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îs1ídè"/>
            <p:cNvSpPr/>
            <p:nvPr/>
          </p:nvSpPr>
          <p:spPr bwMode="auto">
            <a:xfrm>
              <a:off x="7895432" y="5531556"/>
              <a:ext cx="55563" cy="39688"/>
            </a:xfrm>
            <a:custGeom>
              <a:avLst/>
              <a:gdLst>
                <a:gd name="T0" fmla="*/ 2 w 27"/>
                <a:gd name="T1" fmla="*/ 6 h 19"/>
                <a:gd name="T2" fmla="*/ 23 w 27"/>
                <a:gd name="T3" fmla="*/ 19 h 19"/>
                <a:gd name="T4" fmla="*/ 26 w 27"/>
                <a:gd name="T5" fmla="*/ 18 h 19"/>
                <a:gd name="T6" fmla="*/ 26 w 27"/>
                <a:gd name="T7" fmla="*/ 14 h 19"/>
                <a:gd name="T8" fmla="*/ 5 w 27"/>
                <a:gd name="T9" fmla="*/ 1 h 19"/>
                <a:gd name="T10" fmla="*/ 1 w 27"/>
                <a:gd name="T11" fmla="*/ 2 h 19"/>
                <a:gd name="T12" fmla="*/ 2 w 27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" y="6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6" y="19"/>
                    <a:pt x="26" y="18"/>
                  </a:cubicBezTo>
                  <a:cubicBezTo>
                    <a:pt x="27" y="16"/>
                    <a:pt x="27" y="15"/>
                    <a:pt x="26" y="1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ïṣḷîḍe"/>
            <p:cNvSpPr/>
            <p:nvPr/>
          </p:nvSpPr>
          <p:spPr bwMode="auto">
            <a:xfrm>
              <a:off x="7828756" y="3693231"/>
              <a:ext cx="333374" cy="1785938"/>
            </a:xfrm>
            <a:custGeom>
              <a:avLst/>
              <a:gdLst>
                <a:gd name="T0" fmla="*/ 75 w 210"/>
                <a:gd name="T1" fmla="*/ 1124 h 1125"/>
                <a:gd name="T2" fmla="*/ 203 w 210"/>
                <a:gd name="T3" fmla="*/ 1125 h 1125"/>
                <a:gd name="T4" fmla="*/ 210 w 210"/>
                <a:gd name="T5" fmla="*/ 11 h 1125"/>
                <a:gd name="T6" fmla="*/ 0 w 210"/>
                <a:gd name="T7" fmla="*/ 0 h 1125"/>
                <a:gd name="T8" fmla="*/ 75 w 210"/>
                <a:gd name="T9" fmla="*/ 1124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125">
                  <a:moveTo>
                    <a:pt x="75" y="1124"/>
                  </a:moveTo>
                  <a:lnTo>
                    <a:pt x="203" y="1125"/>
                  </a:lnTo>
                  <a:lnTo>
                    <a:pt x="210" y="11"/>
                  </a:lnTo>
                  <a:lnTo>
                    <a:pt x="0" y="0"/>
                  </a:lnTo>
                  <a:lnTo>
                    <a:pt x="75" y="1124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Sļíďé"/>
            <p:cNvSpPr/>
            <p:nvPr/>
          </p:nvSpPr>
          <p:spPr bwMode="auto">
            <a:xfrm>
              <a:off x="7938294" y="5431543"/>
              <a:ext cx="227013" cy="52388"/>
            </a:xfrm>
            <a:prstGeom prst="rect">
              <a:avLst/>
            </a:prstGeom>
            <a:solidFill>
              <a:srgbClr val="999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iṧḷiḓè"/>
            <p:cNvSpPr/>
            <p:nvPr/>
          </p:nvSpPr>
          <p:spPr bwMode="auto">
            <a:xfrm>
              <a:off x="7530307" y="3593218"/>
              <a:ext cx="641350" cy="66675"/>
            </a:xfrm>
            <a:prstGeom prst="rect">
              <a:avLst/>
            </a:prstGeom>
            <a:solidFill>
              <a:srgbClr val="2C3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îsľíḍe"/>
            <p:cNvSpPr/>
            <p:nvPr/>
          </p:nvSpPr>
          <p:spPr bwMode="auto">
            <a:xfrm>
              <a:off x="7530307" y="3593218"/>
              <a:ext cx="6413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$1îḋè"/>
            <p:cNvSpPr/>
            <p:nvPr/>
          </p:nvSpPr>
          <p:spPr bwMode="auto">
            <a:xfrm>
              <a:off x="7628732" y="3507493"/>
              <a:ext cx="198438" cy="111125"/>
            </a:xfrm>
            <a:custGeom>
              <a:avLst/>
              <a:gdLst>
                <a:gd name="T0" fmla="*/ 12 w 98"/>
                <a:gd name="T1" fmla="*/ 26 h 55"/>
                <a:gd name="T2" fmla="*/ 77 w 98"/>
                <a:gd name="T3" fmla="*/ 3 h 55"/>
                <a:gd name="T4" fmla="*/ 95 w 98"/>
                <a:gd name="T5" fmla="*/ 11 h 55"/>
                <a:gd name="T6" fmla="*/ 95 w 98"/>
                <a:gd name="T7" fmla="*/ 12 h 55"/>
                <a:gd name="T8" fmla="*/ 86 w 98"/>
                <a:gd name="T9" fmla="*/ 29 h 55"/>
                <a:gd name="T10" fmla="*/ 21 w 98"/>
                <a:gd name="T11" fmla="*/ 52 h 55"/>
                <a:gd name="T12" fmla="*/ 3 w 98"/>
                <a:gd name="T13" fmla="*/ 45 h 55"/>
                <a:gd name="T14" fmla="*/ 2 w 98"/>
                <a:gd name="T15" fmla="*/ 44 h 55"/>
                <a:gd name="T16" fmla="*/ 12 w 98"/>
                <a:gd name="T1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5">
                  <a:moveTo>
                    <a:pt x="12" y="26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84" y="0"/>
                    <a:pt x="92" y="4"/>
                    <a:pt x="95" y="11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8" y="19"/>
                    <a:pt x="93" y="27"/>
                    <a:pt x="86" y="29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13" y="55"/>
                    <a:pt x="5" y="52"/>
                    <a:pt x="3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37"/>
                    <a:pt x="4" y="29"/>
                    <a:pt x="12" y="26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ŝḻîḑè"/>
            <p:cNvSpPr/>
            <p:nvPr/>
          </p:nvSpPr>
          <p:spPr bwMode="auto">
            <a:xfrm>
              <a:off x="7209632" y="3417006"/>
              <a:ext cx="657225" cy="715963"/>
            </a:xfrm>
            <a:custGeom>
              <a:avLst/>
              <a:gdLst>
                <a:gd name="T0" fmla="*/ 318 w 325"/>
                <a:gd name="T1" fmla="*/ 255 h 354"/>
                <a:gd name="T2" fmla="*/ 307 w 325"/>
                <a:gd name="T3" fmla="*/ 266 h 354"/>
                <a:gd name="T4" fmla="*/ 193 w 325"/>
                <a:gd name="T5" fmla="*/ 343 h 354"/>
                <a:gd name="T6" fmla="*/ 143 w 325"/>
                <a:gd name="T7" fmla="*/ 334 h 354"/>
                <a:gd name="T8" fmla="*/ 11 w 325"/>
                <a:gd name="T9" fmla="*/ 138 h 354"/>
                <a:gd name="T10" fmla="*/ 21 w 325"/>
                <a:gd name="T11" fmla="*/ 88 h 354"/>
                <a:gd name="T12" fmla="*/ 22 w 325"/>
                <a:gd name="T13" fmla="*/ 87 h 354"/>
                <a:gd name="T14" fmla="*/ 135 w 325"/>
                <a:gd name="T15" fmla="*/ 11 h 354"/>
                <a:gd name="T16" fmla="*/ 185 w 325"/>
                <a:gd name="T17" fmla="*/ 21 h 354"/>
                <a:gd name="T18" fmla="*/ 236 w 325"/>
                <a:gd name="T19" fmla="*/ 96 h 354"/>
                <a:gd name="T20" fmla="*/ 286 w 325"/>
                <a:gd name="T21" fmla="*/ 171 h 354"/>
                <a:gd name="T22" fmla="*/ 317 w 325"/>
                <a:gd name="T23" fmla="*/ 216 h 354"/>
                <a:gd name="T24" fmla="*/ 318 w 325"/>
                <a:gd name="T25" fmla="*/ 25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354">
                  <a:moveTo>
                    <a:pt x="318" y="255"/>
                  </a:moveTo>
                  <a:cubicBezTo>
                    <a:pt x="315" y="260"/>
                    <a:pt x="312" y="263"/>
                    <a:pt x="307" y="266"/>
                  </a:cubicBezTo>
                  <a:cubicBezTo>
                    <a:pt x="193" y="343"/>
                    <a:pt x="193" y="343"/>
                    <a:pt x="193" y="343"/>
                  </a:cubicBezTo>
                  <a:cubicBezTo>
                    <a:pt x="177" y="354"/>
                    <a:pt x="154" y="350"/>
                    <a:pt x="143" y="334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0" y="121"/>
                    <a:pt x="4" y="99"/>
                    <a:pt x="21" y="88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52" y="0"/>
                    <a:pt x="174" y="4"/>
                    <a:pt x="185" y="21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86" y="171"/>
                    <a:pt x="286" y="171"/>
                    <a:pt x="286" y="171"/>
                  </a:cubicBezTo>
                  <a:cubicBezTo>
                    <a:pt x="317" y="216"/>
                    <a:pt x="317" y="216"/>
                    <a:pt x="317" y="216"/>
                  </a:cubicBezTo>
                  <a:cubicBezTo>
                    <a:pt x="325" y="228"/>
                    <a:pt x="325" y="244"/>
                    <a:pt x="318" y="255"/>
                  </a:cubicBezTo>
                </a:path>
              </a:pathLst>
            </a:custGeom>
            <a:solidFill>
              <a:srgbClr val="C2C2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ṧḻiḑé"/>
            <p:cNvSpPr/>
            <p:nvPr/>
          </p:nvSpPr>
          <p:spPr bwMode="auto">
            <a:xfrm>
              <a:off x="7435057" y="3645606"/>
              <a:ext cx="69850" cy="76200"/>
            </a:xfrm>
            <a:custGeom>
              <a:avLst/>
              <a:gdLst>
                <a:gd name="T0" fmla="*/ 29 w 35"/>
                <a:gd name="T1" fmla="*/ 10 h 38"/>
                <a:gd name="T2" fmla="*/ 28 w 35"/>
                <a:gd name="T3" fmla="*/ 33 h 38"/>
                <a:gd name="T4" fmla="*/ 6 w 35"/>
                <a:gd name="T5" fmla="*/ 27 h 38"/>
                <a:gd name="T6" fmla="*/ 8 w 35"/>
                <a:gd name="T7" fmla="*/ 4 h 38"/>
                <a:gd name="T8" fmla="*/ 29 w 35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29" y="10"/>
                  </a:moveTo>
                  <a:cubicBezTo>
                    <a:pt x="35" y="18"/>
                    <a:pt x="34" y="29"/>
                    <a:pt x="28" y="33"/>
                  </a:cubicBezTo>
                  <a:cubicBezTo>
                    <a:pt x="21" y="38"/>
                    <a:pt x="11" y="35"/>
                    <a:pt x="6" y="27"/>
                  </a:cubicBezTo>
                  <a:cubicBezTo>
                    <a:pt x="0" y="19"/>
                    <a:pt x="1" y="9"/>
                    <a:pt x="8" y="4"/>
                  </a:cubicBezTo>
                  <a:cubicBezTo>
                    <a:pt x="14" y="0"/>
                    <a:pt x="24" y="2"/>
                    <a:pt x="2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îṣľïḍe"/>
            <p:cNvSpPr/>
            <p:nvPr/>
          </p:nvSpPr>
          <p:spPr bwMode="auto">
            <a:xfrm>
              <a:off x="7660482" y="3505906"/>
              <a:ext cx="263525" cy="261938"/>
            </a:xfrm>
            <a:custGeom>
              <a:avLst/>
              <a:gdLst>
                <a:gd name="T0" fmla="*/ 120 w 130"/>
                <a:gd name="T1" fmla="*/ 68 h 130"/>
                <a:gd name="T2" fmla="*/ 76 w 130"/>
                <a:gd name="T3" fmla="*/ 108 h 130"/>
                <a:gd name="T4" fmla="*/ 30 w 130"/>
                <a:gd name="T5" fmla="*/ 120 h 130"/>
                <a:gd name="T6" fmla="*/ 11 w 130"/>
                <a:gd name="T7" fmla="*/ 93 h 130"/>
                <a:gd name="T8" fmla="*/ 10 w 130"/>
                <a:gd name="T9" fmla="*/ 56 h 130"/>
                <a:gd name="T10" fmla="*/ 43 w 130"/>
                <a:gd name="T11" fmla="*/ 15 h 130"/>
                <a:gd name="T12" fmla="*/ 85 w 130"/>
                <a:gd name="T13" fmla="*/ 10 h 130"/>
                <a:gd name="T14" fmla="*/ 110 w 130"/>
                <a:gd name="T15" fmla="*/ 30 h 130"/>
                <a:gd name="T16" fmla="*/ 120 w 130"/>
                <a:gd name="T17" fmla="*/ 6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30">
                  <a:moveTo>
                    <a:pt x="120" y="68"/>
                  </a:moveTo>
                  <a:cubicBezTo>
                    <a:pt x="120" y="68"/>
                    <a:pt x="85" y="99"/>
                    <a:pt x="76" y="108"/>
                  </a:cubicBezTo>
                  <a:cubicBezTo>
                    <a:pt x="57" y="126"/>
                    <a:pt x="43" y="130"/>
                    <a:pt x="30" y="120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3" y="77"/>
                    <a:pt x="0" y="68"/>
                    <a:pt x="10" y="5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4" y="2"/>
                    <a:pt x="72" y="0"/>
                    <a:pt x="85" y="1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23" y="40"/>
                    <a:pt x="130" y="56"/>
                    <a:pt x="120" y="68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íślîḓê"/>
            <p:cNvSpPr/>
            <p:nvPr/>
          </p:nvSpPr>
          <p:spPr bwMode="auto">
            <a:xfrm>
              <a:off x="7555707" y="3618618"/>
              <a:ext cx="166688" cy="144463"/>
            </a:xfrm>
            <a:custGeom>
              <a:avLst/>
              <a:gdLst>
                <a:gd name="T0" fmla="*/ 72 w 82"/>
                <a:gd name="T1" fmla="*/ 25 h 71"/>
                <a:gd name="T2" fmla="*/ 25 w 82"/>
                <a:gd name="T3" fmla="*/ 63 h 71"/>
                <a:gd name="T4" fmla="*/ 4 w 82"/>
                <a:gd name="T5" fmla="*/ 66 h 71"/>
                <a:gd name="T6" fmla="*/ 10 w 82"/>
                <a:gd name="T7" fmla="*/ 46 h 71"/>
                <a:gd name="T8" fmla="*/ 57 w 82"/>
                <a:gd name="T9" fmla="*/ 8 h 71"/>
                <a:gd name="T10" fmla="*/ 78 w 82"/>
                <a:gd name="T11" fmla="*/ 4 h 71"/>
                <a:gd name="T12" fmla="*/ 72 w 82"/>
                <a:gd name="T13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1">
                  <a:moveTo>
                    <a:pt x="72" y="25"/>
                  </a:moveTo>
                  <a:cubicBezTo>
                    <a:pt x="25" y="63"/>
                    <a:pt x="25" y="63"/>
                    <a:pt x="25" y="63"/>
                  </a:cubicBezTo>
                  <a:cubicBezTo>
                    <a:pt x="18" y="69"/>
                    <a:pt x="8" y="71"/>
                    <a:pt x="4" y="66"/>
                  </a:cubicBezTo>
                  <a:cubicBezTo>
                    <a:pt x="0" y="61"/>
                    <a:pt x="3" y="52"/>
                    <a:pt x="10" y="46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4" y="1"/>
                    <a:pt x="74" y="0"/>
                    <a:pt x="78" y="4"/>
                  </a:cubicBezTo>
                  <a:cubicBezTo>
                    <a:pt x="82" y="9"/>
                    <a:pt x="79" y="18"/>
                    <a:pt x="72" y="25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ṩlîde"/>
            <p:cNvSpPr/>
            <p:nvPr/>
          </p:nvSpPr>
          <p:spPr bwMode="auto">
            <a:xfrm>
              <a:off x="7571582" y="3677356"/>
              <a:ext cx="166688" cy="144463"/>
            </a:xfrm>
            <a:custGeom>
              <a:avLst/>
              <a:gdLst>
                <a:gd name="T0" fmla="*/ 72 w 82"/>
                <a:gd name="T1" fmla="*/ 25 h 71"/>
                <a:gd name="T2" fmla="*/ 25 w 82"/>
                <a:gd name="T3" fmla="*/ 63 h 71"/>
                <a:gd name="T4" fmla="*/ 4 w 82"/>
                <a:gd name="T5" fmla="*/ 66 h 71"/>
                <a:gd name="T6" fmla="*/ 10 w 82"/>
                <a:gd name="T7" fmla="*/ 46 h 71"/>
                <a:gd name="T8" fmla="*/ 57 w 82"/>
                <a:gd name="T9" fmla="*/ 8 h 71"/>
                <a:gd name="T10" fmla="*/ 78 w 82"/>
                <a:gd name="T11" fmla="*/ 5 h 71"/>
                <a:gd name="T12" fmla="*/ 72 w 82"/>
                <a:gd name="T13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1">
                  <a:moveTo>
                    <a:pt x="72" y="25"/>
                  </a:moveTo>
                  <a:cubicBezTo>
                    <a:pt x="25" y="63"/>
                    <a:pt x="25" y="63"/>
                    <a:pt x="25" y="63"/>
                  </a:cubicBezTo>
                  <a:cubicBezTo>
                    <a:pt x="18" y="70"/>
                    <a:pt x="8" y="71"/>
                    <a:pt x="4" y="66"/>
                  </a:cubicBezTo>
                  <a:cubicBezTo>
                    <a:pt x="0" y="62"/>
                    <a:pt x="2" y="53"/>
                    <a:pt x="10" y="46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4" y="1"/>
                    <a:pt x="74" y="0"/>
                    <a:pt x="78" y="5"/>
                  </a:cubicBezTo>
                  <a:cubicBezTo>
                    <a:pt x="82" y="9"/>
                    <a:pt x="79" y="19"/>
                    <a:pt x="72" y="25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šḷíde"/>
            <p:cNvSpPr/>
            <p:nvPr/>
          </p:nvSpPr>
          <p:spPr bwMode="auto">
            <a:xfrm>
              <a:off x="7635082" y="3697993"/>
              <a:ext cx="165100" cy="146050"/>
            </a:xfrm>
            <a:custGeom>
              <a:avLst/>
              <a:gdLst>
                <a:gd name="T0" fmla="*/ 72 w 82"/>
                <a:gd name="T1" fmla="*/ 25 h 72"/>
                <a:gd name="T2" fmla="*/ 25 w 82"/>
                <a:gd name="T3" fmla="*/ 64 h 72"/>
                <a:gd name="T4" fmla="*/ 4 w 82"/>
                <a:gd name="T5" fmla="*/ 67 h 72"/>
                <a:gd name="T6" fmla="*/ 10 w 82"/>
                <a:gd name="T7" fmla="*/ 47 h 72"/>
                <a:gd name="T8" fmla="*/ 56 w 82"/>
                <a:gd name="T9" fmla="*/ 8 h 72"/>
                <a:gd name="T10" fmla="*/ 78 w 82"/>
                <a:gd name="T11" fmla="*/ 5 h 72"/>
                <a:gd name="T12" fmla="*/ 72 w 82"/>
                <a:gd name="T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2">
                  <a:moveTo>
                    <a:pt x="72" y="25"/>
                  </a:moveTo>
                  <a:cubicBezTo>
                    <a:pt x="25" y="64"/>
                    <a:pt x="25" y="64"/>
                    <a:pt x="25" y="64"/>
                  </a:cubicBezTo>
                  <a:cubicBezTo>
                    <a:pt x="18" y="70"/>
                    <a:pt x="8" y="72"/>
                    <a:pt x="4" y="67"/>
                  </a:cubicBezTo>
                  <a:cubicBezTo>
                    <a:pt x="0" y="62"/>
                    <a:pt x="2" y="53"/>
                    <a:pt x="10" y="4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64" y="2"/>
                    <a:pt x="73" y="0"/>
                    <a:pt x="78" y="5"/>
                  </a:cubicBezTo>
                  <a:cubicBezTo>
                    <a:pt x="82" y="10"/>
                    <a:pt x="79" y="19"/>
                    <a:pt x="72" y="25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îṥlíďê"/>
            <p:cNvSpPr/>
            <p:nvPr/>
          </p:nvSpPr>
          <p:spPr bwMode="auto">
            <a:xfrm>
              <a:off x="7730332" y="2462918"/>
              <a:ext cx="568325" cy="1228725"/>
            </a:xfrm>
            <a:custGeom>
              <a:avLst/>
              <a:gdLst>
                <a:gd name="T0" fmla="*/ 235 w 281"/>
                <a:gd name="T1" fmla="*/ 407 h 608"/>
                <a:gd name="T2" fmla="*/ 198 w 281"/>
                <a:gd name="T3" fmla="*/ 468 h 608"/>
                <a:gd name="T4" fmla="*/ 172 w 281"/>
                <a:gd name="T5" fmla="*/ 497 h 608"/>
                <a:gd name="T6" fmla="*/ 73 w 281"/>
                <a:gd name="T7" fmla="*/ 596 h 608"/>
                <a:gd name="T8" fmla="*/ 53 w 281"/>
                <a:gd name="T9" fmla="*/ 606 h 608"/>
                <a:gd name="T10" fmla="*/ 15 w 281"/>
                <a:gd name="T11" fmla="*/ 589 h 608"/>
                <a:gd name="T12" fmla="*/ 31 w 281"/>
                <a:gd name="T13" fmla="*/ 535 h 608"/>
                <a:gd name="T14" fmla="*/ 119 w 281"/>
                <a:gd name="T15" fmla="*/ 437 h 608"/>
                <a:gd name="T16" fmla="*/ 144 w 281"/>
                <a:gd name="T17" fmla="*/ 403 h 608"/>
                <a:gd name="T18" fmla="*/ 163 w 281"/>
                <a:gd name="T19" fmla="*/ 369 h 608"/>
                <a:gd name="T20" fmla="*/ 182 w 281"/>
                <a:gd name="T21" fmla="*/ 173 h 608"/>
                <a:gd name="T22" fmla="*/ 159 w 281"/>
                <a:gd name="T23" fmla="*/ 63 h 608"/>
                <a:gd name="T24" fmla="*/ 189 w 281"/>
                <a:gd name="T25" fmla="*/ 5 h 608"/>
                <a:gd name="T26" fmla="*/ 239 w 281"/>
                <a:gd name="T27" fmla="*/ 44 h 608"/>
                <a:gd name="T28" fmla="*/ 262 w 281"/>
                <a:gd name="T29" fmla="*/ 153 h 608"/>
                <a:gd name="T30" fmla="*/ 235 w 281"/>
                <a:gd name="T31" fmla="*/ 40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1" h="608">
                  <a:moveTo>
                    <a:pt x="235" y="407"/>
                  </a:moveTo>
                  <a:cubicBezTo>
                    <a:pt x="225" y="429"/>
                    <a:pt x="212" y="450"/>
                    <a:pt x="198" y="468"/>
                  </a:cubicBezTo>
                  <a:cubicBezTo>
                    <a:pt x="190" y="478"/>
                    <a:pt x="181" y="488"/>
                    <a:pt x="172" y="497"/>
                  </a:cubicBezTo>
                  <a:cubicBezTo>
                    <a:pt x="73" y="596"/>
                    <a:pt x="73" y="596"/>
                    <a:pt x="73" y="596"/>
                  </a:cubicBezTo>
                  <a:cubicBezTo>
                    <a:pt x="68" y="602"/>
                    <a:pt x="61" y="605"/>
                    <a:pt x="53" y="606"/>
                  </a:cubicBezTo>
                  <a:cubicBezTo>
                    <a:pt x="40" y="608"/>
                    <a:pt x="25" y="602"/>
                    <a:pt x="15" y="589"/>
                  </a:cubicBezTo>
                  <a:cubicBezTo>
                    <a:pt x="0" y="568"/>
                    <a:pt x="14" y="552"/>
                    <a:pt x="31" y="535"/>
                  </a:cubicBezTo>
                  <a:cubicBezTo>
                    <a:pt x="119" y="437"/>
                    <a:pt x="119" y="437"/>
                    <a:pt x="119" y="437"/>
                  </a:cubicBezTo>
                  <a:cubicBezTo>
                    <a:pt x="128" y="426"/>
                    <a:pt x="137" y="414"/>
                    <a:pt x="144" y="403"/>
                  </a:cubicBezTo>
                  <a:cubicBezTo>
                    <a:pt x="151" y="392"/>
                    <a:pt x="157" y="381"/>
                    <a:pt x="163" y="369"/>
                  </a:cubicBezTo>
                  <a:cubicBezTo>
                    <a:pt x="191" y="308"/>
                    <a:pt x="197" y="240"/>
                    <a:pt x="182" y="173"/>
                  </a:cubicBezTo>
                  <a:cubicBezTo>
                    <a:pt x="159" y="63"/>
                    <a:pt x="159" y="63"/>
                    <a:pt x="159" y="63"/>
                  </a:cubicBezTo>
                  <a:cubicBezTo>
                    <a:pt x="153" y="36"/>
                    <a:pt x="167" y="11"/>
                    <a:pt x="189" y="5"/>
                  </a:cubicBezTo>
                  <a:cubicBezTo>
                    <a:pt x="211" y="0"/>
                    <a:pt x="233" y="17"/>
                    <a:pt x="239" y="44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81" y="242"/>
                    <a:pt x="271" y="333"/>
                    <a:pt x="235" y="407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îṩľîḑé"/>
            <p:cNvSpPr/>
            <p:nvPr/>
          </p:nvSpPr>
          <p:spPr bwMode="auto">
            <a:xfrm>
              <a:off x="8028782" y="3178881"/>
              <a:ext cx="192088" cy="201613"/>
            </a:xfrm>
            <a:custGeom>
              <a:avLst/>
              <a:gdLst>
                <a:gd name="T0" fmla="*/ 22 w 95"/>
                <a:gd name="T1" fmla="*/ 0 h 100"/>
                <a:gd name="T2" fmla="*/ 95 w 95"/>
                <a:gd name="T3" fmla="*/ 38 h 100"/>
                <a:gd name="T4" fmla="*/ 60 w 95"/>
                <a:gd name="T5" fmla="*/ 100 h 100"/>
                <a:gd name="T6" fmla="*/ 0 w 95"/>
                <a:gd name="T7" fmla="*/ 42 h 100"/>
                <a:gd name="T8" fmla="*/ 22 w 95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0">
                  <a:moveTo>
                    <a:pt x="22" y="0"/>
                  </a:moveTo>
                  <a:cubicBezTo>
                    <a:pt x="95" y="38"/>
                    <a:pt x="95" y="38"/>
                    <a:pt x="95" y="38"/>
                  </a:cubicBezTo>
                  <a:cubicBezTo>
                    <a:pt x="84" y="60"/>
                    <a:pt x="74" y="81"/>
                    <a:pt x="60" y="10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îšḷidê"/>
            <p:cNvSpPr/>
            <p:nvPr/>
          </p:nvSpPr>
          <p:spPr bwMode="auto">
            <a:xfrm>
              <a:off x="8014494" y="2393068"/>
              <a:ext cx="290513" cy="919163"/>
            </a:xfrm>
            <a:custGeom>
              <a:avLst/>
              <a:gdLst>
                <a:gd name="T0" fmla="*/ 38 w 143"/>
                <a:gd name="T1" fmla="*/ 325 h 455"/>
                <a:gd name="T2" fmla="*/ 35 w 143"/>
                <a:gd name="T3" fmla="*/ 233 h 455"/>
                <a:gd name="T4" fmla="*/ 14 w 143"/>
                <a:gd name="T5" fmla="*/ 55 h 455"/>
                <a:gd name="T6" fmla="*/ 94 w 143"/>
                <a:gd name="T7" fmla="*/ 46 h 455"/>
                <a:gd name="T8" fmla="*/ 140 w 143"/>
                <a:gd name="T9" fmla="*/ 317 h 455"/>
                <a:gd name="T10" fmla="*/ 98 w 143"/>
                <a:gd name="T11" fmla="*/ 455 h 455"/>
                <a:gd name="T12" fmla="*/ 9 w 143"/>
                <a:gd name="T13" fmla="*/ 399 h 455"/>
                <a:gd name="T14" fmla="*/ 38 w 143"/>
                <a:gd name="T15" fmla="*/ 32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455">
                  <a:moveTo>
                    <a:pt x="38" y="325"/>
                  </a:moveTo>
                  <a:cubicBezTo>
                    <a:pt x="39" y="321"/>
                    <a:pt x="50" y="303"/>
                    <a:pt x="35" y="233"/>
                  </a:cubicBezTo>
                  <a:cubicBezTo>
                    <a:pt x="19" y="163"/>
                    <a:pt x="0" y="89"/>
                    <a:pt x="14" y="55"/>
                  </a:cubicBezTo>
                  <a:cubicBezTo>
                    <a:pt x="27" y="20"/>
                    <a:pt x="67" y="0"/>
                    <a:pt x="94" y="46"/>
                  </a:cubicBezTo>
                  <a:cubicBezTo>
                    <a:pt x="121" y="91"/>
                    <a:pt x="143" y="261"/>
                    <a:pt x="140" y="317"/>
                  </a:cubicBezTo>
                  <a:cubicBezTo>
                    <a:pt x="136" y="372"/>
                    <a:pt x="98" y="455"/>
                    <a:pt x="98" y="455"/>
                  </a:cubicBezTo>
                  <a:cubicBezTo>
                    <a:pt x="9" y="399"/>
                    <a:pt x="9" y="399"/>
                    <a:pt x="9" y="399"/>
                  </a:cubicBezTo>
                  <a:cubicBezTo>
                    <a:pt x="9" y="399"/>
                    <a:pt x="33" y="362"/>
                    <a:pt x="38" y="325"/>
                  </a:cubicBezTo>
                </a:path>
              </a:pathLst>
            </a:custGeom>
            <a:solidFill>
              <a:srgbClr val="D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ïṣḻïḑe"/>
            <p:cNvSpPr/>
            <p:nvPr/>
          </p:nvSpPr>
          <p:spPr bwMode="auto">
            <a:xfrm>
              <a:off x="6527007" y="2289881"/>
              <a:ext cx="144463" cy="182563"/>
            </a:xfrm>
            <a:custGeom>
              <a:avLst/>
              <a:gdLst>
                <a:gd name="T0" fmla="*/ 28 w 72"/>
                <a:gd name="T1" fmla="*/ 9 h 90"/>
                <a:gd name="T2" fmla="*/ 67 w 72"/>
                <a:gd name="T3" fmla="*/ 65 h 90"/>
                <a:gd name="T4" fmla="*/ 64 w 72"/>
                <a:gd name="T5" fmla="*/ 85 h 90"/>
                <a:gd name="T6" fmla="*/ 63 w 72"/>
                <a:gd name="T7" fmla="*/ 86 h 90"/>
                <a:gd name="T8" fmla="*/ 44 w 72"/>
                <a:gd name="T9" fmla="*/ 81 h 90"/>
                <a:gd name="T10" fmla="*/ 5 w 72"/>
                <a:gd name="T11" fmla="*/ 24 h 90"/>
                <a:gd name="T12" fmla="*/ 7 w 72"/>
                <a:gd name="T13" fmla="*/ 5 h 90"/>
                <a:gd name="T14" fmla="*/ 8 w 72"/>
                <a:gd name="T15" fmla="*/ 4 h 90"/>
                <a:gd name="T16" fmla="*/ 28 w 72"/>
                <a:gd name="T17" fmla="*/ 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90">
                  <a:moveTo>
                    <a:pt x="28" y="9"/>
                  </a:moveTo>
                  <a:cubicBezTo>
                    <a:pt x="67" y="65"/>
                    <a:pt x="67" y="65"/>
                    <a:pt x="67" y="65"/>
                  </a:cubicBezTo>
                  <a:cubicBezTo>
                    <a:pt x="72" y="72"/>
                    <a:pt x="70" y="81"/>
                    <a:pt x="64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7" y="90"/>
                    <a:pt x="49" y="88"/>
                    <a:pt x="44" y="8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18"/>
                    <a:pt x="1" y="9"/>
                    <a:pt x="7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5" y="0"/>
                    <a:pt x="23" y="2"/>
                    <a:pt x="28" y="9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ṩḷïḋê"/>
            <p:cNvSpPr/>
            <p:nvPr/>
          </p:nvSpPr>
          <p:spPr bwMode="auto">
            <a:xfrm>
              <a:off x="6406357" y="2339093"/>
              <a:ext cx="269875" cy="246063"/>
            </a:xfrm>
            <a:custGeom>
              <a:avLst/>
              <a:gdLst>
                <a:gd name="T0" fmla="*/ 79 w 133"/>
                <a:gd name="T1" fmla="*/ 115 h 122"/>
                <a:gd name="T2" fmla="*/ 30 w 133"/>
                <a:gd name="T3" fmla="*/ 83 h 122"/>
                <a:gd name="T4" fmla="*/ 6 w 133"/>
                <a:gd name="T5" fmla="*/ 43 h 122"/>
                <a:gd name="T6" fmla="*/ 27 w 133"/>
                <a:gd name="T7" fmla="*/ 17 h 122"/>
                <a:gd name="T8" fmla="*/ 63 w 133"/>
                <a:gd name="T9" fmla="*/ 6 h 122"/>
                <a:gd name="T10" fmla="*/ 111 w 133"/>
                <a:gd name="T11" fmla="*/ 28 h 122"/>
                <a:gd name="T12" fmla="*/ 127 w 133"/>
                <a:gd name="T13" fmla="*/ 66 h 122"/>
                <a:gd name="T14" fmla="*/ 114 w 133"/>
                <a:gd name="T15" fmla="*/ 96 h 122"/>
                <a:gd name="T16" fmla="*/ 79 w 133"/>
                <a:gd name="T17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22">
                  <a:moveTo>
                    <a:pt x="79" y="115"/>
                  </a:moveTo>
                  <a:cubicBezTo>
                    <a:pt x="79" y="115"/>
                    <a:pt x="41" y="90"/>
                    <a:pt x="30" y="83"/>
                  </a:cubicBezTo>
                  <a:cubicBezTo>
                    <a:pt x="8" y="69"/>
                    <a:pt x="0" y="57"/>
                    <a:pt x="6" y="4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41" y="5"/>
                    <a:pt x="48" y="0"/>
                    <a:pt x="63" y="6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26" y="34"/>
                    <a:pt x="133" y="52"/>
                    <a:pt x="127" y="66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08" y="111"/>
                    <a:pt x="94" y="122"/>
                    <a:pt x="79" y="115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ïṡļídê"/>
            <p:cNvSpPr/>
            <p:nvPr/>
          </p:nvSpPr>
          <p:spPr bwMode="auto">
            <a:xfrm>
              <a:off x="6366670" y="2261306"/>
              <a:ext cx="174625" cy="133351"/>
            </a:xfrm>
            <a:custGeom>
              <a:avLst/>
              <a:gdLst>
                <a:gd name="T0" fmla="*/ 61 w 86"/>
                <a:gd name="T1" fmla="*/ 60 h 66"/>
                <a:gd name="T2" fmla="*/ 12 w 86"/>
                <a:gd name="T3" fmla="*/ 25 h 66"/>
                <a:gd name="T4" fmla="*/ 4 w 86"/>
                <a:gd name="T5" fmla="*/ 6 h 66"/>
                <a:gd name="T6" fmla="*/ 25 w 86"/>
                <a:gd name="T7" fmla="*/ 6 h 66"/>
                <a:gd name="T8" fmla="*/ 74 w 86"/>
                <a:gd name="T9" fmla="*/ 41 h 66"/>
                <a:gd name="T10" fmla="*/ 82 w 86"/>
                <a:gd name="T11" fmla="*/ 61 h 66"/>
                <a:gd name="T12" fmla="*/ 61 w 86"/>
                <a:gd name="T1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6">
                  <a:moveTo>
                    <a:pt x="61" y="60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4" y="20"/>
                    <a:pt x="0" y="11"/>
                    <a:pt x="4" y="6"/>
                  </a:cubicBezTo>
                  <a:cubicBezTo>
                    <a:pt x="7" y="0"/>
                    <a:pt x="17" y="0"/>
                    <a:pt x="25" y="6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2" y="46"/>
                    <a:pt x="86" y="55"/>
                    <a:pt x="82" y="61"/>
                  </a:cubicBezTo>
                  <a:cubicBezTo>
                    <a:pt x="79" y="66"/>
                    <a:pt x="70" y="66"/>
                    <a:pt x="61" y="6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ï$ľíďè"/>
            <p:cNvSpPr/>
            <p:nvPr/>
          </p:nvSpPr>
          <p:spPr bwMode="auto">
            <a:xfrm>
              <a:off x="6314282" y="2294643"/>
              <a:ext cx="173038" cy="130175"/>
            </a:xfrm>
            <a:custGeom>
              <a:avLst/>
              <a:gdLst>
                <a:gd name="T0" fmla="*/ 61 w 86"/>
                <a:gd name="T1" fmla="*/ 60 h 65"/>
                <a:gd name="T2" fmla="*/ 12 w 86"/>
                <a:gd name="T3" fmla="*/ 24 h 65"/>
                <a:gd name="T4" fmla="*/ 3 w 86"/>
                <a:gd name="T5" fmla="*/ 5 h 65"/>
                <a:gd name="T6" fmla="*/ 24 w 86"/>
                <a:gd name="T7" fmla="*/ 5 h 65"/>
                <a:gd name="T8" fmla="*/ 74 w 86"/>
                <a:gd name="T9" fmla="*/ 40 h 65"/>
                <a:gd name="T10" fmla="*/ 82 w 86"/>
                <a:gd name="T11" fmla="*/ 60 h 65"/>
                <a:gd name="T12" fmla="*/ 61 w 86"/>
                <a:gd name="T13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5">
                  <a:moveTo>
                    <a:pt x="61" y="60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4" y="19"/>
                    <a:pt x="0" y="10"/>
                    <a:pt x="3" y="5"/>
                  </a:cubicBezTo>
                  <a:cubicBezTo>
                    <a:pt x="7" y="0"/>
                    <a:pt x="16" y="0"/>
                    <a:pt x="24" y="5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82" y="46"/>
                    <a:pt x="86" y="54"/>
                    <a:pt x="82" y="60"/>
                  </a:cubicBezTo>
                  <a:cubicBezTo>
                    <a:pt x="79" y="65"/>
                    <a:pt x="69" y="65"/>
                    <a:pt x="61" y="6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ṡḻîdè"/>
            <p:cNvSpPr/>
            <p:nvPr/>
          </p:nvSpPr>
          <p:spPr bwMode="auto">
            <a:xfrm>
              <a:off x="6309519" y="2358143"/>
              <a:ext cx="174625" cy="133350"/>
            </a:xfrm>
            <a:custGeom>
              <a:avLst/>
              <a:gdLst>
                <a:gd name="T0" fmla="*/ 61 w 86"/>
                <a:gd name="T1" fmla="*/ 60 h 66"/>
                <a:gd name="T2" fmla="*/ 12 w 86"/>
                <a:gd name="T3" fmla="*/ 25 h 66"/>
                <a:gd name="T4" fmla="*/ 3 w 86"/>
                <a:gd name="T5" fmla="*/ 5 h 66"/>
                <a:gd name="T6" fmla="*/ 24 w 86"/>
                <a:gd name="T7" fmla="*/ 6 h 66"/>
                <a:gd name="T8" fmla="*/ 74 w 86"/>
                <a:gd name="T9" fmla="*/ 41 h 66"/>
                <a:gd name="T10" fmla="*/ 82 w 86"/>
                <a:gd name="T11" fmla="*/ 60 h 66"/>
                <a:gd name="T12" fmla="*/ 61 w 86"/>
                <a:gd name="T1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6">
                  <a:moveTo>
                    <a:pt x="61" y="60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4" y="19"/>
                    <a:pt x="0" y="11"/>
                    <a:pt x="3" y="5"/>
                  </a:cubicBezTo>
                  <a:cubicBezTo>
                    <a:pt x="7" y="0"/>
                    <a:pt x="16" y="0"/>
                    <a:pt x="24" y="6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2" y="46"/>
                    <a:pt x="86" y="55"/>
                    <a:pt x="82" y="60"/>
                  </a:cubicBezTo>
                  <a:cubicBezTo>
                    <a:pt x="79" y="66"/>
                    <a:pt x="69" y="65"/>
                    <a:pt x="61" y="6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şḷïḍé"/>
            <p:cNvSpPr/>
            <p:nvPr/>
          </p:nvSpPr>
          <p:spPr bwMode="auto">
            <a:xfrm>
              <a:off x="6496845" y="2394657"/>
              <a:ext cx="1277940" cy="404814"/>
            </a:xfrm>
            <a:custGeom>
              <a:avLst/>
              <a:gdLst>
                <a:gd name="T0" fmla="*/ 245 w 632"/>
                <a:gd name="T1" fmla="*/ 185 h 200"/>
                <a:gd name="T2" fmla="*/ 177 w 632"/>
                <a:gd name="T3" fmla="*/ 165 h 200"/>
                <a:gd name="T4" fmla="*/ 142 w 632"/>
                <a:gd name="T5" fmla="*/ 148 h 200"/>
                <a:gd name="T6" fmla="*/ 21 w 632"/>
                <a:gd name="T7" fmla="*/ 78 h 200"/>
                <a:gd name="T8" fmla="*/ 6 w 632"/>
                <a:gd name="T9" fmla="*/ 62 h 200"/>
                <a:gd name="T10" fmla="*/ 13 w 632"/>
                <a:gd name="T11" fmla="*/ 21 h 200"/>
                <a:gd name="T12" fmla="*/ 69 w 632"/>
                <a:gd name="T13" fmla="*/ 21 h 200"/>
                <a:gd name="T14" fmla="*/ 186 w 632"/>
                <a:gd name="T15" fmla="*/ 81 h 200"/>
                <a:gd name="T16" fmla="*/ 226 w 632"/>
                <a:gd name="T17" fmla="*/ 96 h 200"/>
                <a:gd name="T18" fmla="*/ 263 w 632"/>
                <a:gd name="T19" fmla="*/ 105 h 200"/>
                <a:gd name="T20" fmla="*/ 458 w 632"/>
                <a:gd name="T21" fmla="*/ 73 h 200"/>
                <a:gd name="T22" fmla="*/ 558 w 632"/>
                <a:gd name="T23" fmla="*/ 22 h 200"/>
                <a:gd name="T24" fmla="*/ 621 w 632"/>
                <a:gd name="T25" fmla="*/ 36 h 200"/>
                <a:gd name="T26" fmla="*/ 597 w 632"/>
                <a:gd name="T27" fmla="*/ 94 h 200"/>
                <a:gd name="T28" fmla="*/ 497 w 632"/>
                <a:gd name="T29" fmla="*/ 145 h 200"/>
                <a:gd name="T30" fmla="*/ 245 w 632"/>
                <a:gd name="T31" fmla="*/ 18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2" h="200">
                  <a:moveTo>
                    <a:pt x="245" y="185"/>
                  </a:moveTo>
                  <a:cubicBezTo>
                    <a:pt x="222" y="181"/>
                    <a:pt x="199" y="174"/>
                    <a:pt x="177" y="165"/>
                  </a:cubicBezTo>
                  <a:cubicBezTo>
                    <a:pt x="165" y="160"/>
                    <a:pt x="153" y="155"/>
                    <a:pt x="142" y="14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14" y="74"/>
                    <a:pt x="9" y="68"/>
                    <a:pt x="6" y="62"/>
                  </a:cubicBezTo>
                  <a:cubicBezTo>
                    <a:pt x="0" y="49"/>
                    <a:pt x="2" y="34"/>
                    <a:pt x="13" y="21"/>
                  </a:cubicBezTo>
                  <a:cubicBezTo>
                    <a:pt x="29" y="0"/>
                    <a:pt x="48" y="9"/>
                    <a:pt x="69" y="2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99" y="87"/>
                    <a:pt x="213" y="92"/>
                    <a:pt x="226" y="96"/>
                  </a:cubicBezTo>
                  <a:cubicBezTo>
                    <a:pt x="238" y="100"/>
                    <a:pt x="251" y="103"/>
                    <a:pt x="263" y="105"/>
                  </a:cubicBezTo>
                  <a:cubicBezTo>
                    <a:pt x="329" y="116"/>
                    <a:pt x="397" y="104"/>
                    <a:pt x="458" y="73"/>
                  </a:cubicBezTo>
                  <a:cubicBezTo>
                    <a:pt x="558" y="22"/>
                    <a:pt x="558" y="22"/>
                    <a:pt x="558" y="22"/>
                  </a:cubicBezTo>
                  <a:cubicBezTo>
                    <a:pt x="582" y="10"/>
                    <a:pt x="610" y="16"/>
                    <a:pt x="621" y="36"/>
                  </a:cubicBezTo>
                  <a:cubicBezTo>
                    <a:pt x="632" y="55"/>
                    <a:pt x="621" y="82"/>
                    <a:pt x="597" y="94"/>
                  </a:cubicBezTo>
                  <a:cubicBezTo>
                    <a:pt x="497" y="145"/>
                    <a:pt x="497" y="145"/>
                    <a:pt x="497" y="145"/>
                  </a:cubicBezTo>
                  <a:cubicBezTo>
                    <a:pt x="416" y="187"/>
                    <a:pt x="327" y="200"/>
                    <a:pt x="245" y="185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ṧḻïdé"/>
            <p:cNvSpPr/>
            <p:nvPr/>
          </p:nvSpPr>
          <p:spPr bwMode="auto">
            <a:xfrm>
              <a:off x="6885782" y="2594681"/>
              <a:ext cx="176213" cy="182563"/>
            </a:xfrm>
            <a:custGeom>
              <a:avLst/>
              <a:gdLst>
                <a:gd name="T0" fmla="*/ 87 w 87"/>
                <a:gd name="T1" fmla="*/ 10 h 90"/>
                <a:gd name="T2" fmla="*/ 69 w 87"/>
                <a:gd name="T3" fmla="*/ 90 h 90"/>
                <a:gd name="T4" fmla="*/ 0 w 87"/>
                <a:gd name="T5" fmla="*/ 72 h 90"/>
                <a:gd name="T6" fmla="*/ 40 w 87"/>
                <a:gd name="T7" fmla="*/ 0 h 90"/>
                <a:gd name="T8" fmla="*/ 87 w 87"/>
                <a:gd name="T9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0">
                  <a:moveTo>
                    <a:pt x="87" y="10"/>
                  </a:moveTo>
                  <a:cubicBezTo>
                    <a:pt x="69" y="90"/>
                    <a:pt x="69" y="90"/>
                    <a:pt x="69" y="90"/>
                  </a:cubicBezTo>
                  <a:cubicBezTo>
                    <a:pt x="45" y="85"/>
                    <a:pt x="22" y="81"/>
                    <a:pt x="0" y="72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87" y="10"/>
                  </a:ln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išlîḓe"/>
            <p:cNvSpPr/>
            <p:nvPr/>
          </p:nvSpPr>
          <p:spPr bwMode="auto">
            <a:xfrm>
              <a:off x="6969920" y="2289881"/>
              <a:ext cx="863599" cy="525463"/>
            </a:xfrm>
            <a:custGeom>
              <a:avLst/>
              <a:gdLst>
                <a:gd name="T0" fmla="*/ 110 w 427"/>
                <a:gd name="T1" fmla="*/ 153 h 260"/>
                <a:gd name="T2" fmla="*/ 198 w 427"/>
                <a:gd name="T3" fmla="*/ 125 h 260"/>
                <a:gd name="T4" fmla="*/ 364 w 427"/>
                <a:gd name="T5" fmla="*/ 35 h 260"/>
                <a:gd name="T6" fmla="*/ 389 w 427"/>
                <a:gd name="T7" fmla="*/ 137 h 260"/>
                <a:gd name="T8" fmla="*/ 144 w 427"/>
                <a:gd name="T9" fmla="*/ 248 h 260"/>
                <a:gd name="T10" fmla="*/ 0 w 427"/>
                <a:gd name="T11" fmla="*/ 245 h 260"/>
                <a:gd name="T12" fmla="*/ 31 w 427"/>
                <a:gd name="T13" fmla="*/ 144 h 260"/>
                <a:gd name="T14" fmla="*/ 110 w 427"/>
                <a:gd name="T15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7" h="260">
                  <a:moveTo>
                    <a:pt x="110" y="153"/>
                  </a:moveTo>
                  <a:cubicBezTo>
                    <a:pt x="114" y="152"/>
                    <a:pt x="132" y="155"/>
                    <a:pt x="198" y="125"/>
                  </a:cubicBezTo>
                  <a:cubicBezTo>
                    <a:pt x="276" y="91"/>
                    <a:pt x="333" y="56"/>
                    <a:pt x="364" y="35"/>
                  </a:cubicBezTo>
                  <a:cubicBezTo>
                    <a:pt x="415" y="0"/>
                    <a:pt x="427" y="99"/>
                    <a:pt x="389" y="137"/>
                  </a:cubicBezTo>
                  <a:cubicBezTo>
                    <a:pt x="352" y="175"/>
                    <a:pt x="199" y="237"/>
                    <a:pt x="144" y="248"/>
                  </a:cubicBezTo>
                  <a:cubicBezTo>
                    <a:pt x="90" y="260"/>
                    <a:pt x="0" y="245"/>
                    <a:pt x="0" y="245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31" y="144"/>
                    <a:pt x="72" y="157"/>
                    <a:pt x="110" y="153"/>
                  </a:cubicBezTo>
                  <a:close/>
                </a:path>
              </a:pathLst>
            </a:custGeom>
            <a:solidFill>
              <a:srgbClr val="C2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ṡḷïdê"/>
            <p:cNvSpPr/>
            <p:nvPr/>
          </p:nvSpPr>
          <p:spPr bwMode="auto">
            <a:xfrm>
              <a:off x="6934993" y="2570868"/>
              <a:ext cx="155575" cy="230188"/>
            </a:xfrm>
            <a:custGeom>
              <a:avLst/>
              <a:gdLst>
                <a:gd name="T0" fmla="*/ 98 w 98"/>
                <a:gd name="T1" fmla="*/ 14 h 145"/>
                <a:gd name="T2" fmla="*/ 79 w 98"/>
                <a:gd name="T3" fmla="*/ 74 h 145"/>
                <a:gd name="T4" fmla="*/ 36 w 98"/>
                <a:gd name="T5" fmla="*/ 84 h 145"/>
                <a:gd name="T6" fmla="*/ 71 w 98"/>
                <a:gd name="T7" fmla="*/ 111 h 145"/>
                <a:gd name="T8" fmla="*/ 61 w 98"/>
                <a:gd name="T9" fmla="*/ 145 h 145"/>
                <a:gd name="T10" fmla="*/ 0 w 98"/>
                <a:gd name="T11" fmla="*/ 130 h 145"/>
                <a:gd name="T12" fmla="*/ 42 w 98"/>
                <a:gd name="T13" fmla="*/ 0 h 145"/>
                <a:gd name="T14" fmla="*/ 98 w 98"/>
                <a:gd name="T15" fmla="*/ 1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45">
                  <a:moveTo>
                    <a:pt x="98" y="14"/>
                  </a:moveTo>
                  <a:lnTo>
                    <a:pt x="79" y="74"/>
                  </a:lnTo>
                  <a:lnTo>
                    <a:pt x="36" y="84"/>
                  </a:lnTo>
                  <a:lnTo>
                    <a:pt x="71" y="111"/>
                  </a:lnTo>
                  <a:lnTo>
                    <a:pt x="61" y="145"/>
                  </a:lnTo>
                  <a:lnTo>
                    <a:pt x="0" y="130"/>
                  </a:lnTo>
                  <a:lnTo>
                    <a:pt x="42" y="0"/>
                  </a:lnTo>
                  <a:lnTo>
                    <a:pt x="9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ṥḷîḍe"/>
            <p:cNvSpPr/>
            <p:nvPr/>
          </p:nvSpPr>
          <p:spPr bwMode="auto">
            <a:xfrm>
              <a:off x="7465219" y="1264356"/>
              <a:ext cx="754063" cy="781050"/>
            </a:xfrm>
            <a:custGeom>
              <a:avLst/>
              <a:gdLst>
                <a:gd name="T0" fmla="*/ 269 w 373"/>
                <a:gd name="T1" fmla="*/ 386 h 387"/>
                <a:gd name="T2" fmla="*/ 269 w 373"/>
                <a:gd name="T3" fmla="*/ 351 h 387"/>
                <a:gd name="T4" fmla="*/ 252 w 373"/>
                <a:gd name="T5" fmla="*/ 166 h 387"/>
                <a:gd name="T6" fmla="*/ 5 w 373"/>
                <a:gd name="T7" fmla="*/ 222 h 387"/>
                <a:gd name="T8" fmla="*/ 0 w 373"/>
                <a:gd name="T9" fmla="*/ 184 h 387"/>
                <a:gd name="T10" fmla="*/ 0 w 373"/>
                <a:gd name="T11" fmla="*/ 176 h 387"/>
                <a:gd name="T12" fmla="*/ 13 w 373"/>
                <a:gd name="T13" fmla="*/ 117 h 387"/>
                <a:gd name="T14" fmla="*/ 37 w 373"/>
                <a:gd name="T15" fmla="*/ 73 h 387"/>
                <a:gd name="T16" fmla="*/ 37 w 373"/>
                <a:gd name="T17" fmla="*/ 73 h 387"/>
                <a:gd name="T18" fmla="*/ 187 w 373"/>
                <a:gd name="T19" fmla="*/ 2 h 387"/>
                <a:gd name="T20" fmla="*/ 196 w 373"/>
                <a:gd name="T21" fmla="*/ 3 h 387"/>
                <a:gd name="T22" fmla="*/ 357 w 373"/>
                <a:gd name="T23" fmla="*/ 120 h 387"/>
                <a:gd name="T24" fmla="*/ 370 w 373"/>
                <a:gd name="T25" fmla="*/ 189 h 387"/>
                <a:gd name="T26" fmla="*/ 269 w 373"/>
                <a:gd name="T2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387">
                  <a:moveTo>
                    <a:pt x="269" y="386"/>
                  </a:moveTo>
                  <a:cubicBezTo>
                    <a:pt x="269" y="387"/>
                    <a:pt x="269" y="373"/>
                    <a:pt x="269" y="351"/>
                  </a:cubicBezTo>
                  <a:cubicBezTo>
                    <a:pt x="269" y="291"/>
                    <a:pt x="269" y="175"/>
                    <a:pt x="252" y="166"/>
                  </a:cubicBezTo>
                  <a:cubicBezTo>
                    <a:pt x="206" y="141"/>
                    <a:pt x="16" y="274"/>
                    <a:pt x="5" y="222"/>
                  </a:cubicBezTo>
                  <a:cubicBezTo>
                    <a:pt x="2" y="210"/>
                    <a:pt x="0" y="197"/>
                    <a:pt x="0" y="184"/>
                  </a:cubicBezTo>
                  <a:cubicBezTo>
                    <a:pt x="0" y="182"/>
                    <a:pt x="0" y="179"/>
                    <a:pt x="0" y="176"/>
                  </a:cubicBezTo>
                  <a:cubicBezTo>
                    <a:pt x="1" y="155"/>
                    <a:pt x="5" y="135"/>
                    <a:pt x="13" y="117"/>
                  </a:cubicBezTo>
                  <a:cubicBezTo>
                    <a:pt x="19" y="101"/>
                    <a:pt x="27" y="86"/>
                    <a:pt x="37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72" y="28"/>
                    <a:pt x="127" y="0"/>
                    <a:pt x="187" y="2"/>
                  </a:cubicBezTo>
                  <a:cubicBezTo>
                    <a:pt x="190" y="2"/>
                    <a:pt x="193" y="2"/>
                    <a:pt x="196" y="3"/>
                  </a:cubicBezTo>
                  <a:cubicBezTo>
                    <a:pt x="268" y="8"/>
                    <a:pt x="330" y="53"/>
                    <a:pt x="357" y="120"/>
                  </a:cubicBezTo>
                  <a:cubicBezTo>
                    <a:pt x="365" y="141"/>
                    <a:pt x="369" y="164"/>
                    <a:pt x="370" y="189"/>
                  </a:cubicBezTo>
                  <a:cubicBezTo>
                    <a:pt x="373" y="339"/>
                    <a:pt x="287" y="359"/>
                    <a:pt x="269" y="386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ŝľíḍe"/>
            <p:cNvSpPr/>
            <p:nvPr/>
          </p:nvSpPr>
          <p:spPr bwMode="auto">
            <a:xfrm>
              <a:off x="7998618" y="1505656"/>
              <a:ext cx="236539" cy="547688"/>
            </a:xfrm>
            <a:custGeom>
              <a:avLst/>
              <a:gdLst>
                <a:gd name="T0" fmla="*/ 1 w 117"/>
                <a:gd name="T1" fmla="*/ 270 h 271"/>
                <a:gd name="T2" fmla="*/ 5 w 117"/>
                <a:gd name="T3" fmla="*/ 231 h 271"/>
                <a:gd name="T4" fmla="*/ 6 w 117"/>
                <a:gd name="T5" fmla="*/ 226 h 271"/>
                <a:gd name="T6" fmla="*/ 83 w 117"/>
                <a:gd name="T7" fmla="*/ 110 h 271"/>
                <a:gd name="T8" fmla="*/ 93 w 117"/>
                <a:gd name="T9" fmla="*/ 0 h 271"/>
                <a:gd name="T10" fmla="*/ 114 w 117"/>
                <a:gd name="T11" fmla="*/ 80 h 271"/>
                <a:gd name="T12" fmla="*/ 1 w 117"/>
                <a:gd name="T13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271">
                  <a:moveTo>
                    <a:pt x="1" y="270"/>
                  </a:moveTo>
                  <a:cubicBezTo>
                    <a:pt x="0" y="271"/>
                    <a:pt x="5" y="253"/>
                    <a:pt x="5" y="231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6"/>
                    <a:pt x="64" y="189"/>
                    <a:pt x="83" y="110"/>
                  </a:cubicBezTo>
                  <a:cubicBezTo>
                    <a:pt x="97" y="54"/>
                    <a:pt x="95" y="17"/>
                    <a:pt x="93" y="0"/>
                  </a:cubicBezTo>
                  <a:cubicBezTo>
                    <a:pt x="106" y="25"/>
                    <a:pt x="113" y="55"/>
                    <a:pt x="114" y="80"/>
                  </a:cubicBezTo>
                  <a:cubicBezTo>
                    <a:pt x="117" y="230"/>
                    <a:pt x="19" y="243"/>
                    <a:pt x="1" y="270"/>
                  </a:cubicBez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s1ïdè"/>
            <p:cNvSpPr/>
            <p:nvPr/>
          </p:nvSpPr>
          <p:spPr bwMode="auto">
            <a:xfrm>
              <a:off x="7755732" y="1894593"/>
              <a:ext cx="263525" cy="649288"/>
            </a:xfrm>
            <a:custGeom>
              <a:avLst/>
              <a:gdLst>
                <a:gd name="T0" fmla="*/ 47 w 130"/>
                <a:gd name="T1" fmla="*/ 320 h 322"/>
                <a:gd name="T2" fmla="*/ 47 w 130"/>
                <a:gd name="T3" fmla="*/ 320 h 322"/>
                <a:gd name="T4" fmla="*/ 102 w 130"/>
                <a:gd name="T5" fmla="*/ 275 h 322"/>
                <a:gd name="T6" fmla="*/ 127 w 130"/>
                <a:gd name="T7" fmla="*/ 32 h 322"/>
                <a:gd name="T8" fmla="*/ 81 w 130"/>
                <a:gd name="T9" fmla="*/ 3 h 322"/>
                <a:gd name="T10" fmla="*/ 26 w 130"/>
                <a:gd name="T11" fmla="*/ 48 h 322"/>
                <a:gd name="T12" fmla="*/ 3 w 130"/>
                <a:gd name="T13" fmla="*/ 265 h 322"/>
                <a:gd name="T14" fmla="*/ 47 w 130"/>
                <a:gd name="T15" fmla="*/ 32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322">
                  <a:moveTo>
                    <a:pt x="47" y="320"/>
                  </a:moveTo>
                  <a:cubicBezTo>
                    <a:pt x="47" y="320"/>
                    <a:pt x="47" y="320"/>
                    <a:pt x="47" y="320"/>
                  </a:cubicBezTo>
                  <a:cubicBezTo>
                    <a:pt x="75" y="322"/>
                    <a:pt x="99" y="303"/>
                    <a:pt x="102" y="275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30" y="4"/>
                    <a:pt x="108" y="6"/>
                    <a:pt x="81" y="3"/>
                  </a:cubicBezTo>
                  <a:cubicBezTo>
                    <a:pt x="54" y="0"/>
                    <a:pt x="29" y="20"/>
                    <a:pt x="26" y="48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92"/>
                    <a:pt x="20" y="317"/>
                    <a:pt x="47" y="32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š1ïde"/>
            <p:cNvSpPr/>
            <p:nvPr/>
          </p:nvSpPr>
          <p:spPr bwMode="auto">
            <a:xfrm>
              <a:off x="7466808" y="1372306"/>
              <a:ext cx="584200" cy="762001"/>
            </a:xfrm>
            <a:custGeom>
              <a:avLst/>
              <a:gdLst>
                <a:gd name="T0" fmla="*/ 284 w 289"/>
                <a:gd name="T1" fmla="*/ 244 h 377"/>
                <a:gd name="T2" fmla="*/ 283 w 289"/>
                <a:gd name="T3" fmla="*/ 249 h 377"/>
                <a:gd name="T4" fmla="*/ 283 w 289"/>
                <a:gd name="T5" fmla="*/ 251 h 377"/>
                <a:gd name="T6" fmla="*/ 262 w 289"/>
                <a:gd name="T7" fmla="*/ 309 h 377"/>
                <a:gd name="T8" fmla="*/ 260 w 289"/>
                <a:gd name="T9" fmla="*/ 311 h 377"/>
                <a:gd name="T10" fmla="*/ 189 w 289"/>
                <a:gd name="T11" fmla="*/ 369 h 377"/>
                <a:gd name="T12" fmla="*/ 189 w 289"/>
                <a:gd name="T13" fmla="*/ 369 h 377"/>
                <a:gd name="T14" fmla="*/ 153 w 289"/>
                <a:gd name="T15" fmla="*/ 377 h 377"/>
                <a:gd name="T16" fmla="*/ 139 w 289"/>
                <a:gd name="T17" fmla="*/ 377 h 377"/>
                <a:gd name="T18" fmla="*/ 135 w 289"/>
                <a:gd name="T19" fmla="*/ 377 h 377"/>
                <a:gd name="T20" fmla="*/ 134 w 289"/>
                <a:gd name="T21" fmla="*/ 377 h 377"/>
                <a:gd name="T22" fmla="*/ 114 w 289"/>
                <a:gd name="T23" fmla="*/ 375 h 377"/>
                <a:gd name="T24" fmla="*/ 109 w 289"/>
                <a:gd name="T25" fmla="*/ 374 h 377"/>
                <a:gd name="T26" fmla="*/ 1 w 289"/>
                <a:gd name="T27" fmla="*/ 243 h 377"/>
                <a:gd name="T28" fmla="*/ 0 w 289"/>
                <a:gd name="T29" fmla="*/ 223 h 377"/>
                <a:gd name="T30" fmla="*/ 1 w 289"/>
                <a:gd name="T31" fmla="*/ 212 h 377"/>
                <a:gd name="T32" fmla="*/ 5 w 289"/>
                <a:gd name="T33" fmla="*/ 142 h 377"/>
                <a:gd name="T34" fmla="*/ 9 w 289"/>
                <a:gd name="T35" fmla="*/ 111 h 377"/>
                <a:gd name="T36" fmla="*/ 16 w 289"/>
                <a:gd name="T37" fmla="*/ 88 h 377"/>
                <a:gd name="T38" fmla="*/ 50 w 289"/>
                <a:gd name="T39" fmla="*/ 40 h 377"/>
                <a:gd name="T40" fmla="*/ 153 w 289"/>
                <a:gd name="T41" fmla="*/ 2 h 377"/>
                <a:gd name="T42" fmla="*/ 231 w 289"/>
                <a:gd name="T43" fmla="*/ 31 h 377"/>
                <a:gd name="T44" fmla="*/ 240 w 289"/>
                <a:gd name="T45" fmla="*/ 39 h 377"/>
                <a:gd name="T46" fmla="*/ 275 w 289"/>
                <a:gd name="T47" fmla="*/ 88 h 377"/>
                <a:gd name="T48" fmla="*/ 275 w 289"/>
                <a:gd name="T49" fmla="*/ 88 h 377"/>
                <a:gd name="T50" fmla="*/ 281 w 289"/>
                <a:gd name="T51" fmla="*/ 103 h 377"/>
                <a:gd name="T52" fmla="*/ 282 w 289"/>
                <a:gd name="T53" fmla="*/ 106 h 377"/>
                <a:gd name="T54" fmla="*/ 287 w 289"/>
                <a:gd name="T55" fmla="*/ 126 h 377"/>
                <a:gd name="T56" fmla="*/ 287 w 289"/>
                <a:gd name="T57" fmla="*/ 130 h 377"/>
                <a:gd name="T58" fmla="*/ 289 w 289"/>
                <a:gd name="T59" fmla="*/ 155 h 377"/>
                <a:gd name="T60" fmla="*/ 289 w 289"/>
                <a:gd name="T61" fmla="*/ 156 h 377"/>
                <a:gd name="T62" fmla="*/ 289 w 289"/>
                <a:gd name="T63" fmla="*/ 162 h 377"/>
                <a:gd name="T64" fmla="*/ 288 w 289"/>
                <a:gd name="T65" fmla="*/ 168 h 377"/>
                <a:gd name="T66" fmla="*/ 288 w 289"/>
                <a:gd name="T67" fmla="*/ 176 h 377"/>
                <a:gd name="T68" fmla="*/ 288 w 289"/>
                <a:gd name="T69" fmla="*/ 176 h 377"/>
                <a:gd name="T70" fmla="*/ 288 w 289"/>
                <a:gd name="T71" fmla="*/ 177 h 377"/>
                <a:gd name="T72" fmla="*/ 288 w 289"/>
                <a:gd name="T73" fmla="*/ 178 h 377"/>
                <a:gd name="T74" fmla="*/ 287 w 289"/>
                <a:gd name="T75" fmla="*/ 182 h 377"/>
                <a:gd name="T76" fmla="*/ 287 w 289"/>
                <a:gd name="T77" fmla="*/ 182 h 377"/>
                <a:gd name="T78" fmla="*/ 285 w 289"/>
                <a:gd name="T79" fmla="*/ 220 h 377"/>
                <a:gd name="T80" fmla="*/ 285 w 289"/>
                <a:gd name="T81" fmla="*/ 233 h 377"/>
                <a:gd name="T82" fmla="*/ 284 w 289"/>
                <a:gd name="T83" fmla="*/ 237 h 377"/>
                <a:gd name="T84" fmla="*/ 284 w 289"/>
                <a:gd name="T85" fmla="*/ 238 h 377"/>
                <a:gd name="T86" fmla="*/ 284 w 289"/>
                <a:gd name="T87" fmla="*/ 240 h 377"/>
                <a:gd name="T88" fmla="*/ 284 w 289"/>
                <a:gd name="T89" fmla="*/ 24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377">
                  <a:moveTo>
                    <a:pt x="284" y="244"/>
                  </a:moveTo>
                  <a:cubicBezTo>
                    <a:pt x="283" y="246"/>
                    <a:pt x="283" y="248"/>
                    <a:pt x="283" y="249"/>
                  </a:cubicBezTo>
                  <a:cubicBezTo>
                    <a:pt x="283" y="250"/>
                    <a:pt x="283" y="251"/>
                    <a:pt x="283" y="251"/>
                  </a:cubicBezTo>
                  <a:cubicBezTo>
                    <a:pt x="280" y="272"/>
                    <a:pt x="272" y="291"/>
                    <a:pt x="262" y="309"/>
                  </a:cubicBezTo>
                  <a:cubicBezTo>
                    <a:pt x="261" y="309"/>
                    <a:pt x="261" y="310"/>
                    <a:pt x="260" y="311"/>
                  </a:cubicBezTo>
                  <a:cubicBezTo>
                    <a:pt x="243" y="338"/>
                    <a:pt x="218" y="358"/>
                    <a:pt x="189" y="369"/>
                  </a:cubicBezTo>
                  <a:cubicBezTo>
                    <a:pt x="189" y="369"/>
                    <a:pt x="189" y="369"/>
                    <a:pt x="189" y="369"/>
                  </a:cubicBezTo>
                  <a:cubicBezTo>
                    <a:pt x="177" y="373"/>
                    <a:pt x="165" y="376"/>
                    <a:pt x="153" y="377"/>
                  </a:cubicBezTo>
                  <a:cubicBezTo>
                    <a:pt x="148" y="377"/>
                    <a:pt x="144" y="377"/>
                    <a:pt x="139" y="377"/>
                  </a:cubicBezTo>
                  <a:cubicBezTo>
                    <a:pt x="138" y="377"/>
                    <a:pt x="136" y="377"/>
                    <a:pt x="135" y="377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27" y="377"/>
                    <a:pt x="121" y="376"/>
                    <a:pt x="114" y="375"/>
                  </a:cubicBezTo>
                  <a:cubicBezTo>
                    <a:pt x="112" y="374"/>
                    <a:pt x="111" y="374"/>
                    <a:pt x="109" y="374"/>
                  </a:cubicBezTo>
                  <a:cubicBezTo>
                    <a:pt x="49" y="359"/>
                    <a:pt x="5" y="307"/>
                    <a:pt x="1" y="243"/>
                  </a:cubicBezTo>
                  <a:cubicBezTo>
                    <a:pt x="0" y="237"/>
                    <a:pt x="0" y="230"/>
                    <a:pt x="0" y="223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31"/>
                    <a:pt x="7" y="121"/>
                    <a:pt x="9" y="111"/>
                  </a:cubicBezTo>
                  <a:cubicBezTo>
                    <a:pt x="11" y="103"/>
                    <a:pt x="13" y="96"/>
                    <a:pt x="16" y="88"/>
                  </a:cubicBezTo>
                  <a:cubicBezTo>
                    <a:pt x="25" y="70"/>
                    <a:pt x="35" y="53"/>
                    <a:pt x="50" y="40"/>
                  </a:cubicBezTo>
                  <a:cubicBezTo>
                    <a:pt x="77" y="14"/>
                    <a:pt x="114" y="0"/>
                    <a:pt x="153" y="2"/>
                  </a:cubicBezTo>
                  <a:cubicBezTo>
                    <a:pt x="182" y="3"/>
                    <a:pt x="209" y="14"/>
                    <a:pt x="231" y="31"/>
                  </a:cubicBezTo>
                  <a:cubicBezTo>
                    <a:pt x="234" y="33"/>
                    <a:pt x="237" y="36"/>
                    <a:pt x="240" y="39"/>
                  </a:cubicBezTo>
                  <a:cubicBezTo>
                    <a:pt x="255" y="52"/>
                    <a:pt x="267" y="69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8" y="93"/>
                    <a:pt x="280" y="98"/>
                    <a:pt x="281" y="103"/>
                  </a:cubicBezTo>
                  <a:cubicBezTo>
                    <a:pt x="281" y="104"/>
                    <a:pt x="282" y="105"/>
                    <a:pt x="282" y="106"/>
                  </a:cubicBezTo>
                  <a:cubicBezTo>
                    <a:pt x="284" y="112"/>
                    <a:pt x="286" y="119"/>
                    <a:pt x="287" y="126"/>
                  </a:cubicBezTo>
                  <a:cubicBezTo>
                    <a:pt x="287" y="127"/>
                    <a:pt x="287" y="129"/>
                    <a:pt x="287" y="130"/>
                  </a:cubicBezTo>
                  <a:cubicBezTo>
                    <a:pt x="289" y="138"/>
                    <a:pt x="289" y="146"/>
                    <a:pt x="289" y="155"/>
                  </a:cubicBezTo>
                  <a:cubicBezTo>
                    <a:pt x="289" y="156"/>
                    <a:pt x="289" y="156"/>
                    <a:pt x="289" y="156"/>
                  </a:cubicBezTo>
                  <a:cubicBezTo>
                    <a:pt x="289" y="162"/>
                    <a:pt x="289" y="162"/>
                    <a:pt x="289" y="162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7"/>
                    <a:pt x="288" y="177"/>
                    <a:pt x="288" y="177"/>
                  </a:cubicBezTo>
                  <a:cubicBezTo>
                    <a:pt x="288" y="178"/>
                    <a:pt x="288" y="178"/>
                    <a:pt x="288" y="178"/>
                  </a:cubicBezTo>
                  <a:cubicBezTo>
                    <a:pt x="287" y="182"/>
                    <a:pt x="287" y="182"/>
                    <a:pt x="287" y="182"/>
                  </a:cubicBezTo>
                  <a:cubicBezTo>
                    <a:pt x="287" y="182"/>
                    <a:pt x="287" y="182"/>
                    <a:pt x="287" y="182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4" y="237"/>
                    <a:pt x="284" y="237"/>
                    <a:pt x="284" y="237"/>
                  </a:cubicBezTo>
                  <a:cubicBezTo>
                    <a:pt x="284" y="238"/>
                    <a:pt x="284" y="238"/>
                    <a:pt x="284" y="238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4" y="241"/>
                    <a:pt x="284" y="243"/>
                    <a:pt x="284" y="244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ṧḷîḍê"/>
            <p:cNvSpPr/>
            <p:nvPr/>
          </p:nvSpPr>
          <p:spPr bwMode="auto">
            <a:xfrm>
              <a:off x="8031957" y="1740606"/>
              <a:ext cx="80963" cy="117475"/>
            </a:xfrm>
            <a:custGeom>
              <a:avLst/>
              <a:gdLst>
                <a:gd name="T0" fmla="*/ 15 w 40"/>
                <a:gd name="T1" fmla="*/ 57 h 58"/>
                <a:gd name="T2" fmla="*/ 11 w 40"/>
                <a:gd name="T3" fmla="*/ 58 h 58"/>
                <a:gd name="T4" fmla="*/ 9 w 40"/>
                <a:gd name="T5" fmla="*/ 58 h 58"/>
                <a:gd name="T6" fmla="*/ 5 w 40"/>
                <a:gd name="T7" fmla="*/ 58 h 58"/>
                <a:gd name="T8" fmla="*/ 0 w 40"/>
                <a:gd name="T9" fmla="*/ 57 h 58"/>
                <a:gd name="T10" fmla="*/ 1 w 40"/>
                <a:gd name="T11" fmla="*/ 38 h 58"/>
                <a:gd name="T12" fmla="*/ 1 w 40"/>
                <a:gd name="T13" fmla="*/ 34 h 58"/>
                <a:gd name="T14" fmla="*/ 3 w 40"/>
                <a:gd name="T15" fmla="*/ 0 h 58"/>
                <a:gd name="T16" fmla="*/ 8 w 40"/>
                <a:gd name="T17" fmla="*/ 0 h 58"/>
                <a:gd name="T18" fmla="*/ 12 w 40"/>
                <a:gd name="T19" fmla="*/ 0 h 58"/>
                <a:gd name="T20" fmla="*/ 15 w 40"/>
                <a:gd name="T21" fmla="*/ 0 h 58"/>
                <a:gd name="T22" fmla="*/ 15 w 40"/>
                <a:gd name="T23" fmla="*/ 0 h 58"/>
                <a:gd name="T24" fmla="*/ 18 w 40"/>
                <a:gd name="T25" fmla="*/ 1 h 58"/>
                <a:gd name="T26" fmla="*/ 18 w 40"/>
                <a:gd name="T27" fmla="*/ 1 h 58"/>
                <a:gd name="T28" fmla="*/ 32 w 40"/>
                <a:gd name="T29" fmla="*/ 9 h 58"/>
                <a:gd name="T30" fmla="*/ 40 w 40"/>
                <a:gd name="T31" fmla="*/ 30 h 58"/>
                <a:gd name="T32" fmla="*/ 15 w 40"/>
                <a:gd name="T33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58">
                  <a:moveTo>
                    <a:pt x="15" y="57"/>
                  </a:moveTo>
                  <a:cubicBezTo>
                    <a:pt x="14" y="58"/>
                    <a:pt x="12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2"/>
                    <a:pt x="29" y="5"/>
                    <a:pt x="32" y="9"/>
                  </a:cubicBezTo>
                  <a:cubicBezTo>
                    <a:pt x="37" y="15"/>
                    <a:pt x="40" y="22"/>
                    <a:pt x="40" y="30"/>
                  </a:cubicBezTo>
                  <a:cubicBezTo>
                    <a:pt x="39" y="44"/>
                    <a:pt x="28" y="55"/>
                    <a:pt x="15" y="57"/>
                  </a:cubicBezTo>
                  <a:close/>
                </a:path>
              </a:pathLst>
            </a:custGeom>
            <a:solidFill>
              <a:srgbClr val="FFC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ṡḻïḋê"/>
            <p:cNvSpPr/>
            <p:nvPr/>
          </p:nvSpPr>
          <p:spPr bwMode="auto">
            <a:xfrm>
              <a:off x="7612857" y="1859668"/>
              <a:ext cx="61913" cy="25400"/>
            </a:xfrm>
            <a:custGeom>
              <a:avLst/>
              <a:gdLst>
                <a:gd name="T0" fmla="*/ 0 w 31"/>
                <a:gd name="T1" fmla="*/ 0 h 13"/>
                <a:gd name="T2" fmla="*/ 16 w 31"/>
                <a:gd name="T3" fmla="*/ 12 h 13"/>
                <a:gd name="T4" fmla="*/ 31 w 31"/>
                <a:gd name="T5" fmla="*/ 4 h 13"/>
                <a:gd name="T6" fmla="*/ 0 w 3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3">
                  <a:moveTo>
                    <a:pt x="0" y="0"/>
                  </a:moveTo>
                  <a:cubicBezTo>
                    <a:pt x="0" y="0"/>
                    <a:pt x="1" y="11"/>
                    <a:pt x="16" y="12"/>
                  </a:cubicBezTo>
                  <a:cubicBezTo>
                    <a:pt x="29" y="13"/>
                    <a:pt x="31" y="4"/>
                    <a:pt x="31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ïṩlïḓè"/>
            <p:cNvSpPr/>
            <p:nvPr/>
          </p:nvSpPr>
          <p:spPr bwMode="auto">
            <a:xfrm>
              <a:off x="7466808" y="1286580"/>
              <a:ext cx="609599" cy="323850"/>
            </a:xfrm>
            <a:custGeom>
              <a:avLst/>
              <a:gdLst>
                <a:gd name="T0" fmla="*/ 280 w 301"/>
                <a:gd name="T1" fmla="*/ 161 h 161"/>
                <a:gd name="T2" fmla="*/ 4 w 301"/>
                <a:gd name="T3" fmla="*/ 151 h 161"/>
                <a:gd name="T4" fmla="*/ 80 w 301"/>
                <a:gd name="T5" fmla="*/ 48 h 161"/>
                <a:gd name="T6" fmla="*/ 293 w 301"/>
                <a:gd name="T7" fmla="*/ 85 h 161"/>
                <a:gd name="T8" fmla="*/ 298 w 301"/>
                <a:gd name="T9" fmla="*/ 129 h 161"/>
                <a:gd name="T10" fmla="*/ 280 w 301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61">
                  <a:moveTo>
                    <a:pt x="280" y="161"/>
                  </a:moveTo>
                  <a:cubicBezTo>
                    <a:pt x="280" y="161"/>
                    <a:pt x="28" y="99"/>
                    <a:pt x="4" y="151"/>
                  </a:cubicBezTo>
                  <a:cubicBezTo>
                    <a:pt x="4" y="151"/>
                    <a:pt x="0" y="96"/>
                    <a:pt x="80" y="48"/>
                  </a:cubicBezTo>
                  <a:cubicBezTo>
                    <a:pt x="159" y="0"/>
                    <a:pt x="285" y="60"/>
                    <a:pt x="293" y="85"/>
                  </a:cubicBezTo>
                  <a:cubicBezTo>
                    <a:pt x="301" y="110"/>
                    <a:pt x="298" y="129"/>
                    <a:pt x="298" y="129"/>
                  </a:cubicBezTo>
                  <a:lnTo>
                    <a:pt x="280" y="161"/>
                  </a:ln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iṧľiḑé"/>
            <p:cNvSpPr/>
            <p:nvPr/>
          </p:nvSpPr>
          <p:spPr bwMode="auto">
            <a:xfrm>
              <a:off x="7723982" y="1691393"/>
              <a:ext cx="130175" cy="41275"/>
            </a:xfrm>
            <a:custGeom>
              <a:avLst/>
              <a:gdLst>
                <a:gd name="T0" fmla="*/ 3 w 64"/>
                <a:gd name="T1" fmla="*/ 8 h 20"/>
                <a:gd name="T2" fmla="*/ 3 w 64"/>
                <a:gd name="T3" fmla="*/ 8 h 20"/>
                <a:gd name="T4" fmla="*/ 22 w 64"/>
                <a:gd name="T5" fmla="*/ 6 h 20"/>
                <a:gd name="T6" fmla="*/ 59 w 64"/>
                <a:gd name="T7" fmla="*/ 19 h 20"/>
                <a:gd name="T8" fmla="*/ 63 w 64"/>
                <a:gd name="T9" fmla="*/ 19 h 20"/>
                <a:gd name="T10" fmla="*/ 63 w 64"/>
                <a:gd name="T11" fmla="*/ 15 h 20"/>
                <a:gd name="T12" fmla="*/ 22 w 64"/>
                <a:gd name="T13" fmla="*/ 0 h 20"/>
                <a:gd name="T14" fmla="*/ 2 w 64"/>
                <a:gd name="T15" fmla="*/ 3 h 20"/>
                <a:gd name="T16" fmla="*/ 0 w 64"/>
                <a:gd name="T17" fmla="*/ 7 h 20"/>
                <a:gd name="T18" fmla="*/ 3 w 64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20"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12" y="6"/>
                    <a:pt x="22" y="6"/>
                  </a:cubicBezTo>
                  <a:cubicBezTo>
                    <a:pt x="33" y="6"/>
                    <a:pt x="47" y="8"/>
                    <a:pt x="59" y="19"/>
                  </a:cubicBezTo>
                  <a:cubicBezTo>
                    <a:pt x="60" y="20"/>
                    <a:pt x="62" y="20"/>
                    <a:pt x="63" y="19"/>
                  </a:cubicBezTo>
                  <a:cubicBezTo>
                    <a:pt x="64" y="18"/>
                    <a:pt x="64" y="16"/>
                    <a:pt x="63" y="15"/>
                  </a:cubicBezTo>
                  <a:cubicBezTo>
                    <a:pt x="49" y="3"/>
                    <a:pt x="34" y="0"/>
                    <a:pt x="22" y="0"/>
                  </a:cubicBezTo>
                  <a:cubicBezTo>
                    <a:pt x="10" y="0"/>
                    <a:pt x="2" y="3"/>
                    <a:pt x="2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8"/>
                    <a:pt x="2" y="9"/>
                    <a:pt x="3" y="8"/>
                  </a:cubicBez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$líde"/>
            <p:cNvSpPr/>
            <p:nvPr/>
          </p:nvSpPr>
          <p:spPr bwMode="auto">
            <a:xfrm>
              <a:off x="7496969" y="1662818"/>
              <a:ext cx="131763" cy="36513"/>
            </a:xfrm>
            <a:custGeom>
              <a:avLst/>
              <a:gdLst>
                <a:gd name="T0" fmla="*/ 4 w 65"/>
                <a:gd name="T1" fmla="*/ 8 h 18"/>
                <a:gd name="T2" fmla="*/ 4 w 65"/>
                <a:gd name="T3" fmla="*/ 8 h 18"/>
                <a:gd name="T4" fmla="*/ 24 w 65"/>
                <a:gd name="T5" fmla="*/ 5 h 18"/>
                <a:gd name="T6" fmla="*/ 60 w 65"/>
                <a:gd name="T7" fmla="*/ 17 h 18"/>
                <a:gd name="T8" fmla="*/ 64 w 65"/>
                <a:gd name="T9" fmla="*/ 16 h 18"/>
                <a:gd name="T10" fmla="*/ 63 w 65"/>
                <a:gd name="T11" fmla="*/ 13 h 18"/>
                <a:gd name="T12" fmla="*/ 24 w 65"/>
                <a:gd name="T13" fmla="*/ 0 h 18"/>
                <a:gd name="T14" fmla="*/ 2 w 65"/>
                <a:gd name="T15" fmla="*/ 3 h 18"/>
                <a:gd name="T16" fmla="*/ 0 w 65"/>
                <a:gd name="T17" fmla="*/ 7 h 18"/>
                <a:gd name="T18" fmla="*/ 4 w 65"/>
                <a:gd name="T1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1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13" y="5"/>
                    <a:pt x="24" y="5"/>
                  </a:cubicBezTo>
                  <a:cubicBezTo>
                    <a:pt x="35" y="5"/>
                    <a:pt x="48" y="8"/>
                    <a:pt x="60" y="17"/>
                  </a:cubicBezTo>
                  <a:cubicBezTo>
                    <a:pt x="61" y="18"/>
                    <a:pt x="63" y="18"/>
                    <a:pt x="64" y="16"/>
                  </a:cubicBezTo>
                  <a:cubicBezTo>
                    <a:pt x="65" y="15"/>
                    <a:pt x="64" y="14"/>
                    <a:pt x="63" y="13"/>
                  </a:cubicBezTo>
                  <a:cubicBezTo>
                    <a:pt x="50" y="3"/>
                    <a:pt x="35" y="0"/>
                    <a:pt x="24" y="0"/>
                  </a:cubicBezTo>
                  <a:cubicBezTo>
                    <a:pt x="11" y="0"/>
                    <a:pt x="2" y="3"/>
                    <a:pt x="2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8"/>
                    <a:pt x="2" y="9"/>
                    <a:pt x="4" y="8"/>
                  </a:cubicBez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ïṧľîḓé"/>
            <p:cNvSpPr/>
            <p:nvPr/>
          </p:nvSpPr>
          <p:spPr bwMode="auto">
            <a:xfrm>
              <a:off x="7754144" y="1751718"/>
              <a:ext cx="31750" cy="53975"/>
            </a:xfrm>
            <a:custGeom>
              <a:avLst/>
              <a:gdLst>
                <a:gd name="T0" fmla="*/ 6 w 16"/>
                <a:gd name="T1" fmla="*/ 26 h 26"/>
                <a:gd name="T2" fmla="*/ 7 w 16"/>
                <a:gd name="T3" fmla="*/ 26 h 26"/>
                <a:gd name="T4" fmla="*/ 14 w 16"/>
                <a:gd name="T5" fmla="*/ 21 h 26"/>
                <a:gd name="T6" fmla="*/ 15 w 16"/>
                <a:gd name="T7" fmla="*/ 7 h 26"/>
                <a:gd name="T8" fmla="*/ 10 w 16"/>
                <a:gd name="T9" fmla="*/ 1 h 26"/>
                <a:gd name="T10" fmla="*/ 9 w 16"/>
                <a:gd name="T11" fmla="*/ 0 h 26"/>
                <a:gd name="T12" fmla="*/ 2 w 16"/>
                <a:gd name="T13" fmla="*/ 6 h 26"/>
                <a:gd name="T14" fmla="*/ 1 w 16"/>
                <a:gd name="T15" fmla="*/ 19 h 26"/>
                <a:gd name="T16" fmla="*/ 6 w 1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6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11" y="26"/>
                    <a:pt x="14" y="24"/>
                    <a:pt x="14" y="2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3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2" y="2"/>
                    <a:pt x="2" y="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2"/>
                    <a:pt x="3" y="25"/>
                    <a:pt x="6" y="2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íṣľîďe"/>
            <p:cNvSpPr/>
            <p:nvPr/>
          </p:nvSpPr>
          <p:spPr bwMode="auto">
            <a:xfrm>
              <a:off x="7547769" y="1729493"/>
              <a:ext cx="31750" cy="53975"/>
            </a:xfrm>
            <a:custGeom>
              <a:avLst/>
              <a:gdLst>
                <a:gd name="T0" fmla="*/ 6 w 16"/>
                <a:gd name="T1" fmla="*/ 26 h 26"/>
                <a:gd name="T2" fmla="*/ 7 w 16"/>
                <a:gd name="T3" fmla="*/ 26 h 26"/>
                <a:gd name="T4" fmla="*/ 14 w 16"/>
                <a:gd name="T5" fmla="*/ 21 h 26"/>
                <a:gd name="T6" fmla="*/ 15 w 16"/>
                <a:gd name="T7" fmla="*/ 7 h 26"/>
                <a:gd name="T8" fmla="*/ 10 w 16"/>
                <a:gd name="T9" fmla="*/ 1 h 26"/>
                <a:gd name="T10" fmla="*/ 9 w 16"/>
                <a:gd name="T11" fmla="*/ 1 h 26"/>
                <a:gd name="T12" fmla="*/ 2 w 16"/>
                <a:gd name="T13" fmla="*/ 6 h 26"/>
                <a:gd name="T14" fmla="*/ 1 w 16"/>
                <a:gd name="T15" fmla="*/ 19 h 26"/>
                <a:gd name="T16" fmla="*/ 6 w 1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6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10" y="26"/>
                    <a:pt x="13" y="24"/>
                    <a:pt x="14" y="2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3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2" y="3"/>
                    <a:pt x="2" y="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3"/>
                    <a:pt x="3" y="26"/>
                    <a:pt x="6" y="2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śḻiḋé"/>
            <p:cNvSpPr/>
            <p:nvPr/>
          </p:nvSpPr>
          <p:spPr bwMode="auto">
            <a:xfrm>
              <a:off x="7533481" y="2235907"/>
              <a:ext cx="687388" cy="1403350"/>
            </a:xfrm>
            <a:custGeom>
              <a:avLst/>
              <a:gdLst>
                <a:gd name="T0" fmla="*/ 340 w 340"/>
                <a:gd name="T1" fmla="*/ 242 h 695"/>
                <a:gd name="T2" fmla="*/ 337 w 340"/>
                <a:gd name="T3" fmla="*/ 295 h 695"/>
                <a:gd name="T4" fmla="*/ 314 w 340"/>
                <a:gd name="T5" fmla="*/ 680 h 695"/>
                <a:gd name="T6" fmla="*/ 313 w 340"/>
                <a:gd name="T7" fmla="*/ 695 h 695"/>
                <a:gd name="T8" fmla="*/ 313 w 340"/>
                <a:gd name="T9" fmla="*/ 695 h 695"/>
                <a:gd name="T10" fmla="*/ 220 w 340"/>
                <a:gd name="T11" fmla="*/ 691 h 695"/>
                <a:gd name="T12" fmla="*/ 0 w 340"/>
                <a:gd name="T13" fmla="*/ 682 h 695"/>
                <a:gd name="T14" fmla="*/ 19 w 340"/>
                <a:gd name="T15" fmla="*/ 451 h 695"/>
                <a:gd name="T16" fmla="*/ 2 w 340"/>
                <a:gd name="T17" fmla="*/ 238 h 695"/>
                <a:gd name="T18" fmla="*/ 2 w 340"/>
                <a:gd name="T19" fmla="*/ 229 h 695"/>
                <a:gd name="T20" fmla="*/ 135 w 340"/>
                <a:gd name="T21" fmla="*/ 0 h 695"/>
                <a:gd name="T22" fmla="*/ 127 w 340"/>
                <a:gd name="T23" fmla="*/ 146 h 695"/>
                <a:gd name="T24" fmla="*/ 220 w 340"/>
                <a:gd name="T25" fmla="*/ 2 h 695"/>
                <a:gd name="T26" fmla="*/ 259 w 340"/>
                <a:gd name="T27" fmla="*/ 18 h 695"/>
                <a:gd name="T28" fmla="*/ 340 w 340"/>
                <a:gd name="T29" fmla="*/ 24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695">
                  <a:moveTo>
                    <a:pt x="340" y="242"/>
                  </a:moveTo>
                  <a:cubicBezTo>
                    <a:pt x="337" y="295"/>
                    <a:pt x="337" y="295"/>
                    <a:pt x="337" y="295"/>
                  </a:cubicBezTo>
                  <a:cubicBezTo>
                    <a:pt x="314" y="680"/>
                    <a:pt x="314" y="680"/>
                    <a:pt x="314" y="680"/>
                  </a:cubicBezTo>
                  <a:cubicBezTo>
                    <a:pt x="313" y="695"/>
                    <a:pt x="313" y="695"/>
                    <a:pt x="313" y="695"/>
                  </a:cubicBezTo>
                  <a:cubicBezTo>
                    <a:pt x="313" y="695"/>
                    <a:pt x="313" y="695"/>
                    <a:pt x="313" y="695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9" y="451"/>
                    <a:pt x="19" y="451"/>
                    <a:pt x="19" y="451"/>
                  </a:cubicBezTo>
                  <a:cubicBezTo>
                    <a:pt x="2" y="238"/>
                    <a:pt x="2" y="238"/>
                    <a:pt x="2" y="238"/>
                  </a:cubicBezTo>
                  <a:cubicBezTo>
                    <a:pt x="2" y="235"/>
                    <a:pt x="2" y="232"/>
                    <a:pt x="2" y="229"/>
                  </a:cubicBezTo>
                  <a:cubicBezTo>
                    <a:pt x="9" y="112"/>
                    <a:pt x="52" y="25"/>
                    <a:pt x="135" y="0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7" y="146"/>
                    <a:pt x="211" y="1"/>
                    <a:pt x="220" y="2"/>
                  </a:cubicBezTo>
                  <a:cubicBezTo>
                    <a:pt x="234" y="5"/>
                    <a:pt x="247" y="10"/>
                    <a:pt x="259" y="18"/>
                  </a:cubicBezTo>
                  <a:cubicBezTo>
                    <a:pt x="311" y="54"/>
                    <a:pt x="338" y="140"/>
                    <a:pt x="340" y="242"/>
                  </a:cubicBezTo>
                </a:path>
              </a:pathLst>
            </a:custGeom>
            <a:solidFill>
              <a:srgbClr val="D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slïḓè"/>
            <p:cNvSpPr/>
            <p:nvPr/>
          </p:nvSpPr>
          <p:spPr bwMode="auto">
            <a:xfrm>
              <a:off x="7584282" y="1924756"/>
              <a:ext cx="119063" cy="49213"/>
            </a:xfrm>
            <a:custGeom>
              <a:avLst/>
              <a:gdLst>
                <a:gd name="T0" fmla="*/ 0 w 59"/>
                <a:gd name="T1" fmla="*/ 0 h 25"/>
                <a:gd name="T2" fmla="*/ 59 w 59"/>
                <a:gd name="T3" fmla="*/ 9 h 25"/>
                <a:gd name="T4" fmla="*/ 26 w 59"/>
                <a:gd name="T5" fmla="*/ 23 h 25"/>
                <a:gd name="T6" fmla="*/ 0 w 59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25">
                  <a:moveTo>
                    <a:pt x="0" y="0"/>
                  </a:move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49" y="25"/>
                    <a:pt x="26" y="23"/>
                  </a:cubicBezTo>
                  <a:cubicBezTo>
                    <a:pt x="7" y="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îşliḍe"/>
            <p:cNvSpPr/>
            <p:nvPr/>
          </p:nvSpPr>
          <p:spPr bwMode="auto">
            <a:xfrm>
              <a:off x="7739857" y="1623131"/>
              <a:ext cx="373063" cy="511175"/>
            </a:xfrm>
            <a:custGeom>
              <a:avLst/>
              <a:gdLst>
                <a:gd name="T0" fmla="*/ 159 w 184"/>
                <a:gd name="T1" fmla="*/ 115 h 253"/>
                <a:gd name="T2" fmla="*/ 155 w 184"/>
                <a:gd name="T3" fmla="*/ 116 h 253"/>
                <a:gd name="T4" fmla="*/ 153 w 184"/>
                <a:gd name="T5" fmla="*/ 116 h 253"/>
                <a:gd name="T6" fmla="*/ 149 w 184"/>
                <a:gd name="T7" fmla="*/ 116 h 253"/>
                <a:gd name="T8" fmla="*/ 149 w 184"/>
                <a:gd name="T9" fmla="*/ 120 h 253"/>
                <a:gd name="T10" fmla="*/ 148 w 184"/>
                <a:gd name="T11" fmla="*/ 125 h 253"/>
                <a:gd name="T12" fmla="*/ 148 w 184"/>
                <a:gd name="T13" fmla="*/ 127 h 253"/>
                <a:gd name="T14" fmla="*/ 127 w 184"/>
                <a:gd name="T15" fmla="*/ 185 h 253"/>
                <a:gd name="T16" fmla="*/ 125 w 184"/>
                <a:gd name="T17" fmla="*/ 187 h 253"/>
                <a:gd name="T18" fmla="*/ 54 w 184"/>
                <a:gd name="T19" fmla="*/ 245 h 253"/>
                <a:gd name="T20" fmla="*/ 54 w 184"/>
                <a:gd name="T21" fmla="*/ 245 h 253"/>
                <a:gd name="T22" fmla="*/ 18 w 184"/>
                <a:gd name="T23" fmla="*/ 253 h 253"/>
                <a:gd name="T24" fmla="*/ 4 w 184"/>
                <a:gd name="T25" fmla="*/ 253 h 253"/>
                <a:gd name="T26" fmla="*/ 0 w 184"/>
                <a:gd name="T27" fmla="*/ 253 h 253"/>
                <a:gd name="T28" fmla="*/ 83 w 184"/>
                <a:gd name="T29" fmla="*/ 200 h 253"/>
                <a:gd name="T30" fmla="*/ 132 w 184"/>
                <a:gd name="T31" fmla="*/ 44 h 253"/>
                <a:gd name="T32" fmla="*/ 134 w 184"/>
                <a:gd name="T33" fmla="*/ 0 h 253"/>
                <a:gd name="T34" fmla="*/ 152 w 184"/>
                <a:gd name="T35" fmla="*/ 6 h 253"/>
                <a:gd name="T36" fmla="*/ 154 w 184"/>
                <a:gd name="T37" fmla="*/ 31 h 253"/>
                <a:gd name="T38" fmla="*/ 154 w 184"/>
                <a:gd name="T39" fmla="*/ 32 h 253"/>
                <a:gd name="T40" fmla="*/ 154 w 184"/>
                <a:gd name="T41" fmla="*/ 38 h 253"/>
                <a:gd name="T42" fmla="*/ 153 w 184"/>
                <a:gd name="T43" fmla="*/ 44 h 253"/>
                <a:gd name="T44" fmla="*/ 153 w 184"/>
                <a:gd name="T45" fmla="*/ 52 h 253"/>
                <a:gd name="T46" fmla="*/ 153 w 184"/>
                <a:gd name="T47" fmla="*/ 52 h 253"/>
                <a:gd name="T48" fmla="*/ 153 w 184"/>
                <a:gd name="T49" fmla="*/ 53 h 253"/>
                <a:gd name="T50" fmla="*/ 153 w 184"/>
                <a:gd name="T51" fmla="*/ 54 h 253"/>
                <a:gd name="T52" fmla="*/ 152 w 184"/>
                <a:gd name="T53" fmla="*/ 58 h 253"/>
                <a:gd name="T54" fmla="*/ 156 w 184"/>
                <a:gd name="T55" fmla="*/ 58 h 253"/>
                <a:gd name="T56" fmla="*/ 159 w 184"/>
                <a:gd name="T57" fmla="*/ 58 h 253"/>
                <a:gd name="T58" fmla="*/ 159 w 184"/>
                <a:gd name="T59" fmla="*/ 58 h 253"/>
                <a:gd name="T60" fmla="*/ 162 w 184"/>
                <a:gd name="T61" fmla="*/ 59 h 253"/>
                <a:gd name="T62" fmla="*/ 162 w 184"/>
                <a:gd name="T63" fmla="*/ 59 h 253"/>
                <a:gd name="T64" fmla="*/ 176 w 184"/>
                <a:gd name="T65" fmla="*/ 67 h 253"/>
                <a:gd name="T66" fmla="*/ 184 w 184"/>
                <a:gd name="T67" fmla="*/ 88 h 253"/>
                <a:gd name="T68" fmla="*/ 159 w 184"/>
                <a:gd name="T69" fmla="*/ 11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253">
                  <a:moveTo>
                    <a:pt x="159" y="115"/>
                  </a:moveTo>
                  <a:cubicBezTo>
                    <a:pt x="158" y="116"/>
                    <a:pt x="156" y="116"/>
                    <a:pt x="155" y="116"/>
                  </a:cubicBezTo>
                  <a:cubicBezTo>
                    <a:pt x="154" y="116"/>
                    <a:pt x="154" y="116"/>
                    <a:pt x="153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9" y="117"/>
                    <a:pt x="149" y="119"/>
                    <a:pt x="149" y="120"/>
                  </a:cubicBezTo>
                  <a:cubicBezTo>
                    <a:pt x="148" y="122"/>
                    <a:pt x="148" y="124"/>
                    <a:pt x="148" y="125"/>
                  </a:cubicBezTo>
                  <a:cubicBezTo>
                    <a:pt x="148" y="126"/>
                    <a:pt x="148" y="127"/>
                    <a:pt x="148" y="127"/>
                  </a:cubicBezTo>
                  <a:cubicBezTo>
                    <a:pt x="145" y="148"/>
                    <a:pt x="137" y="167"/>
                    <a:pt x="127" y="185"/>
                  </a:cubicBezTo>
                  <a:cubicBezTo>
                    <a:pt x="126" y="185"/>
                    <a:pt x="126" y="186"/>
                    <a:pt x="125" y="187"/>
                  </a:cubicBezTo>
                  <a:cubicBezTo>
                    <a:pt x="108" y="214"/>
                    <a:pt x="83" y="234"/>
                    <a:pt x="54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42" y="249"/>
                    <a:pt x="30" y="252"/>
                    <a:pt x="18" y="253"/>
                  </a:cubicBezTo>
                  <a:cubicBezTo>
                    <a:pt x="13" y="253"/>
                    <a:pt x="9" y="253"/>
                    <a:pt x="4" y="253"/>
                  </a:cubicBezTo>
                  <a:cubicBezTo>
                    <a:pt x="3" y="253"/>
                    <a:pt x="1" y="253"/>
                    <a:pt x="0" y="253"/>
                  </a:cubicBezTo>
                  <a:cubicBezTo>
                    <a:pt x="7" y="253"/>
                    <a:pt x="49" y="248"/>
                    <a:pt x="83" y="200"/>
                  </a:cubicBezTo>
                  <a:cubicBezTo>
                    <a:pt x="119" y="148"/>
                    <a:pt x="132" y="44"/>
                    <a:pt x="132" y="44"/>
                  </a:cubicBezTo>
                  <a:cubicBezTo>
                    <a:pt x="132" y="44"/>
                    <a:pt x="132" y="0"/>
                    <a:pt x="134" y="0"/>
                  </a:cubicBezTo>
                  <a:cubicBezTo>
                    <a:pt x="135" y="0"/>
                    <a:pt x="143" y="3"/>
                    <a:pt x="152" y="6"/>
                  </a:cubicBezTo>
                  <a:cubicBezTo>
                    <a:pt x="154" y="14"/>
                    <a:pt x="154" y="22"/>
                    <a:pt x="154" y="31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3" y="44"/>
                    <a:pt x="153" y="44"/>
                    <a:pt x="153" y="44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3" y="53"/>
                    <a:pt x="153" y="53"/>
                    <a:pt x="153" y="53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52" y="58"/>
                    <a:pt x="152" y="58"/>
                    <a:pt x="152" y="58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7" y="58"/>
                    <a:pt x="158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0" y="58"/>
                    <a:pt x="161" y="59"/>
                    <a:pt x="162" y="59"/>
                  </a:cubicBezTo>
                  <a:cubicBezTo>
                    <a:pt x="162" y="59"/>
                    <a:pt x="162" y="59"/>
                    <a:pt x="162" y="59"/>
                  </a:cubicBezTo>
                  <a:cubicBezTo>
                    <a:pt x="168" y="60"/>
                    <a:pt x="173" y="63"/>
                    <a:pt x="176" y="67"/>
                  </a:cubicBezTo>
                  <a:cubicBezTo>
                    <a:pt x="181" y="73"/>
                    <a:pt x="184" y="80"/>
                    <a:pt x="184" y="88"/>
                  </a:cubicBezTo>
                  <a:cubicBezTo>
                    <a:pt x="183" y="102"/>
                    <a:pt x="172" y="113"/>
                    <a:pt x="159" y="115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íśľîdè"/>
            <p:cNvSpPr/>
            <p:nvPr/>
          </p:nvSpPr>
          <p:spPr bwMode="auto">
            <a:xfrm>
              <a:off x="7393782" y="1469143"/>
              <a:ext cx="155575" cy="155575"/>
            </a:xfrm>
            <a:custGeom>
              <a:avLst/>
              <a:gdLst>
                <a:gd name="T0" fmla="*/ 75 w 77"/>
                <a:gd name="T1" fmla="*/ 43 h 77"/>
                <a:gd name="T2" fmla="*/ 35 w 77"/>
                <a:gd name="T3" fmla="*/ 75 h 77"/>
                <a:gd name="T4" fmla="*/ 2 w 77"/>
                <a:gd name="T5" fmla="*/ 35 h 77"/>
                <a:gd name="T6" fmla="*/ 43 w 77"/>
                <a:gd name="T7" fmla="*/ 3 h 77"/>
                <a:gd name="T8" fmla="*/ 75 w 77"/>
                <a:gd name="T9" fmla="*/ 4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75" y="43"/>
                  </a:moveTo>
                  <a:cubicBezTo>
                    <a:pt x="73" y="63"/>
                    <a:pt x="55" y="77"/>
                    <a:pt x="35" y="75"/>
                  </a:cubicBezTo>
                  <a:cubicBezTo>
                    <a:pt x="15" y="73"/>
                    <a:pt x="0" y="55"/>
                    <a:pt x="2" y="35"/>
                  </a:cubicBezTo>
                  <a:cubicBezTo>
                    <a:pt x="5" y="15"/>
                    <a:pt x="23" y="0"/>
                    <a:pt x="43" y="3"/>
                  </a:cubicBezTo>
                  <a:cubicBezTo>
                    <a:pt x="63" y="5"/>
                    <a:pt x="77" y="23"/>
                    <a:pt x="75" y="43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sḷîḋe"/>
            <p:cNvSpPr/>
            <p:nvPr/>
          </p:nvSpPr>
          <p:spPr bwMode="auto">
            <a:xfrm>
              <a:off x="7525544" y="1465968"/>
              <a:ext cx="155575" cy="155575"/>
            </a:xfrm>
            <a:custGeom>
              <a:avLst/>
              <a:gdLst>
                <a:gd name="T0" fmla="*/ 74 w 77"/>
                <a:gd name="T1" fmla="*/ 42 h 77"/>
                <a:gd name="T2" fmla="*/ 34 w 77"/>
                <a:gd name="T3" fmla="*/ 75 h 77"/>
                <a:gd name="T4" fmla="*/ 2 w 77"/>
                <a:gd name="T5" fmla="*/ 35 h 77"/>
                <a:gd name="T6" fmla="*/ 42 w 77"/>
                <a:gd name="T7" fmla="*/ 2 h 77"/>
                <a:gd name="T8" fmla="*/ 74 w 77"/>
                <a:gd name="T9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74" y="42"/>
                  </a:moveTo>
                  <a:cubicBezTo>
                    <a:pt x="72" y="62"/>
                    <a:pt x="54" y="77"/>
                    <a:pt x="34" y="75"/>
                  </a:cubicBezTo>
                  <a:cubicBezTo>
                    <a:pt x="14" y="73"/>
                    <a:pt x="0" y="55"/>
                    <a:pt x="2" y="35"/>
                  </a:cubicBezTo>
                  <a:cubicBezTo>
                    <a:pt x="4" y="14"/>
                    <a:pt x="22" y="0"/>
                    <a:pt x="42" y="2"/>
                  </a:cubicBezTo>
                  <a:cubicBezTo>
                    <a:pt x="62" y="4"/>
                    <a:pt x="77" y="22"/>
                    <a:pt x="74" y="42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ṥḻíḓè"/>
            <p:cNvSpPr/>
            <p:nvPr/>
          </p:nvSpPr>
          <p:spPr bwMode="auto">
            <a:xfrm>
              <a:off x="7665244" y="1473906"/>
              <a:ext cx="155575" cy="155575"/>
            </a:xfrm>
            <a:custGeom>
              <a:avLst/>
              <a:gdLst>
                <a:gd name="T0" fmla="*/ 75 w 77"/>
                <a:gd name="T1" fmla="*/ 42 h 77"/>
                <a:gd name="T2" fmla="*/ 35 w 77"/>
                <a:gd name="T3" fmla="*/ 75 h 77"/>
                <a:gd name="T4" fmla="*/ 2 w 77"/>
                <a:gd name="T5" fmla="*/ 35 h 77"/>
                <a:gd name="T6" fmla="*/ 43 w 77"/>
                <a:gd name="T7" fmla="*/ 2 h 77"/>
                <a:gd name="T8" fmla="*/ 75 w 77"/>
                <a:gd name="T9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75" y="42"/>
                  </a:moveTo>
                  <a:cubicBezTo>
                    <a:pt x="73" y="63"/>
                    <a:pt x="55" y="77"/>
                    <a:pt x="35" y="75"/>
                  </a:cubicBezTo>
                  <a:cubicBezTo>
                    <a:pt x="15" y="73"/>
                    <a:pt x="0" y="55"/>
                    <a:pt x="2" y="35"/>
                  </a:cubicBezTo>
                  <a:cubicBezTo>
                    <a:pt x="4" y="15"/>
                    <a:pt x="22" y="0"/>
                    <a:pt x="43" y="2"/>
                  </a:cubicBezTo>
                  <a:cubicBezTo>
                    <a:pt x="63" y="4"/>
                    <a:pt x="77" y="22"/>
                    <a:pt x="75" y="42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îSḻîḋê"/>
            <p:cNvSpPr/>
            <p:nvPr/>
          </p:nvSpPr>
          <p:spPr bwMode="auto">
            <a:xfrm>
              <a:off x="7811294" y="1502481"/>
              <a:ext cx="155575" cy="155575"/>
            </a:xfrm>
            <a:custGeom>
              <a:avLst/>
              <a:gdLst>
                <a:gd name="T0" fmla="*/ 75 w 77"/>
                <a:gd name="T1" fmla="*/ 43 h 77"/>
                <a:gd name="T2" fmla="*/ 35 w 77"/>
                <a:gd name="T3" fmla="*/ 75 h 77"/>
                <a:gd name="T4" fmla="*/ 2 w 77"/>
                <a:gd name="T5" fmla="*/ 35 h 77"/>
                <a:gd name="T6" fmla="*/ 43 w 77"/>
                <a:gd name="T7" fmla="*/ 2 h 77"/>
                <a:gd name="T8" fmla="*/ 75 w 77"/>
                <a:gd name="T9" fmla="*/ 4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75" y="43"/>
                  </a:moveTo>
                  <a:cubicBezTo>
                    <a:pt x="73" y="63"/>
                    <a:pt x="55" y="77"/>
                    <a:pt x="35" y="75"/>
                  </a:cubicBezTo>
                  <a:cubicBezTo>
                    <a:pt x="15" y="73"/>
                    <a:pt x="0" y="55"/>
                    <a:pt x="2" y="35"/>
                  </a:cubicBezTo>
                  <a:cubicBezTo>
                    <a:pt x="5" y="15"/>
                    <a:pt x="23" y="0"/>
                    <a:pt x="43" y="2"/>
                  </a:cubicBezTo>
                  <a:cubicBezTo>
                    <a:pt x="63" y="4"/>
                    <a:pt x="77" y="22"/>
                    <a:pt x="75" y="43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ïş1iďê"/>
            <p:cNvSpPr/>
            <p:nvPr/>
          </p:nvSpPr>
          <p:spPr bwMode="auto">
            <a:xfrm>
              <a:off x="7952582" y="1396118"/>
              <a:ext cx="169863" cy="417513"/>
            </a:xfrm>
            <a:custGeom>
              <a:avLst/>
              <a:gdLst>
                <a:gd name="T0" fmla="*/ 0 w 84"/>
                <a:gd name="T1" fmla="*/ 69 h 206"/>
                <a:gd name="T2" fmla="*/ 28 w 84"/>
                <a:gd name="T3" fmla="*/ 197 h 206"/>
                <a:gd name="T4" fmla="*/ 44 w 84"/>
                <a:gd name="T5" fmla="*/ 199 h 206"/>
                <a:gd name="T6" fmla="*/ 84 w 84"/>
                <a:gd name="T7" fmla="*/ 102 h 206"/>
                <a:gd name="T8" fmla="*/ 0 w 84"/>
                <a:gd name="T9" fmla="*/ 6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06">
                  <a:moveTo>
                    <a:pt x="0" y="69"/>
                  </a:moveTo>
                  <a:cubicBezTo>
                    <a:pt x="28" y="197"/>
                    <a:pt x="28" y="197"/>
                    <a:pt x="28" y="197"/>
                  </a:cubicBezTo>
                  <a:cubicBezTo>
                    <a:pt x="30" y="205"/>
                    <a:pt x="41" y="206"/>
                    <a:pt x="44" y="19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102"/>
                    <a:pt x="54" y="0"/>
                    <a:pt x="0" y="69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íṡlidé"/>
            <p:cNvSpPr/>
            <p:nvPr/>
          </p:nvSpPr>
          <p:spPr bwMode="auto">
            <a:xfrm>
              <a:off x="7746207" y="2162881"/>
              <a:ext cx="260350" cy="528638"/>
            </a:xfrm>
            <a:custGeom>
              <a:avLst/>
              <a:gdLst>
                <a:gd name="T0" fmla="*/ 162 w 164"/>
                <a:gd name="T1" fmla="*/ 47 h 333"/>
                <a:gd name="T2" fmla="*/ 164 w 164"/>
                <a:gd name="T3" fmla="*/ 0 h 333"/>
                <a:gd name="T4" fmla="*/ 85 w 164"/>
                <a:gd name="T5" fmla="*/ 0 h 333"/>
                <a:gd name="T6" fmla="*/ 47 w 164"/>
                <a:gd name="T7" fmla="*/ 125 h 333"/>
                <a:gd name="T8" fmla="*/ 38 w 164"/>
                <a:gd name="T9" fmla="*/ 2 h 333"/>
                <a:gd name="T10" fmla="*/ 9 w 164"/>
                <a:gd name="T11" fmla="*/ 0 h 333"/>
                <a:gd name="T12" fmla="*/ 0 w 164"/>
                <a:gd name="T13" fmla="*/ 333 h 333"/>
                <a:gd name="T14" fmla="*/ 162 w 164"/>
                <a:gd name="T15" fmla="*/ 4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333">
                  <a:moveTo>
                    <a:pt x="162" y="47"/>
                  </a:moveTo>
                  <a:lnTo>
                    <a:pt x="164" y="0"/>
                  </a:lnTo>
                  <a:lnTo>
                    <a:pt x="85" y="0"/>
                  </a:lnTo>
                  <a:lnTo>
                    <a:pt x="47" y="125"/>
                  </a:lnTo>
                  <a:lnTo>
                    <a:pt x="38" y="2"/>
                  </a:lnTo>
                  <a:lnTo>
                    <a:pt x="9" y="0"/>
                  </a:lnTo>
                  <a:lnTo>
                    <a:pt x="0" y="333"/>
                  </a:lnTo>
                  <a:lnTo>
                    <a:pt x="16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îŝlíďe"/>
            <p:cNvSpPr/>
            <p:nvPr/>
          </p:nvSpPr>
          <p:spPr bwMode="auto">
            <a:xfrm>
              <a:off x="7481094" y="3618618"/>
              <a:ext cx="685800" cy="288925"/>
            </a:xfrm>
            <a:custGeom>
              <a:avLst/>
              <a:gdLst>
                <a:gd name="T0" fmla="*/ 98 w 339"/>
                <a:gd name="T1" fmla="*/ 128 h 143"/>
                <a:gd name="T2" fmla="*/ 229 w 339"/>
                <a:gd name="T3" fmla="*/ 138 h 143"/>
                <a:gd name="T4" fmla="*/ 339 w 339"/>
                <a:gd name="T5" fmla="*/ 77 h 143"/>
                <a:gd name="T6" fmla="*/ 338 w 339"/>
                <a:gd name="T7" fmla="*/ 6 h 143"/>
                <a:gd name="T8" fmla="*/ 7 w 339"/>
                <a:gd name="T9" fmla="*/ 0 h 143"/>
                <a:gd name="T10" fmla="*/ 3 w 339"/>
                <a:gd name="T11" fmla="*/ 52 h 143"/>
                <a:gd name="T12" fmla="*/ 98 w 339"/>
                <a:gd name="T13" fmla="*/ 12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43">
                  <a:moveTo>
                    <a:pt x="98" y="128"/>
                  </a:moveTo>
                  <a:cubicBezTo>
                    <a:pt x="229" y="138"/>
                    <a:pt x="229" y="138"/>
                    <a:pt x="229" y="138"/>
                  </a:cubicBezTo>
                  <a:cubicBezTo>
                    <a:pt x="286" y="143"/>
                    <a:pt x="336" y="116"/>
                    <a:pt x="339" y="77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91"/>
                    <a:pt x="41" y="124"/>
                    <a:pt x="98" y="128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ïṩḷiḓe"/>
            <p:cNvSpPr/>
            <p:nvPr/>
          </p:nvSpPr>
          <p:spPr bwMode="auto">
            <a:xfrm>
              <a:off x="7628732" y="5504568"/>
              <a:ext cx="79375" cy="276225"/>
            </a:xfrm>
            <a:custGeom>
              <a:avLst/>
              <a:gdLst>
                <a:gd name="T0" fmla="*/ 18 w 39"/>
                <a:gd name="T1" fmla="*/ 137 h 137"/>
                <a:gd name="T2" fmla="*/ 10 w 39"/>
                <a:gd name="T3" fmla="*/ 137 h 137"/>
                <a:gd name="T4" fmla="*/ 0 w 39"/>
                <a:gd name="T5" fmla="*/ 127 h 137"/>
                <a:gd name="T6" fmla="*/ 0 w 39"/>
                <a:gd name="T7" fmla="*/ 0 h 137"/>
                <a:gd name="T8" fmla="*/ 39 w 39"/>
                <a:gd name="T9" fmla="*/ 8 h 137"/>
                <a:gd name="T10" fmla="*/ 27 w 39"/>
                <a:gd name="T11" fmla="*/ 128 h 137"/>
                <a:gd name="T12" fmla="*/ 18 w 39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37">
                  <a:moveTo>
                    <a:pt x="18" y="137"/>
                  </a:moveTo>
                  <a:cubicBezTo>
                    <a:pt x="10" y="137"/>
                    <a:pt x="10" y="137"/>
                    <a:pt x="10" y="137"/>
                  </a:cubicBezTo>
                  <a:cubicBezTo>
                    <a:pt x="5" y="137"/>
                    <a:pt x="0" y="133"/>
                    <a:pt x="0" y="1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33"/>
                    <a:pt x="23" y="137"/>
                    <a:pt x="18" y="137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ṡlïḍè"/>
            <p:cNvSpPr/>
            <p:nvPr/>
          </p:nvSpPr>
          <p:spPr bwMode="auto">
            <a:xfrm>
              <a:off x="7266782" y="5452181"/>
              <a:ext cx="442913" cy="334963"/>
            </a:xfrm>
            <a:custGeom>
              <a:avLst/>
              <a:gdLst>
                <a:gd name="T0" fmla="*/ 104 w 219"/>
                <a:gd name="T1" fmla="*/ 18 h 166"/>
                <a:gd name="T2" fmla="*/ 59 w 219"/>
                <a:gd name="T3" fmla="*/ 99 h 166"/>
                <a:gd name="T4" fmla="*/ 23 w 219"/>
                <a:gd name="T5" fmla="*/ 120 h 166"/>
                <a:gd name="T6" fmla="*/ 1 w 219"/>
                <a:gd name="T7" fmla="*/ 142 h 166"/>
                <a:gd name="T8" fmla="*/ 1 w 219"/>
                <a:gd name="T9" fmla="*/ 142 h 166"/>
                <a:gd name="T10" fmla="*/ 24 w 219"/>
                <a:gd name="T11" fmla="*/ 166 h 166"/>
                <a:gd name="T12" fmla="*/ 61 w 219"/>
                <a:gd name="T13" fmla="*/ 166 h 166"/>
                <a:gd name="T14" fmla="*/ 112 w 219"/>
                <a:gd name="T15" fmla="*/ 146 h 166"/>
                <a:gd name="T16" fmla="*/ 212 w 219"/>
                <a:gd name="T17" fmla="*/ 53 h 166"/>
                <a:gd name="T18" fmla="*/ 218 w 219"/>
                <a:gd name="T19" fmla="*/ 31 h 166"/>
                <a:gd name="T20" fmla="*/ 183 w 219"/>
                <a:gd name="T21" fmla="*/ 3 h 166"/>
                <a:gd name="T22" fmla="*/ 104 w 219"/>
                <a:gd name="T23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66">
                  <a:moveTo>
                    <a:pt x="104" y="18"/>
                  </a:moveTo>
                  <a:cubicBezTo>
                    <a:pt x="59" y="99"/>
                    <a:pt x="59" y="99"/>
                    <a:pt x="59" y="99"/>
                  </a:cubicBezTo>
                  <a:cubicBezTo>
                    <a:pt x="51" y="112"/>
                    <a:pt x="38" y="120"/>
                    <a:pt x="23" y="120"/>
                  </a:cubicBezTo>
                  <a:cubicBezTo>
                    <a:pt x="11" y="121"/>
                    <a:pt x="1" y="130"/>
                    <a:pt x="1" y="142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0" y="155"/>
                    <a:pt x="11" y="166"/>
                    <a:pt x="24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80" y="166"/>
                    <a:pt x="98" y="159"/>
                    <a:pt x="112" y="146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7" y="46"/>
                    <a:pt x="219" y="38"/>
                    <a:pt x="218" y="31"/>
                  </a:cubicBezTo>
                  <a:cubicBezTo>
                    <a:pt x="217" y="13"/>
                    <a:pt x="200" y="0"/>
                    <a:pt x="183" y="3"/>
                  </a:cubicBezTo>
                  <a:lnTo>
                    <a:pt x="104" y="18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iṧ1íḑe"/>
            <p:cNvSpPr/>
            <p:nvPr/>
          </p:nvSpPr>
          <p:spPr bwMode="auto">
            <a:xfrm>
              <a:off x="7262021" y="5431543"/>
              <a:ext cx="442913" cy="334963"/>
            </a:xfrm>
            <a:custGeom>
              <a:avLst/>
              <a:gdLst>
                <a:gd name="T0" fmla="*/ 104 w 219"/>
                <a:gd name="T1" fmla="*/ 18 h 166"/>
                <a:gd name="T2" fmla="*/ 58 w 219"/>
                <a:gd name="T3" fmla="*/ 99 h 166"/>
                <a:gd name="T4" fmla="*/ 22 w 219"/>
                <a:gd name="T5" fmla="*/ 120 h 166"/>
                <a:gd name="T6" fmla="*/ 0 w 219"/>
                <a:gd name="T7" fmla="*/ 141 h 166"/>
                <a:gd name="T8" fmla="*/ 0 w 219"/>
                <a:gd name="T9" fmla="*/ 142 h 166"/>
                <a:gd name="T10" fmla="*/ 24 w 219"/>
                <a:gd name="T11" fmla="*/ 166 h 166"/>
                <a:gd name="T12" fmla="*/ 50 w 219"/>
                <a:gd name="T13" fmla="*/ 166 h 166"/>
                <a:gd name="T14" fmla="*/ 120 w 219"/>
                <a:gd name="T15" fmla="*/ 138 h 166"/>
                <a:gd name="T16" fmla="*/ 212 w 219"/>
                <a:gd name="T17" fmla="*/ 52 h 166"/>
                <a:gd name="T18" fmla="*/ 218 w 219"/>
                <a:gd name="T19" fmla="*/ 30 h 166"/>
                <a:gd name="T20" fmla="*/ 182 w 219"/>
                <a:gd name="T21" fmla="*/ 2 h 166"/>
                <a:gd name="T22" fmla="*/ 104 w 219"/>
                <a:gd name="T23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66">
                  <a:moveTo>
                    <a:pt x="104" y="18"/>
                  </a:moveTo>
                  <a:cubicBezTo>
                    <a:pt x="58" y="99"/>
                    <a:pt x="58" y="99"/>
                    <a:pt x="58" y="99"/>
                  </a:cubicBezTo>
                  <a:cubicBezTo>
                    <a:pt x="51" y="111"/>
                    <a:pt x="37" y="119"/>
                    <a:pt x="22" y="120"/>
                  </a:cubicBezTo>
                  <a:cubicBezTo>
                    <a:pt x="11" y="120"/>
                    <a:pt x="1" y="130"/>
                    <a:pt x="0" y="14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5"/>
                    <a:pt x="10" y="166"/>
                    <a:pt x="24" y="166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76" y="166"/>
                    <a:pt x="101" y="156"/>
                    <a:pt x="120" y="138"/>
                  </a:cubicBezTo>
                  <a:cubicBezTo>
                    <a:pt x="212" y="52"/>
                    <a:pt x="212" y="52"/>
                    <a:pt x="212" y="52"/>
                  </a:cubicBezTo>
                  <a:cubicBezTo>
                    <a:pt x="217" y="46"/>
                    <a:pt x="219" y="38"/>
                    <a:pt x="218" y="30"/>
                  </a:cubicBezTo>
                  <a:cubicBezTo>
                    <a:pt x="216" y="12"/>
                    <a:pt x="200" y="0"/>
                    <a:pt x="182" y="2"/>
                  </a:cubicBezTo>
                  <a:lnTo>
                    <a:pt x="104" y="18"/>
                  </a:ln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slïdê"/>
            <p:cNvSpPr/>
            <p:nvPr/>
          </p:nvSpPr>
          <p:spPr bwMode="auto">
            <a:xfrm>
              <a:off x="7396957" y="5582356"/>
              <a:ext cx="53975" cy="38100"/>
            </a:xfrm>
            <a:custGeom>
              <a:avLst/>
              <a:gdLst>
                <a:gd name="T0" fmla="*/ 1 w 27"/>
                <a:gd name="T1" fmla="*/ 5 h 19"/>
                <a:gd name="T2" fmla="*/ 22 w 27"/>
                <a:gd name="T3" fmla="*/ 18 h 19"/>
                <a:gd name="T4" fmla="*/ 26 w 27"/>
                <a:gd name="T5" fmla="*/ 17 h 19"/>
                <a:gd name="T6" fmla="*/ 25 w 27"/>
                <a:gd name="T7" fmla="*/ 13 h 19"/>
                <a:gd name="T8" fmla="*/ 4 w 27"/>
                <a:gd name="T9" fmla="*/ 1 h 19"/>
                <a:gd name="T10" fmla="*/ 0 w 27"/>
                <a:gd name="T11" fmla="*/ 1 h 19"/>
                <a:gd name="T12" fmla="*/ 1 w 27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1" y="5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5" y="18"/>
                    <a:pt x="26" y="17"/>
                  </a:cubicBezTo>
                  <a:cubicBezTo>
                    <a:pt x="27" y="16"/>
                    <a:pt x="26" y="14"/>
                    <a:pt x="25" y="1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3"/>
                    <a:pt x="0" y="5"/>
                    <a:pt x="1" y="5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ïṧľíḑe"/>
            <p:cNvSpPr/>
            <p:nvPr/>
          </p:nvSpPr>
          <p:spPr bwMode="auto">
            <a:xfrm>
              <a:off x="7412832" y="5550606"/>
              <a:ext cx="53975" cy="38100"/>
            </a:xfrm>
            <a:custGeom>
              <a:avLst/>
              <a:gdLst>
                <a:gd name="T0" fmla="*/ 2 w 27"/>
                <a:gd name="T1" fmla="*/ 5 h 19"/>
                <a:gd name="T2" fmla="*/ 22 w 27"/>
                <a:gd name="T3" fmla="*/ 18 h 19"/>
                <a:gd name="T4" fmla="*/ 26 w 27"/>
                <a:gd name="T5" fmla="*/ 17 h 19"/>
                <a:gd name="T6" fmla="*/ 25 w 27"/>
                <a:gd name="T7" fmla="*/ 13 h 19"/>
                <a:gd name="T8" fmla="*/ 5 w 27"/>
                <a:gd name="T9" fmla="*/ 0 h 19"/>
                <a:gd name="T10" fmla="*/ 1 w 27"/>
                <a:gd name="T11" fmla="*/ 1 h 19"/>
                <a:gd name="T12" fmla="*/ 2 w 27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" y="5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5" y="18"/>
                    <a:pt x="26" y="17"/>
                  </a:cubicBezTo>
                  <a:cubicBezTo>
                    <a:pt x="27" y="15"/>
                    <a:pt x="27" y="14"/>
                    <a:pt x="25" y="1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4"/>
                    <a:pt x="2" y="5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$1ïďé"/>
            <p:cNvSpPr/>
            <p:nvPr/>
          </p:nvSpPr>
          <p:spPr bwMode="auto">
            <a:xfrm>
              <a:off x="7428707" y="5518856"/>
              <a:ext cx="53975" cy="38100"/>
            </a:xfrm>
            <a:custGeom>
              <a:avLst/>
              <a:gdLst>
                <a:gd name="T0" fmla="*/ 2 w 27"/>
                <a:gd name="T1" fmla="*/ 6 h 19"/>
                <a:gd name="T2" fmla="*/ 23 w 27"/>
                <a:gd name="T3" fmla="*/ 18 h 19"/>
                <a:gd name="T4" fmla="*/ 27 w 27"/>
                <a:gd name="T5" fmla="*/ 17 h 19"/>
                <a:gd name="T6" fmla="*/ 26 w 27"/>
                <a:gd name="T7" fmla="*/ 13 h 19"/>
                <a:gd name="T8" fmla="*/ 5 w 27"/>
                <a:gd name="T9" fmla="*/ 1 h 19"/>
                <a:gd name="T10" fmla="*/ 1 w 27"/>
                <a:gd name="T11" fmla="*/ 2 h 19"/>
                <a:gd name="T12" fmla="*/ 2 w 27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" y="6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9"/>
                    <a:pt x="26" y="19"/>
                    <a:pt x="27" y="17"/>
                  </a:cubicBezTo>
                  <a:cubicBezTo>
                    <a:pt x="27" y="16"/>
                    <a:pt x="27" y="14"/>
                    <a:pt x="26" y="1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lïḓé"/>
            <p:cNvSpPr/>
            <p:nvPr/>
          </p:nvSpPr>
          <p:spPr bwMode="auto">
            <a:xfrm>
              <a:off x="7458869" y="5420431"/>
              <a:ext cx="241300" cy="50800"/>
            </a:xfrm>
            <a:prstGeom prst="rect">
              <a:avLst/>
            </a:prstGeom>
            <a:solidFill>
              <a:srgbClr val="D15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îṣḻïdè"/>
            <p:cNvSpPr/>
            <p:nvPr/>
          </p:nvSpPr>
          <p:spPr bwMode="auto">
            <a:xfrm>
              <a:off x="8095457" y="5518856"/>
              <a:ext cx="79375" cy="276225"/>
            </a:xfrm>
            <a:custGeom>
              <a:avLst/>
              <a:gdLst>
                <a:gd name="T0" fmla="*/ 18 w 39"/>
                <a:gd name="T1" fmla="*/ 137 h 137"/>
                <a:gd name="T2" fmla="*/ 10 w 39"/>
                <a:gd name="T3" fmla="*/ 137 h 137"/>
                <a:gd name="T4" fmla="*/ 0 w 39"/>
                <a:gd name="T5" fmla="*/ 128 h 137"/>
                <a:gd name="T6" fmla="*/ 0 w 39"/>
                <a:gd name="T7" fmla="*/ 0 h 137"/>
                <a:gd name="T8" fmla="*/ 39 w 39"/>
                <a:gd name="T9" fmla="*/ 8 h 137"/>
                <a:gd name="T10" fmla="*/ 27 w 39"/>
                <a:gd name="T11" fmla="*/ 129 h 137"/>
                <a:gd name="T12" fmla="*/ 18 w 39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37">
                  <a:moveTo>
                    <a:pt x="18" y="137"/>
                  </a:moveTo>
                  <a:cubicBezTo>
                    <a:pt x="10" y="137"/>
                    <a:pt x="10" y="137"/>
                    <a:pt x="10" y="137"/>
                  </a:cubicBezTo>
                  <a:cubicBezTo>
                    <a:pt x="5" y="137"/>
                    <a:pt x="0" y="133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33"/>
                    <a:pt x="23" y="137"/>
                    <a:pt x="18" y="137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îś1idé"/>
            <p:cNvSpPr/>
            <p:nvPr/>
          </p:nvSpPr>
          <p:spPr bwMode="auto">
            <a:xfrm>
              <a:off x="7733507" y="5464881"/>
              <a:ext cx="442913" cy="338138"/>
            </a:xfrm>
            <a:custGeom>
              <a:avLst/>
              <a:gdLst>
                <a:gd name="T0" fmla="*/ 104 w 219"/>
                <a:gd name="T1" fmla="*/ 18 h 167"/>
                <a:gd name="T2" fmla="*/ 59 w 219"/>
                <a:gd name="T3" fmla="*/ 99 h 167"/>
                <a:gd name="T4" fmla="*/ 23 w 219"/>
                <a:gd name="T5" fmla="*/ 121 h 167"/>
                <a:gd name="T6" fmla="*/ 1 w 219"/>
                <a:gd name="T7" fmla="*/ 142 h 167"/>
                <a:gd name="T8" fmla="*/ 1 w 219"/>
                <a:gd name="T9" fmla="*/ 142 h 167"/>
                <a:gd name="T10" fmla="*/ 24 w 219"/>
                <a:gd name="T11" fmla="*/ 167 h 167"/>
                <a:gd name="T12" fmla="*/ 61 w 219"/>
                <a:gd name="T13" fmla="*/ 167 h 167"/>
                <a:gd name="T14" fmla="*/ 112 w 219"/>
                <a:gd name="T15" fmla="*/ 146 h 167"/>
                <a:gd name="T16" fmla="*/ 212 w 219"/>
                <a:gd name="T17" fmla="*/ 53 h 167"/>
                <a:gd name="T18" fmla="*/ 218 w 219"/>
                <a:gd name="T19" fmla="*/ 31 h 167"/>
                <a:gd name="T20" fmla="*/ 183 w 219"/>
                <a:gd name="T21" fmla="*/ 3 h 167"/>
                <a:gd name="T22" fmla="*/ 104 w 219"/>
                <a:gd name="T23" fmla="*/ 1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67">
                  <a:moveTo>
                    <a:pt x="104" y="18"/>
                  </a:moveTo>
                  <a:cubicBezTo>
                    <a:pt x="59" y="99"/>
                    <a:pt x="59" y="99"/>
                    <a:pt x="59" y="99"/>
                  </a:cubicBezTo>
                  <a:cubicBezTo>
                    <a:pt x="51" y="112"/>
                    <a:pt x="37" y="120"/>
                    <a:pt x="23" y="121"/>
                  </a:cubicBezTo>
                  <a:cubicBezTo>
                    <a:pt x="11" y="121"/>
                    <a:pt x="1" y="130"/>
                    <a:pt x="1" y="142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0" y="156"/>
                    <a:pt x="11" y="167"/>
                    <a:pt x="24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80" y="167"/>
                    <a:pt x="98" y="159"/>
                    <a:pt x="112" y="146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7" y="47"/>
                    <a:pt x="219" y="39"/>
                    <a:pt x="218" y="31"/>
                  </a:cubicBezTo>
                  <a:cubicBezTo>
                    <a:pt x="216" y="13"/>
                    <a:pt x="200" y="0"/>
                    <a:pt x="183" y="3"/>
                  </a:cubicBezTo>
                  <a:lnTo>
                    <a:pt x="104" y="18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ṧlïḍê"/>
            <p:cNvSpPr/>
            <p:nvPr/>
          </p:nvSpPr>
          <p:spPr bwMode="auto">
            <a:xfrm>
              <a:off x="7730332" y="5445832"/>
              <a:ext cx="442913" cy="334963"/>
            </a:xfrm>
            <a:custGeom>
              <a:avLst/>
              <a:gdLst>
                <a:gd name="T0" fmla="*/ 104 w 219"/>
                <a:gd name="T1" fmla="*/ 18 h 166"/>
                <a:gd name="T2" fmla="*/ 58 w 219"/>
                <a:gd name="T3" fmla="*/ 99 h 166"/>
                <a:gd name="T4" fmla="*/ 22 w 219"/>
                <a:gd name="T5" fmla="*/ 120 h 166"/>
                <a:gd name="T6" fmla="*/ 0 w 219"/>
                <a:gd name="T7" fmla="*/ 142 h 166"/>
                <a:gd name="T8" fmla="*/ 0 w 219"/>
                <a:gd name="T9" fmla="*/ 142 h 166"/>
                <a:gd name="T10" fmla="*/ 24 w 219"/>
                <a:gd name="T11" fmla="*/ 166 h 166"/>
                <a:gd name="T12" fmla="*/ 50 w 219"/>
                <a:gd name="T13" fmla="*/ 166 h 166"/>
                <a:gd name="T14" fmla="*/ 120 w 219"/>
                <a:gd name="T15" fmla="*/ 139 h 166"/>
                <a:gd name="T16" fmla="*/ 212 w 219"/>
                <a:gd name="T17" fmla="*/ 53 h 166"/>
                <a:gd name="T18" fmla="*/ 218 w 219"/>
                <a:gd name="T19" fmla="*/ 31 h 166"/>
                <a:gd name="T20" fmla="*/ 182 w 219"/>
                <a:gd name="T21" fmla="*/ 3 h 166"/>
                <a:gd name="T22" fmla="*/ 104 w 219"/>
                <a:gd name="T23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66">
                  <a:moveTo>
                    <a:pt x="104" y="18"/>
                  </a:moveTo>
                  <a:cubicBezTo>
                    <a:pt x="58" y="99"/>
                    <a:pt x="58" y="99"/>
                    <a:pt x="58" y="99"/>
                  </a:cubicBezTo>
                  <a:cubicBezTo>
                    <a:pt x="51" y="112"/>
                    <a:pt x="37" y="120"/>
                    <a:pt x="22" y="120"/>
                  </a:cubicBezTo>
                  <a:cubicBezTo>
                    <a:pt x="11" y="121"/>
                    <a:pt x="1" y="130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5"/>
                    <a:pt x="10" y="166"/>
                    <a:pt x="24" y="166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76" y="166"/>
                    <a:pt x="101" y="156"/>
                    <a:pt x="120" y="139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7" y="46"/>
                    <a:pt x="219" y="38"/>
                    <a:pt x="218" y="31"/>
                  </a:cubicBezTo>
                  <a:cubicBezTo>
                    <a:pt x="216" y="13"/>
                    <a:pt x="200" y="0"/>
                    <a:pt x="182" y="3"/>
                  </a:cubicBezTo>
                  <a:lnTo>
                    <a:pt x="104" y="18"/>
                  </a:ln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ï$ḷiḓe"/>
            <p:cNvSpPr/>
            <p:nvPr/>
          </p:nvSpPr>
          <p:spPr bwMode="auto">
            <a:xfrm>
              <a:off x="7863682" y="5596643"/>
              <a:ext cx="53975" cy="38100"/>
            </a:xfrm>
            <a:custGeom>
              <a:avLst/>
              <a:gdLst>
                <a:gd name="T0" fmla="*/ 1 w 27"/>
                <a:gd name="T1" fmla="*/ 6 h 19"/>
                <a:gd name="T2" fmla="*/ 22 w 27"/>
                <a:gd name="T3" fmla="*/ 18 h 19"/>
                <a:gd name="T4" fmla="*/ 26 w 27"/>
                <a:gd name="T5" fmla="*/ 17 h 19"/>
                <a:gd name="T6" fmla="*/ 25 w 27"/>
                <a:gd name="T7" fmla="*/ 13 h 19"/>
                <a:gd name="T8" fmla="*/ 4 w 27"/>
                <a:gd name="T9" fmla="*/ 1 h 19"/>
                <a:gd name="T10" fmla="*/ 0 w 27"/>
                <a:gd name="T11" fmla="*/ 2 h 19"/>
                <a:gd name="T12" fmla="*/ 1 w 27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1" y="6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5" y="19"/>
                    <a:pt x="26" y="17"/>
                  </a:cubicBezTo>
                  <a:cubicBezTo>
                    <a:pt x="27" y="16"/>
                    <a:pt x="26" y="14"/>
                    <a:pt x="25" y="1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i$ḻíḋê"/>
            <p:cNvSpPr/>
            <p:nvPr/>
          </p:nvSpPr>
          <p:spPr bwMode="auto">
            <a:xfrm>
              <a:off x="7879557" y="5564893"/>
              <a:ext cx="53975" cy="38100"/>
            </a:xfrm>
            <a:custGeom>
              <a:avLst/>
              <a:gdLst>
                <a:gd name="T0" fmla="*/ 2 w 27"/>
                <a:gd name="T1" fmla="*/ 6 h 19"/>
                <a:gd name="T2" fmla="*/ 22 w 27"/>
                <a:gd name="T3" fmla="*/ 18 h 19"/>
                <a:gd name="T4" fmla="*/ 26 w 27"/>
                <a:gd name="T5" fmla="*/ 17 h 19"/>
                <a:gd name="T6" fmla="*/ 25 w 27"/>
                <a:gd name="T7" fmla="*/ 13 h 19"/>
                <a:gd name="T8" fmla="*/ 5 w 27"/>
                <a:gd name="T9" fmla="*/ 1 h 19"/>
                <a:gd name="T10" fmla="*/ 1 w 27"/>
                <a:gd name="T11" fmla="*/ 2 h 19"/>
                <a:gd name="T12" fmla="*/ 2 w 27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" y="6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5" y="19"/>
                    <a:pt x="26" y="17"/>
                  </a:cubicBezTo>
                  <a:cubicBezTo>
                    <a:pt x="27" y="16"/>
                    <a:pt x="27" y="14"/>
                    <a:pt x="25" y="1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ïṩľîḍé"/>
            <p:cNvSpPr/>
            <p:nvPr/>
          </p:nvSpPr>
          <p:spPr bwMode="auto">
            <a:xfrm>
              <a:off x="7895432" y="5531556"/>
              <a:ext cx="55563" cy="39688"/>
            </a:xfrm>
            <a:custGeom>
              <a:avLst/>
              <a:gdLst>
                <a:gd name="T0" fmla="*/ 2 w 27"/>
                <a:gd name="T1" fmla="*/ 6 h 19"/>
                <a:gd name="T2" fmla="*/ 23 w 27"/>
                <a:gd name="T3" fmla="*/ 19 h 19"/>
                <a:gd name="T4" fmla="*/ 26 w 27"/>
                <a:gd name="T5" fmla="*/ 18 h 19"/>
                <a:gd name="T6" fmla="*/ 26 w 27"/>
                <a:gd name="T7" fmla="*/ 14 h 19"/>
                <a:gd name="T8" fmla="*/ 5 w 27"/>
                <a:gd name="T9" fmla="*/ 1 h 19"/>
                <a:gd name="T10" fmla="*/ 1 w 27"/>
                <a:gd name="T11" fmla="*/ 2 h 19"/>
                <a:gd name="T12" fmla="*/ 2 w 27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" y="6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6" y="19"/>
                    <a:pt x="26" y="18"/>
                  </a:cubicBezTo>
                  <a:cubicBezTo>
                    <a:pt x="27" y="16"/>
                    <a:pt x="27" y="15"/>
                    <a:pt x="26" y="1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ïşḷiḓè"/>
            <p:cNvSpPr/>
            <p:nvPr/>
          </p:nvSpPr>
          <p:spPr bwMode="auto">
            <a:xfrm>
              <a:off x="7938294" y="5431543"/>
              <a:ext cx="227013" cy="52388"/>
            </a:xfrm>
            <a:prstGeom prst="rect">
              <a:avLst/>
            </a:prstGeom>
            <a:solidFill>
              <a:srgbClr val="D15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iš1íde"/>
            <p:cNvSpPr/>
            <p:nvPr/>
          </p:nvSpPr>
          <p:spPr bwMode="auto">
            <a:xfrm>
              <a:off x="7530307" y="3593218"/>
              <a:ext cx="641350" cy="66675"/>
            </a:xfrm>
            <a:prstGeom prst="rect">
              <a:avLst/>
            </a:prstGeom>
            <a:solidFill>
              <a:srgbClr val="2C3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ṡľidé"/>
            <p:cNvSpPr/>
            <p:nvPr/>
          </p:nvSpPr>
          <p:spPr bwMode="auto">
            <a:xfrm>
              <a:off x="7530307" y="3593218"/>
              <a:ext cx="6413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ṥḷïḑê"/>
            <p:cNvSpPr/>
            <p:nvPr/>
          </p:nvSpPr>
          <p:spPr bwMode="auto">
            <a:xfrm>
              <a:off x="7960519" y="2588331"/>
              <a:ext cx="255588" cy="1004888"/>
            </a:xfrm>
            <a:custGeom>
              <a:avLst/>
              <a:gdLst>
                <a:gd name="T0" fmla="*/ 75 w 126"/>
                <a:gd name="T1" fmla="*/ 0 h 497"/>
                <a:gd name="T2" fmla="*/ 2 w 126"/>
                <a:gd name="T3" fmla="*/ 237 h 497"/>
                <a:gd name="T4" fmla="*/ 7 w 126"/>
                <a:gd name="T5" fmla="*/ 497 h 497"/>
                <a:gd name="T6" fmla="*/ 39 w 126"/>
                <a:gd name="T7" fmla="*/ 497 h 497"/>
                <a:gd name="T8" fmla="*/ 104 w 126"/>
                <a:gd name="T9" fmla="*/ 493 h 497"/>
                <a:gd name="T10" fmla="*/ 126 w 126"/>
                <a:gd name="T11" fmla="*/ 120 h 497"/>
                <a:gd name="T12" fmla="*/ 75 w 126"/>
                <a:gd name="T13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497">
                  <a:moveTo>
                    <a:pt x="75" y="0"/>
                  </a:moveTo>
                  <a:cubicBezTo>
                    <a:pt x="75" y="0"/>
                    <a:pt x="0" y="176"/>
                    <a:pt x="2" y="237"/>
                  </a:cubicBezTo>
                  <a:cubicBezTo>
                    <a:pt x="3" y="295"/>
                    <a:pt x="7" y="477"/>
                    <a:pt x="7" y="497"/>
                  </a:cubicBezTo>
                  <a:cubicBezTo>
                    <a:pt x="39" y="497"/>
                    <a:pt x="39" y="497"/>
                    <a:pt x="39" y="497"/>
                  </a:cubicBezTo>
                  <a:cubicBezTo>
                    <a:pt x="104" y="493"/>
                    <a:pt x="104" y="493"/>
                    <a:pt x="104" y="493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02" y="51"/>
                    <a:pt x="75" y="0"/>
                    <a:pt x="75" y="0"/>
                  </a:cubicBezTo>
                </a:path>
              </a:pathLst>
            </a:custGeom>
            <a:solidFill>
              <a:srgbClr val="AA2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î$1iḋé"/>
            <p:cNvSpPr/>
            <p:nvPr/>
          </p:nvSpPr>
          <p:spPr bwMode="auto">
            <a:xfrm>
              <a:off x="7974807" y="3593218"/>
              <a:ext cx="65088" cy="3175"/>
            </a:xfrm>
            <a:custGeom>
              <a:avLst/>
              <a:gdLst>
                <a:gd name="T0" fmla="*/ 32 w 32"/>
                <a:gd name="T1" fmla="*/ 0 h 2"/>
                <a:gd name="T2" fmla="*/ 0 w 32"/>
                <a:gd name="T3" fmla="*/ 0 h 2"/>
                <a:gd name="T4" fmla="*/ 0 w 32"/>
                <a:gd name="T5" fmla="*/ 2 h 2"/>
                <a:gd name="T6" fmla="*/ 32 w 3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3D2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í$ľïďè"/>
            <p:cNvSpPr/>
            <p:nvPr/>
          </p:nvSpPr>
          <p:spPr bwMode="auto">
            <a:xfrm>
              <a:off x="7628732" y="3507493"/>
              <a:ext cx="198438" cy="111125"/>
            </a:xfrm>
            <a:custGeom>
              <a:avLst/>
              <a:gdLst>
                <a:gd name="T0" fmla="*/ 12 w 98"/>
                <a:gd name="T1" fmla="*/ 26 h 55"/>
                <a:gd name="T2" fmla="*/ 77 w 98"/>
                <a:gd name="T3" fmla="*/ 3 h 55"/>
                <a:gd name="T4" fmla="*/ 95 w 98"/>
                <a:gd name="T5" fmla="*/ 11 h 55"/>
                <a:gd name="T6" fmla="*/ 95 w 98"/>
                <a:gd name="T7" fmla="*/ 12 h 55"/>
                <a:gd name="T8" fmla="*/ 86 w 98"/>
                <a:gd name="T9" fmla="*/ 29 h 55"/>
                <a:gd name="T10" fmla="*/ 21 w 98"/>
                <a:gd name="T11" fmla="*/ 52 h 55"/>
                <a:gd name="T12" fmla="*/ 3 w 98"/>
                <a:gd name="T13" fmla="*/ 45 h 55"/>
                <a:gd name="T14" fmla="*/ 2 w 98"/>
                <a:gd name="T15" fmla="*/ 44 h 55"/>
                <a:gd name="T16" fmla="*/ 12 w 98"/>
                <a:gd name="T1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5">
                  <a:moveTo>
                    <a:pt x="12" y="26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84" y="0"/>
                    <a:pt x="92" y="4"/>
                    <a:pt x="95" y="11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8" y="19"/>
                    <a:pt x="93" y="27"/>
                    <a:pt x="86" y="29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13" y="55"/>
                    <a:pt x="5" y="52"/>
                    <a:pt x="3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37"/>
                    <a:pt x="4" y="29"/>
                    <a:pt x="12" y="26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ŝľídê"/>
            <p:cNvSpPr/>
            <p:nvPr/>
          </p:nvSpPr>
          <p:spPr bwMode="auto">
            <a:xfrm>
              <a:off x="7209632" y="3417006"/>
              <a:ext cx="657225" cy="715963"/>
            </a:xfrm>
            <a:custGeom>
              <a:avLst/>
              <a:gdLst>
                <a:gd name="T0" fmla="*/ 318 w 325"/>
                <a:gd name="T1" fmla="*/ 255 h 354"/>
                <a:gd name="T2" fmla="*/ 307 w 325"/>
                <a:gd name="T3" fmla="*/ 266 h 354"/>
                <a:gd name="T4" fmla="*/ 193 w 325"/>
                <a:gd name="T5" fmla="*/ 343 h 354"/>
                <a:gd name="T6" fmla="*/ 143 w 325"/>
                <a:gd name="T7" fmla="*/ 334 h 354"/>
                <a:gd name="T8" fmla="*/ 11 w 325"/>
                <a:gd name="T9" fmla="*/ 138 h 354"/>
                <a:gd name="T10" fmla="*/ 21 w 325"/>
                <a:gd name="T11" fmla="*/ 88 h 354"/>
                <a:gd name="T12" fmla="*/ 22 w 325"/>
                <a:gd name="T13" fmla="*/ 87 h 354"/>
                <a:gd name="T14" fmla="*/ 135 w 325"/>
                <a:gd name="T15" fmla="*/ 11 h 354"/>
                <a:gd name="T16" fmla="*/ 185 w 325"/>
                <a:gd name="T17" fmla="*/ 21 h 354"/>
                <a:gd name="T18" fmla="*/ 236 w 325"/>
                <a:gd name="T19" fmla="*/ 96 h 354"/>
                <a:gd name="T20" fmla="*/ 286 w 325"/>
                <a:gd name="T21" fmla="*/ 171 h 354"/>
                <a:gd name="T22" fmla="*/ 317 w 325"/>
                <a:gd name="T23" fmla="*/ 216 h 354"/>
                <a:gd name="T24" fmla="*/ 318 w 325"/>
                <a:gd name="T25" fmla="*/ 25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354">
                  <a:moveTo>
                    <a:pt x="318" y="255"/>
                  </a:moveTo>
                  <a:cubicBezTo>
                    <a:pt x="315" y="260"/>
                    <a:pt x="312" y="263"/>
                    <a:pt x="307" y="266"/>
                  </a:cubicBezTo>
                  <a:cubicBezTo>
                    <a:pt x="193" y="343"/>
                    <a:pt x="193" y="343"/>
                    <a:pt x="193" y="343"/>
                  </a:cubicBezTo>
                  <a:cubicBezTo>
                    <a:pt x="177" y="354"/>
                    <a:pt x="154" y="350"/>
                    <a:pt x="143" y="334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0" y="121"/>
                    <a:pt x="4" y="99"/>
                    <a:pt x="21" y="88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52" y="0"/>
                    <a:pt x="174" y="4"/>
                    <a:pt x="185" y="21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86" y="171"/>
                    <a:pt x="286" y="171"/>
                    <a:pt x="286" y="171"/>
                  </a:cubicBezTo>
                  <a:cubicBezTo>
                    <a:pt x="317" y="216"/>
                    <a:pt x="317" y="216"/>
                    <a:pt x="317" y="216"/>
                  </a:cubicBezTo>
                  <a:cubicBezTo>
                    <a:pt x="325" y="228"/>
                    <a:pt x="325" y="244"/>
                    <a:pt x="318" y="255"/>
                  </a:cubicBezTo>
                </a:path>
              </a:pathLst>
            </a:custGeom>
            <a:solidFill>
              <a:srgbClr val="C2C2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iṧ1îďê"/>
            <p:cNvSpPr/>
            <p:nvPr/>
          </p:nvSpPr>
          <p:spPr bwMode="auto">
            <a:xfrm>
              <a:off x="7435057" y="3645606"/>
              <a:ext cx="69850" cy="76200"/>
            </a:xfrm>
            <a:custGeom>
              <a:avLst/>
              <a:gdLst>
                <a:gd name="T0" fmla="*/ 29 w 35"/>
                <a:gd name="T1" fmla="*/ 10 h 38"/>
                <a:gd name="T2" fmla="*/ 28 w 35"/>
                <a:gd name="T3" fmla="*/ 33 h 38"/>
                <a:gd name="T4" fmla="*/ 6 w 35"/>
                <a:gd name="T5" fmla="*/ 27 h 38"/>
                <a:gd name="T6" fmla="*/ 8 w 35"/>
                <a:gd name="T7" fmla="*/ 4 h 38"/>
                <a:gd name="T8" fmla="*/ 29 w 35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29" y="10"/>
                  </a:moveTo>
                  <a:cubicBezTo>
                    <a:pt x="35" y="18"/>
                    <a:pt x="34" y="29"/>
                    <a:pt x="28" y="33"/>
                  </a:cubicBezTo>
                  <a:cubicBezTo>
                    <a:pt x="21" y="38"/>
                    <a:pt x="11" y="35"/>
                    <a:pt x="6" y="27"/>
                  </a:cubicBezTo>
                  <a:cubicBezTo>
                    <a:pt x="0" y="19"/>
                    <a:pt x="1" y="9"/>
                    <a:pt x="8" y="4"/>
                  </a:cubicBezTo>
                  <a:cubicBezTo>
                    <a:pt x="14" y="0"/>
                    <a:pt x="24" y="2"/>
                    <a:pt x="2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lïḓê"/>
            <p:cNvSpPr/>
            <p:nvPr/>
          </p:nvSpPr>
          <p:spPr bwMode="auto">
            <a:xfrm>
              <a:off x="7557294" y="3610681"/>
              <a:ext cx="231775" cy="249238"/>
            </a:xfrm>
            <a:custGeom>
              <a:avLst/>
              <a:gdLst>
                <a:gd name="T0" fmla="*/ 64 w 114"/>
                <a:gd name="T1" fmla="*/ 0 h 123"/>
                <a:gd name="T2" fmla="*/ 59 w 114"/>
                <a:gd name="T3" fmla="*/ 7 h 123"/>
                <a:gd name="T4" fmla="*/ 58 w 114"/>
                <a:gd name="T5" fmla="*/ 8 h 123"/>
                <a:gd name="T6" fmla="*/ 8 w 114"/>
                <a:gd name="T7" fmla="*/ 52 h 123"/>
                <a:gd name="T8" fmla="*/ 0 w 114"/>
                <a:gd name="T9" fmla="*/ 68 h 123"/>
                <a:gd name="T10" fmla="*/ 2 w 114"/>
                <a:gd name="T11" fmla="*/ 75 h 123"/>
                <a:gd name="T12" fmla="*/ 10 w 114"/>
                <a:gd name="T13" fmla="*/ 78 h 123"/>
                <a:gd name="T14" fmla="*/ 25 w 114"/>
                <a:gd name="T15" fmla="*/ 71 h 123"/>
                <a:gd name="T16" fmla="*/ 63 w 114"/>
                <a:gd name="T17" fmla="*/ 37 h 123"/>
                <a:gd name="T18" fmla="*/ 65 w 114"/>
                <a:gd name="T19" fmla="*/ 42 h 123"/>
                <a:gd name="T20" fmla="*/ 66 w 114"/>
                <a:gd name="T21" fmla="*/ 42 h 123"/>
                <a:gd name="T22" fmla="*/ 17 w 114"/>
                <a:gd name="T23" fmla="*/ 85 h 123"/>
                <a:gd name="T24" fmla="*/ 8 w 114"/>
                <a:gd name="T25" fmla="*/ 101 h 123"/>
                <a:gd name="T26" fmla="*/ 10 w 114"/>
                <a:gd name="T27" fmla="*/ 108 h 123"/>
                <a:gd name="T28" fmla="*/ 18 w 114"/>
                <a:gd name="T29" fmla="*/ 111 h 123"/>
                <a:gd name="T30" fmla="*/ 33 w 114"/>
                <a:gd name="T31" fmla="*/ 104 h 123"/>
                <a:gd name="T32" fmla="*/ 80 w 114"/>
                <a:gd name="T33" fmla="*/ 64 h 123"/>
                <a:gd name="T34" fmla="*/ 83 w 114"/>
                <a:gd name="T35" fmla="*/ 68 h 123"/>
                <a:gd name="T36" fmla="*/ 50 w 114"/>
                <a:gd name="T37" fmla="*/ 97 h 123"/>
                <a:gd name="T38" fmla="*/ 41 w 114"/>
                <a:gd name="T39" fmla="*/ 113 h 123"/>
                <a:gd name="T40" fmla="*/ 44 w 114"/>
                <a:gd name="T41" fmla="*/ 120 h 123"/>
                <a:gd name="T42" fmla="*/ 51 w 114"/>
                <a:gd name="T43" fmla="*/ 123 h 123"/>
                <a:gd name="T44" fmla="*/ 66 w 114"/>
                <a:gd name="T45" fmla="*/ 116 h 123"/>
                <a:gd name="T46" fmla="*/ 114 w 114"/>
                <a:gd name="T47" fmla="*/ 75 h 123"/>
                <a:gd name="T48" fmla="*/ 64 w 114"/>
                <a:gd name="T4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123">
                  <a:moveTo>
                    <a:pt x="64" y="0"/>
                  </a:moveTo>
                  <a:cubicBezTo>
                    <a:pt x="62" y="2"/>
                    <a:pt x="60" y="5"/>
                    <a:pt x="59" y="7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3" y="57"/>
                    <a:pt x="0" y="63"/>
                    <a:pt x="0" y="68"/>
                  </a:cubicBezTo>
                  <a:cubicBezTo>
                    <a:pt x="0" y="71"/>
                    <a:pt x="0" y="73"/>
                    <a:pt x="2" y="75"/>
                  </a:cubicBezTo>
                  <a:cubicBezTo>
                    <a:pt x="4" y="77"/>
                    <a:pt x="6" y="78"/>
                    <a:pt x="10" y="78"/>
                  </a:cubicBezTo>
                  <a:cubicBezTo>
                    <a:pt x="14" y="78"/>
                    <a:pt x="20" y="76"/>
                    <a:pt x="25" y="71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9"/>
                    <a:pt x="65" y="40"/>
                    <a:pt x="65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1" y="90"/>
                    <a:pt x="8" y="96"/>
                    <a:pt x="8" y="101"/>
                  </a:cubicBezTo>
                  <a:cubicBezTo>
                    <a:pt x="8" y="104"/>
                    <a:pt x="9" y="106"/>
                    <a:pt x="10" y="108"/>
                  </a:cubicBezTo>
                  <a:cubicBezTo>
                    <a:pt x="12" y="110"/>
                    <a:pt x="15" y="111"/>
                    <a:pt x="18" y="111"/>
                  </a:cubicBezTo>
                  <a:cubicBezTo>
                    <a:pt x="23" y="111"/>
                    <a:pt x="28" y="109"/>
                    <a:pt x="33" y="10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44" y="102"/>
                    <a:pt x="41" y="108"/>
                    <a:pt x="41" y="113"/>
                  </a:cubicBezTo>
                  <a:cubicBezTo>
                    <a:pt x="41" y="116"/>
                    <a:pt x="42" y="118"/>
                    <a:pt x="44" y="120"/>
                  </a:cubicBezTo>
                  <a:cubicBezTo>
                    <a:pt x="45" y="122"/>
                    <a:pt x="48" y="123"/>
                    <a:pt x="51" y="123"/>
                  </a:cubicBezTo>
                  <a:cubicBezTo>
                    <a:pt x="56" y="123"/>
                    <a:pt x="61" y="121"/>
                    <a:pt x="66" y="116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686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ï$lïḍè"/>
            <p:cNvSpPr/>
            <p:nvPr/>
          </p:nvSpPr>
          <p:spPr bwMode="auto">
            <a:xfrm>
              <a:off x="7660482" y="3505906"/>
              <a:ext cx="263525" cy="261938"/>
            </a:xfrm>
            <a:custGeom>
              <a:avLst/>
              <a:gdLst>
                <a:gd name="T0" fmla="*/ 120 w 130"/>
                <a:gd name="T1" fmla="*/ 68 h 130"/>
                <a:gd name="T2" fmla="*/ 76 w 130"/>
                <a:gd name="T3" fmla="*/ 108 h 130"/>
                <a:gd name="T4" fmla="*/ 30 w 130"/>
                <a:gd name="T5" fmla="*/ 120 h 130"/>
                <a:gd name="T6" fmla="*/ 11 w 130"/>
                <a:gd name="T7" fmla="*/ 93 h 130"/>
                <a:gd name="T8" fmla="*/ 10 w 130"/>
                <a:gd name="T9" fmla="*/ 56 h 130"/>
                <a:gd name="T10" fmla="*/ 43 w 130"/>
                <a:gd name="T11" fmla="*/ 15 h 130"/>
                <a:gd name="T12" fmla="*/ 85 w 130"/>
                <a:gd name="T13" fmla="*/ 10 h 130"/>
                <a:gd name="T14" fmla="*/ 110 w 130"/>
                <a:gd name="T15" fmla="*/ 30 h 130"/>
                <a:gd name="T16" fmla="*/ 120 w 130"/>
                <a:gd name="T17" fmla="*/ 6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30">
                  <a:moveTo>
                    <a:pt x="120" y="68"/>
                  </a:moveTo>
                  <a:cubicBezTo>
                    <a:pt x="120" y="68"/>
                    <a:pt x="85" y="99"/>
                    <a:pt x="76" y="108"/>
                  </a:cubicBezTo>
                  <a:cubicBezTo>
                    <a:pt x="57" y="126"/>
                    <a:pt x="43" y="130"/>
                    <a:pt x="30" y="120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3" y="77"/>
                    <a:pt x="0" y="68"/>
                    <a:pt x="10" y="5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4" y="2"/>
                    <a:pt x="72" y="0"/>
                    <a:pt x="85" y="1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23" y="40"/>
                    <a:pt x="130" y="56"/>
                    <a:pt x="120" y="6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íšļîdê"/>
            <p:cNvSpPr/>
            <p:nvPr/>
          </p:nvSpPr>
          <p:spPr bwMode="auto">
            <a:xfrm>
              <a:off x="7555707" y="3618618"/>
              <a:ext cx="166688" cy="144463"/>
            </a:xfrm>
            <a:custGeom>
              <a:avLst/>
              <a:gdLst>
                <a:gd name="T0" fmla="*/ 72 w 82"/>
                <a:gd name="T1" fmla="*/ 25 h 71"/>
                <a:gd name="T2" fmla="*/ 25 w 82"/>
                <a:gd name="T3" fmla="*/ 63 h 71"/>
                <a:gd name="T4" fmla="*/ 4 w 82"/>
                <a:gd name="T5" fmla="*/ 66 h 71"/>
                <a:gd name="T6" fmla="*/ 10 w 82"/>
                <a:gd name="T7" fmla="*/ 46 h 71"/>
                <a:gd name="T8" fmla="*/ 57 w 82"/>
                <a:gd name="T9" fmla="*/ 8 h 71"/>
                <a:gd name="T10" fmla="*/ 78 w 82"/>
                <a:gd name="T11" fmla="*/ 4 h 71"/>
                <a:gd name="T12" fmla="*/ 72 w 82"/>
                <a:gd name="T13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1">
                  <a:moveTo>
                    <a:pt x="72" y="25"/>
                  </a:moveTo>
                  <a:cubicBezTo>
                    <a:pt x="25" y="63"/>
                    <a:pt x="25" y="63"/>
                    <a:pt x="25" y="63"/>
                  </a:cubicBezTo>
                  <a:cubicBezTo>
                    <a:pt x="18" y="69"/>
                    <a:pt x="8" y="71"/>
                    <a:pt x="4" y="66"/>
                  </a:cubicBezTo>
                  <a:cubicBezTo>
                    <a:pt x="0" y="61"/>
                    <a:pt x="3" y="52"/>
                    <a:pt x="10" y="46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4" y="1"/>
                    <a:pt x="74" y="0"/>
                    <a:pt x="78" y="4"/>
                  </a:cubicBezTo>
                  <a:cubicBezTo>
                    <a:pt x="82" y="9"/>
                    <a:pt x="79" y="18"/>
                    <a:pt x="72" y="25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ṣļïďè"/>
            <p:cNvSpPr/>
            <p:nvPr/>
          </p:nvSpPr>
          <p:spPr bwMode="auto">
            <a:xfrm>
              <a:off x="7571582" y="3677356"/>
              <a:ext cx="166688" cy="144463"/>
            </a:xfrm>
            <a:custGeom>
              <a:avLst/>
              <a:gdLst>
                <a:gd name="T0" fmla="*/ 72 w 82"/>
                <a:gd name="T1" fmla="*/ 25 h 71"/>
                <a:gd name="T2" fmla="*/ 25 w 82"/>
                <a:gd name="T3" fmla="*/ 63 h 71"/>
                <a:gd name="T4" fmla="*/ 4 w 82"/>
                <a:gd name="T5" fmla="*/ 66 h 71"/>
                <a:gd name="T6" fmla="*/ 10 w 82"/>
                <a:gd name="T7" fmla="*/ 46 h 71"/>
                <a:gd name="T8" fmla="*/ 57 w 82"/>
                <a:gd name="T9" fmla="*/ 8 h 71"/>
                <a:gd name="T10" fmla="*/ 78 w 82"/>
                <a:gd name="T11" fmla="*/ 5 h 71"/>
                <a:gd name="T12" fmla="*/ 72 w 82"/>
                <a:gd name="T13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1">
                  <a:moveTo>
                    <a:pt x="72" y="25"/>
                  </a:moveTo>
                  <a:cubicBezTo>
                    <a:pt x="25" y="63"/>
                    <a:pt x="25" y="63"/>
                    <a:pt x="25" y="63"/>
                  </a:cubicBezTo>
                  <a:cubicBezTo>
                    <a:pt x="18" y="70"/>
                    <a:pt x="8" y="71"/>
                    <a:pt x="4" y="66"/>
                  </a:cubicBezTo>
                  <a:cubicBezTo>
                    <a:pt x="0" y="62"/>
                    <a:pt x="2" y="53"/>
                    <a:pt x="10" y="46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4" y="1"/>
                    <a:pt x="74" y="0"/>
                    <a:pt x="78" y="5"/>
                  </a:cubicBezTo>
                  <a:cubicBezTo>
                    <a:pt x="82" y="9"/>
                    <a:pt x="79" y="19"/>
                    <a:pt x="72" y="25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iṩľïḓê"/>
            <p:cNvSpPr/>
            <p:nvPr/>
          </p:nvSpPr>
          <p:spPr bwMode="auto">
            <a:xfrm>
              <a:off x="7635082" y="3697993"/>
              <a:ext cx="165100" cy="146050"/>
            </a:xfrm>
            <a:custGeom>
              <a:avLst/>
              <a:gdLst>
                <a:gd name="T0" fmla="*/ 72 w 82"/>
                <a:gd name="T1" fmla="*/ 25 h 72"/>
                <a:gd name="T2" fmla="*/ 25 w 82"/>
                <a:gd name="T3" fmla="*/ 64 h 72"/>
                <a:gd name="T4" fmla="*/ 4 w 82"/>
                <a:gd name="T5" fmla="*/ 67 h 72"/>
                <a:gd name="T6" fmla="*/ 10 w 82"/>
                <a:gd name="T7" fmla="*/ 47 h 72"/>
                <a:gd name="T8" fmla="*/ 56 w 82"/>
                <a:gd name="T9" fmla="*/ 8 h 72"/>
                <a:gd name="T10" fmla="*/ 78 w 82"/>
                <a:gd name="T11" fmla="*/ 5 h 72"/>
                <a:gd name="T12" fmla="*/ 72 w 82"/>
                <a:gd name="T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2">
                  <a:moveTo>
                    <a:pt x="72" y="25"/>
                  </a:moveTo>
                  <a:cubicBezTo>
                    <a:pt x="25" y="64"/>
                    <a:pt x="25" y="64"/>
                    <a:pt x="25" y="64"/>
                  </a:cubicBezTo>
                  <a:cubicBezTo>
                    <a:pt x="18" y="70"/>
                    <a:pt x="8" y="72"/>
                    <a:pt x="4" y="67"/>
                  </a:cubicBezTo>
                  <a:cubicBezTo>
                    <a:pt x="0" y="62"/>
                    <a:pt x="2" y="53"/>
                    <a:pt x="10" y="4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64" y="2"/>
                    <a:pt x="73" y="0"/>
                    <a:pt x="78" y="5"/>
                  </a:cubicBezTo>
                  <a:cubicBezTo>
                    <a:pt x="82" y="10"/>
                    <a:pt x="79" y="19"/>
                    <a:pt x="72" y="25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ïṧliḓé"/>
            <p:cNvSpPr/>
            <p:nvPr/>
          </p:nvSpPr>
          <p:spPr bwMode="auto">
            <a:xfrm>
              <a:off x="7730332" y="2462918"/>
              <a:ext cx="568325" cy="1228725"/>
            </a:xfrm>
            <a:custGeom>
              <a:avLst/>
              <a:gdLst>
                <a:gd name="T0" fmla="*/ 235 w 281"/>
                <a:gd name="T1" fmla="*/ 407 h 608"/>
                <a:gd name="T2" fmla="*/ 198 w 281"/>
                <a:gd name="T3" fmla="*/ 468 h 608"/>
                <a:gd name="T4" fmla="*/ 172 w 281"/>
                <a:gd name="T5" fmla="*/ 497 h 608"/>
                <a:gd name="T6" fmla="*/ 73 w 281"/>
                <a:gd name="T7" fmla="*/ 596 h 608"/>
                <a:gd name="T8" fmla="*/ 53 w 281"/>
                <a:gd name="T9" fmla="*/ 606 h 608"/>
                <a:gd name="T10" fmla="*/ 15 w 281"/>
                <a:gd name="T11" fmla="*/ 589 h 608"/>
                <a:gd name="T12" fmla="*/ 31 w 281"/>
                <a:gd name="T13" fmla="*/ 535 h 608"/>
                <a:gd name="T14" fmla="*/ 119 w 281"/>
                <a:gd name="T15" fmla="*/ 437 h 608"/>
                <a:gd name="T16" fmla="*/ 144 w 281"/>
                <a:gd name="T17" fmla="*/ 403 h 608"/>
                <a:gd name="T18" fmla="*/ 163 w 281"/>
                <a:gd name="T19" fmla="*/ 369 h 608"/>
                <a:gd name="T20" fmla="*/ 182 w 281"/>
                <a:gd name="T21" fmla="*/ 173 h 608"/>
                <a:gd name="T22" fmla="*/ 159 w 281"/>
                <a:gd name="T23" fmla="*/ 63 h 608"/>
                <a:gd name="T24" fmla="*/ 189 w 281"/>
                <a:gd name="T25" fmla="*/ 5 h 608"/>
                <a:gd name="T26" fmla="*/ 239 w 281"/>
                <a:gd name="T27" fmla="*/ 44 h 608"/>
                <a:gd name="T28" fmla="*/ 262 w 281"/>
                <a:gd name="T29" fmla="*/ 153 h 608"/>
                <a:gd name="T30" fmla="*/ 235 w 281"/>
                <a:gd name="T31" fmla="*/ 40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1" h="608">
                  <a:moveTo>
                    <a:pt x="235" y="407"/>
                  </a:moveTo>
                  <a:cubicBezTo>
                    <a:pt x="225" y="429"/>
                    <a:pt x="212" y="450"/>
                    <a:pt x="198" y="468"/>
                  </a:cubicBezTo>
                  <a:cubicBezTo>
                    <a:pt x="190" y="478"/>
                    <a:pt x="181" y="488"/>
                    <a:pt x="172" y="497"/>
                  </a:cubicBezTo>
                  <a:cubicBezTo>
                    <a:pt x="73" y="596"/>
                    <a:pt x="73" y="596"/>
                    <a:pt x="73" y="596"/>
                  </a:cubicBezTo>
                  <a:cubicBezTo>
                    <a:pt x="68" y="602"/>
                    <a:pt x="61" y="605"/>
                    <a:pt x="53" y="606"/>
                  </a:cubicBezTo>
                  <a:cubicBezTo>
                    <a:pt x="40" y="608"/>
                    <a:pt x="25" y="602"/>
                    <a:pt x="15" y="589"/>
                  </a:cubicBezTo>
                  <a:cubicBezTo>
                    <a:pt x="0" y="568"/>
                    <a:pt x="14" y="552"/>
                    <a:pt x="31" y="535"/>
                  </a:cubicBezTo>
                  <a:cubicBezTo>
                    <a:pt x="119" y="437"/>
                    <a:pt x="119" y="437"/>
                    <a:pt x="119" y="437"/>
                  </a:cubicBezTo>
                  <a:cubicBezTo>
                    <a:pt x="128" y="426"/>
                    <a:pt x="137" y="414"/>
                    <a:pt x="144" y="403"/>
                  </a:cubicBezTo>
                  <a:cubicBezTo>
                    <a:pt x="151" y="392"/>
                    <a:pt x="157" y="381"/>
                    <a:pt x="163" y="369"/>
                  </a:cubicBezTo>
                  <a:cubicBezTo>
                    <a:pt x="191" y="308"/>
                    <a:pt x="197" y="240"/>
                    <a:pt x="182" y="173"/>
                  </a:cubicBezTo>
                  <a:cubicBezTo>
                    <a:pt x="159" y="63"/>
                    <a:pt x="159" y="63"/>
                    <a:pt x="159" y="63"/>
                  </a:cubicBezTo>
                  <a:cubicBezTo>
                    <a:pt x="153" y="36"/>
                    <a:pt x="167" y="11"/>
                    <a:pt x="189" y="5"/>
                  </a:cubicBezTo>
                  <a:cubicBezTo>
                    <a:pt x="211" y="0"/>
                    <a:pt x="233" y="17"/>
                    <a:pt x="239" y="44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81" y="242"/>
                    <a:pt x="271" y="333"/>
                    <a:pt x="235" y="407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íṡľîďé"/>
            <p:cNvSpPr/>
            <p:nvPr/>
          </p:nvSpPr>
          <p:spPr bwMode="auto">
            <a:xfrm>
              <a:off x="8028782" y="3178881"/>
              <a:ext cx="192088" cy="201613"/>
            </a:xfrm>
            <a:custGeom>
              <a:avLst/>
              <a:gdLst>
                <a:gd name="T0" fmla="*/ 22 w 95"/>
                <a:gd name="T1" fmla="*/ 0 h 100"/>
                <a:gd name="T2" fmla="*/ 95 w 95"/>
                <a:gd name="T3" fmla="*/ 38 h 100"/>
                <a:gd name="T4" fmla="*/ 60 w 95"/>
                <a:gd name="T5" fmla="*/ 100 h 100"/>
                <a:gd name="T6" fmla="*/ 0 w 95"/>
                <a:gd name="T7" fmla="*/ 42 h 100"/>
                <a:gd name="T8" fmla="*/ 22 w 95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0">
                  <a:moveTo>
                    <a:pt x="22" y="0"/>
                  </a:moveTo>
                  <a:cubicBezTo>
                    <a:pt x="95" y="38"/>
                    <a:pt x="95" y="38"/>
                    <a:pt x="95" y="38"/>
                  </a:cubicBezTo>
                  <a:cubicBezTo>
                    <a:pt x="84" y="60"/>
                    <a:pt x="74" y="81"/>
                    <a:pt x="60" y="10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iṡlïde"/>
            <p:cNvSpPr/>
            <p:nvPr/>
          </p:nvSpPr>
          <p:spPr bwMode="auto">
            <a:xfrm>
              <a:off x="8014493" y="2254956"/>
              <a:ext cx="295276" cy="1057275"/>
            </a:xfrm>
            <a:custGeom>
              <a:avLst/>
              <a:gdLst>
                <a:gd name="T0" fmla="*/ 38 w 146"/>
                <a:gd name="T1" fmla="*/ 393 h 523"/>
                <a:gd name="T2" fmla="*/ 35 w 146"/>
                <a:gd name="T3" fmla="*/ 301 h 523"/>
                <a:gd name="T4" fmla="*/ 14 w 146"/>
                <a:gd name="T5" fmla="*/ 123 h 523"/>
                <a:gd name="T6" fmla="*/ 54 w 146"/>
                <a:gd name="T7" fmla="*/ 43 h 523"/>
                <a:gd name="T8" fmla="*/ 140 w 146"/>
                <a:gd name="T9" fmla="*/ 385 h 523"/>
                <a:gd name="T10" fmla="*/ 98 w 146"/>
                <a:gd name="T11" fmla="*/ 523 h 523"/>
                <a:gd name="T12" fmla="*/ 9 w 146"/>
                <a:gd name="T13" fmla="*/ 467 h 523"/>
                <a:gd name="T14" fmla="*/ 38 w 146"/>
                <a:gd name="T15" fmla="*/ 39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523">
                  <a:moveTo>
                    <a:pt x="38" y="393"/>
                  </a:moveTo>
                  <a:cubicBezTo>
                    <a:pt x="39" y="389"/>
                    <a:pt x="50" y="371"/>
                    <a:pt x="35" y="301"/>
                  </a:cubicBezTo>
                  <a:cubicBezTo>
                    <a:pt x="19" y="231"/>
                    <a:pt x="0" y="157"/>
                    <a:pt x="14" y="123"/>
                  </a:cubicBezTo>
                  <a:cubicBezTo>
                    <a:pt x="27" y="88"/>
                    <a:pt x="22" y="0"/>
                    <a:pt x="54" y="43"/>
                  </a:cubicBezTo>
                  <a:cubicBezTo>
                    <a:pt x="146" y="166"/>
                    <a:pt x="143" y="329"/>
                    <a:pt x="140" y="385"/>
                  </a:cubicBezTo>
                  <a:cubicBezTo>
                    <a:pt x="136" y="440"/>
                    <a:pt x="98" y="523"/>
                    <a:pt x="98" y="523"/>
                  </a:cubicBezTo>
                  <a:cubicBezTo>
                    <a:pt x="9" y="467"/>
                    <a:pt x="9" y="467"/>
                    <a:pt x="9" y="467"/>
                  </a:cubicBezTo>
                  <a:cubicBezTo>
                    <a:pt x="9" y="467"/>
                    <a:pt x="33" y="430"/>
                    <a:pt x="38" y="393"/>
                  </a:cubicBezTo>
                  <a:close/>
                </a:path>
              </a:pathLst>
            </a:custGeom>
            <a:solidFill>
              <a:srgbClr val="D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ṥļidè"/>
            <p:cNvSpPr/>
            <p:nvPr/>
          </p:nvSpPr>
          <p:spPr bwMode="auto">
            <a:xfrm>
              <a:off x="8014494" y="3143956"/>
              <a:ext cx="231775" cy="200025"/>
            </a:xfrm>
            <a:custGeom>
              <a:avLst/>
              <a:gdLst>
                <a:gd name="T0" fmla="*/ 30 w 146"/>
                <a:gd name="T1" fmla="*/ 0 h 126"/>
                <a:gd name="T2" fmla="*/ 82 w 146"/>
                <a:gd name="T3" fmla="*/ 35 h 126"/>
                <a:gd name="T4" fmla="*/ 81 w 146"/>
                <a:gd name="T5" fmla="*/ 79 h 126"/>
                <a:gd name="T6" fmla="*/ 116 w 146"/>
                <a:gd name="T7" fmla="*/ 52 h 126"/>
                <a:gd name="T8" fmla="*/ 146 w 146"/>
                <a:gd name="T9" fmla="*/ 70 h 126"/>
                <a:gd name="T10" fmla="*/ 116 w 146"/>
                <a:gd name="T11" fmla="*/ 126 h 126"/>
                <a:gd name="T12" fmla="*/ 0 w 146"/>
                <a:gd name="T13" fmla="*/ 51 h 126"/>
                <a:gd name="T14" fmla="*/ 30 w 146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26">
                  <a:moveTo>
                    <a:pt x="30" y="0"/>
                  </a:moveTo>
                  <a:lnTo>
                    <a:pt x="82" y="35"/>
                  </a:lnTo>
                  <a:lnTo>
                    <a:pt x="81" y="79"/>
                  </a:lnTo>
                  <a:lnTo>
                    <a:pt x="116" y="52"/>
                  </a:lnTo>
                  <a:lnTo>
                    <a:pt x="146" y="70"/>
                  </a:lnTo>
                  <a:lnTo>
                    <a:pt x="116" y="126"/>
                  </a:lnTo>
                  <a:lnTo>
                    <a:pt x="0" y="5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59" name="íṥḷïḓè"/>
          <p:cNvSpPr/>
          <p:nvPr/>
        </p:nvSpPr>
        <p:spPr bwMode="auto">
          <a:xfrm>
            <a:off x="6813540" y="1255218"/>
            <a:ext cx="1377957" cy="363483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</a:rPr>
              <a:t>函数的基本类型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60" name="íşļîďé"/>
          <p:cNvSpPr/>
          <p:nvPr/>
        </p:nvSpPr>
        <p:spPr>
          <a:xfrm>
            <a:off x="6796537" y="1596037"/>
            <a:ext cx="3389923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共四种类型</a:t>
            </a:r>
            <a:endParaRPr lang="zh-CN" altLang="en-US" sz="1400" dirty="0"/>
          </a:p>
        </p:txBody>
      </p:sp>
      <p:sp>
        <p:nvSpPr>
          <p:cNvPr id="361" name="í$liḋê"/>
          <p:cNvSpPr/>
          <p:nvPr/>
        </p:nvSpPr>
        <p:spPr bwMode="auto">
          <a:xfrm>
            <a:off x="6833673" y="2451357"/>
            <a:ext cx="1377959" cy="363483"/>
          </a:xfrm>
          <a:prstGeom prst="roundRect">
            <a:avLst>
              <a:gd name="adj" fmla="val 14047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</a:rPr>
              <a:t>局部变量和全局变量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62" name="îsḷïḓé"/>
          <p:cNvSpPr/>
          <p:nvPr/>
        </p:nvSpPr>
        <p:spPr>
          <a:xfrm>
            <a:off x="6751817" y="2953548"/>
            <a:ext cx="3389923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 lnSpcReduction="20000"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定义</a:t>
            </a:r>
            <a:endParaRPr lang="en-US" altLang="zh-CN" sz="14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global</a:t>
            </a:r>
            <a:r>
              <a:rPr lang="zh-CN" altLang="en-US" sz="1400" dirty="0"/>
              <a:t>关键字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363" name="isľíḑe"/>
          <p:cNvSpPr/>
          <p:nvPr/>
        </p:nvSpPr>
        <p:spPr bwMode="auto">
          <a:xfrm>
            <a:off x="6838104" y="3712432"/>
            <a:ext cx="1362632" cy="363483"/>
          </a:xfrm>
          <a:prstGeom prst="roundRect">
            <a:avLst>
              <a:gd name="adj" fmla="val 14047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</a:rPr>
              <a:t>匿名函数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64" name="iṧḷïḓe"/>
          <p:cNvSpPr/>
          <p:nvPr/>
        </p:nvSpPr>
        <p:spPr>
          <a:xfrm>
            <a:off x="6813540" y="4131202"/>
            <a:ext cx="3389923" cy="60129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lambda</a:t>
            </a:r>
            <a:r>
              <a:rPr lang="zh-CN" altLang="en-US" sz="1400" dirty="0"/>
              <a:t>定义</a:t>
            </a:r>
            <a:endParaRPr lang="en-US" altLang="zh-CN" sz="14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使用方式</a:t>
            </a:r>
            <a:endParaRPr lang="zh-CN" altLang="en-US" sz="1400" dirty="0"/>
          </a:p>
        </p:txBody>
      </p:sp>
      <p:cxnSp>
        <p:nvCxnSpPr>
          <p:cNvPr id="365" name="直接连接符 364"/>
          <p:cNvCxnSpPr/>
          <p:nvPr/>
        </p:nvCxnSpPr>
        <p:spPr>
          <a:xfrm>
            <a:off x="6858320" y="2237129"/>
            <a:ext cx="338613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/>
          <p:nvPr/>
        </p:nvCxnSpPr>
        <p:spPr>
          <a:xfrm>
            <a:off x="6886895" y="3586169"/>
            <a:ext cx="335756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í$liḋê"/>
          <p:cNvSpPr/>
          <p:nvPr/>
        </p:nvSpPr>
        <p:spPr bwMode="auto">
          <a:xfrm>
            <a:off x="6886895" y="5018605"/>
            <a:ext cx="1321968" cy="363483"/>
          </a:xfrm>
          <a:prstGeom prst="roundRect">
            <a:avLst>
              <a:gd name="adj" fmla="val 14047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</a:rPr>
              <a:t>递归函数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68" name="îsḷïḓé"/>
          <p:cNvSpPr/>
          <p:nvPr/>
        </p:nvSpPr>
        <p:spPr>
          <a:xfrm>
            <a:off x="6896117" y="5439832"/>
            <a:ext cx="3389923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使用方法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特点</a:t>
            </a:r>
            <a:endParaRPr lang="zh-CN" altLang="en-US" sz="1400" dirty="0"/>
          </a:p>
        </p:txBody>
      </p:sp>
      <p:cxnSp>
        <p:nvCxnSpPr>
          <p:cNvPr id="369" name="直接连接符 368"/>
          <p:cNvCxnSpPr/>
          <p:nvPr/>
        </p:nvCxnSpPr>
        <p:spPr>
          <a:xfrm>
            <a:off x="7001847" y="4859592"/>
            <a:ext cx="335756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>
            <a:off x="6896117" y="6129338"/>
            <a:ext cx="335756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>
            <a:off x="6090840" y="1128713"/>
            <a:ext cx="0" cy="500697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ïṡļide"/>
          <p:cNvSpPr txBox="1"/>
          <p:nvPr/>
        </p:nvSpPr>
        <p:spPr>
          <a:xfrm>
            <a:off x="660400" y="1180737"/>
            <a:ext cx="5430441" cy="63553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/>
              <a:t>课堂总结</a:t>
            </a:r>
            <a:endParaRPr lang="en-US" altLang="zh-CN" sz="17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f5c8328-9355-4d9d-8e4c-ac5489ccdd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8224" y="1311732"/>
            <a:ext cx="10868451" cy="4822368"/>
            <a:chOff x="669925" y="2035633"/>
            <a:chExt cx="10868451" cy="4822368"/>
          </a:xfrm>
        </p:grpSpPr>
        <p:grpSp>
          <p:nvGrpSpPr>
            <p:cNvPr id="3" name="iś1îḋe"/>
            <p:cNvGrpSpPr/>
            <p:nvPr/>
          </p:nvGrpSpPr>
          <p:grpSpPr>
            <a:xfrm>
              <a:off x="3516277" y="2273299"/>
              <a:ext cx="5159451" cy="4584702"/>
              <a:chOff x="3045707" y="1437005"/>
              <a:chExt cx="6100586" cy="5420998"/>
            </a:xfrm>
          </p:grpSpPr>
          <p:sp>
            <p:nvSpPr>
              <p:cNvPr id="27" name="î$líďè"/>
              <p:cNvSpPr/>
              <p:nvPr/>
            </p:nvSpPr>
            <p:spPr bwMode="auto">
              <a:xfrm>
                <a:off x="7223911" y="1754003"/>
                <a:ext cx="754322" cy="653454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28" name="îŝḻîḓè"/>
              <p:cNvSpPr/>
              <p:nvPr/>
            </p:nvSpPr>
            <p:spPr bwMode="auto">
              <a:xfrm>
                <a:off x="4441729" y="2142671"/>
                <a:ext cx="525323" cy="487348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29" name="ïṡ1íḑé"/>
              <p:cNvSpPr/>
              <p:nvPr/>
            </p:nvSpPr>
            <p:spPr bwMode="auto">
              <a:xfrm>
                <a:off x="3536364" y="2631690"/>
                <a:ext cx="707241" cy="745994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0" name="í$ľïďe"/>
              <p:cNvSpPr/>
              <p:nvPr/>
            </p:nvSpPr>
            <p:spPr bwMode="auto">
              <a:xfrm>
                <a:off x="4926674" y="4073481"/>
                <a:ext cx="426875" cy="572637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1" name="ïşḻïdé"/>
              <p:cNvSpPr/>
              <p:nvPr/>
            </p:nvSpPr>
            <p:spPr bwMode="auto">
              <a:xfrm>
                <a:off x="8313347" y="4686013"/>
                <a:ext cx="588325" cy="555273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2" name="íṧḻîde"/>
              <p:cNvSpPr/>
              <p:nvPr/>
            </p:nvSpPr>
            <p:spPr bwMode="auto">
              <a:xfrm>
                <a:off x="7076380" y="3004680"/>
                <a:ext cx="483493" cy="564073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3" name="íślïḑê"/>
              <p:cNvSpPr/>
              <p:nvPr/>
            </p:nvSpPr>
            <p:spPr bwMode="auto">
              <a:xfrm>
                <a:off x="6183606" y="4152950"/>
                <a:ext cx="217641" cy="253915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4" name="iśļïḋè"/>
              <p:cNvSpPr/>
              <p:nvPr/>
            </p:nvSpPr>
            <p:spPr bwMode="auto">
              <a:xfrm>
                <a:off x="6145217" y="3502854"/>
                <a:ext cx="367683" cy="347026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5" name="îŝḷïḍè"/>
              <p:cNvSpPr/>
              <p:nvPr/>
            </p:nvSpPr>
            <p:spPr bwMode="auto">
              <a:xfrm>
                <a:off x="6816469" y="2448523"/>
                <a:ext cx="191882" cy="191884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6" name="íšliḑê"/>
              <p:cNvSpPr/>
              <p:nvPr/>
            </p:nvSpPr>
            <p:spPr bwMode="auto">
              <a:xfrm>
                <a:off x="3635511" y="2392623"/>
                <a:ext cx="286836" cy="270722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7" name="îšļídê"/>
              <p:cNvSpPr/>
              <p:nvPr/>
            </p:nvSpPr>
            <p:spPr bwMode="auto">
              <a:xfrm>
                <a:off x="6243387" y="2708024"/>
                <a:ext cx="310690" cy="310690"/>
              </a:xfrm>
              <a:custGeom>
                <a:avLst/>
                <a:gdLst>
                  <a:gd name="T0" fmla="*/ 0 w 66"/>
                  <a:gd name="T1" fmla="*/ 33 h 66"/>
                  <a:gd name="T2" fmla="*/ 66 w 66"/>
                  <a:gd name="T3" fmla="*/ 33 h 66"/>
                  <a:gd name="T4" fmla="*/ 50 w 66"/>
                  <a:gd name="T5" fmla="*/ 32 h 66"/>
                  <a:gd name="T6" fmla="*/ 63 w 66"/>
                  <a:gd name="T7" fmla="*/ 32 h 66"/>
                  <a:gd name="T8" fmla="*/ 48 w 66"/>
                  <a:gd name="T9" fmla="*/ 32 h 66"/>
                  <a:gd name="T10" fmla="*/ 34 w 66"/>
                  <a:gd name="T11" fmla="*/ 18 h 66"/>
                  <a:gd name="T12" fmla="*/ 48 w 66"/>
                  <a:gd name="T13" fmla="*/ 32 h 66"/>
                  <a:gd name="T14" fmla="*/ 34 w 66"/>
                  <a:gd name="T15" fmla="*/ 3 h 66"/>
                  <a:gd name="T16" fmla="*/ 34 w 66"/>
                  <a:gd name="T17" fmla="*/ 16 h 66"/>
                  <a:gd name="T18" fmla="*/ 20 w 66"/>
                  <a:gd name="T19" fmla="*/ 18 h 66"/>
                  <a:gd name="T20" fmla="*/ 32 w 66"/>
                  <a:gd name="T21" fmla="*/ 16 h 66"/>
                  <a:gd name="T22" fmla="*/ 32 w 66"/>
                  <a:gd name="T23" fmla="*/ 32 h 66"/>
                  <a:gd name="T24" fmla="*/ 19 w 66"/>
                  <a:gd name="T25" fmla="*/ 20 h 66"/>
                  <a:gd name="T26" fmla="*/ 16 w 66"/>
                  <a:gd name="T27" fmla="*/ 32 h 66"/>
                  <a:gd name="T28" fmla="*/ 17 w 66"/>
                  <a:gd name="T29" fmla="*/ 21 h 66"/>
                  <a:gd name="T30" fmla="*/ 16 w 66"/>
                  <a:gd name="T31" fmla="*/ 34 h 66"/>
                  <a:gd name="T32" fmla="*/ 3 w 66"/>
                  <a:gd name="T33" fmla="*/ 34 h 66"/>
                  <a:gd name="T34" fmla="*/ 18 w 66"/>
                  <a:gd name="T35" fmla="*/ 34 h 66"/>
                  <a:gd name="T36" fmla="*/ 32 w 66"/>
                  <a:gd name="T37" fmla="*/ 48 h 66"/>
                  <a:gd name="T38" fmla="*/ 18 w 66"/>
                  <a:gd name="T39" fmla="*/ 34 h 66"/>
                  <a:gd name="T40" fmla="*/ 32 w 66"/>
                  <a:gd name="T41" fmla="*/ 63 h 66"/>
                  <a:gd name="T42" fmla="*/ 32 w 66"/>
                  <a:gd name="T43" fmla="*/ 50 h 66"/>
                  <a:gd name="T44" fmla="*/ 46 w 66"/>
                  <a:gd name="T45" fmla="*/ 49 h 66"/>
                  <a:gd name="T46" fmla="*/ 34 w 66"/>
                  <a:gd name="T47" fmla="*/ 50 h 66"/>
                  <a:gd name="T48" fmla="*/ 34 w 66"/>
                  <a:gd name="T49" fmla="*/ 34 h 66"/>
                  <a:gd name="T50" fmla="*/ 46 w 66"/>
                  <a:gd name="T51" fmla="*/ 47 h 66"/>
                  <a:gd name="T52" fmla="*/ 50 w 66"/>
                  <a:gd name="T53" fmla="*/ 34 h 66"/>
                  <a:gd name="T54" fmla="*/ 48 w 66"/>
                  <a:gd name="T55" fmla="*/ 46 h 66"/>
                  <a:gd name="T56" fmla="*/ 48 w 66"/>
                  <a:gd name="T57" fmla="*/ 18 h 66"/>
                  <a:gd name="T58" fmla="*/ 62 w 66"/>
                  <a:gd name="T59" fmla="*/ 26 h 66"/>
                  <a:gd name="T60" fmla="*/ 18 w 66"/>
                  <a:gd name="T61" fmla="*/ 18 h 66"/>
                  <a:gd name="T62" fmla="*/ 26 w 66"/>
                  <a:gd name="T63" fmla="*/ 4 h 66"/>
                  <a:gd name="T64" fmla="*/ 18 w 66"/>
                  <a:gd name="T65" fmla="*/ 48 h 66"/>
                  <a:gd name="T66" fmla="*/ 4 w 66"/>
                  <a:gd name="T67" fmla="*/ 40 h 66"/>
                  <a:gd name="T68" fmla="*/ 48 w 66"/>
                  <a:gd name="T69" fmla="*/ 48 h 66"/>
                  <a:gd name="T70" fmla="*/ 40 w 66"/>
                  <a:gd name="T71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15" y="66"/>
                      <a:pt x="33" y="66"/>
                    </a:cubicBezTo>
                    <a:cubicBezTo>
                      <a:pt x="51" y="66"/>
                      <a:pt x="66" y="51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50" y="32"/>
                    </a:moveTo>
                    <a:cubicBezTo>
                      <a:pt x="50" y="28"/>
                      <a:pt x="49" y="24"/>
                      <a:pt x="48" y="21"/>
                    </a:cubicBezTo>
                    <a:cubicBezTo>
                      <a:pt x="56" y="23"/>
                      <a:pt x="62" y="27"/>
                      <a:pt x="63" y="32"/>
                    </a:cubicBezTo>
                    <a:lnTo>
                      <a:pt x="50" y="32"/>
                    </a:lnTo>
                    <a:close/>
                    <a:moveTo>
                      <a:pt x="4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8" y="18"/>
                      <a:pt x="42" y="19"/>
                      <a:pt x="46" y="20"/>
                    </a:cubicBezTo>
                    <a:cubicBezTo>
                      <a:pt x="47" y="24"/>
                      <a:pt x="48" y="28"/>
                      <a:pt x="48" y="32"/>
                    </a:cubicBezTo>
                    <a:close/>
                    <a:moveTo>
                      <a:pt x="34" y="16"/>
                    </a:moveTo>
                    <a:cubicBezTo>
                      <a:pt x="34" y="3"/>
                      <a:pt x="34" y="3"/>
                      <a:pt x="34" y="3"/>
                    </a:cubicBezTo>
                    <a:cubicBezTo>
                      <a:pt x="39" y="4"/>
                      <a:pt x="43" y="10"/>
                      <a:pt x="46" y="18"/>
                    </a:cubicBezTo>
                    <a:cubicBezTo>
                      <a:pt x="42" y="17"/>
                      <a:pt x="38" y="16"/>
                      <a:pt x="34" y="16"/>
                    </a:cubicBezTo>
                    <a:close/>
                    <a:moveTo>
                      <a:pt x="32" y="16"/>
                    </a:moveTo>
                    <a:cubicBezTo>
                      <a:pt x="28" y="16"/>
                      <a:pt x="24" y="17"/>
                      <a:pt x="20" y="18"/>
                    </a:cubicBezTo>
                    <a:cubicBezTo>
                      <a:pt x="22" y="10"/>
                      <a:pt x="27" y="4"/>
                      <a:pt x="32" y="3"/>
                    </a:cubicBezTo>
                    <a:lnTo>
                      <a:pt x="32" y="16"/>
                    </a:lnTo>
                    <a:close/>
                    <a:moveTo>
                      <a:pt x="32" y="18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28"/>
                      <a:pt x="18" y="24"/>
                      <a:pt x="19" y="20"/>
                    </a:cubicBezTo>
                    <a:cubicBezTo>
                      <a:pt x="23" y="19"/>
                      <a:pt x="27" y="18"/>
                      <a:pt x="32" y="18"/>
                    </a:cubicBezTo>
                    <a:close/>
                    <a:moveTo>
                      <a:pt x="16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4" y="27"/>
                      <a:pt x="9" y="23"/>
                      <a:pt x="17" y="21"/>
                    </a:cubicBezTo>
                    <a:cubicBezTo>
                      <a:pt x="16" y="24"/>
                      <a:pt x="16" y="28"/>
                      <a:pt x="16" y="32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42"/>
                      <a:pt x="17" y="46"/>
                    </a:cubicBezTo>
                    <a:cubicBezTo>
                      <a:pt x="9" y="44"/>
                      <a:pt x="4" y="39"/>
                      <a:pt x="3" y="34"/>
                    </a:cubicBezTo>
                    <a:lnTo>
                      <a:pt x="16" y="34"/>
                    </a:lnTo>
                    <a:close/>
                    <a:moveTo>
                      <a:pt x="18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8"/>
                      <a:pt x="23" y="48"/>
                      <a:pt x="19" y="47"/>
                    </a:cubicBezTo>
                    <a:cubicBezTo>
                      <a:pt x="18" y="43"/>
                      <a:pt x="18" y="39"/>
                      <a:pt x="18" y="34"/>
                    </a:cubicBezTo>
                    <a:close/>
                    <a:moveTo>
                      <a:pt x="32" y="50"/>
                    </a:moveTo>
                    <a:cubicBezTo>
                      <a:pt x="32" y="63"/>
                      <a:pt x="32" y="63"/>
                      <a:pt x="32" y="63"/>
                    </a:cubicBezTo>
                    <a:cubicBezTo>
                      <a:pt x="27" y="62"/>
                      <a:pt x="22" y="57"/>
                      <a:pt x="20" y="49"/>
                    </a:cubicBezTo>
                    <a:cubicBezTo>
                      <a:pt x="24" y="50"/>
                      <a:pt x="28" y="50"/>
                      <a:pt x="32" y="50"/>
                    </a:cubicBezTo>
                    <a:close/>
                    <a:moveTo>
                      <a:pt x="34" y="50"/>
                    </a:moveTo>
                    <a:cubicBezTo>
                      <a:pt x="38" y="50"/>
                      <a:pt x="42" y="50"/>
                      <a:pt x="46" y="49"/>
                    </a:cubicBezTo>
                    <a:cubicBezTo>
                      <a:pt x="43" y="57"/>
                      <a:pt x="39" y="62"/>
                      <a:pt x="34" y="63"/>
                    </a:cubicBezTo>
                    <a:lnTo>
                      <a:pt x="34" y="50"/>
                    </a:lnTo>
                    <a:close/>
                    <a:moveTo>
                      <a:pt x="34" y="48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9"/>
                      <a:pt x="47" y="43"/>
                      <a:pt x="46" y="47"/>
                    </a:cubicBezTo>
                    <a:cubicBezTo>
                      <a:pt x="42" y="48"/>
                      <a:pt x="38" y="48"/>
                      <a:pt x="34" y="48"/>
                    </a:cubicBezTo>
                    <a:close/>
                    <a:moveTo>
                      <a:pt x="50" y="34"/>
                    </a:moveTo>
                    <a:cubicBezTo>
                      <a:pt x="63" y="34"/>
                      <a:pt x="63" y="34"/>
                      <a:pt x="63" y="34"/>
                    </a:cubicBezTo>
                    <a:cubicBezTo>
                      <a:pt x="62" y="39"/>
                      <a:pt x="56" y="44"/>
                      <a:pt x="48" y="46"/>
                    </a:cubicBezTo>
                    <a:cubicBezTo>
                      <a:pt x="49" y="42"/>
                      <a:pt x="50" y="38"/>
                      <a:pt x="50" y="34"/>
                    </a:cubicBezTo>
                    <a:close/>
                    <a:moveTo>
                      <a:pt x="48" y="18"/>
                    </a:moveTo>
                    <a:cubicBezTo>
                      <a:pt x="46" y="12"/>
                      <a:pt x="43" y="7"/>
                      <a:pt x="40" y="4"/>
                    </a:cubicBezTo>
                    <a:cubicBezTo>
                      <a:pt x="51" y="7"/>
                      <a:pt x="59" y="15"/>
                      <a:pt x="62" y="26"/>
                    </a:cubicBezTo>
                    <a:cubicBezTo>
                      <a:pt x="59" y="23"/>
                      <a:pt x="54" y="20"/>
                      <a:pt x="48" y="18"/>
                    </a:cubicBezTo>
                    <a:close/>
                    <a:moveTo>
                      <a:pt x="18" y="18"/>
                    </a:moveTo>
                    <a:cubicBezTo>
                      <a:pt x="12" y="20"/>
                      <a:pt x="7" y="23"/>
                      <a:pt x="4" y="26"/>
                    </a:cubicBezTo>
                    <a:cubicBezTo>
                      <a:pt x="6" y="15"/>
                      <a:pt x="15" y="7"/>
                      <a:pt x="26" y="4"/>
                    </a:cubicBezTo>
                    <a:cubicBezTo>
                      <a:pt x="22" y="7"/>
                      <a:pt x="19" y="12"/>
                      <a:pt x="18" y="18"/>
                    </a:cubicBezTo>
                    <a:close/>
                    <a:moveTo>
                      <a:pt x="18" y="48"/>
                    </a:moveTo>
                    <a:cubicBezTo>
                      <a:pt x="19" y="55"/>
                      <a:pt x="22" y="59"/>
                      <a:pt x="26" y="62"/>
                    </a:cubicBezTo>
                    <a:cubicBezTo>
                      <a:pt x="15" y="60"/>
                      <a:pt x="6" y="51"/>
                      <a:pt x="4" y="40"/>
                    </a:cubicBezTo>
                    <a:cubicBezTo>
                      <a:pt x="7" y="44"/>
                      <a:pt x="12" y="47"/>
                      <a:pt x="18" y="48"/>
                    </a:cubicBezTo>
                    <a:close/>
                    <a:moveTo>
                      <a:pt x="48" y="48"/>
                    </a:moveTo>
                    <a:cubicBezTo>
                      <a:pt x="54" y="47"/>
                      <a:pt x="59" y="44"/>
                      <a:pt x="62" y="40"/>
                    </a:cubicBezTo>
                    <a:cubicBezTo>
                      <a:pt x="59" y="51"/>
                      <a:pt x="51" y="60"/>
                      <a:pt x="40" y="62"/>
                    </a:cubicBezTo>
                    <a:cubicBezTo>
                      <a:pt x="43" y="59"/>
                      <a:pt x="46" y="55"/>
                      <a:pt x="48" y="4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8" name="îsľïďè"/>
              <p:cNvSpPr/>
              <p:nvPr/>
            </p:nvSpPr>
            <p:spPr bwMode="auto">
              <a:xfrm>
                <a:off x="6360224" y="2078940"/>
                <a:ext cx="210345" cy="231919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9" name="íṥḷîḑé"/>
              <p:cNvSpPr/>
              <p:nvPr/>
            </p:nvSpPr>
            <p:spPr bwMode="auto">
              <a:xfrm>
                <a:off x="3752290" y="3398908"/>
                <a:ext cx="332018" cy="387354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0" name="ísḷîdè"/>
              <p:cNvSpPr/>
              <p:nvPr/>
            </p:nvSpPr>
            <p:spPr bwMode="auto">
              <a:xfrm>
                <a:off x="6602590" y="3548096"/>
                <a:ext cx="218436" cy="214390"/>
              </a:xfrm>
              <a:custGeom>
                <a:avLst/>
                <a:gdLst>
                  <a:gd name="T0" fmla="*/ 12 w 68"/>
                  <a:gd name="T1" fmla="*/ 0 h 67"/>
                  <a:gd name="T2" fmla="*/ 0 w 68"/>
                  <a:gd name="T3" fmla="*/ 56 h 67"/>
                  <a:gd name="T4" fmla="*/ 57 w 68"/>
                  <a:gd name="T5" fmla="*/ 67 h 67"/>
                  <a:gd name="T6" fmla="*/ 68 w 68"/>
                  <a:gd name="T7" fmla="*/ 11 h 67"/>
                  <a:gd name="T8" fmla="*/ 65 w 68"/>
                  <a:gd name="T9" fmla="*/ 11 h 67"/>
                  <a:gd name="T10" fmla="*/ 57 w 68"/>
                  <a:gd name="T11" fmla="*/ 64 h 67"/>
                  <a:gd name="T12" fmla="*/ 3 w 68"/>
                  <a:gd name="T13" fmla="*/ 56 h 67"/>
                  <a:gd name="T14" fmla="*/ 12 w 68"/>
                  <a:gd name="T15" fmla="*/ 3 h 67"/>
                  <a:gd name="T16" fmla="*/ 65 w 68"/>
                  <a:gd name="T17" fmla="*/ 11 h 67"/>
                  <a:gd name="T18" fmla="*/ 12 w 68"/>
                  <a:gd name="T19" fmla="*/ 5 h 67"/>
                  <a:gd name="T20" fmla="*/ 6 w 68"/>
                  <a:gd name="T21" fmla="*/ 56 h 67"/>
                  <a:gd name="T22" fmla="*/ 56 w 68"/>
                  <a:gd name="T23" fmla="*/ 62 h 67"/>
                  <a:gd name="T24" fmla="*/ 63 w 68"/>
                  <a:gd name="T25" fmla="*/ 12 h 67"/>
                  <a:gd name="T26" fmla="*/ 61 w 68"/>
                  <a:gd name="T27" fmla="*/ 12 h 67"/>
                  <a:gd name="T28" fmla="*/ 35 w 68"/>
                  <a:gd name="T29" fmla="*/ 33 h 67"/>
                  <a:gd name="T30" fmla="*/ 56 w 68"/>
                  <a:gd name="T31" fmla="*/ 7 h 67"/>
                  <a:gd name="T32" fmla="*/ 12 w 68"/>
                  <a:gd name="T33" fmla="*/ 7 h 67"/>
                  <a:gd name="T34" fmla="*/ 33 w 68"/>
                  <a:gd name="T35" fmla="*/ 33 h 67"/>
                  <a:gd name="T36" fmla="*/ 8 w 68"/>
                  <a:gd name="T37" fmla="*/ 12 h 67"/>
                  <a:gd name="T38" fmla="*/ 8 w 68"/>
                  <a:gd name="T39" fmla="*/ 56 h 67"/>
                  <a:gd name="T40" fmla="*/ 33 w 68"/>
                  <a:gd name="T41" fmla="*/ 35 h 67"/>
                  <a:gd name="T42" fmla="*/ 12 w 68"/>
                  <a:gd name="T43" fmla="*/ 60 h 67"/>
                  <a:gd name="T44" fmla="*/ 56 w 68"/>
                  <a:gd name="T45" fmla="*/ 60 h 67"/>
                  <a:gd name="T46" fmla="*/ 35 w 68"/>
                  <a:gd name="T47" fmla="*/ 35 h 67"/>
                  <a:gd name="T48" fmla="*/ 61 w 68"/>
                  <a:gd name="T49" fmla="*/ 56 h 67"/>
                  <a:gd name="T50" fmla="*/ 12 w 68"/>
                  <a:gd name="T51" fmla="*/ 20 h 67"/>
                  <a:gd name="T52" fmla="*/ 19 w 68"/>
                  <a:gd name="T53" fmla="*/ 19 h 67"/>
                  <a:gd name="T54" fmla="*/ 20 w 68"/>
                  <a:gd name="T55" fmla="*/ 12 h 67"/>
                  <a:gd name="T56" fmla="*/ 21 w 68"/>
                  <a:gd name="T57" fmla="*/ 19 h 67"/>
                  <a:gd name="T58" fmla="*/ 29 w 68"/>
                  <a:gd name="T59" fmla="*/ 20 h 67"/>
                  <a:gd name="T60" fmla="*/ 21 w 68"/>
                  <a:gd name="T61" fmla="*/ 21 h 67"/>
                  <a:gd name="T62" fmla="*/ 20 w 68"/>
                  <a:gd name="T63" fmla="*/ 28 h 67"/>
                  <a:gd name="T64" fmla="*/ 19 w 68"/>
                  <a:gd name="T65" fmla="*/ 21 h 67"/>
                  <a:gd name="T66" fmla="*/ 12 w 68"/>
                  <a:gd name="T67" fmla="*/ 20 h 67"/>
                  <a:gd name="T68" fmla="*/ 26 w 68"/>
                  <a:gd name="T69" fmla="*/ 53 h 67"/>
                  <a:gd name="T70" fmla="*/ 25 w 68"/>
                  <a:gd name="T71" fmla="*/ 53 h 67"/>
                  <a:gd name="T72" fmla="*/ 16 w 68"/>
                  <a:gd name="T73" fmla="*/ 53 h 67"/>
                  <a:gd name="T74" fmla="*/ 15 w 68"/>
                  <a:gd name="T75" fmla="*/ 53 h 67"/>
                  <a:gd name="T76" fmla="*/ 19 w 68"/>
                  <a:gd name="T77" fmla="*/ 47 h 67"/>
                  <a:gd name="T78" fmla="*/ 15 w 68"/>
                  <a:gd name="T79" fmla="*/ 42 h 67"/>
                  <a:gd name="T80" fmla="*/ 20 w 68"/>
                  <a:gd name="T81" fmla="*/ 46 h 67"/>
                  <a:gd name="T82" fmla="*/ 26 w 68"/>
                  <a:gd name="T83" fmla="*/ 42 h 67"/>
                  <a:gd name="T84" fmla="*/ 22 w 68"/>
                  <a:gd name="T85" fmla="*/ 47 h 67"/>
                  <a:gd name="T86" fmla="*/ 40 w 68"/>
                  <a:gd name="T87" fmla="*/ 19 h 67"/>
                  <a:gd name="T88" fmla="*/ 56 w 68"/>
                  <a:gd name="T89" fmla="*/ 18 h 67"/>
                  <a:gd name="T90" fmla="*/ 56 w 68"/>
                  <a:gd name="T91" fmla="*/ 20 h 67"/>
                  <a:gd name="T92" fmla="*/ 40 w 68"/>
                  <a:gd name="T93" fmla="*/ 19 h 67"/>
                  <a:gd name="T94" fmla="*/ 55 w 68"/>
                  <a:gd name="T95" fmla="*/ 45 h 67"/>
                  <a:gd name="T96" fmla="*/ 40 w 68"/>
                  <a:gd name="T97" fmla="*/ 44 h 67"/>
                  <a:gd name="T98" fmla="*/ 55 w 68"/>
                  <a:gd name="T99" fmla="*/ 43 h 67"/>
                  <a:gd name="T100" fmla="*/ 56 w 68"/>
                  <a:gd name="T101" fmla="*/ 50 h 67"/>
                  <a:gd name="T102" fmla="*/ 41 w 68"/>
                  <a:gd name="T103" fmla="*/ 51 h 67"/>
                  <a:gd name="T104" fmla="*/ 41 w 68"/>
                  <a:gd name="T105" fmla="*/ 49 h 67"/>
                  <a:gd name="T106" fmla="*/ 56 w 68"/>
                  <a:gd name="T10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5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3" y="67"/>
                      <a:pt x="68" y="62"/>
                      <a:pt x="68" y="56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5"/>
                      <a:pt x="63" y="0"/>
                      <a:pt x="57" y="0"/>
                    </a:cubicBezTo>
                    <a:close/>
                    <a:moveTo>
                      <a:pt x="65" y="11"/>
                    </a:move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61"/>
                      <a:pt x="61" y="64"/>
                      <a:pt x="57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7" y="64"/>
                      <a:pt x="3" y="61"/>
                      <a:pt x="3" y="5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2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61" y="3"/>
                      <a:pt x="65" y="7"/>
                      <a:pt x="65" y="11"/>
                    </a:cubicBezTo>
                    <a:close/>
                    <a:moveTo>
                      <a:pt x="5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9" y="5"/>
                      <a:pt x="6" y="8"/>
                      <a:pt x="6" y="12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9"/>
                      <a:pt x="9" y="62"/>
                      <a:pt x="12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0" y="62"/>
                      <a:pt x="63" y="59"/>
                      <a:pt x="63" y="5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8"/>
                      <a:pt x="60" y="5"/>
                      <a:pt x="56" y="5"/>
                    </a:cubicBezTo>
                    <a:close/>
                    <a:moveTo>
                      <a:pt x="61" y="12"/>
                    </a:moveTo>
                    <a:cubicBezTo>
                      <a:pt x="61" y="33"/>
                      <a:pt x="61" y="33"/>
                      <a:pt x="61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9" y="7"/>
                      <a:pt x="61" y="9"/>
                      <a:pt x="61" y="12"/>
                    </a:cubicBezTo>
                    <a:close/>
                    <a:moveTo>
                      <a:pt x="1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lose/>
                    <a:moveTo>
                      <a:pt x="8" y="56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56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8"/>
                      <a:pt x="59" y="60"/>
                      <a:pt x="56" y="60"/>
                    </a:cubicBezTo>
                    <a:close/>
                    <a:moveTo>
                      <a:pt x="12" y="20"/>
                    </a:moveTo>
                    <a:cubicBezTo>
                      <a:pt x="12" y="19"/>
                      <a:pt x="13" y="19"/>
                      <a:pt x="13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20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8"/>
                      <a:pt x="20" y="28"/>
                    </a:cubicBezTo>
                    <a:cubicBezTo>
                      <a:pt x="20" y="28"/>
                      <a:pt x="19" y="27"/>
                      <a:pt x="19" y="2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lose/>
                    <a:moveTo>
                      <a:pt x="26" y="52"/>
                    </a:moveTo>
                    <a:cubicBezTo>
                      <a:pt x="27" y="52"/>
                      <a:pt x="27" y="53"/>
                      <a:pt x="26" y="53"/>
                    </a:cubicBezTo>
                    <a:cubicBezTo>
                      <a:pt x="26" y="53"/>
                      <a:pt x="26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4" y="53"/>
                      <a:pt x="14" y="52"/>
                      <a:pt x="15" y="5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15" y="41"/>
                      <a:pt x="16" y="41"/>
                      <a:pt x="16" y="4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6" y="41"/>
                      <a:pt x="26" y="42"/>
                    </a:cubicBezTo>
                    <a:cubicBezTo>
                      <a:pt x="27" y="42"/>
                      <a:pt x="27" y="43"/>
                      <a:pt x="26" y="43"/>
                    </a:cubicBezTo>
                    <a:cubicBezTo>
                      <a:pt x="22" y="47"/>
                      <a:pt x="22" y="47"/>
                      <a:pt x="22" y="47"/>
                    </a:cubicBezTo>
                    <a:lnTo>
                      <a:pt x="26" y="52"/>
                    </a:lnTo>
                    <a:close/>
                    <a:moveTo>
                      <a:pt x="40" y="19"/>
                    </a:moveTo>
                    <a:cubicBezTo>
                      <a:pt x="40" y="19"/>
                      <a:pt x="41" y="18"/>
                      <a:pt x="41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9"/>
                      <a:pt x="57" y="19"/>
                    </a:cubicBezTo>
                    <a:cubicBezTo>
                      <a:pt x="57" y="20"/>
                      <a:pt x="56" y="20"/>
                      <a:pt x="56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0" y="20"/>
                      <a:pt x="40" y="19"/>
                    </a:cubicBezTo>
                    <a:close/>
                    <a:moveTo>
                      <a:pt x="56" y="44"/>
                    </a:moveTo>
                    <a:cubicBezTo>
                      <a:pt x="56" y="45"/>
                      <a:pt x="56" y="45"/>
                      <a:pt x="55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0" y="45"/>
                      <a:pt x="40" y="44"/>
                    </a:cubicBezTo>
                    <a:cubicBezTo>
                      <a:pt x="40" y="44"/>
                      <a:pt x="41" y="43"/>
                      <a:pt x="41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4"/>
                      <a:pt x="56" y="44"/>
                    </a:cubicBezTo>
                    <a:close/>
                    <a:moveTo>
                      <a:pt x="56" y="50"/>
                    </a:moveTo>
                    <a:cubicBezTo>
                      <a:pt x="56" y="51"/>
                      <a:pt x="56" y="51"/>
                      <a:pt x="55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40" y="50"/>
                    </a:cubicBezTo>
                    <a:cubicBezTo>
                      <a:pt x="40" y="50"/>
                      <a:pt x="41" y="49"/>
                      <a:pt x="41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6" y="4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1" name="ïŝľîḍe"/>
              <p:cNvSpPr/>
              <p:nvPr/>
            </p:nvSpPr>
            <p:spPr bwMode="auto">
              <a:xfrm>
                <a:off x="6460755" y="1437005"/>
                <a:ext cx="499264" cy="422907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2" name="ïsḷíḋé"/>
              <p:cNvSpPr/>
              <p:nvPr/>
            </p:nvSpPr>
            <p:spPr bwMode="auto">
              <a:xfrm>
                <a:off x="5370746" y="1930749"/>
                <a:ext cx="292609" cy="338210"/>
              </a:xfrm>
              <a:custGeom>
                <a:avLst/>
                <a:gdLst>
                  <a:gd name="T0" fmla="*/ 54 w 62"/>
                  <a:gd name="T1" fmla="*/ 0 h 72"/>
                  <a:gd name="T2" fmla="*/ 8 w 62"/>
                  <a:gd name="T3" fmla="*/ 0 h 72"/>
                  <a:gd name="T4" fmla="*/ 0 w 62"/>
                  <a:gd name="T5" fmla="*/ 8 h 72"/>
                  <a:gd name="T6" fmla="*/ 0 w 62"/>
                  <a:gd name="T7" fmla="*/ 64 h 72"/>
                  <a:gd name="T8" fmla="*/ 8 w 62"/>
                  <a:gd name="T9" fmla="*/ 72 h 72"/>
                  <a:gd name="T10" fmla="*/ 54 w 62"/>
                  <a:gd name="T11" fmla="*/ 72 h 72"/>
                  <a:gd name="T12" fmla="*/ 62 w 62"/>
                  <a:gd name="T13" fmla="*/ 64 h 72"/>
                  <a:gd name="T14" fmla="*/ 62 w 62"/>
                  <a:gd name="T15" fmla="*/ 8 h 72"/>
                  <a:gd name="T16" fmla="*/ 54 w 62"/>
                  <a:gd name="T17" fmla="*/ 0 h 72"/>
                  <a:gd name="T18" fmla="*/ 8 w 62"/>
                  <a:gd name="T19" fmla="*/ 3 h 72"/>
                  <a:gd name="T20" fmla="*/ 54 w 62"/>
                  <a:gd name="T21" fmla="*/ 3 h 72"/>
                  <a:gd name="T22" fmla="*/ 59 w 62"/>
                  <a:gd name="T23" fmla="*/ 8 h 72"/>
                  <a:gd name="T24" fmla="*/ 59 w 62"/>
                  <a:gd name="T25" fmla="*/ 64 h 72"/>
                  <a:gd name="T26" fmla="*/ 54 w 62"/>
                  <a:gd name="T27" fmla="*/ 69 h 72"/>
                  <a:gd name="T28" fmla="*/ 8 w 62"/>
                  <a:gd name="T29" fmla="*/ 69 h 72"/>
                  <a:gd name="T30" fmla="*/ 3 w 62"/>
                  <a:gd name="T31" fmla="*/ 64 h 72"/>
                  <a:gd name="T32" fmla="*/ 3 w 62"/>
                  <a:gd name="T33" fmla="*/ 8 h 72"/>
                  <a:gd name="T34" fmla="*/ 8 w 62"/>
                  <a:gd name="T35" fmla="*/ 3 h 72"/>
                  <a:gd name="T36" fmla="*/ 7 w 62"/>
                  <a:gd name="T37" fmla="*/ 62 h 72"/>
                  <a:gd name="T38" fmla="*/ 55 w 62"/>
                  <a:gd name="T39" fmla="*/ 62 h 72"/>
                  <a:gd name="T40" fmla="*/ 56 w 62"/>
                  <a:gd name="T41" fmla="*/ 61 h 72"/>
                  <a:gd name="T42" fmla="*/ 56 w 62"/>
                  <a:gd name="T43" fmla="*/ 7 h 72"/>
                  <a:gd name="T44" fmla="*/ 55 w 62"/>
                  <a:gd name="T45" fmla="*/ 6 h 72"/>
                  <a:gd name="T46" fmla="*/ 7 w 62"/>
                  <a:gd name="T47" fmla="*/ 6 h 72"/>
                  <a:gd name="T48" fmla="*/ 6 w 62"/>
                  <a:gd name="T49" fmla="*/ 7 h 72"/>
                  <a:gd name="T50" fmla="*/ 6 w 62"/>
                  <a:gd name="T51" fmla="*/ 61 h 72"/>
                  <a:gd name="T52" fmla="*/ 7 w 62"/>
                  <a:gd name="T53" fmla="*/ 62 h 72"/>
                  <a:gd name="T54" fmla="*/ 8 w 62"/>
                  <a:gd name="T55" fmla="*/ 8 h 72"/>
                  <a:gd name="T56" fmla="*/ 54 w 62"/>
                  <a:gd name="T57" fmla="*/ 8 h 72"/>
                  <a:gd name="T58" fmla="*/ 54 w 62"/>
                  <a:gd name="T59" fmla="*/ 60 h 72"/>
                  <a:gd name="T60" fmla="*/ 8 w 62"/>
                  <a:gd name="T61" fmla="*/ 60 h 72"/>
                  <a:gd name="T62" fmla="*/ 8 w 62"/>
                  <a:gd name="T63" fmla="*/ 8 h 72"/>
                  <a:gd name="T64" fmla="*/ 33 w 62"/>
                  <a:gd name="T65" fmla="*/ 66 h 72"/>
                  <a:gd name="T66" fmla="*/ 31 w 62"/>
                  <a:gd name="T67" fmla="*/ 68 h 72"/>
                  <a:gd name="T68" fmla="*/ 29 w 62"/>
                  <a:gd name="T69" fmla="*/ 66 h 72"/>
                  <a:gd name="T70" fmla="*/ 31 w 62"/>
                  <a:gd name="T71" fmla="*/ 64 h 72"/>
                  <a:gd name="T72" fmla="*/ 33 w 62"/>
                  <a:gd name="T73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72">
                    <a:moveTo>
                      <a:pt x="5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72"/>
                      <a:pt x="62" y="68"/>
                      <a:pt x="62" y="6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3"/>
                      <a:pt x="58" y="0"/>
                      <a:pt x="54" y="0"/>
                    </a:cubicBezTo>
                    <a:close/>
                    <a:moveTo>
                      <a:pt x="8" y="3"/>
                    </a:move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9" y="5"/>
                      <a:pt x="59" y="8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7"/>
                      <a:pt x="56" y="69"/>
                      <a:pt x="54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5" y="69"/>
                      <a:pt x="3" y="67"/>
                      <a:pt x="3" y="6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lose/>
                    <a:moveTo>
                      <a:pt x="7" y="62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6" y="61"/>
                      <a:pt x="56" y="6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7" y="62"/>
                      <a:pt x="7" y="62"/>
                    </a:cubicBezTo>
                    <a:close/>
                    <a:moveTo>
                      <a:pt x="8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8" y="60"/>
                      <a:pt x="8" y="60"/>
                      <a:pt x="8" y="60"/>
                    </a:cubicBezTo>
                    <a:lnTo>
                      <a:pt x="8" y="8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2" y="68"/>
                      <a:pt x="31" y="68"/>
                    </a:cubicBezTo>
                    <a:cubicBezTo>
                      <a:pt x="30" y="68"/>
                      <a:pt x="29" y="67"/>
                      <a:pt x="29" y="66"/>
                    </a:cubicBezTo>
                    <a:cubicBezTo>
                      <a:pt x="29" y="65"/>
                      <a:pt x="30" y="64"/>
                      <a:pt x="31" y="64"/>
                    </a:cubicBezTo>
                    <a:cubicBezTo>
                      <a:pt x="32" y="64"/>
                      <a:pt x="33" y="65"/>
                      <a:pt x="33" y="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3" name="íš1îḋe"/>
              <p:cNvSpPr/>
              <p:nvPr/>
            </p:nvSpPr>
            <p:spPr bwMode="auto">
              <a:xfrm>
                <a:off x="4290523" y="3450281"/>
                <a:ext cx="306095" cy="287984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4" name="ïṧḷíḍê"/>
              <p:cNvSpPr/>
              <p:nvPr/>
            </p:nvSpPr>
            <p:spPr bwMode="auto">
              <a:xfrm>
                <a:off x="8238908" y="2516452"/>
                <a:ext cx="337527" cy="253644"/>
              </a:xfrm>
              <a:custGeom>
                <a:avLst/>
                <a:gdLst>
                  <a:gd name="T0" fmla="*/ 53 w 71"/>
                  <a:gd name="T1" fmla="*/ 5 h 51"/>
                  <a:gd name="T2" fmla="*/ 0 w 71"/>
                  <a:gd name="T3" fmla="*/ 12 h 51"/>
                  <a:gd name="T4" fmla="*/ 8 w 71"/>
                  <a:gd name="T5" fmla="*/ 33 h 51"/>
                  <a:gd name="T6" fmla="*/ 12 w 71"/>
                  <a:gd name="T7" fmla="*/ 43 h 51"/>
                  <a:gd name="T8" fmla="*/ 46 w 71"/>
                  <a:gd name="T9" fmla="*/ 40 h 51"/>
                  <a:gd name="T10" fmla="*/ 11 w 71"/>
                  <a:gd name="T11" fmla="*/ 35 h 51"/>
                  <a:gd name="T12" fmla="*/ 48 w 71"/>
                  <a:gd name="T13" fmla="*/ 31 h 51"/>
                  <a:gd name="T14" fmla="*/ 56 w 71"/>
                  <a:gd name="T15" fmla="*/ 6 h 51"/>
                  <a:gd name="T16" fmla="*/ 71 w 71"/>
                  <a:gd name="T17" fmla="*/ 2 h 51"/>
                  <a:gd name="T18" fmla="*/ 45 w 71"/>
                  <a:gd name="T19" fmla="*/ 18 h 51"/>
                  <a:gd name="T20" fmla="*/ 49 w 71"/>
                  <a:gd name="T21" fmla="*/ 18 h 51"/>
                  <a:gd name="T22" fmla="*/ 45 w 71"/>
                  <a:gd name="T23" fmla="*/ 20 h 51"/>
                  <a:gd name="T24" fmla="*/ 9 w 71"/>
                  <a:gd name="T25" fmla="*/ 30 h 51"/>
                  <a:gd name="T26" fmla="*/ 12 w 71"/>
                  <a:gd name="T27" fmla="*/ 32 h 51"/>
                  <a:gd name="T28" fmla="*/ 28 w 71"/>
                  <a:gd name="T29" fmla="*/ 18 h 51"/>
                  <a:gd name="T30" fmla="*/ 35 w 71"/>
                  <a:gd name="T31" fmla="*/ 18 h 51"/>
                  <a:gd name="T32" fmla="*/ 43 w 71"/>
                  <a:gd name="T33" fmla="*/ 18 h 51"/>
                  <a:gd name="T34" fmla="*/ 28 w 71"/>
                  <a:gd name="T35" fmla="*/ 20 h 51"/>
                  <a:gd name="T36" fmla="*/ 28 w 71"/>
                  <a:gd name="T37" fmla="*/ 25 h 51"/>
                  <a:gd name="T38" fmla="*/ 21 w 71"/>
                  <a:gd name="T39" fmla="*/ 25 h 51"/>
                  <a:gd name="T40" fmla="*/ 26 w 71"/>
                  <a:gd name="T41" fmla="*/ 25 h 51"/>
                  <a:gd name="T42" fmla="*/ 20 w 71"/>
                  <a:gd name="T43" fmla="*/ 13 h 51"/>
                  <a:gd name="T44" fmla="*/ 18 w 71"/>
                  <a:gd name="T45" fmla="*/ 18 h 51"/>
                  <a:gd name="T46" fmla="*/ 18 w 71"/>
                  <a:gd name="T47" fmla="*/ 13 h 51"/>
                  <a:gd name="T48" fmla="*/ 19 w 71"/>
                  <a:gd name="T49" fmla="*/ 25 h 51"/>
                  <a:gd name="T50" fmla="*/ 18 w 71"/>
                  <a:gd name="T51" fmla="*/ 20 h 51"/>
                  <a:gd name="T52" fmla="*/ 5 w 71"/>
                  <a:gd name="T53" fmla="*/ 20 h 51"/>
                  <a:gd name="T54" fmla="*/ 13 w 71"/>
                  <a:gd name="T55" fmla="*/ 27 h 51"/>
                  <a:gd name="T56" fmla="*/ 14 w 71"/>
                  <a:gd name="T57" fmla="*/ 32 h 51"/>
                  <a:gd name="T58" fmla="*/ 26 w 71"/>
                  <a:gd name="T59" fmla="*/ 27 h 51"/>
                  <a:gd name="T60" fmla="*/ 21 w 71"/>
                  <a:gd name="T61" fmla="*/ 27 h 51"/>
                  <a:gd name="T62" fmla="*/ 33 w 71"/>
                  <a:gd name="T63" fmla="*/ 32 h 51"/>
                  <a:gd name="T64" fmla="*/ 36 w 71"/>
                  <a:gd name="T65" fmla="*/ 27 h 51"/>
                  <a:gd name="T66" fmla="*/ 35 w 71"/>
                  <a:gd name="T67" fmla="*/ 32 h 51"/>
                  <a:gd name="T68" fmla="*/ 37 w 71"/>
                  <a:gd name="T69" fmla="*/ 20 h 51"/>
                  <a:gd name="T70" fmla="*/ 36 w 71"/>
                  <a:gd name="T71" fmla="*/ 25 h 51"/>
                  <a:gd name="T72" fmla="*/ 9 w 71"/>
                  <a:gd name="T73" fmla="*/ 13 h 51"/>
                  <a:gd name="T74" fmla="*/ 3 w 71"/>
                  <a:gd name="T75" fmla="*/ 14 h 51"/>
                  <a:gd name="T76" fmla="*/ 42 w 71"/>
                  <a:gd name="T77" fmla="*/ 32 h 51"/>
                  <a:gd name="T78" fmla="*/ 46 w 71"/>
                  <a:gd name="T79" fmla="*/ 27 h 51"/>
                  <a:gd name="T80" fmla="*/ 13 w 71"/>
                  <a:gd name="T81" fmla="*/ 44 h 51"/>
                  <a:gd name="T82" fmla="*/ 17 w 71"/>
                  <a:gd name="T83" fmla="*/ 48 h 51"/>
                  <a:gd name="T84" fmla="*/ 12 w 71"/>
                  <a:gd name="T85" fmla="*/ 48 h 51"/>
                  <a:gd name="T86" fmla="*/ 13 w 71"/>
                  <a:gd name="T87" fmla="*/ 49 h 51"/>
                  <a:gd name="T88" fmla="*/ 40 w 71"/>
                  <a:gd name="T89" fmla="*/ 51 h 51"/>
                  <a:gd name="T90" fmla="*/ 40 w 71"/>
                  <a:gd name="T91" fmla="*/ 49 h 51"/>
                  <a:gd name="T92" fmla="*/ 42 w 71"/>
                  <a:gd name="T93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" h="51">
                    <a:moveTo>
                      <a:pt x="7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6" y="0"/>
                      <a:pt x="54" y="2"/>
                      <a:pt x="5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7" y="32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41"/>
                      <a:pt x="10" y="43"/>
                      <a:pt x="1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1"/>
                      <a:pt x="46" y="40"/>
                      <a:pt x="46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1" y="39"/>
                      <a:pt x="11" y="38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5" y="35"/>
                      <a:pt x="47" y="33"/>
                      <a:pt x="48" y="31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4"/>
                      <a:pt x="58" y="3"/>
                      <a:pt x="5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1" y="3"/>
                      <a:pt x="71" y="2"/>
                    </a:cubicBezTo>
                    <a:cubicBezTo>
                      <a:pt x="71" y="1"/>
                      <a:pt x="70" y="0"/>
                      <a:pt x="70" y="0"/>
                    </a:cubicBezTo>
                    <a:close/>
                    <a:moveTo>
                      <a:pt x="49" y="18"/>
                    </a:move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50" y="13"/>
                      <a:pt x="50" y="13"/>
                      <a:pt x="50" y="13"/>
                    </a:cubicBezTo>
                    <a:lnTo>
                      <a:pt x="49" y="18"/>
                    </a:lnTo>
                    <a:close/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8" y="20"/>
                      <a:pt x="48" y="20"/>
                      <a:pt x="48" y="20"/>
                    </a:cubicBezTo>
                    <a:lnTo>
                      <a:pt x="47" y="25"/>
                    </a:lnTo>
                    <a:close/>
                    <a:moveTo>
                      <a:pt x="9" y="30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0" y="31"/>
                      <a:pt x="9" y="30"/>
                    </a:cubicBezTo>
                    <a:close/>
                    <a:moveTo>
                      <a:pt x="35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3"/>
                      <a:pt x="35" y="13"/>
                    </a:cubicBezTo>
                    <a:lnTo>
                      <a:pt x="35" y="18"/>
                    </a:lnTo>
                    <a:close/>
                    <a:moveTo>
                      <a:pt x="37" y="13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7" y="18"/>
                      <a:pt x="37" y="18"/>
                      <a:pt x="37" y="18"/>
                    </a:cubicBezTo>
                    <a:lnTo>
                      <a:pt x="37" y="13"/>
                    </a:lnTo>
                    <a:close/>
                    <a:moveTo>
                      <a:pt x="28" y="20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lnTo>
                      <a:pt x="28" y="20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6" y="20"/>
                      <a:pt x="26" y="20"/>
                      <a:pt x="26" y="20"/>
                    </a:cubicBezTo>
                    <a:lnTo>
                      <a:pt x="26" y="25"/>
                    </a:lnTo>
                    <a:close/>
                    <a:moveTo>
                      <a:pt x="26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6" y="18"/>
                    </a:lnTo>
                    <a:close/>
                    <a:moveTo>
                      <a:pt x="18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18" y="18"/>
                    </a:lnTo>
                    <a:close/>
                    <a:moveTo>
                      <a:pt x="18" y="20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8" y="20"/>
                    </a:lnTo>
                    <a:close/>
                    <a:moveTo>
                      <a:pt x="11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1" y="25"/>
                    </a:lnTo>
                    <a:close/>
                    <a:moveTo>
                      <a:pt x="13" y="27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4" y="32"/>
                      <a:pt x="14" y="32"/>
                      <a:pt x="14" y="32"/>
                    </a:cubicBezTo>
                    <a:lnTo>
                      <a:pt x="13" y="27"/>
                    </a:lnTo>
                    <a:close/>
                    <a:moveTo>
                      <a:pt x="21" y="27"/>
                    </a:move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1" y="32"/>
                      <a:pt x="21" y="32"/>
                      <a:pt x="21" y="32"/>
                    </a:cubicBezTo>
                    <a:lnTo>
                      <a:pt x="21" y="27"/>
                    </a:lnTo>
                    <a:close/>
                    <a:moveTo>
                      <a:pt x="28" y="27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27"/>
                    </a:lnTo>
                    <a:close/>
                    <a:moveTo>
                      <a:pt x="36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5" y="32"/>
                      <a:pt x="35" y="32"/>
                      <a:pt x="35" y="32"/>
                    </a:cubicBezTo>
                    <a:lnTo>
                      <a:pt x="36" y="27"/>
                    </a:lnTo>
                    <a:close/>
                    <a:moveTo>
                      <a:pt x="36" y="25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6" y="25"/>
                    </a:ln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4" y="13"/>
                    </a:cubicBezTo>
                    <a:close/>
                    <a:moveTo>
                      <a:pt x="42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1"/>
                      <a:pt x="43" y="32"/>
                      <a:pt x="42" y="32"/>
                    </a:cubicBezTo>
                    <a:close/>
                    <a:moveTo>
                      <a:pt x="13" y="44"/>
                    </a:moveTo>
                    <a:cubicBezTo>
                      <a:pt x="11" y="44"/>
                      <a:pt x="10" y="46"/>
                      <a:pt x="10" y="48"/>
                    </a:cubicBezTo>
                    <a:cubicBezTo>
                      <a:pt x="10" y="50"/>
                      <a:pt x="11" y="51"/>
                      <a:pt x="13" y="51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6"/>
                      <a:pt x="15" y="44"/>
                      <a:pt x="13" y="44"/>
                    </a:cubicBezTo>
                    <a:close/>
                    <a:moveTo>
                      <a:pt x="13" y="49"/>
                    </a:moveTo>
                    <a:cubicBezTo>
                      <a:pt x="13" y="49"/>
                      <a:pt x="12" y="48"/>
                      <a:pt x="12" y="48"/>
                    </a:cubicBezTo>
                    <a:cubicBezTo>
                      <a:pt x="12" y="47"/>
                      <a:pt x="13" y="46"/>
                      <a:pt x="13" y="46"/>
                    </a:cubicBezTo>
                    <a:cubicBezTo>
                      <a:pt x="14" y="46"/>
                      <a:pt x="15" y="47"/>
                      <a:pt x="15" y="48"/>
                    </a:cubicBezTo>
                    <a:cubicBezTo>
                      <a:pt x="15" y="48"/>
                      <a:pt x="14" y="49"/>
                      <a:pt x="13" y="49"/>
                    </a:cubicBezTo>
                    <a:close/>
                    <a:moveTo>
                      <a:pt x="40" y="44"/>
                    </a:moveTo>
                    <a:cubicBezTo>
                      <a:pt x="38" y="44"/>
                      <a:pt x="37" y="46"/>
                      <a:pt x="37" y="48"/>
                    </a:cubicBezTo>
                    <a:cubicBezTo>
                      <a:pt x="37" y="50"/>
                      <a:pt x="38" y="51"/>
                      <a:pt x="40" y="51"/>
                    </a:cubicBezTo>
                    <a:cubicBezTo>
                      <a:pt x="42" y="51"/>
                      <a:pt x="44" y="50"/>
                      <a:pt x="44" y="48"/>
                    </a:cubicBezTo>
                    <a:cubicBezTo>
                      <a:pt x="44" y="46"/>
                      <a:pt x="42" y="44"/>
                      <a:pt x="40" y="44"/>
                    </a:cubicBezTo>
                    <a:close/>
                    <a:moveTo>
                      <a:pt x="40" y="49"/>
                    </a:moveTo>
                    <a:cubicBezTo>
                      <a:pt x="39" y="49"/>
                      <a:pt x="39" y="48"/>
                      <a:pt x="39" y="48"/>
                    </a:cubicBezTo>
                    <a:cubicBezTo>
                      <a:pt x="39" y="47"/>
                      <a:pt x="39" y="46"/>
                      <a:pt x="40" y="46"/>
                    </a:cubicBezTo>
                    <a:cubicBezTo>
                      <a:pt x="41" y="46"/>
                      <a:pt x="42" y="47"/>
                      <a:pt x="42" y="48"/>
                    </a:cubicBezTo>
                    <a:cubicBezTo>
                      <a:pt x="42" y="48"/>
                      <a:pt x="41" y="49"/>
                      <a:pt x="4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5" name="îŝlîḓè"/>
              <p:cNvSpPr/>
              <p:nvPr/>
            </p:nvSpPr>
            <p:spPr bwMode="auto">
              <a:xfrm>
                <a:off x="3637416" y="3912724"/>
                <a:ext cx="399647" cy="324286"/>
              </a:xfrm>
              <a:custGeom>
                <a:avLst/>
                <a:gdLst>
                  <a:gd name="T0" fmla="*/ 26 w 74"/>
                  <a:gd name="T1" fmla="*/ 0 h 60"/>
                  <a:gd name="T2" fmla="*/ 19 w 74"/>
                  <a:gd name="T3" fmla="*/ 53 h 60"/>
                  <a:gd name="T4" fmla="*/ 49 w 74"/>
                  <a:gd name="T5" fmla="*/ 60 h 60"/>
                  <a:gd name="T6" fmla="*/ 56 w 74"/>
                  <a:gd name="T7" fmla="*/ 7 h 60"/>
                  <a:gd name="T8" fmla="*/ 53 w 74"/>
                  <a:gd name="T9" fmla="*/ 7 h 60"/>
                  <a:gd name="T10" fmla="*/ 49 w 74"/>
                  <a:gd name="T11" fmla="*/ 57 h 60"/>
                  <a:gd name="T12" fmla="*/ 22 w 74"/>
                  <a:gd name="T13" fmla="*/ 53 h 60"/>
                  <a:gd name="T14" fmla="*/ 26 w 74"/>
                  <a:gd name="T15" fmla="*/ 3 h 60"/>
                  <a:gd name="T16" fmla="*/ 53 w 74"/>
                  <a:gd name="T17" fmla="*/ 7 h 60"/>
                  <a:gd name="T18" fmla="*/ 25 w 74"/>
                  <a:gd name="T19" fmla="*/ 6 h 60"/>
                  <a:gd name="T20" fmla="*/ 24 w 74"/>
                  <a:gd name="T21" fmla="*/ 50 h 60"/>
                  <a:gd name="T22" fmla="*/ 50 w 74"/>
                  <a:gd name="T23" fmla="*/ 51 h 60"/>
                  <a:gd name="T24" fmla="*/ 51 w 74"/>
                  <a:gd name="T25" fmla="*/ 7 h 60"/>
                  <a:gd name="T26" fmla="*/ 49 w 74"/>
                  <a:gd name="T27" fmla="*/ 49 h 60"/>
                  <a:gd name="T28" fmla="*/ 26 w 74"/>
                  <a:gd name="T29" fmla="*/ 8 h 60"/>
                  <a:gd name="T30" fmla="*/ 49 w 74"/>
                  <a:gd name="T31" fmla="*/ 49 h 60"/>
                  <a:gd name="T32" fmla="*/ 37 w 74"/>
                  <a:gd name="T33" fmla="*/ 56 h 60"/>
                  <a:gd name="T34" fmla="*/ 37 w 74"/>
                  <a:gd name="T35" fmla="*/ 52 h 60"/>
                  <a:gd name="T36" fmla="*/ 74 w 74"/>
                  <a:gd name="T37" fmla="*/ 23 h 60"/>
                  <a:gd name="T38" fmla="*/ 67 w 74"/>
                  <a:gd name="T39" fmla="*/ 41 h 60"/>
                  <a:gd name="T40" fmla="*/ 66 w 74"/>
                  <a:gd name="T41" fmla="*/ 39 h 60"/>
                  <a:gd name="T42" fmla="*/ 66 w 74"/>
                  <a:gd name="T43" fmla="*/ 7 h 60"/>
                  <a:gd name="T44" fmla="*/ 68 w 74"/>
                  <a:gd name="T45" fmla="*/ 6 h 60"/>
                  <a:gd name="T46" fmla="*/ 69 w 74"/>
                  <a:gd name="T47" fmla="*/ 23 h 60"/>
                  <a:gd name="T48" fmla="*/ 64 w 74"/>
                  <a:gd name="T49" fmla="*/ 37 h 60"/>
                  <a:gd name="T50" fmla="*/ 63 w 74"/>
                  <a:gd name="T51" fmla="*/ 35 h 60"/>
                  <a:gd name="T52" fmla="*/ 63 w 74"/>
                  <a:gd name="T53" fmla="*/ 11 h 60"/>
                  <a:gd name="T54" fmla="*/ 65 w 74"/>
                  <a:gd name="T55" fmla="*/ 10 h 60"/>
                  <a:gd name="T56" fmla="*/ 64 w 74"/>
                  <a:gd name="T57" fmla="*/ 23 h 60"/>
                  <a:gd name="T58" fmla="*/ 60 w 74"/>
                  <a:gd name="T59" fmla="*/ 33 h 60"/>
                  <a:gd name="T60" fmla="*/ 60 w 74"/>
                  <a:gd name="T61" fmla="*/ 31 h 60"/>
                  <a:gd name="T62" fmla="*/ 60 w 74"/>
                  <a:gd name="T63" fmla="*/ 15 h 60"/>
                  <a:gd name="T64" fmla="*/ 61 w 74"/>
                  <a:gd name="T65" fmla="*/ 14 h 60"/>
                  <a:gd name="T66" fmla="*/ 8 w 74"/>
                  <a:gd name="T67" fmla="*/ 39 h 60"/>
                  <a:gd name="T68" fmla="*/ 7 w 74"/>
                  <a:gd name="T69" fmla="*/ 41 h 60"/>
                  <a:gd name="T70" fmla="*/ 0 w 74"/>
                  <a:gd name="T71" fmla="*/ 23 h 60"/>
                  <a:gd name="T72" fmla="*/ 8 w 74"/>
                  <a:gd name="T73" fmla="*/ 6 h 60"/>
                  <a:gd name="T74" fmla="*/ 2 w 74"/>
                  <a:gd name="T75" fmla="*/ 23 h 60"/>
                  <a:gd name="T76" fmla="*/ 12 w 74"/>
                  <a:gd name="T77" fmla="*/ 35 h 60"/>
                  <a:gd name="T78" fmla="*/ 11 w 74"/>
                  <a:gd name="T79" fmla="*/ 37 h 60"/>
                  <a:gd name="T80" fmla="*/ 6 w 74"/>
                  <a:gd name="T81" fmla="*/ 23 h 60"/>
                  <a:gd name="T82" fmla="*/ 11 w 74"/>
                  <a:gd name="T83" fmla="*/ 10 h 60"/>
                  <a:gd name="T84" fmla="*/ 8 w 74"/>
                  <a:gd name="T85" fmla="*/ 23 h 60"/>
                  <a:gd name="T86" fmla="*/ 15 w 74"/>
                  <a:gd name="T87" fmla="*/ 15 h 60"/>
                  <a:gd name="T88" fmla="*/ 15 w 74"/>
                  <a:gd name="T89" fmla="*/ 31 h 60"/>
                  <a:gd name="T90" fmla="*/ 14 w 74"/>
                  <a:gd name="T91" fmla="*/ 33 h 60"/>
                  <a:gd name="T92" fmla="*/ 11 w 74"/>
                  <a:gd name="T93" fmla="*/ 23 h 60"/>
                  <a:gd name="T94" fmla="*/ 15 w 74"/>
                  <a:gd name="T95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60">
                    <a:moveTo>
                      <a:pt x="49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6"/>
                      <a:pt x="22" y="60"/>
                      <a:pt x="2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60"/>
                      <a:pt x="56" y="56"/>
                      <a:pt x="56" y="53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  <a:moveTo>
                      <a:pt x="53" y="7"/>
                    </a:move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5"/>
                      <a:pt x="51" y="57"/>
                      <a:pt x="49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4" y="57"/>
                      <a:pt x="22" y="55"/>
                      <a:pt x="22" y="5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5"/>
                      <a:pt x="24" y="3"/>
                      <a:pt x="26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5"/>
                      <a:pt x="53" y="7"/>
                    </a:cubicBezTo>
                    <a:close/>
                    <a:moveTo>
                      <a:pt x="50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5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51" y="51"/>
                      <a:pt x="51" y="50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0" y="6"/>
                      <a:pt x="50" y="6"/>
                    </a:cubicBezTo>
                    <a:close/>
                    <a:moveTo>
                      <a:pt x="49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9" y="8"/>
                      <a:pt x="49" y="8"/>
                      <a:pt x="49" y="8"/>
                    </a:cubicBezTo>
                    <a:lnTo>
                      <a:pt x="49" y="49"/>
                    </a:lnTo>
                    <a:close/>
                    <a:moveTo>
                      <a:pt x="39" y="54"/>
                    </a:moveTo>
                    <a:cubicBezTo>
                      <a:pt x="39" y="55"/>
                      <a:pt x="38" y="56"/>
                      <a:pt x="37" y="56"/>
                    </a:cubicBezTo>
                    <a:cubicBezTo>
                      <a:pt x="36" y="56"/>
                      <a:pt x="35" y="55"/>
                      <a:pt x="35" y="54"/>
                    </a:cubicBezTo>
                    <a:cubicBezTo>
                      <a:pt x="35" y="53"/>
                      <a:pt x="36" y="52"/>
                      <a:pt x="37" y="52"/>
                    </a:cubicBezTo>
                    <a:cubicBezTo>
                      <a:pt x="38" y="52"/>
                      <a:pt x="39" y="53"/>
                      <a:pt x="39" y="54"/>
                    </a:cubicBezTo>
                    <a:close/>
                    <a:moveTo>
                      <a:pt x="74" y="23"/>
                    </a:moveTo>
                    <a:cubicBezTo>
                      <a:pt x="74" y="30"/>
                      <a:pt x="72" y="36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0"/>
                      <a:pt x="66" y="40"/>
                      <a:pt x="66" y="39"/>
                    </a:cubicBezTo>
                    <a:cubicBezTo>
                      <a:pt x="70" y="35"/>
                      <a:pt x="72" y="29"/>
                      <a:pt x="72" y="23"/>
                    </a:cubicBezTo>
                    <a:cubicBezTo>
                      <a:pt x="72" y="17"/>
                      <a:pt x="70" y="12"/>
                      <a:pt x="66" y="7"/>
                    </a:cubicBezTo>
                    <a:cubicBezTo>
                      <a:pt x="66" y="7"/>
                      <a:pt x="66" y="6"/>
                      <a:pt x="67" y="6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72" y="11"/>
                      <a:pt x="74" y="17"/>
                      <a:pt x="74" y="23"/>
                    </a:cubicBezTo>
                    <a:close/>
                    <a:moveTo>
                      <a:pt x="69" y="23"/>
                    </a:moveTo>
                    <a:cubicBezTo>
                      <a:pt x="69" y="28"/>
                      <a:pt x="67" y="33"/>
                      <a:pt x="65" y="3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2"/>
                      <a:pt x="67" y="28"/>
                      <a:pt x="67" y="23"/>
                    </a:cubicBezTo>
                    <a:cubicBezTo>
                      <a:pt x="67" y="19"/>
                      <a:pt x="66" y="15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5" y="10"/>
                    </a:cubicBezTo>
                    <a:cubicBezTo>
                      <a:pt x="67" y="14"/>
                      <a:pt x="69" y="19"/>
                      <a:pt x="69" y="23"/>
                    </a:cubicBezTo>
                    <a:close/>
                    <a:moveTo>
                      <a:pt x="64" y="23"/>
                    </a:moveTo>
                    <a:cubicBezTo>
                      <a:pt x="64" y="26"/>
                      <a:pt x="63" y="29"/>
                      <a:pt x="61" y="32"/>
                    </a:cubicBezTo>
                    <a:cubicBezTo>
                      <a:pt x="61" y="32"/>
                      <a:pt x="61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1"/>
                      <a:pt x="61" y="18"/>
                      <a:pt x="60" y="15"/>
                    </a:cubicBezTo>
                    <a:cubicBezTo>
                      <a:pt x="59" y="15"/>
                      <a:pt x="59" y="14"/>
                      <a:pt x="60" y="14"/>
                    </a:cubicBezTo>
                    <a:cubicBezTo>
                      <a:pt x="60" y="14"/>
                      <a:pt x="61" y="14"/>
                      <a:pt x="61" y="14"/>
                    </a:cubicBezTo>
                    <a:cubicBezTo>
                      <a:pt x="63" y="17"/>
                      <a:pt x="64" y="20"/>
                      <a:pt x="64" y="23"/>
                    </a:cubicBezTo>
                    <a:close/>
                    <a:moveTo>
                      <a:pt x="8" y="39"/>
                    </a:move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36"/>
                      <a:pt x="0" y="30"/>
                      <a:pt x="0" y="23"/>
                    </a:cubicBezTo>
                    <a:cubicBezTo>
                      <a:pt x="0" y="17"/>
                      <a:pt x="3" y="11"/>
                      <a:pt x="7" y="6"/>
                    </a:cubicBezTo>
                    <a:cubicBezTo>
                      <a:pt x="7" y="6"/>
                      <a:pt x="8" y="5"/>
                      <a:pt x="8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5" y="12"/>
                      <a:pt x="2" y="17"/>
                      <a:pt x="2" y="23"/>
                    </a:cubicBezTo>
                    <a:cubicBezTo>
                      <a:pt x="2" y="29"/>
                      <a:pt x="5" y="35"/>
                      <a:pt x="8" y="39"/>
                    </a:cubicBezTo>
                    <a:close/>
                    <a:moveTo>
                      <a:pt x="12" y="35"/>
                    </a:moveTo>
                    <a:cubicBezTo>
                      <a:pt x="12" y="36"/>
                      <a:pt x="12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7" y="33"/>
                      <a:pt x="6" y="28"/>
                      <a:pt x="6" y="23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9" y="15"/>
                      <a:pt x="8" y="19"/>
                      <a:pt x="8" y="23"/>
                    </a:cubicBezTo>
                    <a:cubicBezTo>
                      <a:pt x="8" y="28"/>
                      <a:pt x="9" y="32"/>
                      <a:pt x="12" y="35"/>
                    </a:cubicBezTo>
                    <a:close/>
                    <a:moveTo>
                      <a:pt x="15" y="15"/>
                    </a:moveTo>
                    <a:cubicBezTo>
                      <a:pt x="14" y="18"/>
                      <a:pt x="13" y="21"/>
                      <a:pt x="13" y="23"/>
                    </a:cubicBezTo>
                    <a:cubicBezTo>
                      <a:pt x="13" y="26"/>
                      <a:pt x="14" y="29"/>
                      <a:pt x="15" y="31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3" y="32"/>
                    </a:cubicBezTo>
                    <a:cubicBezTo>
                      <a:pt x="12" y="29"/>
                      <a:pt x="11" y="26"/>
                      <a:pt x="11" y="23"/>
                    </a:cubicBezTo>
                    <a:cubicBezTo>
                      <a:pt x="11" y="20"/>
                      <a:pt x="12" y="17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6" name="isḷiḑè"/>
              <p:cNvSpPr/>
              <p:nvPr/>
            </p:nvSpPr>
            <p:spPr bwMode="auto">
              <a:xfrm>
                <a:off x="8200165" y="3107567"/>
                <a:ext cx="428644" cy="305865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7" name="îşḷidê"/>
              <p:cNvSpPr/>
              <p:nvPr/>
            </p:nvSpPr>
            <p:spPr bwMode="auto">
              <a:xfrm>
                <a:off x="6913482" y="4480515"/>
                <a:ext cx="376270" cy="268493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8" name="îşliḋê"/>
              <p:cNvSpPr/>
              <p:nvPr/>
            </p:nvSpPr>
            <p:spPr bwMode="auto">
              <a:xfrm>
                <a:off x="6538222" y="2271782"/>
                <a:ext cx="323243" cy="340955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49" name="îŝḷîḑè"/>
              <p:cNvSpPr/>
              <p:nvPr/>
            </p:nvSpPr>
            <p:spPr bwMode="auto">
              <a:xfrm>
                <a:off x="7951851" y="2089846"/>
                <a:ext cx="385943" cy="38594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0" name="îṩlíďé"/>
              <p:cNvSpPr/>
              <p:nvPr/>
            </p:nvSpPr>
            <p:spPr bwMode="auto">
              <a:xfrm>
                <a:off x="5908559" y="1717795"/>
                <a:ext cx="315706" cy="348087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1" name="ïṡliḋe"/>
              <p:cNvSpPr/>
              <p:nvPr/>
            </p:nvSpPr>
            <p:spPr bwMode="auto">
              <a:xfrm>
                <a:off x="5775182" y="3543823"/>
                <a:ext cx="292609" cy="338210"/>
              </a:xfrm>
              <a:custGeom>
                <a:avLst/>
                <a:gdLst>
                  <a:gd name="T0" fmla="*/ 54 w 62"/>
                  <a:gd name="T1" fmla="*/ 0 h 72"/>
                  <a:gd name="T2" fmla="*/ 8 w 62"/>
                  <a:gd name="T3" fmla="*/ 0 h 72"/>
                  <a:gd name="T4" fmla="*/ 0 w 62"/>
                  <a:gd name="T5" fmla="*/ 8 h 72"/>
                  <a:gd name="T6" fmla="*/ 0 w 62"/>
                  <a:gd name="T7" fmla="*/ 64 h 72"/>
                  <a:gd name="T8" fmla="*/ 8 w 62"/>
                  <a:gd name="T9" fmla="*/ 72 h 72"/>
                  <a:gd name="T10" fmla="*/ 54 w 62"/>
                  <a:gd name="T11" fmla="*/ 72 h 72"/>
                  <a:gd name="T12" fmla="*/ 62 w 62"/>
                  <a:gd name="T13" fmla="*/ 64 h 72"/>
                  <a:gd name="T14" fmla="*/ 62 w 62"/>
                  <a:gd name="T15" fmla="*/ 8 h 72"/>
                  <a:gd name="T16" fmla="*/ 54 w 62"/>
                  <a:gd name="T17" fmla="*/ 0 h 72"/>
                  <a:gd name="T18" fmla="*/ 8 w 62"/>
                  <a:gd name="T19" fmla="*/ 3 h 72"/>
                  <a:gd name="T20" fmla="*/ 54 w 62"/>
                  <a:gd name="T21" fmla="*/ 3 h 72"/>
                  <a:gd name="T22" fmla="*/ 59 w 62"/>
                  <a:gd name="T23" fmla="*/ 8 h 72"/>
                  <a:gd name="T24" fmla="*/ 59 w 62"/>
                  <a:gd name="T25" fmla="*/ 64 h 72"/>
                  <a:gd name="T26" fmla="*/ 54 w 62"/>
                  <a:gd name="T27" fmla="*/ 69 h 72"/>
                  <a:gd name="T28" fmla="*/ 8 w 62"/>
                  <a:gd name="T29" fmla="*/ 69 h 72"/>
                  <a:gd name="T30" fmla="*/ 3 w 62"/>
                  <a:gd name="T31" fmla="*/ 64 h 72"/>
                  <a:gd name="T32" fmla="*/ 3 w 62"/>
                  <a:gd name="T33" fmla="*/ 8 h 72"/>
                  <a:gd name="T34" fmla="*/ 8 w 62"/>
                  <a:gd name="T35" fmla="*/ 3 h 72"/>
                  <a:gd name="T36" fmla="*/ 7 w 62"/>
                  <a:gd name="T37" fmla="*/ 62 h 72"/>
                  <a:gd name="T38" fmla="*/ 55 w 62"/>
                  <a:gd name="T39" fmla="*/ 62 h 72"/>
                  <a:gd name="T40" fmla="*/ 56 w 62"/>
                  <a:gd name="T41" fmla="*/ 61 h 72"/>
                  <a:gd name="T42" fmla="*/ 56 w 62"/>
                  <a:gd name="T43" fmla="*/ 7 h 72"/>
                  <a:gd name="T44" fmla="*/ 55 w 62"/>
                  <a:gd name="T45" fmla="*/ 6 h 72"/>
                  <a:gd name="T46" fmla="*/ 7 w 62"/>
                  <a:gd name="T47" fmla="*/ 6 h 72"/>
                  <a:gd name="T48" fmla="*/ 6 w 62"/>
                  <a:gd name="T49" fmla="*/ 7 h 72"/>
                  <a:gd name="T50" fmla="*/ 6 w 62"/>
                  <a:gd name="T51" fmla="*/ 61 h 72"/>
                  <a:gd name="T52" fmla="*/ 7 w 62"/>
                  <a:gd name="T53" fmla="*/ 62 h 72"/>
                  <a:gd name="T54" fmla="*/ 8 w 62"/>
                  <a:gd name="T55" fmla="*/ 8 h 72"/>
                  <a:gd name="T56" fmla="*/ 54 w 62"/>
                  <a:gd name="T57" fmla="*/ 8 h 72"/>
                  <a:gd name="T58" fmla="*/ 54 w 62"/>
                  <a:gd name="T59" fmla="*/ 60 h 72"/>
                  <a:gd name="T60" fmla="*/ 8 w 62"/>
                  <a:gd name="T61" fmla="*/ 60 h 72"/>
                  <a:gd name="T62" fmla="*/ 8 w 62"/>
                  <a:gd name="T63" fmla="*/ 8 h 72"/>
                  <a:gd name="T64" fmla="*/ 33 w 62"/>
                  <a:gd name="T65" fmla="*/ 66 h 72"/>
                  <a:gd name="T66" fmla="*/ 31 w 62"/>
                  <a:gd name="T67" fmla="*/ 68 h 72"/>
                  <a:gd name="T68" fmla="*/ 29 w 62"/>
                  <a:gd name="T69" fmla="*/ 66 h 72"/>
                  <a:gd name="T70" fmla="*/ 31 w 62"/>
                  <a:gd name="T71" fmla="*/ 64 h 72"/>
                  <a:gd name="T72" fmla="*/ 33 w 62"/>
                  <a:gd name="T73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72">
                    <a:moveTo>
                      <a:pt x="5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72"/>
                      <a:pt x="62" y="68"/>
                      <a:pt x="62" y="6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3"/>
                      <a:pt x="58" y="0"/>
                      <a:pt x="54" y="0"/>
                    </a:cubicBezTo>
                    <a:close/>
                    <a:moveTo>
                      <a:pt x="8" y="3"/>
                    </a:move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9" y="5"/>
                      <a:pt x="59" y="8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7"/>
                      <a:pt x="56" y="69"/>
                      <a:pt x="54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5" y="69"/>
                      <a:pt x="3" y="67"/>
                      <a:pt x="3" y="6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lose/>
                    <a:moveTo>
                      <a:pt x="7" y="62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6" y="61"/>
                      <a:pt x="56" y="6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7" y="62"/>
                      <a:pt x="7" y="62"/>
                    </a:cubicBezTo>
                    <a:close/>
                    <a:moveTo>
                      <a:pt x="8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8" y="60"/>
                      <a:pt x="8" y="60"/>
                      <a:pt x="8" y="60"/>
                    </a:cubicBezTo>
                    <a:lnTo>
                      <a:pt x="8" y="8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2" y="68"/>
                      <a:pt x="31" y="68"/>
                    </a:cubicBezTo>
                    <a:cubicBezTo>
                      <a:pt x="30" y="68"/>
                      <a:pt x="29" y="67"/>
                      <a:pt x="29" y="66"/>
                    </a:cubicBezTo>
                    <a:cubicBezTo>
                      <a:pt x="29" y="65"/>
                      <a:pt x="30" y="64"/>
                      <a:pt x="31" y="64"/>
                    </a:cubicBezTo>
                    <a:cubicBezTo>
                      <a:pt x="32" y="64"/>
                      <a:pt x="33" y="65"/>
                      <a:pt x="33" y="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2" name="ïslîḋè"/>
              <p:cNvSpPr/>
              <p:nvPr/>
            </p:nvSpPr>
            <p:spPr bwMode="auto">
              <a:xfrm>
                <a:off x="4459828" y="2887534"/>
                <a:ext cx="428644" cy="305865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3" name="íṧḷïḑé"/>
              <p:cNvSpPr/>
              <p:nvPr/>
            </p:nvSpPr>
            <p:spPr bwMode="auto">
              <a:xfrm>
                <a:off x="5801839" y="2896569"/>
                <a:ext cx="331940" cy="387265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4" name="îṥľíďe"/>
              <p:cNvSpPr/>
              <p:nvPr/>
            </p:nvSpPr>
            <p:spPr bwMode="auto">
              <a:xfrm>
                <a:off x="3501010" y="4288055"/>
                <a:ext cx="385943" cy="38594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5" name="îṡľîḑe"/>
              <p:cNvSpPr/>
              <p:nvPr/>
            </p:nvSpPr>
            <p:spPr bwMode="auto">
              <a:xfrm>
                <a:off x="4972332" y="2034995"/>
                <a:ext cx="397043" cy="383809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6" name="íS1iḋé"/>
              <p:cNvSpPr/>
              <p:nvPr/>
            </p:nvSpPr>
            <p:spPr bwMode="auto">
              <a:xfrm>
                <a:off x="7319804" y="5173856"/>
                <a:ext cx="397043" cy="383809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7" name="îṩḷide"/>
              <p:cNvSpPr/>
              <p:nvPr/>
            </p:nvSpPr>
            <p:spPr bwMode="auto">
              <a:xfrm>
                <a:off x="7866024" y="4675976"/>
                <a:ext cx="315253" cy="315255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8" name="îšľîḍê"/>
              <p:cNvSpPr/>
              <p:nvPr/>
            </p:nvSpPr>
            <p:spPr bwMode="auto">
              <a:xfrm>
                <a:off x="3324968" y="3698332"/>
                <a:ext cx="280525" cy="327280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9" name="îŝḻîďè"/>
              <p:cNvSpPr/>
              <p:nvPr/>
            </p:nvSpPr>
            <p:spPr bwMode="auto">
              <a:xfrm>
                <a:off x="3306314" y="4096824"/>
                <a:ext cx="218436" cy="214390"/>
              </a:xfrm>
              <a:custGeom>
                <a:avLst/>
                <a:gdLst>
                  <a:gd name="T0" fmla="*/ 12 w 68"/>
                  <a:gd name="T1" fmla="*/ 0 h 67"/>
                  <a:gd name="T2" fmla="*/ 0 w 68"/>
                  <a:gd name="T3" fmla="*/ 56 h 67"/>
                  <a:gd name="T4" fmla="*/ 57 w 68"/>
                  <a:gd name="T5" fmla="*/ 67 h 67"/>
                  <a:gd name="T6" fmla="*/ 68 w 68"/>
                  <a:gd name="T7" fmla="*/ 11 h 67"/>
                  <a:gd name="T8" fmla="*/ 65 w 68"/>
                  <a:gd name="T9" fmla="*/ 11 h 67"/>
                  <a:gd name="T10" fmla="*/ 57 w 68"/>
                  <a:gd name="T11" fmla="*/ 64 h 67"/>
                  <a:gd name="T12" fmla="*/ 3 w 68"/>
                  <a:gd name="T13" fmla="*/ 56 h 67"/>
                  <a:gd name="T14" fmla="*/ 12 w 68"/>
                  <a:gd name="T15" fmla="*/ 3 h 67"/>
                  <a:gd name="T16" fmla="*/ 65 w 68"/>
                  <a:gd name="T17" fmla="*/ 11 h 67"/>
                  <a:gd name="T18" fmla="*/ 12 w 68"/>
                  <a:gd name="T19" fmla="*/ 5 h 67"/>
                  <a:gd name="T20" fmla="*/ 6 w 68"/>
                  <a:gd name="T21" fmla="*/ 56 h 67"/>
                  <a:gd name="T22" fmla="*/ 56 w 68"/>
                  <a:gd name="T23" fmla="*/ 62 h 67"/>
                  <a:gd name="T24" fmla="*/ 63 w 68"/>
                  <a:gd name="T25" fmla="*/ 12 h 67"/>
                  <a:gd name="T26" fmla="*/ 61 w 68"/>
                  <a:gd name="T27" fmla="*/ 12 h 67"/>
                  <a:gd name="T28" fmla="*/ 35 w 68"/>
                  <a:gd name="T29" fmla="*/ 33 h 67"/>
                  <a:gd name="T30" fmla="*/ 56 w 68"/>
                  <a:gd name="T31" fmla="*/ 7 h 67"/>
                  <a:gd name="T32" fmla="*/ 12 w 68"/>
                  <a:gd name="T33" fmla="*/ 7 h 67"/>
                  <a:gd name="T34" fmla="*/ 33 w 68"/>
                  <a:gd name="T35" fmla="*/ 33 h 67"/>
                  <a:gd name="T36" fmla="*/ 8 w 68"/>
                  <a:gd name="T37" fmla="*/ 12 h 67"/>
                  <a:gd name="T38" fmla="*/ 8 w 68"/>
                  <a:gd name="T39" fmla="*/ 56 h 67"/>
                  <a:gd name="T40" fmla="*/ 33 w 68"/>
                  <a:gd name="T41" fmla="*/ 35 h 67"/>
                  <a:gd name="T42" fmla="*/ 12 w 68"/>
                  <a:gd name="T43" fmla="*/ 60 h 67"/>
                  <a:gd name="T44" fmla="*/ 56 w 68"/>
                  <a:gd name="T45" fmla="*/ 60 h 67"/>
                  <a:gd name="T46" fmla="*/ 35 w 68"/>
                  <a:gd name="T47" fmla="*/ 35 h 67"/>
                  <a:gd name="T48" fmla="*/ 61 w 68"/>
                  <a:gd name="T49" fmla="*/ 56 h 67"/>
                  <a:gd name="T50" fmla="*/ 12 w 68"/>
                  <a:gd name="T51" fmla="*/ 20 h 67"/>
                  <a:gd name="T52" fmla="*/ 19 w 68"/>
                  <a:gd name="T53" fmla="*/ 19 h 67"/>
                  <a:gd name="T54" fmla="*/ 20 w 68"/>
                  <a:gd name="T55" fmla="*/ 12 h 67"/>
                  <a:gd name="T56" fmla="*/ 21 w 68"/>
                  <a:gd name="T57" fmla="*/ 19 h 67"/>
                  <a:gd name="T58" fmla="*/ 29 w 68"/>
                  <a:gd name="T59" fmla="*/ 20 h 67"/>
                  <a:gd name="T60" fmla="*/ 21 w 68"/>
                  <a:gd name="T61" fmla="*/ 21 h 67"/>
                  <a:gd name="T62" fmla="*/ 20 w 68"/>
                  <a:gd name="T63" fmla="*/ 28 h 67"/>
                  <a:gd name="T64" fmla="*/ 19 w 68"/>
                  <a:gd name="T65" fmla="*/ 21 h 67"/>
                  <a:gd name="T66" fmla="*/ 12 w 68"/>
                  <a:gd name="T67" fmla="*/ 20 h 67"/>
                  <a:gd name="T68" fmla="*/ 26 w 68"/>
                  <a:gd name="T69" fmla="*/ 53 h 67"/>
                  <a:gd name="T70" fmla="*/ 25 w 68"/>
                  <a:gd name="T71" fmla="*/ 53 h 67"/>
                  <a:gd name="T72" fmla="*/ 16 w 68"/>
                  <a:gd name="T73" fmla="*/ 53 h 67"/>
                  <a:gd name="T74" fmla="*/ 15 w 68"/>
                  <a:gd name="T75" fmla="*/ 53 h 67"/>
                  <a:gd name="T76" fmla="*/ 19 w 68"/>
                  <a:gd name="T77" fmla="*/ 47 h 67"/>
                  <a:gd name="T78" fmla="*/ 15 w 68"/>
                  <a:gd name="T79" fmla="*/ 42 h 67"/>
                  <a:gd name="T80" fmla="*/ 20 w 68"/>
                  <a:gd name="T81" fmla="*/ 46 h 67"/>
                  <a:gd name="T82" fmla="*/ 26 w 68"/>
                  <a:gd name="T83" fmla="*/ 42 h 67"/>
                  <a:gd name="T84" fmla="*/ 22 w 68"/>
                  <a:gd name="T85" fmla="*/ 47 h 67"/>
                  <a:gd name="T86" fmla="*/ 40 w 68"/>
                  <a:gd name="T87" fmla="*/ 19 h 67"/>
                  <a:gd name="T88" fmla="*/ 56 w 68"/>
                  <a:gd name="T89" fmla="*/ 18 h 67"/>
                  <a:gd name="T90" fmla="*/ 56 w 68"/>
                  <a:gd name="T91" fmla="*/ 20 h 67"/>
                  <a:gd name="T92" fmla="*/ 40 w 68"/>
                  <a:gd name="T93" fmla="*/ 19 h 67"/>
                  <a:gd name="T94" fmla="*/ 55 w 68"/>
                  <a:gd name="T95" fmla="*/ 45 h 67"/>
                  <a:gd name="T96" fmla="*/ 40 w 68"/>
                  <a:gd name="T97" fmla="*/ 44 h 67"/>
                  <a:gd name="T98" fmla="*/ 55 w 68"/>
                  <a:gd name="T99" fmla="*/ 43 h 67"/>
                  <a:gd name="T100" fmla="*/ 56 w 68"/>
                  <a:gd name="T101" fmla="*/ 50 h 67"/>
                  <a:gd name="T102" fmla="*/ 41 w 68"/>
                  <a:gd name="T103" fmla="*/ 51 h 67"/>
                  <a:gd name="T104" fmla="*/ 41 w 68"/>
                  <a:gd name="T105" fmla="*/ 49 h 67"/>
                  <a:gd name="T106" fmla="*/ 56 w 68"/>
                  <a:gd name="T10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5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3" y="67"/>
                      <a:pt x="68" y="62"/>
                      <a:pt x="68" y="56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5"/>
                      <a:pt x="63" y="0"/>
                      <a:pt x="57" y="0"/>
                    </a:cubicBezTo>
                    <a:close/>
                    <a:moveTo>
                      <a:pt x="65" y="11"/>
                    </a:move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61"/>
                      <a:pt x="61" y="64"/>
                      <a:pt x="57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7" y="64"/>
                      <a:pt x="3" y="61"/>
                      <a:pt x="3" y="5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2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61" y="3"/>
                      <a:pt x="65" y="7"/>
                      <a:pt x="65" y="11"/>
                    </a:cubicBezTo>
                    <a:close/>
                    <a:moveTo>
                      <a:pt x="5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9" y="5"/>
                      <a:pt x="6" y="8"/>
                      <a:pt x="6" y="12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9"/>
                      <a:pt x="9" y="62"/>
                      <a:pt x="12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0" y="62"/>
                      <a:pt x="63" y="59"/>
                      <a:pt x="63" y="5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8"/>
                      <a:pt x="60" y="5"/>
                      <a:pt x="56" y="5"/>
                    </a:cubicBezTo>
                    <a:close/>
                    <a:moveTo>
                      <a:pt x="61" y="12"/>
                    </a:moveTo>
                    <a:cubicBezTo>
                      <a:pt x="61" y="33"/>
                      <a:pt x="61" y="33"/>
                      <a:pt x="61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9" y="7"/>
                      <a:pt x="61" y="9"/>
                      <a:pt x="61" y="12"/>
                    </a:cubicBezTo>
                    <a:close/>
                    <a:moveTo>
                      <a:pt x="1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lose/>
                    <a:moveTo>
                      <a:pt x="8" y="56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56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8"/>
                      <a:pt x="59" y="60"/>
                      <a:pt x="56" y="60"/>
                    </a:cubicBezTo>
                    <a:close/>
                    <a:moveTo>
                      <a:pt x="12" y="20"/>
                    </a:moveTo>
                    <a:cubicBezTo>
                      <a:pt x="12" y="19"/>
                      <a:pt x="13" y="19"/>
                      <a:pt x="13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20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8"/>
                      <a:pt x="20" y="28"/>
                    </a:cubicBezTo>
                    <a:cubicBezTo>
                      <a:pt x="20" y="28"/>
                      <a:pt x="19" y="27"/>
                      <a:pt x="19" y="2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lose/>
                    <a:moveTo>
                      <a:pt x="26" y="52"/>
                    </a:moveTo>
                    <a:cubicBezTo>
                      <a:pt x="27" y="52"/>
                      <a:pt x="27" y="53"/>
                      <a:pt x="26" y="53"/>
                    </a:cubicBezTo>
                    <a:cubicBezTo>
                      <a:pt x="26" y="53"/>
                      <a:pt x="26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4" y="53"/>
                      <a:pt x="14" y="52"/>
                      <a:pt x="15" y="5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15" y="41"/>
                      <a:pt x="16" y="41"/>
                      <a:pt x="16" y="4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6" y="41"/>
                      <a:pt x="26" y="42"/>
                    </a:cubicBezTo>
                    <a:cubicBezTo>
                      <a:pt x="27" y="42"/>
                      <a:pt x="27" y="43"/>
                      <a:pt x="26" y="43"/>
                    </a:cubicBezTo>
                    <a:cubicBezTo>
                      <a:pt x="22" y="47"/>
                      <a:pt x="22" y="47"/>
                      <a:pt x="22" y="47"/>
                    </a:cubicBezTo>
                    <a:lnTo>
                      <a:pt x="26" y="52"/>
                    </a:lnTo>
                    <a:close/>
                    <a:moveTo>
                      <a:pt x="40" y="19"/>
                    </a:moveTo>
                    <a:cubicBezTo>
                      <a:pt x="40" y="19"/>
                      <a:pt x="41" y="18"/>
                      <a:pt x="41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9"/>
                      <a:pt x="57" y="19"/>
                    </a:cubicBezTo>
                    <a:cubicBezTo>
                      <a:pt x="57" y="20"/>
                      <a:pt x="56" y="20"/>
                      <a:pt x="56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0" y="20"/>
                      <a:pt x="40" y="19"/>
                    </a:cubicBezTo>
                    <a:close/>
                    <a:moveTo>
                      <a:pt x="56" y="44"/>
                    </a:moveTo>
                    <a:cubicBezTo>
                      <a:pt x="56" y="45"/>
                      <a:pt x="56" y="45"/>
                      <a:pt x="55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0" y="45"/>
                      <a:pt x="40" y="44"/>
                    </a:cubicBezTo>
                    <a:cubicBezTo>
                      <a:pt x="40" y="44"/>
                      <a:pt x="41" y="43"/>
                      <a:pt x="41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4"/>
                      <a:pt x="56" y="44"/>
                    </a:cubicBezTo>
                    <a:close/>
                    <a:moveTo>
                      <a:pt x="56" y="50"/>
                    </a:moveTo>
                    <a:cubicBezTo>
                      <a:pt x="56" y="51"/>
                      <a:pt x="56" y="51"/>
                      <a:pt x="55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40" y="50"/>
                    </a:cubicBezTo>
                    <a:cubicBezTo>
                      <a:pt x="40" y="50"/>
                      <a:pt x="41" y="49"/>
                      <a:pt x="41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6" y="4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0" name="iṩľiḑê"/>
              <p:cNvSpPr/>
              <p:nvPr/>
            </p:nvSpPr>
            <p:spPr bwMode="auto">
              <a:xfrm>
                <a:off x="8173878" y="1667655"/>
                <a:ext cx="301451" cy="291404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1" name="îṡļiḍe"/>
              <p:cNvSpPr/>
              <p:nvPr/>
            </p:nvSpPr>
            <p:spPr bwMode="auto">
              <a:xfrm>
                <a:off x="4420392" y="3824677"/>
                <a:ext cx="329120" cy="32912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2" name="í$ļiḍe"/>
              <p:cNvSpPr/>
              <p:nvPr/>
            </p:nvSpPr>
            <p:spPr bwMode="auto">
              <a:xfrm>
                <a:off x="6730273" y="2777288"/>
                <a:ext cx="265777" cy="265779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3" name="ïṥľiďe"/>
              <p:cNvSpPr/>
              <p:nvPr/>
            </p:nvSpPr>
            <p:spPr bwMode="auto">
              <a:xfrm>
                <a:off x="5418709" y="4208219"/>
                <a:ext cx="424442" cy="461620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4" name="î$ḻîďê"/>
              <p:cNvSpPr/>
              <p:nvPr/>
            </p:nvSpPr>
            <p:spPr bwMode="auto">
              <a:xfrm>
                <a:off x="4905404" y="3395343"/>
                <a:ext cx="397375" cy="443694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5" name="iṣlîďê"/>
              <p:cNvSpPr/>
              <p:nvPr/>
            </p:nvSpPr>
            <p:spPr bwMode="auto">
              <a:xfrm>
                <a:off x="3045707" y="2808932"/>
                <a:ext cx="382175" cy="391496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6" name="íṡḻïḍê"/>
              <p:cNvSpPr/>
              <p:nvPr/>
            </p:nvSpPr>
            <p:spPr bwMode="auto">
              <a:xfrm>
                <a:off x="5473374" y="2511750"/>
                <a:ext cx="346735" cy="331374"/>
              </a:xfrm>
              <a:custGeom>
                <a:avLst/>
                <a:gdLst>
                  <a:gd name="T0" fmla="*/ 44 w 67"/>
                  <a:gd name="T1" fmla="*/ 21 h 64"/>
                  <a:gd name="T2" fmla="*/ 25 w 67"/>
                  <a:gd name="T3" fmla="*/ 19 h 64"/>
                  <a:gd name="T4" fmla="*/ 24 w 67"/>
                  <a:gd name="T5" fmla="*/ 21 h 64"/>
                  <a:gd name="T6" fmla="*/ 16 w 67"/>
                  <a:gd name="T7" fmla="*/ 30 h 64"/>
                  <a:gd name="T8" fmla="*/ 26 w 67"/>
                  <a:gd name="T9" fmla="*/ 36 h 64"/>
                  <a:gd name="T10" fmla="*/ 32 w 67"/>
                  <a:gd name="T11" fmla="*/ 42 h 64"/>
                  <a:gd name="T12" fmla="*/ 26 w 67"/>
                  <a:gd name="T13" fmla="*/ 48 h 64"/>
                  <a:gd name="T14" fmla="*/ 42 w 67"/>
                  <a:gd name="T15" fmla="*/ 48 h 64"/>
                  <a:gd name="T16" fmla="*/ 36 w 67"/>
                  <a:gd name="T17" fmla="*/ 42 h 64"/>
                  <a:gd name="T18" fmla="*/ 42 w 67"/>
                  <a:gd name="T19" fmla="*/ 36 h 64"/>
                  <a:gd name="T20" fmla="*/ 51 w 67"/>
                  <a:gd name="T21" fmla="*/ 30 h 64"/>
                  <a:gd name="T22" fmla="*/ 19 w 67"/>
                  <a:gd name="T23" fmla="*/ 30 h 64"/>
                  <a:gd name="T24" fmla="*/ 24 w 67"/>
                  <a:gd name="T25" fmla="*/ 31 h 64"/>
                  <a:gd name="T26" fmla="*/ 48 w 67"/>
                  <a:gd name="T27" fmla="*/ 30 h 64"/>
                  <a:gd name="T28" fmla="*/ 44 w 67"/>
                  <a:gd name="T29" fmla="*/ 31 h 64"/>
                  <a:gd name="T30" fmla="*/ 48 w 67"/>
                  <a:gd name="T31" fmla="*/ 30 h 64"/>
                  <a:gd name="T32" fmla="*/ 61 w 67"/>
                  <a:gd name="T33" fmla="*/ 20 h 64"/>
                  <a:gd name="T34" fmla="*/ 51 w 67"/>
                  <a:gd name="T35" fmla="*/ 9 h 64"/>
                  <a:gd name="T36" fmla="*/ 43 w 67"/>
                  <a:gd name="T37" fmla="*/ 0 h 64"/>
                  <a:gd name="T38" fmla="*/ 30 w 67"/>
                  <a:gd name="T39" fmla="*/ 2 h 64"/>
                  <a:gd name="T40" fmla="*/ 19 w 67"/>
                  <a:gd name="T41" fmla="*/ 6 h 64"/>
                  <a:gd name="T42" fmla="*/ 7 w 67"/>
                  <a:gd name="T43" fmla="*/ 13 h 64"/>
                  <a:gd name="T44" fmla="*/ 4 w 67"/>
                  <a:gd name="T45" fmla="*/ 26 h 64"/>
                  <a:gd name="T46" fmla="*/ 7 w 67"/>
                  <a:gd name="T47" fmla="*/ 41 h 64"/>
                  <a:gd name="T48" fmla="*/ 13 w 67"/>
                  <a:gd name="T49" fmla="*/ 55 h 64"/>
                  <a:gd name="T50" fmla="*/ 24 w 67"/>
                  <a:gd name="T51" fmla="*/ 64 h 64"/>
                  <a:gd name="T52" fmla="*/ 34 w 67"/>
                  <a:gd name="T53" fmla="*/ 61 h 64"/>
                  <a:gd name="T54" fmla="*/ 44 w 67"/>
                  <a:gd name="T55" fmla="*/ 64 h 64"/>
                  <a:gd name="T56" fmla="*/ 54 w 67"/>
                  <a:gd name="T57" fmla="*/ 55 h 64"/>
                  <a:gd name="T58" fmla="*/ 61 w 67"/>
                  <a:gd name="T59" fmla="*/ 41 h 64"/>
                  <a:gd name="T60" fmla="*/ 63 w 67"/>
                  <a:gd name="T61" fmla="*/ 26 h 64"/>
                  <a:gd name="T62" fmla="*/ 58 w 67"/>
                  <a:gd name="T63" fmla="*/ 19 h 64"/>
                  <a:gd name="T64" fmla="*/ 54 w 67"/>
                  <a:gd name="T65" fmla="*/ 13 h 64"/>
                  <a:gd name="T66" fmla="*/ 46 w 67"/>
                  <a:gd name="T67" fmla="*/ 7 h 64"/>
                  <a:gd name="T68" fmla="*/ 39 w 67"/>
                  <a:gd name="T69" fmla="*/ 5 h 64"/>
                  <a:gd name="T70" fmla="*/ 29 w 67"/>
                  <a:gd name="T71" fmla="*/ 5 h 64"/>
                  <a:gd name="T72" fmla="*/ 22 w 67"/>
                  <a:gd name="T73" fmla="*/ 7 h 64"/>
                  <a:gd name="T74" fmla="*/ 18 w 67"/>
                  <a:gd name="T75" fmla="*/ 12 h 64"/>
                  <a:gd name="T76" fmla="*/ 9 w 67"/>
                  <a:gd name="T77" fmla="*/ 14 h 64"/>
                  <a:gd name="T78" fmla="*/ 6 w 67"/>
                  <a:gd name="T79" fmla="*/ 28 h 64"/>
                  <a:gd name="T80" fmla="*/ 9 w 67"/>
                  <a:gd name="T81" fmla="*/ 40 h 64"/>
                  <a:gd name="T82" fmla="*/ 9 w 67"/>
                  <a:gd name="T83" fmla="*/ 50 h 64"/>
                  <a:gd name="T84" fmla="*/ 18 w 67"/>
                  <a:gd name="T85" fmla="*/ 53 h 64"/>
                  <a:gd name="T86" fmla="*/ 24 w 67"/>
                  <a:gd name="T87" fmla="*/ 61 h 64"/>
                  <a:gd name="T88" fmla="*/ 33 w 67"/>
                  <a:gd name="T89" fmla="*/ 58 h 64"/>
                  <a:gd name="T90" fmla="*/ 43 w 67"/>
                  <a:gd name="T91" fmla="*/ 61 h 64"/>
                  <a:gd name="T92" fmla="*/ 48 w 67"/>
                  <a:gd name="T93" fmla="*/ 53 h 64"/>
                  <a:gd name="T94" fmla="*/ 10 w 67"/>
                  <a:gd name="T95" fmla="*/ 32 h 64"/>
                  <a:gd name="T96" fmla="*/ 34 w 67"/>
                  <a:gd name="T97" fmla="*/ 56 h 64"/>
                  <a:gd name="T98" fmla="*/ 49 w 67"/>
                  <a:gd name="T99" fmla="*/ 53 h 64"/>
                  <a:gd name="T100" fmla="*/ 58 w 67"/>
                  <a:gd name="T101" fmla="*/ 50 h 64"/>
                  <a:gd name="T102" fmla="*/ 60 w 67"/>
                  <a:gd name="T103" fmla="*/ 32 h 64"/>
                  <a:gd name="T104" fmla="*/ 64 w 67"/>
                  <a:gd name="T105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4">
                    <a:moveTo>
                      <a:pt x="51" y="23"/>
                    </a:moveTo>
                    <a:cubicBezTo>
                      <a:pt x="51" y="22"/>
                      <a:pt x="51" y="21"/>
                      <a:pt x="5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19"/>
                      <a:pt x="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6" y="22"/>
                      <a:pt x="16" y="2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3"/>
                      <a:pt x="20" y="35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5" y="37"/>
                      <a:pt x="26" y="36"/>
                    </a:cubicBezTo>
                    <a:cubicBezTo>
                      <a:pt x="27" y="37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2" y="41"/>
                      <a:pt x="32" y="42"/>
                    </a:cubicBezTo>
                    <a:cubicBezTo>
                      <a:pt x="32" y="45"/>
                      <a:pt x="30" y="46"/>
                      <a:pt x="30" y="46"/>
                    </a:cubicBezTo>
                    <a:cubicBezTo>
                      <a:pt x="30" y="46"/>
                      <a:pt x="28" y="47"/>
                      <a:pt x="26" y="47"/>
                    </a:cubicBezTo>
                    <a:cubicBezTo>
                      <a:pt x="26" y="47"/>
                      <a:pt x="26" y="48"/>
                      <a:pt x="26" y="48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8"/>
                    </a:cubicBezTo>
                    <a:cubicBezTo>
                      <a:pt x="42" y="48"/>
                      <a:pt x="42" y="47"/>
                      <a:pt x="42" y="47"/>
                    </a:cubicBezTo>
                    <a:cubicBezTo>
                      <a:pt x="40" y="47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2"/>
                    </a:cubicBezTo>
                    <a:cubicBezTo>
                      <a:pt x="36" y="41"/>
                      <a:pt x="37" y="40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40" y="38"/>
                      <a:pt x="41" y="37"/>
                      <a:pt x="42" y="36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48" y="35"/>
                      <a:pt x="51" y="33"/>
                      <a:pt x="51" y="30"/>
                    </a:cubicBezTo>
                    <a:lnTo>
                      <a:pt x="51" y="23"/>
                    </a:lnTo>
                    <a:close/>
                    <a:moveTo>
                      <a:pt x="23" y="34"/>
                    </a:moveTo>
                    <a:cubicBezTo>
                      <a:pt x="19" y="31"/>
                      <a:pt x="19" y="30"/>
                      <a:pt x="19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3"/>
                      <a:pt x="24" y="33"/>
                    </a:cubicBezTo>
                    <a:cubicBezTo>
                      <a:pt x="24" y="34"/>
                      <a:pt x="24" y="34"/>
                      <a:pt x="23" y="34"/>
                    </a:cubicBezTo>
                    <a:close/>
                    <a:moveTo>
                      <a:pt x="48" y="30"/>
                    </a:moveTo>
                    <a:cubicBezTo>
                      <a:pt x="48" y="30"/>
                      <a:pt x="48" y="31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4" y="33"/>
                      <a:pt x="44" y="32"/>
                      <a:pt x="44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lnTo>
                      <a:pt x="48" y="30"/>
                    </a:lnTo>
                    <a:close/>
                    <a:moveTo>
                      <a:pt x="63" y="26"/>
                    </a:moveTo>
                    <a:cubicBezTo>
                      <a:pt x="62" y="25"/>
                      <a:pt x="61" y="24"/>
                      <a:pt x="61" y="24"/>
                    </a:cubicBezTo>
                    <a:cubicBezTo>
                      <a:pt x="61" y="23"/>
                      <a:pt x="61" y="21"/>
                      <a:pt x="61" y="20"/>
                    </a:cubicBezTo>
                    <a:cubicBezTo>
                      <a:pt x="62" y="17"/>
                      <a:pt x="62" y="15"/>
                      <a:pt x="61" y="13"/>
                    </a:cubicBezTo>
                    <a:cubicBezTo>
                      <a:pt x="59" y="11"/>
                      <a:pt x="57" y="10"/>
                      <a:pt x="54" y="10"/>
                    </a:cubicBezTo>
                    <a:cubicBezTo>
                      <a:pt x="53" y="10"/>
                      <a:pt x="51" y="10"/>
                      <a:pt x="51" y="9"/>
                    </a:cubicBezTo>
                    <a:cubicBezTo>
                      <a:pt x="50" y="9"/>
                      <a:pt x="49" y="7"/>
                      <a:pt x="49" y="6"/>
                    </a:cubicBezTo>
                    <a:cubicBezTo>
                      <a:pt x="48" y="4"/>
                      <a:pt x="47" y="1"/>
                      <a:pt x="44" y="1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3" y="4"/>
                      <a:pt x="32" y="3"/>
                      <a:pt x="30" y="2"/>
                    </a:cubicBezTo>
                    <a:cubicBezTo>
                      <a:pt x="29" y="1"/>
                      <a:pt x="27" y="0"/>
                      <a:pt x="25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1" y="1"/>
                      <a:pt x="20" y="4"/>
                      <a:pt x="19" y="6"/>
                    </a:cubicBezTo>
                    <a:cubicBezTo>
                      <a:pt x="18" y="7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3" y="10"/>
                    </a:cubicBezTo>
                    <a:cubicBezTo>
                      <a:pt x="11" y="10"/>
                      <a:pt x="8" y="11"/>
                      <a:pt x="7" y="13"/>
                    </a:cubicBezTo>
                    <a:cubicBezTo>
                      <a:pt x="5" y="15"/>
                      <a:pt x="6" y="17"/>
                      <a:pt x="6" y="20"/>
                    </a:cubicBezTo>
                    <a:cubicBezTo>
                      <a:pt x="7" y="21"/>
                      <a:pt x="7" y="23"/>
                      <a:pt x="7" y="24"/>
                    </a:cubicBezTo>
                    <a:cubicBezTo>
                      <a:pt x="7" y="24"/>
                      <a:pt x="5" y="25"/>
                      <a:pt x="4" y="26"/>
                    </a:cubicBezTo>
                    <a:cubicBezTo>
                      <a:pt x="3" y="28"/>
                      <a:pt x="0" y="30"/>
                      <a:pt x="0" y="32"/>
                    </a:cubicBezTo>
                    <a:cubicBezTo>
                      <a:pt x="0" y="35"/>
                      <a:pt x="3" y="37"/>
                      <a:pt x="4" y="38"/>
                    </a:cubicBezTo>
                    <a:cubicBezTo>
                      <a:pt x="5" y="39"/>
                      <a:pt x="7" y="40"/>
                      <a:pt x="7" y="41"/>
                    </a:cubicBezTo>
                    <a:cubicBezTo>
                      <a:pt x="7" y="42"/>
                      <a:pt x="7" y="44"/>
                      <a:pt x="6" y="45"/>
                    </a:cubicBezTo>
                    <a:cubicBezTo>
                      <a:pt x="6" y="47"/>
                      <a:pt x="5" y="50"/>
                      <a:pt x="7" y="52"/>
                    </a:cubicBezTo>
                    <a:cubicBezTo>
                      <a:pt x="8" y="54"/>
                      <a:pt x="11" y="54"/>
                      <a:pt x="13" y="55"/>
                    </a:cubicBezTo>
                    <a:cubicBezTo>
                      <a:pt x="15" y="55"/>
                      <a:pt x="16" y="55"/>
                      <a:pt x="17" y="55"/>
                    </a:cubicBezTo>
                    <a:cubicBezTo>
                      <a:pt x="18" y="56"/>
                      <a:pt x="18" y="57"/>
                      <a:pt x="19" y="59"/>
                    </a:cubicBezTo>
                    <a:cubicBezTo>
                      <a:pt x="20" y="61"/>
                      <a:pt x="21" y="63"/>
                      <a:pt x="24" y="64"/>
                    </a:cubicBezTo>
                    <a:cubicBezTo>
                      <a:pt x="24" y="64"/>
                      <a:pt x="25" y="64"/>
                      <a:pt x="25" y="64"/>
                    </a:cubicBezTo>
                    <a:cubicBezTo>
                      <a:pt x="27" y="64"/>
                      <a:pt x="29" y="63"/>
                      <a:pt x="30" y="62"/>
                    </a:cubicBezTo>
                    <a:cubicBezTo>
                      <a:pt x="32" y="62"/>
                      <a:pt x="33" y="61"/>
                      <a:pt x="34" y="61"/>
                    </a:cubicBezTo>
                    <a:cubicBezTo>
                      <a:pt x="35" y="61"/>
                      <a:pt x="36" y="62"/>
                      <a:pt x="37" y="62"/>
                    </a:cubicBezTo>
                    <a:cubicBezTo>
                      <a:pt x="39" y="63"/>
                      <a:pt x="41" y="64"/>
                      <a:pt x="43" y="64"/>
                    </a:cubicBezTo>
                    <a:cubicBezTo>
                      <a:pt x="43" y="64"/>
                      <a:pt x="44" y="64"/>
                      <a:pt x="44" y="64"/>
                    </a:cubicBezTo>
                    <a:cubicBezTo>
                      <a:pt x="47" y="63"/>
                      <a:pt x="48" y="61"/>
                      <a:pt x="49" y="59"/>
                    </a:cubicBezTo>
                    <a:cubicBezTo>
                      <a:pt x="49" y="57"/>
                      <a:pt x="50" y="56"/>
                      <a:pt x="51" y="55"/>
                    </a:cubicBezTo>
                    <a:cubicBezTo>
                      <a:pt x="51" y="55"/>
                      <a:pt x="53" y="55"/>
                      <a:pt x="54" y="55"/>
                    </a:cubicBezTo>
                    <a:cubicBezTo>
                      <a:pt x="57" y="54"/>
                      <a:pt x="59" y="54"/>
                      <a:pt x="61" y="52"/>
                    </a:cubicBezTo>
                    <a:cubicBezTo>
                      <a:pt x="62" y="50"/>
                      <a:pt x="62" y="47"/>
                      <a:pt x="61" y="45"/>
                    </a:cubicBezTo>
                    <a:cubicBezTo>
                      <a:pt x="61" y="44"/>
                      <a:pt x="61" y="42"/>
                      <a:pt x="61" y="41"/>
                    </a:cubicBezTo>
                    <a:cubicBezTo>
                      <a:pt x="61" y="40"/>
                      <a:pt x="62" y="39"/>
                      <a:pt x="63" y="38"/>
                    </a:cubicBezTo>
                    <a:cubicBezTo>
                      <a:pt x="65" y="37"/>
                      <a:pt x="67" y="35"/>
                      <a:pt x="67" y="32"/>
                    </a:cubicBezTo>
                    <a:cubicBezTo>
                      <a:pt x="67" y="30"/>
                      <a:pt x="65" y="28"/>
                      <a:pt x="63" y="26"/>
                    </a:cubicBezTo>
                    <a:close/>
                    <a:moveTo>
                      <a:pt x="54" y="13"/>
                    </a:moveTo>
                    <a:cubicBezTo>
                      <a:pt x="56" y="13"/>
                      <a:pt x="58" y="13"/>
                      <a:pt x="58" y="14"/>
                    </a:cubicBezTo>
                    <a:cubicBezTo>
                      <a:pt x="59" y="15"/>
                      <a:pt x="59" y="17"/>
                      <a:pt x="58" y="19"/>
                    </a:cubicBezTo>
                    <a:cubicBezTo>
                      <a:pt x="58" y="21"/>
                      <a:pt x="58" y="22"/>
                      <a:pt x="58" y="24"/>
                    </a:cubicBezTo>
                    <a:cubicBezTo>
                      <a:pt x="56" y="19"/>
                      <a:pt x="53" y="15"/>
                      <a:pt x="49" y="12"/>
                    </a:cubicBezTo>
                    <a:cubicBezTo>
                      <a:pt x="51" y="13"/>
                      <a:pt x="52" y="13"/>
                      <a:pt x="54" y="13"/>
                    </a:cubicBezTo>
                    <a:close/>
                    <a:moveTo>
                      <a:pt x="39" y="5"/>
                    </a:moveTo>
                    <a:cubicBezTo>
                      <a:pt x="41" y="4"/>
                      <a:pt x="42" y="3"/>
                      <a:pt x="43" y="3"/>
                    </a:cubicBezTo>
                    <a:cubicBezTo>
                      <a:pt x="44" y="4"/>
                      <a:pt x="45" y="6"/>
                      <a:pt x="46" y="7"/>
                    </a:cubicBezTo>
                    <a:cubicBezTo>
                      <a:pt x="47" y="9"/>
                      <a:pt x="47" y="10"/>
                      <a:pt x="48" y="11"/>
                    </a:cubicBezTo>
                    <a:cubicBezTo>
                      <a:pt x="44" y="8"/>
                      <a:pt x="40" y="7"/>
                      <a:pt x="35" y="7"/>
                    </a:cubicBezTo>
                    <a:cubicBezTo>
                      <a:pt x="36" y="6"/>
                      <a:pt x="38" y="6"/>
                      <a:pt x="39" y="5"/>
                    </a:cubicBezTo>
                    <a:close/>
                    <a:moveTo>
                      <a:pt x="22" y="7"/>
                    </a:moveTo>
                    <a:cubicBezTo>
                      <a:pt x="22" y="6"/>
                      <a:pt x="23" y="4"/>
                      <a:pt x="24" y="3"/>
                    </a:cubicBezTo>
                    <a:cubicBezTo>
                      <a:pt x="26" y="3"/>
                      <a:pt x="27" y="4"/>
                      <a:pt x="29" y="5"/>
                    </a:cubicBezTo>
                    <a:cubicBezTo>
                      <a:pt x="30" y="6"/>
                      <a:pt x="32" y="6"/>
                      <a:pt x="33" y="7"/>
                    </a:cubicBezTo>
                    <a:cubicBezTo>
                      <a:pt x="28" y="7"/>
                      <a:pt x="23" y="8"/>
                      <a:pt x="19" y="11"/>
                    </a:cubicBezTo>
                    <a:cubicBezTo>
                      <a:pt x="20" y="10"/>
                      <a:pt x="21" y="9"/>
                      <a:pt x="22" y="7"/>
                    </a:cubicBezTo>
                    <a:close/>
                    <a:moveTo>
                      <a:pt x="9" y="14"/>
                    </a:moveTo>
                    <a:cubicBezTo>
                      <a:pt x="10" y="13"/>
                      <a:pt x="12" y="13"/>
                      <a:pt x="14" y="13"/>
                    </a:cubicBezTo>
                    <a:cubicBezTo>
                      <a:pt x="15" y="13"/>
                      <a:pt x="17" y="13"/>
                      <a:pt x="18" y="12"/>
                    </a:cubicBezTo>
                    <a:cubicBezTo>
                      <a:pt x="14" y="15"/>
                      <a:pt x="11" y="19"/>
                      <a:pt x="10" y="24"/>
                    </a:cubicBezTo>
                    <a:cubicBezTo>
                      <a:pt x="10" y="22"/>
                      <a:pt x="10" y="21"/>
                      <a:pt x="9" y="19"/>
                    </a:cubicBezTo>
                    <a:cubicBezTo>
                      <a:pt x="9" y="17"/>
                      <a:pt x="9" y="15"/>
                      <a:pt x="9" y="14"/>
                    </a:cubicBezTo>
                    <a:close/>
                    <a:moveTo>
                      <a:pt x="6" y="36"/>
                    </a:moveTo>
                    <a:cubicBezTo>
                      <a:pt x="5" y="35"/>
                      <a:pt x="3" y="34"/>
                      <a:pt x="3" y="32"/>
                    </a:cubicBezTo>
                    <a:cubicBezTo>
                      <a:pt x="3" y="31"/>
                      <a:pt x="5" y="30"/>
                      <a:pt x="6" y="28"/>
                    </a:cubicBezTo>
                    <a:cubicBezTo>
                      <a:pt x="8" y="27"/>
                      <a:pt x="9" y="26"/>
                      <a:pt x="9" y="25"/>
                    </a:cubicBezTo>
                    <a:cubicBezTo>
                      <a:pt x="9" y="27"/>
                      <a:pt x="8" y="30"/>
                      <a:pt x="8" y="32"/>
                    </a:cubicBezTo>
                    <a:cubicBezTo>
                      <a:pt x="8" y="35"/>
                      <a:pt x="9" y="37"/>
                      <a:pt x="9" y="40"/>
                    </a:cubicBezTo>
                    <a:cubicBezTo>
                      <a:pt x="9" y="38"/>
                      <a:pt x="8" y="37"/>
                      <a:pt x="6" y="36"/>
                    </a:cubicBezTo>
                    <a:close/>
                    <a:moveTo>
                      <a:pt x="14" y="52"/>
                    </a:moveTo>
                    <a:cubicBezTo>
                      <a:pt x="12" y="51"/>
                      <a:pt x="10" y="51"/>
                      <a:pt x="9" y="50"/>
                    </a:cubicBezTo>
                    <a:cubicBezTo>
                      <a:pt x="9" y="49"/>
                      <a:pt x="9" y="47"/>
                      <a:pt x="9" y="46"/>
                    </a:cubicBezTo>
                    <a:cubicBezTo>
                      <a:pt x="10" y="44"/>
                      <a:pt x="10" y="42"/>
                      <a:pt x="10" y="41"/>
                    </a:cubicBezTo>
                    <a:cubicBezTo>
                      <a:pt x="11" y="46"/>
                      <a:pt x="14" y="50"/>
                      <a:pt x="18" y="53"/>
                    </a:cubicBezTo>
                    <a:cubicBezTo>
                      <a:pt x="17" y="52"/>
                      <a:pt x="15" y="52"/>
                      <a:pt x="14" y="52"/>
                    </a:cubicBezTo>
                    <a:close/>
                    <a:moveTo>
                      <a:pt x="29" y="60"/>
                    </a:moveTo>
                    <a:cubicBezTo>
                      <a:pt x="27" y="61"/>
                      <a:pt x="26" y="62"/>
                      <a:pt x="24" y="61"/>
                    </a:cubicBezTo>
                    <a:cubicBezTo>
                      <a:pt x="23" y="61"/>
                      <a:pt x="22" y="59"/>
                      <a:pt x="22" y="57"/>
                    </a:cubicBezTo>
                    <a:cubicBezTo>
                      <a:pt x="21" y="56"/>
                      <a:pt x="20" y="54"/>
                      <a:pt x="19" y="53"/>
                    </a:cubicBezTo>
                    <a:cubicBezTo>
                      <a:pt x="23" y="56"/>
                      <a:pt x="28" y="58"/>
                      <a:pt x="33" y="58"/>
                    </a:cubicBezTo>
                    <a:cubicBezTo>
                      <a:pt x="32" y="58"/>
                      <a:pt x="30" y="59"/>
                      <a:pt x="29" y="60"/>
                    </a:cubicBezTo>
                    <a:close/>
                    <a:moveTo>
                      <a:pt x="46" y="57"/>
                    </a:moveTo>
                    <a:cubicBezTo>
                      <a:pt x="45" y="59"/>
                      <a:pt x="44" y="61"/>
                      <a:pt x="43" y="61"/>
                    </a:cubicBezTo>
                    <a:cubicBezTo>
                      <a:pt x="42" y="62"/>
                      <a:pt x="41" y="61"/>
                      <a:pt x="39" y="60"/>
                    </a:cubicBezTo>
                    <a:cubicBezTo>
                      <a:pt x="37" y="59"/>
                      <a:pt x="36" y="58"/>
                      <a:pt x="35" y="58"/>
                    </a:cubicBezTo>
                    <a:cubicBezTo>
                      <a:pt x="40" y="58"/>
                      <a:pt x="44" y="56"/>
                      <a:pt x="48" y="53"/>
                    </a:cubicBezTo>
                    <a:cubicBezTo>
                      <a:pt x="47" y="54"/>
                      <a:pt x="47" y="56"/>
                      <a:pt x="46" y="57"/>
                    </a:cubicBezTo>
                    <a:close/>
                    <a:moveTo>
                      <a:pt x="34" y="56"/>
                    </a:moveTo>
                    <a:cubicBezTo>
                      <a:pt x="21" y="56"/>
                      <a:pt x="10" y="45"/>
                      <a:pt x="10" y="32"/>
                    </a:cubicBezTo>
                    <a:cubicBezTo>
                      <a:pt x="10" y="19"/>
                      <a:pt x="21" y="9"/>
                      <a:pt x="34" y="9"/>
                    </a:cubicBezTo>
                    <a:cubicBezTo>
                      <a:pt x="47" y="9"/>
                      <a:pt x="58" y="19"/>
                      <a:pt x="58" y="32"/>
                    </a:cubicBezTo>
                    <a:cubicBezTo>
                      <a:pt x="58" y="45"/>
                      <a:pt x="47" y="56"/>
                      <a:pt x="34" y="56"/>
                    </a:cubicBezTo>
                    <a:close/>
                    <a:moveTo>
                      <a:pt x="58" y="50"/>
                    </a:moveTo>
                    <a:cubicBezTo>
                      <a:pt x="58" y="51"/>
                      <a:pt x="56" y="51"/>
                      <a:pt x="54" y="52"/>
                    </a:cubicBezTo>
                    <a:cubicBezTo>
                      <a:pt x="52" y="52"/>
                      <a:pt x="51" y="52"/>
                      <a:pt x="49" y="53"/>
                    </a:cubicBezTo>
                    <a:cubicBezTo>
                      <a:pt x="53" y="50"/>
                      <a:pt x="56" y="46"/>
                      <a:pt x="58" y="41"/>
                    </a:cubicBezTo>
                    <a:cubicBezTo>
                      <a:pt x="58" y="42"/>
                      <a:pt x="58" y="44"/>
                      <a:pt x="58" y="46"/>
                    </a:cubicBezTo>
                    <a:cubicBezTo>
                      <a:pt x="59" y="47"/>
                      <a:pt x="59" y="49"/>
                      <a:pt x="58" y="50"/>
                    </a:cubicBezTo>
                    <a:close/>
                    <a:moveTo>
                      <a:pt x="61" y="36"/>
                    </a:moveTo>
                    <a:cubicBezTo>
                      <a:pt x="60" y="37"/>
                      <a:pt x="59" y="38"/>
                      <a:pt x="58" y="40"/>
                    </a:cubicBezTo>
                    <a:cubicBezTo>
                      <a:pt x="59" y="37"/>
                      <a:pt x="60" y="35"/>
                      <a:pt x="60" y="32"/>
                    </a:cubicBezTo>
                    <a:cubicBezTo>
                      <a:pt x="60" y="30"/>
                      <a:pt x="59" y="27"/>
                      <a:pt x="58" y="25"/>
                    </a:cubicBezTo>
                    <a:cubicBezTo>
                      <a:pt x="59" y="26"/>
                      <a:pt x="60" y="27"/>
                      <a:pt x="61" y="28"/>
                    </a:cubicBezTo>
                    <a:cubicBezTo>
                      <a:pt x="63" y="30"/>
                      <a:pt x="64" y="31"/>
                      <a:pt x="64" y="32"/>
                    </a:cubicBezTo>
                    <a:cubicBezTo>
                      <a:pt x="64" y="34"/>
                      <a:pt x="63" y="35"/>
                      <a:pt x="61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7" name="îṡļíḋe"/>
              <p:cNvSpPr/>
              <p:nvPr/>
            </p:nvSpPr>
            <p:spPr bwMode="auto">
              <a:xfrm>
                <a:off x="4417564" y="5064957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8" name="íṩlîďè"/>
              <p:cNvSpPr/>
              <p:nvPr/>
            </p:nvSpPr>
            <p:spPr bwMode="auto">
              <a:xfrm>
                <a:off x="6996050" y="2402795"/>
                <a:ext cx="375466" cy="361207"/>
              </a:xfrm>
              <a:custGeom>
                <a:avLst/>
                <a:gdLst>
                  <a:gd name="T0" fmla="*/ 65 w 67"/>
                  <a:gd name="T1" fmla="*/ 41 h 64"/>
                  <a:gd name="T2" fmla="*/ 46 w 67"/>
                  <a:gd name="T3" fmla="*/ 41 h 64"/>
                  <a:gd name="T4" fmla="*/ 46 w 67"/>
                  <a:gd name="T5" fmla="*/ 34 h 64"/>
                  <a:gd name="T6" fmla="*/ 44 w 67"/>
                  <a:gd name="T7" fmla="*/ 32 h 64"/>
                  <a:gd name="T8" fmla="*/ 23 w 67"/>
                  <a:gd name="T9" fmla="*/ 32 h 64"/>
                  <a:gd name="T10" fmla="*/ 21 w 67"/>
                  <a:gd name="T11" fmla="*/ 34 h 64"/>
                  <a:gd name="T12" fmla="*/ 21 w 67"/>
                  <a:gd name="T13" fmla="*/ 47 h 64"/>
                  <a:gd name="T14" fmla="*/ 2 w 67"/>
                  <a:gd name="T15" fmla="*/ 47 h 64"/>
                  <a:gd name="T16" fmla="*/ 0 w 67"/>
                  <a:gd name="T17" fmla="*/ 49 h 64"/>
                  <a:gd name="T18" fmla="*/ 0 w 67"/>
                  <a:gd name="T19" fmla="*/ 62 h 64"/>
                  <a:gd name="T20" fmla="*/ 2 w 67"/>
                  <a:gd name="T21" fmla="*/ 64 h 64"/>
                  <a:gd name="T22" fmla="*/ 23 w 67"/>
                  <a:gd name="T23" fmla="*/ 64 h 64"/>
                  <a:gd name="T24" fmla="*/ 44 w 67"/>
                  <a:gd name="T25" fmla="*/ 64 h 64"/>
                  <a:gd name="T26" fmla="*/ 65 w 67"/>
                  <a:gd name="T27" fmla="*/ 64 h 64"/>
                  <a:gd name="T28" fmla="*/ 67 w 67"/>
                  <a:gd name="T29" fmla="*/ 62 h 64"/>
                  <a:gd name="T30" fmla="*/ 67 w 67"/>
                  <a:gd name="T31" fmla="*/ 43 h 64"/>
                  <a:gd name="T32" fmla="*/ 65 w 67"/>
                  <a:gd name="T33" fmla="*/ 41 h 64"/>
                  <a:gd name="T34" fmla="*/ 45 w 67"/>
                  <a:gd name="T35" fmla="*/ 61 h 64"/>
                  <a:gd name="T36" fmla="*/ 45 w 67"/>
                  <a:gd name="T37" fmla="*/ 44 h 64"/>
                  <a:gd name="T38" fmla="*/ 64 w 67"/>
                  <a:gd name="T39" fmla="*/ 44 h 64"/>
                  <a:gd name="T40" fmla="*/ 64 w 67"/>
                  <a:gd name="T41" fmla="*/ 61 h 64"/>
                  <a:gd name="T42" fmla="*/ 45 w 67"/>
                  <a:gd name="T43" fmla="*/ 61 h 64"/>
                  <a:gd name="T44" fmla="*/ 24 w 67"/>
                  <a:gd name="T45" fmla="*/ 49 h 64"/>
                  <a:gd name="T46" fmla="*/ 24 w 67"/>
                  <a:gd name="T47" fmla="*/ 35 h 64"/>
                  <a:gd name="T48" fmla="*/ 43 w 67"/>
                  <a:gd name="T49" fmla="*/ 35 h 64"/>
                  <a:gd name="T50" fmla="*/ 43 w 67"/>
                  <a:gd name="T51" fmla="*/ 43 h 64"/>
                  <a:gd name="T52" fmla="*/ 43 w 67"/>
                  <a:gd name="T53" fmla="*/ 61 h 64"/>
                  <a:gd name="T54" fmla="*/ 24 w 67"/>
                  <a:gd name="T55" fmla="*/ 61 h 64"/>
                  <a:gd name="T56" fmla="*/ 24 w 67"/>
                  <a:gd name="T57" fmla="*/ 49 h 64"/>
                  <a:gd name="T58" fmla="*/ 22 w 67"/>
                  <a:gd name="T59" fmla="*/ 61 h 64"/>
                  <a:gd name="T60" fmla="*/ 3 w 67"/>
                  <a:gd name="T61" fmla="*/ 61 h 64"/>
                  <a:gd name="T62" fmla="*/ 3 w 67"/>
                  <a:gd name="T63" fmla="*/ 50 h 64"/>
                  <a:gd name="T64" fmla="*/ 22 w 67"/>
                  <a:gd name="T65" fmla="*/ 50 h 64"/>
                  <a:gd name="T66" fmla="*/ 22 w 67"/>
                  <a:gd name="T67" fmla="*/ 61 h 64"/>
                  <a:gd name="T68" fmla="*/ 32 w 67"/>
                  <a:gd name="T69" fmla="*/ 20 h 64"/>
                  <a:gd name="T70" fmla="*/ 32 w 67"/>
                  <a:gd name="T71" fmla="*/ 9 h 64"/>
                  <a:gd name="T72" fmla="*/ 30 w 67"/>
                  <a:gd name="T73" fmla="*/ 10 h 64"/>
                  <a:gd name="T74" fmla="*/ 29 w 67"/>
                  <a:gd name="T75" fmla="*/ 10 h 64"/>
                  <a:gd name="T76" fmla="*/ 29 w 67"/>
                  <a:gd name="T77" fmla="*/ 9 h 64"/>
                  <a:gd name="T78" fmla="*/ 33 w 67"/>
                  <a:gd name="T79" fmla="*/ 6 h 64"/>
                  <a:gd name="T80" fmla="*/ 34 w 67"/>
                  <a:gd name="T81" fmla="*/ 6 h 64"/>
                  <a:gd name="T82" fmla="*/ 34 w 67"/>
                  <a:gd name="T83" fmla="*/ 7 h 64"/>
                  <a:gd name="T84" fmla="*/ 34 w 67"/>
                  <a:gd name="T85" fmla="*/ 20 h 64"/>
                  <a:gd name="T86" fmla="*/ 37 w 67"/>
                  <a:gd name="T87" fmla="*/ 20 h 64"/>
                  <a:gd name="T88" fmla="*/ 38 w 67"/>
                  <a:gd name="T89" fmla="*/ 21 h 64"/>
                  <a:gd name="T90" fmla="*/ 37 w 67"/>
                  <a:gd name="T91" fmla="*/ 22 h 64"/>
                  <a:gd name="T92" fmla="*/ 30 w 67"/>
                  <a:gd name="T93" fmla="*/ 22 h 64"/>
                  <a:gd name="T94" fmla="*/ 29 w 67"/>
                  <a:gd name="T95" fmla="*/ 21 h 64"/>
                  <a:gd name="T96" fmla="*/ 30 w 67"/>
                  <a:gd name="T97" fmla="*/ 20 h 64"/>
                  <a:gd name="T98" fmla="*/ 32 w 67"/>
                  <a:gd name="T99" fmla="*/ 20 h 64"/>
                  <a:gd name="T100" fmla="*/ 33 w 67"/>
                  <a:gd name="T101" fmla="*/ 28 h 64"/>
                  <a:gd name="T102" fmla="*/ 47 w 67"/>
                  <a:gd name="T103" fmla="*/ 14 h 64"/>
                  <a:gd name="T104" fmla="*/ 33 w 67"/>
                  <a:gd name="T105" fmla="*/ 0 h 64"/>
                  <a:gd name="T106" fmla="*/ 20 w 67"/>
                  <a:gd name="T107" fmla="*/ 14 h 64"/>
                  <a:gd name="T108" fmla="*/ 33 w 67"/>
                  <a:gd name="T109" fmla="*/ 28 h 64"/>
                  <a:gd name="T110" fmla="*/ 33 w 67"/>
                  <a:gd name="T111" fmla="*/ 3 h 64"/>
                  <a:gd name="T112" fmla="*/ 44 w 67"/>
                  <a:gd name="T113" fmla="*/ 14 h 64"/>
                  <a:gd name="T114" fmla="*/ 33 w 67"/>
                  <a:gd name="T115" fmla="*/ 25 h 64"/>
                  <a:gd name="T116" fmla="*/ 23 w 67"/>
                  <a:gd name="T117" fmla="*/ 14 h 64"/>
                  <a:gd name="T118" fmla="*/ 33 w 67"/>
                  <a:gd name="T119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" h="64">
                    <a:moveTo>
                      <a:pt x="65" y="41"/>
                    </a:move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2"/>
                      <a:pt x="45" y="32"/>
                      <a:pt x="44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32"/>
                      <a:pt x="21" y="32"/>
                      <a:pt x="21" y="3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6" y="64"/>
                      <a:pt x="67" y="63"/>
                      <a:pt x="67" y="62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2"/>
                      <a:pt x="66" y="41"/>
                      <a:pt x="65" y="41"/>
                    </a:cubicBezTo>
                    <a:close/>
                    <a:moveTo>
                      <a:pt x="45" y="61"/>
                    </a:moveTo>
                    <a:cubicBezTo>
                      <a:pt x="45" y="44"/>
                      <a:pt x="45" y="44"/>
                      <a:pt x="45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61"/>
                      <a:pt x="64" y="61"/>
                      <a:pt x="64" y="61"/>
                    </a:cubicBezTo>
                    <a:lnTo>
                      <a:pt x="45" y="61"/>
                    </a:lnTo>
                    <a:close/>
                    <a:moveTo>
                      <a:pt x="24" y="49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24" y="61"/>
                      <a:pt x="24" y="61"/>
                      <a:pt x="24" y="61"/>
                    </a:cubicBezTo>
                    <a:lnTo>
                      <a:pt x="24" y="49"/>
                    </a:lnTo>
                    <a:close/>
                    <a:moveTo>
                      <a:pt x="22" y="61"/>
                    </a:moveTo>
                    <a:cubicBezTo>
                      <a:pt x="3" y="61"/>
                      <a:pt x="3" y="61"/>
                      <a:pt x="3" y="61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2" y="50"/>
                      <a:pt x="22" y="50"/>
                      <a:pt x="22" y="50"/>
                    </a:cubicBezTo>
                    <a:lnTo>
                      <a:pt x="22" y="61"/>
                    </a:lnTo>
                    <a:close/>
                    <a:moveTo>
                      <a:pt x="32" y="2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1"/>
                      <a:pt x="29" y="11"/>
                      <a:pt x="29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7"/>
                      <a:pt x="34" y="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8" y="21"/>
                      <a:pt x="38" y="21"/>
                    </a:cubicBezTo>
                    <a:cubicBezTo>
                      <a:pt x="38" y="22"/>
                      <a:pt x="37" y="22"/>
                      <a:pt x="37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2"/>
                      <a:pt x="29" y="22"/>
                      <a:pt x="29" y="21"/>
                    </a:cubicBezTo>
                    <a:cubicBezTo>
                      <a:pt x="29" y="21"/>
                      <a:pt x="29" y="20"/>
                      <a:pt x="30" y="20"/>
                    </a:cubicBezTo>
                    <a:lnTo>
                      <a:pt x="32" y="20"/>
                    </a:lnTo>
                    <a:close/>
                    <a:moveTo>
                      <a:pt x="33" y="28"/>
                    </a:moveTo>
                    <a:cubicBezTo>
                      <a:pt x="41" y="28"/>
                      <a:pt x="47" y="22"/>
                      <a:pt x="47" y="14"/>
                    </a:cubicBezTo>
                    <a:cubicBezTo>
                      <a:pt x="47" y="7"/>
                      <a:pt x="41" y="0"/>
                      <a:pt x="33" y="0"/>
                    </a:cubicBezTo>
                    <a:cubicBezTo>
                      <a:pt x="26" y="0"/>
                      <a:pt x="20" y="7"/>
                      <a:pt x="20" y="14"/>
                    </a:cubicBezTo>
                    <a:cubicBezTo>
                      <a:pt x="20" y="22"/>
                      <a:pt x="26" y="28"/>
                      <a:pt x="33" y="28"/>
                    </a:cubicBezTo>
                    <a:close/>
                    <a:moveTo>
                      <a:pt x="33" y="3"/>
                    </a:moveTo>
                    <a:cubicBezTo>
                      <a:pt x="39" y="3"/>
                      <a:pt x="44" y="8"/>
                      <a:pt x="44" y="14"/>
                    </a:cubicBezTo>
                    <a:cubicBezTo>
                      <a:pt x="44" y="20"/>
                      <a:pt x="39" y="25"/>
                      <a:pt x="33" y="25"/>
                    </a:cubicBezTo>
                    <a:cubicBezTo>
                      <a:pt x="27" y="25"/>
                      <a:pt x="23" y="20"/>
                      <a:pt x="23" y="14"/>
                    </a:cubicBezTo>
                    <a:cubicBezTo>
                      <a:pt x="23" y="8"/>
                      <a:pt x="27" y="3"/>
                      <a:pt x="33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69" name="ïSļíḍè"/>
              <p:cNvSpPr/>
              <p:nvPr/>
            </p:nvSpPr>
            <p:spPr bwMode="auto">
              <a:xfrm>
                <a:off x="4997763" y="2460443"/>
                <a:ext cx="424442" cy="461620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0" name="ïSľîďê"/>
              <p:cNvSpPr/>
              <p:nvPr/>
            </p:nvSpPr>
            <p:spPr bwMode="auto">
              <a:xfrm>
                <a:off x="6663686" y="3178272"/>
                <a:ext cx="274883" cy="320698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1" name="ïṣlîḓe"/>
              <p:cNvSpPr/>
              <p:nvPr/>
            </p:nvSpPr>
            <p:spPr bwMode="auto">
              <a:xfrm>
                <a:off x="5514022" y="3600012"/>
                <a:ext cx="191882" cy="191884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2" name="íş1îḑé"/>
              <p:cNvSpPr/>
              <p:nvPr/>
            </p:nvSpPr>
            <p:spPr bwMode="auto">
              <a:xfrm>
                <a:off x="6318623" y="3816332"/>
                <a:ext cx="329120" cy="32912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3" name="îśḻîḋè"/>
              <p:cNvSpPr/>
              <p:nvPr/>
            </p:nvSpPr>
            <p:spPr bwMode="auto">
              <a:xfrm>
                <a:off x="7931962" y="2574897"/>
                <a:ext cx="232130" cy="232131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4" name="îṥḷïḓê"/>
              <p:cNvSpPr/>
              <p:nvPr/>
            </p:nvSpPr>
            <p:spPr bwMode="auto">
              <a:xfrm>
                <a:off x="3996266" y="2020116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5" name="íSḻîďè"/>
              <p:cNvSpPr/>
              <p:nvPr/>
            </p:nvSpPr>
            <p:spPr bwMode="auto">
              <a:xfrm>
                <a:off x="7815448" y="5058781"/>
                <a:ext cx="357647" cy="377244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6" name="íşľîḍé"/>
              <p:cNvSpPr/>
              <p:nvPr/>
            </p:nvSpPr>
            <p:spPr bwMode="auto">
              <a:xfrm>
                <a:off x="7522185" y="2726666"/>
                <a:ext cx="270999" cy="363536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7" name="ïṥḷiḍê"/>
              <p:cNvSpPr/>
              <p:nvPr/>
            </p:nvSpPr>
            <p:spPr bwMode="auto">
              <a:xfrm>
                <a:off x="5177408" y="3040466"/>
                <a:ext cx="239605" cy="245450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8" name="íṡľïḓe"/>
              <p:cNvSpPr/>
              <p:nvPr/>
            </p:nvSpPr>
            <p:spPr bwMode="auto">
              <a:xfrm>
                <a:off x="6247377" y="3109171"/>
                <a:ext cx="290845" cy="316321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79" name="ísḷïdè"/>
              <p:cNvSpPr/>
              <p:nvPr/>
            </p:nvSpPr>
            <p:spPr bwMode="auto">
              <a:xfrm>
                <a:off x="5960994" y="2348196"/>
                <a:ext cx="250919" cy="188560"/>
              </a:xfrm>
              <a:custGeom>
                <a:avLst/>
                <a:gdLst>
                  <a:gd name="T0" fmla="*/ 53 w 71"/>
                  <a:gd name="T1" fmla="*/ 5 h 51"/>
                  <a:gd name="T2" fmla="*/ 0 w 71"/>
                  <a:gd name="T3" fmla="*/ 12 h 51"/>
                  <a:gd name="T4" fmla="*/ 8 w 71"/>
                  <a:gd name="T5" fmla="*/ 33 h 51"/>
                  <a:gd name="T6" fmla="*/ 12 w 71"/>
                  <a:gd name="T7" fmla="*/ 43 h 51"/>
                  <a:gd name="T8" fmla="*/ 46 w 71"/>
                  <a:gd name="T9" fmla="*/ 40 h 51"/>
                  <a:gd name="T10" fmla="*/ 11 w 71"/>
                  <a:gd name="T11" fmla="*/ 35 h 51"/>
                  <a:gd name="T12" fmla="*/ 48 w 71"/>
                  <a:gd name="T13" fmla="*/ 31 h 51"/>
                  <a:gd name="T14" fmla="*/ 56 w 71"/>
                  <a:gd name="T15" fmla="*/ 6 h 51"/>
                  <a:gd name="T16" fmla="*/ 71 w 71"/>
                  <a:gd name="T17" fmla="*/ 2 h 51"/>
                  <a:gd name="T18" fmla="*/ 45 w 71"/>
                  <a:gd name="T19" fmla="*/ 18 h 51"/>
                  <a:gd name="T20" fmla="*/ 49 w 71"/>
                  <a:gd name="T21" fmla="*/ 18 h 51"/>
                  <a:gd name="T22" fmla="*/ 45 w 71"/>
                  <a:gd name="T23" fmla="*/ 20 h 51"/>
                  <a:gd name="T24" fmla="*/ 9 w 71"/>
                  <a:gd name="T25" fmla="*/ 30 h 51"/>
                  <a:gd name="T26" fmla="*/ 12 w 71"/>
                  <a:gd name="T27" fmla="*/ 32 h 51"/>
                  <a:gd name="T28" fmla="*/ 28 w 71"/>
                  <a:gd name="T29" fmla="*/ 18 h 51"/>
                  <a:gd name="T30" fmla="*/ 35 w 71"/>
                  <a:gd name="T31" fmla="*/ 18 h 51"/>
                  <a:gd name="T32" fmla="*/ 43 w 71"/>
                  <a:gd name="T33" fmla="*/ 18 h 51"/>
                  <a:gd name="T34" fmla="*/ 28 w 71"/>
                  <a:gd name="T35" fmla="*/ 20 h 51"/>
                  <a:gd name="T36" fmla="*/ 28 w 71"/>
                  <a:gd name="T37" fmla="*/ 25 h 51"/>
                  <a:gd name="T38" fmla="*/ 21 w 71"/>
                  <a:gd name="T39" fmla="*/ 25 h 51"/>
                  <a:gd name="T40" fmla="*/ 26 w 71"/>
                  <a:gd name="T41" fmla="*/ 25 h 51"/>
                  <a:gd name="T42" fmla="*/ 20 w 71"/>
                  <a:gd name="T43" fmla="*/ 13 h 51"/>
                  <a:gd name="T44" fmla="*/ 18 w 71"/>
                  <a:gd name="T45" fmla="*/ 18 h 51"/>
                  <a:gd name="T46" fmla="*/ 18 w 71"/>
                  <a:gd name="T47" fmla="*/ 13 h 51"/>
                  <a:gd name="T48" fmla="*/ 19 w 71"/>
                  <a:gd name="T49" fmla="*/ 25 h 51"/>
                  <a:gd name="T50" fmla="*/ 18 w 71"/>
                  <a:gd name="T51" fmla="*/ 20 h 51"/>
                  <a:gd name="T52" fmla="*/ 5 w 71"/>
                  <a:gd name="T53" fmla="*/ 20 h 51"/>
                  <a:gd name="T54" fmla="*/ 13 w 71"/>
                  <a:gd name="T55" fmla="*/ 27 h 51"/>
                  <a:gd name="T56" fmla="*/ 14 w 71"/>
                  <a:gd name="T57" fmla="*/ 32 h 51"/>
                  <a:gd name="T58" fmla="*/ 26 w 71"/>
                  <a:gd name="T59" fmla="*/ 27 h 51"/>
                  <a:gd name="T60" fmla="*/ 21 w 71"/>
                  <a:gd name="T61" fmla="*/ 27 h 51"/>
                  <a:gd name="T62" fmla="*/ 33 w 71"/>
                  <a:gd name="T63" fmla="*/ 32 h 51"/>
                  <a:gd name="T64" fmla="*/ 36 w 71"/>
                  <a:gd name="T65" fmla="*/ 27 h 51"/>
                  <a:gd name="T66" fmla="*/ 35 w 71"/>
                  <a:gd name="T67" fmla="*/ 32 h 51"/>
                  <a:gd name="T68" fmla="*/ 37 w 71"/>
                  <a:gd name="T69" fmla="*/ 20 h 51"/>
                  <a:gd name="T70" fmla="*/ 36 w 71"/>
                  <a:gd name="T71" fmla="*/ 25 h 51"/>
                  <a:gd name="T72" fmla="*/ 9 w 71"/>
                  <a:gd name="T73" fmla="*/ 13 h 51"/>
                  <a:gd name="T74" fmla="*/ 3 w 71"/>
                  <a:gd name="T75" fmla="*/ 14 h 51"/>
                  <a:gd name="T76" fmla="*/ 42 w 71"/>
                  <a:gd name="T77" fmla="*/ 32 h 51"/>
                  <a:gd name="T78" fmla="*/ 46 w 71"/>
                  <a:gd name="T79" fmla="*/ 27 h 51"/>
                  <a:gd name="T80" fmla="*/ 13 w 71"/>
                  <a:gd name="T81" fmla="*/ 44 h 51"/>
                  <a:gd name="T82" fmla="*/ 17 w 71"/>
                  <a:gd name="T83" fmla="*/ 48 h 51"/>
                  <a:gd name="T84" fmla="*/ 12 w 71"/>
                  <a:gd name="T85" fmla="*/ 48 h 51"/>
                  <a:gd name="T86" fmla="*/ 13 w 71"/>
                  <a:gd name="T87" fmla="*/ 49 h 51"/>
                  <a:gd name="T88" fmla="*/ 40 w 71"/>
                  <a:gd name="T89" fmla="*/ 51 h 51"/>
                  <a:gd name="T90" fmla="*/ 40 w 71"/>
                  <a:gd name="T91" fmla="*/ 49 h 51"/>
                  <a:gd name="T92" fmla="*/ 42 w 71"/>
                  <a:gd name="T93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" h="51">
                    <a:moveTo>
                      <a:pt x="7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6" y="0"/>
                      <a:pt x="54" y="2"/>
                      <a:pt x="5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7" y="32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41"/>
                      <a:pt x="10" y="43"/>
                      <a:pt x="1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1"/>
                      <a:pt x="46" y="40"/>
                      <a:pt x="46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1" y="39"/>
                      <a:pt x="11" y="38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5" y="35"/>
                      <a:pt x="47" y="33"/>
                      <a:pt x="48" y="31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4"/>
                      <a:pt x="58" y="3"/>
                      <a:pt x="5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1" y="3"/>
                      <a:pt x="71" y="2"/>
                    </a:cubicBezTo>
                    <a:cubicBezTo>
                      <a:pt x="71" y="1"/>
                      <a:pt x="70" y="0"/>
                      <a:pt x="70" y="0"/>
                    </a:cubicBezTo>
                    <a:close/>
                    <a:moveTo>
                      <a:pt x="49" y="18"/>
                    </a:move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50" y="13"/>
                      <a:pt x="50" y="13"/>
                      <a:pt x="50" y="13"/>
                    </a:cubicBezTo>
                    <a:lnTo>
                      <a:pt x="49" y="18"/>
                    </a:lnTo>
                    <a:close/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8" y="20"/>
                      <a:pt x="48" y="20"/>
                      <a:pt x="48" y="20"/>
                    </a:cubicBezTo>
                    <a:lnTo>
                      <a:pt x="47" y="25"/>
                    </a:lnTo>
                    <a:close/>
                    <a:moveTo>
                      <a:pt x="9" y="30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0" y="31"/>
                      <a:pt x="9" y="30"/>
                    </a:cubicBezTo>
                    <a:close/>
                    <a:moveTo>
                      <a:pt x="35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3"/>
                      <a:pt x="35" y="13"/>
                    </a:cubicBezTo>
                    <a:lnTo>
                      <a:pt x="35" y="18"/>
                    </a:lnTo>
                    <a:close/>
                    <a:moveTo>
                      <a:pt x="37" y="13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7" y="18"/>
                      <a:pt x="37" y="18"/>
                      <a:pt x="37" y="18"/>
                    </a:cubicBezTo>
                    <a:lnTo>
                      <a:pt x="37" y="13"/>
                    </a:lnTo>
                    <a:close/>
                    <a:moveTo>
                      <a:pt x="28" y="20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lnTo>
                      <a:pt x="28" y="20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6" y="20"/>
                      <a:pt x="26" y="20"/>
                      <a:pt x="26" y="20"/>
                    </a:cubicBezTo>
                    <a:lnTo>
                      <a:pt x="26" y="25"/>
                    </a:lnTo>
                    <a:close/>
                    <a:moveTo>
                      <a:pt x="26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6" y="18"/>
                    </a:lnTo>
                    <a:close/>
                    <a:moveTo>
                      <a:pt x="18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18" y="18"/>
                    </a:lnTo>
                    <a:close/>
                    <a:moveTo>
                      <a:pt x="18" y="20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8" y="20"/>
                    </a:lnTo>
                    <a:close/>
                    <a:moveTo>
                      <a:pt x="11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1" y="25"/>
                    </a:lnTo>
                    <a:close/>
                    <a:moveTo>
                      <a:pt x="13" y="27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4" y="32"/>
                      <a:pt x="14" y="32"/>
                      <a:pt x="14" y="32"/>
                    </a:cubicBezTo>
                    <a:lnTo>
                      <a:pt x="13" y="27"/>
                    </a:lnTo>
                    <a:close/>
                    <a:moveTo>
                      <a:pt x="21" y="27"/>
                    </a:move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1" y="32"/>
                      <a:pt x="21" y="32"/>
                      <a:pt x="21" y="32"/>
                    </a:cubicBezTo>
                    <a:lnTo>
                      <a:pt x="21" y="27"/>
                    </a:lnTo>
                    <a:close/>
                    <a:moveTo>
                      <a:pt x="28" y="27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27"/>
                    </a:lnTo>
                    <a:close/>
                    <a:moveTo>
                      <a:pt x="36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5" y="32"/>
                      <a:pt x="35" y="32"/>
                      <a:pt x="35" y="32"/>
                    </a:cubicBezTo>
                    <a:lnTo>
                      <a:pt x="36" y="27"/>
                    </a:lnTo>
                    <a:close/>
                    <a:moveTo>
                      <a:pt x="36" y="25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6" y="25"/>
                    </a:ln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4" y="13"/>
                    </a:cubicBezTo>
                    <a:close/>
                    <a:moveTo>
                      <a:pt x="42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1"/>
                      <a:pt x="43" y="32"/>
                      <a:pt x="42" y="32"/>
                    </a:cubicBezTo>
                    <a:close/>
                    <a:moveTo>
                      <a:pt x="13" y="44"/>
                    </a:moveTo>
                    <a:cubicBezTo>
                      <a:pt x="11" y="44"/>
                      <a:pt x="10" y="46"/>
                      <a:pt x="10" y="48"/>
                    </a:cubicBezTo>
                    <a:cubicBezTo>
                      <a:pt x="10" y="50"/>
                      <a:pt x="11" y="51"/>
                      <a:pt x="13" y="51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6"/>
                      <a:pt x="15" y="44"/>
                      <a:pt x="13" y="44"/>
                    </a:cubicBezTo>
                    <a:close/>
                    <a:moveTo>
                      <a:pt x="13" y="49"/>
                    </a:moveTo>
                    <a:cubicBezTo>
                      <a:pt x="13" y="49"/>
                      <a:pt x="12" y="48"/>
                      <a:pt x="12" y="48"/>
                    </a:cubicBezTo>
                    <a:cubicBezTo>
                      <a:pt x="12" y="47"/>
                      <a:pt x="13" y="46"/>
                      <a:pt x="13" y="46"/>
                    </a:cubicBezTo>
                    <a:cubicBezTo>
                      <a:pt x="14" y="46"/>
                      <a:pt x="15" y="47"/>
                      <a:pt x="15" y="48"/>
                    </a:cubicBezTo>
                    <a:cubicBezTo>
                      <a:pt x="15" y="48"/>
                      <a:pt x="14" y="49"/>
                      <a:pt x="13" y="49"/>
                    </a:cubicBezTo>
                    <a:close/>
                    <a:moveTo>
                      <a:pt x="40" y="44"/>
                    </a:moveTo>
                    <a:cubicBezTo>
                      <a:pt x="38" y="44"/>
                      <a:pt x="37" y="46"/>
                      <a:pt x="37" y="48"/>
                    </a:cubicBezTo>
                    <a:cubicBezTo>
                      <a:pt x="37" y="50"/>
                      <a:pt x="38" y="51"/>
                      <a:pt x="40" y="51"/>
                    </a:cubicBezTo>
                    <a:cubicBezTo>
                      <a:pt x="42" y="51"/>
                      <a:pt x="44" y="50"/>
                      <a:pt x="44" y="48"/>
                    </a:cubicBezTo>
                    <a:cubicBezTo>
                      <a:pt x="44" y="46"/>
                      <a:pt x="42" y="44"/>
                      <a:pt x="40" y="44"/>
                    </a:cubicBezTo>
                    <a:close/>
                    <a:moveTo>
                      <a:pt x="40" y="49"/>
                    </a:moveTo>
                    <a:cubicBezTo>
                      <a:pt x="39" y="49"/>
                      <a:pt x="39" y="48"/>
                      <a:pt x="39" y="48"/>
                    </a:cubicBezTo>
                    <a:cubicBezTo>
                      <a:pt x="39" y="47"/>
                      <a:pt x="39" y="46"/>
                      <a:pt x="40" y="46"/>
                    </a:cubicBezTo>
                    <a:cubicBezTo>
                      <a:pt x="41" y="46"/>
                      <a:pt x="42" y="47"/>
                      <a:pt x="42" y="48"/>
                    </a:cubicBezTo>
                    <a:cubicBezTo>
                      <a:pt x="42" y="48"/>
                      <a:pt x="41" y="49"/>
                      <a:pt x="4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0" name="işḻíḍé"/>
              <p:cNvSpPr/>
              <p:nvPr/>
            </p:nvSpPr>
            <p:spPr bwMode="auto">
              <a:xfrm>
                <a:off x="7048915" y="1566049"/>
                <a:ext cx="323243" cy="340955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1" name="iŝḻîḋé"/>
              <p:cNvSpPr/>
              <p:nvPr/>
            </p:nvSpPr>
            <p:spPr bwMode="auto">
              <a:xfrm>
                <a:off x="5147268" y="5467123"/>
                <a:ext cx="299883" cy="284634"/>
              </a:xfrm>
              <a:custGeom>
                <a:avLst/>
                <a:gdLst>
                  <a:gd name="T0" fmla="*/ 75 w 75"/>
                  <a:gd name="T1" fmla="*/ 27 h 71"/>
                  <a:gd name="T2" fmla="*/ 69 w 75"/>
                  <a:gd name="T3" fmla="*/ 14 h 71"/>
                  <a:gd name="T4" fmla="*/ 64 w 75"/>
                  <a:gd name="T5" fmla="*/ 0 h 71"/>
                  <a:gd name="T6" fmla="*/ 5 w 75"/>
                  <a:gd name="T7" fmla="*/ 11 h 71"/>
                  <a:gd name="T8" fmla="*/ 1 w 75"/>
                  <a:gd name="T9" fmla="*/ 26 h 71"/>
                  <a:gd name="T10" fmla="*/ 0 w 75"/>
                  <a:gd name="T11" fmla="*/ 31 h 71"/>
                  <a:gd name="T12" fmla="*/ 1 w 75"/>
                  <a:gd name="T13" fmla="*/ 65 h 71"/>
                  <a:gd name="T14" fmla="*/ 70 w 75"/>
                  <a:gd name="T15" fmla="*/ 71 h 71"/>
                  <a:gd name="T16" fmla="*/ 70 w 75"/>
                  <a:gd name="T17" fmla="*/ 61 h 71"/>
                  <a:gd name="T18" fmla="*/ 4 w 75"/>
                  <a:gd name="T19" fmla="*/ 26 h 71"/>
                  <a:gd name="T20" fmla="*/ 71 w 75"/>
                  <a:gd name="T21" fmla="*/ 26 h 71"/>
                  <a:gd name="T22" fmla="*/ 58 w 75"/>
                  <a:gd name="T23" fmla="*/ 33 h 71"/>
                  <a:gd name="T24" fmla="*/ 54 w 75"/>
                  <a:gd name="T25" fmla="*/ 28 h 71"/>
                  <a:gd name="T26" fmla="*/ 52 w 75"/>
                  <a:gd name="T27" fmla="*/ 31 h 71"/>
                  <a:gd name="T28" fmla="*/ 44 w 75"/>
                  <a:gd name="T29" fmla="*/ 31 h 71"/>
                  <a:gd name="T30" fmla="*/ 52 w 75"/>
                  <a:gd name="T31" fmla="*/ 31 h 71"/>
                  <a:gd name="T32" fmla="*/ 37 w 75"/>
                  <a:gd name="T33" fmla="*/ 33 h 71"/>
                  <a:gd name="T34" fmla="*/ 42 w 75"/>
                  <a:gd name="T35" fmla="*/ 28 h 71"/>
                  <a:gd name="T36" fmla="*/ 28 w 75"/>
                  <a:gd name="T37" fmla="*/ 33 h 71"/>
                  <a:gd name="T38" fmla="*/ 23 w 75"/>
                  <a:gd name="T39" fmla="*/ 28 h 71"/>
                  <a:gd name="T40" fmla="*/ 21 w 75"/>
                  <a:gd name="T41" fmla="*/ 28 h 71"/>
                  <a:gd name="T42" fmla="*/ 17 w 75"/>
                  <a:gd name="T43" fmla="*/ 33 h 71"/>
                  <a:gd name="T44" fmla="*/ 21 w 75"/>
                  <a:gd name="T45" fmla="*/ 28 h 71"/>
                  <a:gd name="T46" fmla="*/ 18 w 75"/>
                  <a:gd name="T47" fmla="*/ 35 h 71"/>
                  <a:gd name="T48" fmla="*/ 28 w 75"/>
                  <a:gd name="T49" fmla="*/ 35 h 71"/>
                  <a:gd name="T50" fmla="*/ 38 w 75"/>
                  <a:gd name="T51" fmla="*/ 35 h 71"/>
                  <a:gd name="T52" fmla="*/ 48 w 75"/>
                  <a:gd name="T53" fmla="*/ 35 h 71"/>
                  <a:gd name="T54" fmla="*/ 58 w 75"/>
                  <a:gd name="T55" fmla="*/ 35 h 71"/>
                  <a:gd name="T56" fmla="*/ 67 w 75"/>
                  <a:gd name="T57" fmla="*/ 62 h 71"/>
                  <a:gd name="T58" fmla="*/ 29 w 75"/>
                  <a:gd name="T59" fmla="*/ 40 h 71"/>
                  <a:gd name="T60" fmla="*/ 13 w 75"/>
                  <a:gd name="T61" fmla="*/ 62 h 71"/>
                  <a:gd name="T62" fmla="*/ 12 w 75"/>
                  <a:gd name="T63" fmla="*/ 33 h 71"/>
                  <a:gd name="T64" fmla="*/ 28 w 75"/>
                  <a:gd name="T65" fmla="*/ 42 h 71"/>
                  <a:gd name="T66" fmla="*/ 68 w 75"/>
                  <a:gd name="T67" fmla="*/ 33 h 71"/>
                  <a:gd name="T68" fmla="*/ 64 w 75"/>
                  <a:gd name="T69" fmla="*/ 28 h 71"/>
                  <a:gd name="T70" fmla="*/ 68 w 75"/>
                  <a:gd name="T71" fmla="*/ 33 h 71"/>
                  <a:gd name="T72" fmla="*/ 11 w 75"/>
                  <a:gd name="T73" fmla="*/ 14 h 71"/>
                  <a:gd name="T74" fmla="*/ 11 w 75"/>
                  <a:gd name="T75" fmla="*/ 3 h 71"/>
                  <a:gd name="T76" fmla="*/ 67 w 75"/>
                  <a:gd name="T77" fmla="*/ 11 h 71"/>
                  <a:gd name="T78" fmla="*/ 11 w 75"/>
                  <a:gd name="T79" fmla="*/ 31 h 71"/>
                  <a:gd name="T80" fmla="*/ 3 w 75"/>
                  <a:gd name="T81" fmla="*/ 31 h 71"/>
                  <a:gd name="T82" fmla="*/ 4 w 75"/>
                  <a:gd name="T83" fmla="*/ 65 h 71"/>
                  <a:gd name="T84" fmla="*/ 29 w 75"/>
                  <a:gd name="T85" fmla="*/ 64 h 71"/>
                  <a:gd name="T86" fmla="*/ 71 w 75"/>
                  <a:gd name="T87" fmla="*/ 67 h 71"/>
                  <a:gd name="T88" fmla="*/ 4 w 75"/>
                  <a:gd name="T89" fmla="*/ 67 h 71"/>
                  <a:gd name="T90" fmla="*/ 62 w 75"/>
                  <a:gd name="T91" fmla="*/ 56 h 71"/>
                  <a:gd name="T92" fmla="*/ 39 w 75"/>
                  <a:gd name="T93" fmla="*/ 40 h 71"/>
                  <a:gd name="T94" fmla="*/ 39 w 75"/>
                  <a:gd name="T95" fmla="*/ 57 h 71"/>
                  <a:gd name="T96" fmla="*/ 60 w 75"/>
                  <a:gd name="T97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" h="71">
                    <a:moveTo>
                      <a:pt x="75" y="31"/>
                    </a:move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6"/>
                      <a:pt x="75" y="26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70" y="13"/>
                      <a:pt x="70" y="12"/>
                      <a:pt x="70" y="1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0" y="2"/>
                      <a:pt x="67" y="0"/>
                      <a:pt x="6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5" y="1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6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1" y="63"/>
                      <a:pt x="1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9"/>
                      <a:pt x="3" y="71"/>
                      <a:pt x="6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2" y="71"/>
                      <a:pt x="74" y="69"/>
                      <a:pt x="74" y="67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3"/>
                      <a:pt x="72" y="61"/>
                      <a:pt x="70" y="6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3"/>
                      <a:pt x="75" y="31"/>
                    </a:cubicBezTo>
                    <a:close/>
                    <a:moveTo>
                      <a:pt x="4" y="2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1" y="26"/>
                      <a:pt x="71" y="26"/>
                      <a:pt x="71" y="26"/>
                    </a:cubicBezTo>
                    <a:lnTo>
                      <a:pt x="4" y="26"/>
                    </a:lnTo>
                    <a:close/>
                    <a:moveTo>
                      <a:pt x="62" y="31"/>
                    </a:moveTo>
                    <a:cubicBezTo>
                      <a:pt x="62" y="32"/>
                      <a:pt x="60" y="33"/>
                      <a:pt x="5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5" y="33"/>
                      <a:pt x="54" y="32"/>
                      <a:pt x="54" y="3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62" y="31"/>
                    </a:lnTo>
                    <a:close/>
                    <a:moveTo>
                      <a:pt x="52" y="31"/>
                    </a:moveTo>
                    <a:cubicBezTo>
                      <a:pt x="52" y="32"/>
                      <a:pt x="50" y="33"/>
                      <a:pt x="48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5" y="33"/>
                      <a:pt x="44" y="32"/>
                      <a:pt x="44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2" y="28"/>
                      <a:pt x="52" y="28"/>
                      <a:pt x="52" y="28"/>
                    </a:cubicBezTo>
                    <a:lnTo>
                      <a:pt x="52" y="31"/>
                    </a:lnTo>
                    <a:close/>
                    <a:moveTo>
                      <a:pt x="42" y="31"/>
                    </a:moveTo>
                    <a:cubicBezTo>
                      <a:pt x="42" y="32"/>
                      <a:pt x="40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31"/>
                    </a:lnTo>
                    <a:close/>
                    <a:moveTo>
                      <a:pt x="32" y="31"/>
                    </a:moveTo>
                    <a:cubicBezTo>
                      <a:pt x="32" y="32"/>
                      <a:pt x="30" y="33"/>
                      <a:pt x="28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3" y="32"/>
                      <a:pt x="23" y="31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21" y="28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0" y="33"/>
                      <a:pt x="1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2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lnTo>
                      <a:pt x="21" y="28"/>
                    </a:lnTo>
                    <a:close/>
                    <a:moveTo>
                      <a:pt x="12" y="33"/>
                    </a:moveTo>
                    <a:cubicBezTo>
                      <a:pt x="13" y="35"/>
                      <a:pt x="15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3" y="35"/>
                      <a:pt x="25" y="35"/>
                      <a:pt x="27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2" y="35"/>
                      <a:pt x="33" y="33"/>
                    </a:cubicBezTo>
                    <a:cubicBezTo>
                      <a:pt x="34" y="35"/>
                      <a:pt x="35" y="35"/>
                      <a:pt x="37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0" y="35"/>
                      <a:pt x="42" y="35"/>
                      <a:pt x="43" y="33"/>
                    </a:cubicBezTo>
                    <a:cubicBezTo>
                      <a:pt x="44" y="35"/>
                      <a:pt x="45" y="35"/>
                      <a:pt x="47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50" y="35"/>
                      <a:pt x="52" y="35"/>
                      <a:pt x="53" y="33"/>
                    </a:cubicBezTo>
                    <a:cubicBezTo>
                      <a:pt x="54" y="35"/>
                      <a:pt x="55" y="35"/>
                      <a:pt x="57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60" y="35"/>
                      <a:pt x="62" y="35"/>
                      <a:pt x="63" y="33"/>
                    </a:cubicBezTo>
                    <a:cubicBezTo>
                      <a:pt x="64" y="35"/>
                      <a:pt x="65" y="35"/>
                      <a:pt x="67" y="35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1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5"/>
                      <a:pt x="11" y="35"/>
                      <a:pt x="12" y="33"/>
                    </a:cubicBezTo>
                    <a:close/>
                    <a:moveTo>
                      <a:pt x="15" y="6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62"/>
                      <a:pt x="28" y="62"/>
                      <a:pt x="28" y="62"/>
                    </a:cubicBezTo>
                    <a:lnTo>
                      <a:pt x="15" y="62"/>
                    </a:lnTo>
                    <a:close/>
                    <a:moveTo>
                      <a:pt x="68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32"/>
                      <a:pt x="70" y="33"/>
                      <a:pt x="68" y="33"/>
                    </a:cubicBezTo>
                    <a:close/>
                    <a:moveTo>
                      <a:pt x="67" y="11"/>
                    </a:moveTo>
                    <a:cubicBezTo>
                      <a:pt x="67" y="13"/>
                      <a:pt x="66" y="14"/>
                      <a:pt x="6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3"/>
                      <a:pt x="8" y="1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3"/>
                      <a:pt x="11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6" y="3"/>
                      <a:pt x="67" y="4"/>
                      <a:pt x="67" y="5"/>
                    </a:cubicBezTo>
                    <a:lnTo>
                      <a:pt x="67" y="11"/>
                    </a:lnTo>
                    <a:close/>
                    <a:moveTo>
                      <a:pt x="3" y="28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0" y="33"/>
                      <a:pt x="8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3"/>
                      <a:pt x="3" y="32"/>
                      <a:pt x="3" y="31"/>
                    </a:cubicBezTo>
                    <a:lnTo>
                      <a:pt x="3" y="28"/>
                    </a:lnTo>
                    <a:close/>
                    <a:moveTo>
                      <a:pt x="4" y="67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4" y="65"/>
                      <a:pt x="5" y="64"/>
                      <a:pt x="6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1" y="65"/>
                      <a:pt x="71" y="65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0" y="68"/>
                      <a:pt x="70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5" y="68"/>
                      <a:pt x="4" y="68"/>
                      <a:pt x="4" y="67"/>
                    </a:cubicBezTo>
                    <a:close/>
                    <a:moveTo>
                      <a:pt x="39" y="57"/>
                    </a:moveTo>
                    <a:cubicBezTo>
                      <a:pt x="61" y="57"/>
                      <a:pt x="61" y="57"/>
                      <a:pt x="61" y="57"/>
                    </a:cubicBezTo>
                    <a:cubicBezTo>
                      <a:pt x="62" y="57"/>
                      <a:pt x="62" y="56"/>
                      <a:pt x="62" y="56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1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41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7"/>
                      <a:pt x="39" y="57"/>
                    </a:cubicBezTo>
                    <a:close/>
                    <a:moveTo>
                      <a:pt x="40" y="42"/>
                    </a:move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40" y="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2" name="iṧḷíḓé"/>
              <p:cNvSpPr/>
              <p:nvPr/>
            </p:nvSpPr>
            <p:spPr bwMode="auto">
              <a:xfrm>
                <a:off x="6843052" y="5474730"/>
                <a:ext cx="311167" cy="347437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3" name="îṡ1îḑè"/>
              <p:cNvSpPr/>
              <p:nvPr/>
            </p:nvSpPr>
            <p:spPr bwMode="auto">
              <a:xfrm>
                <a:off x="8626374" y="3481429"/>
                <a:ext cx="328520" cy="317570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4" name="íṡlîḋê"/>
              <p:cNvSpPr/>
              <p:nvPr/>
            </p:nvSpPr>
            <p:spPr bwMode="auto">
              <a:xfrm>
                <a:off x="4270782" y="4215532"/>
                <a:ext cx="353973" cy="299836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5" name="îṩḻiḑé"/>
              <p:cNvSpPr/>
              <p:nvPr/>
            </p:nvSpPr>
            <p:spPr bwMode="auto">
              <a:xfrm>
                <a:off x="7414484" y="4462722"/>
                <a:ext cx="427572" cy="402274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6" name="îṩ1idê"/>
              <p:cNvSpPr/>
              <p:nvPr/>
            </p:nvSpPr>
            <p:spPr bwMode="auto">
              <a:xfrm>
                <a:off x="7626142" y="3331001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7" name="iṣ1ïḓê"/>
              <p:cNvSpPr/>
              <p:nvPr/>
            </p:nvSpPr>
            <p:spPr bwMode="auto">
              <a:xfrm>
                <a:off x="5655996" y="1632312"/>
                <a:ext cx="288083" cy="303868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8" name="íslïdé"/>
              <p:cNvSpPr/>
              <p:nvPr/>
            </p:nvSpPr>
            <p:spPr bwMode="auto">
              <a:xfrm>
                <a:off x="4791165" y="5149532"/>
                <a:ext cx="329105" cy="382276"/>
              </a:xfrm>
              <a:custGeom>
                <a:avLst/>
                <a:gdLst>
                  <a:gd name="T0" fmla="*/ 31 w 62"/>
                  <a:gd name="T1" fmla="*/ 49 h 70"/>
                  <a:gd name="T2" fmla="*/ 45 w 62"/>
                  <a:gd name="T3" fmla="*/ 35 h 70"/>
                  <a:gd name="T4" fmla="*/ 45 w 62"/>
                  <a:gd name="T5" fmla="*/ 8 h 70"/>
                  <a:gd name="T6" fmla="*/ 17 w 62"/>
                  <a:gd name="T7" fmla="*/ 8 h 70"/>
                  <a:gd name="T8" fmla="*/ 17 w 62"/>
                  <a:gd name="T9" fmla="*/ 35 h 70"/>
                  <a:gd name="T10" fmla="*/ 31 w 62"/>
                  <a:gd name="T11" fmla="*/ 49 h 70"/>
                  <a:gd name="T12" fmla="*/ 31 w 62"/>
                  <a:gd name="T13" fmla="*/ 8 h 70"/>
                  <a:gd name="T14" fmla="*/ 44 w 62"/>
                  <a:gd name="T15" fmla="*/ 21 h 70"/>
                  <a:gd name="T16" fmla="*/ 31 w 62"/>
                  <a:gd name="T17" fmla="*/ 34 h 70"/>
                  <a:gd name="T18" fmla="*/ 18 w 62"/>
                  <a:gd name="T19" fmla="*/ 21 h 70"/>
                  <a:gd name="T20" fmla="*/ 31 w 62"/>
                  <a:gd name="T21" fmla="*/ 8 h 70"/>
                  <a:gd name="T22" fmla="*/ 25 w 62"/>
                  <a:gd name="T23" fmla="*/ 50 h 70"/>
                  <a:gd name="T24" fmla="*/ 27 w 62"/>
                  <a:gd name="T25" fmla="*/ 48 h 70"/>
                  <a:gd name="T26" fmla="*/ 30 w 62"/>
                  <a:gd name="T27" fmla="*/ 50 h 70"/>
                  <a:gd name="T28" fmla="*/ 31 w 62"/>
                  <a:gd name="T29" fmla="*/ 51 h 70"/>
                  <a:gd name="T30" fmla="*/ 32 w 62"/>
                  <a:gd name="T31" fmla="*/ 50 h 70"/>
                  <a:gd name="T32" fmla="*/ 34 w 62"/>
                  <a:gd name="T33" fmla="*/ 48 h 70"/>
                  <a:gd name="T34" fmla="*/ 37 w 62"/>
                  <a:gd name="T35" fmla="*/ 50 h 70"/>
                  <a:gd name="T36" fmla="*/ 31 w 62"/>
                  <a:gd name="T37" fmla="*/ 53 h 70"/>
                  <a:gd name="T38" fmla="*/ 25 w 62"/>
                  <a:gd name="T39" fmla="*/ 50 h 70"/>
                  <a:gd name="T40" fmla="*/ 8 w 62"/>
                  <a:gd name="T41" fmla="*/ 53 h 70"/>
                  <a:gd name="T42" fmla="*/ 31 w 62"/>
                  <a:gd name="T43" fmla="*/ 62 h 70"/>
                  <a:gd name="T44" fmla="*/ 54 w 62"/>
                  <a:gd name="T45" fmla="*/ 53 h 70"/>
                  <a:gd name="T46" fmla="*/ 39 w 62"/>
                  <a:gd name="T47" fmla="*/ 44 h 70"/>
                  <a:gd name="T48" fmla="*/ 35 w 62"/>
                  <a:gd name="T49" fmla="*/ 47 h 70"/>
                  <a:gd name="T50" fmla="*/ 44 w 62"/>
                  <a:gd name="T51" fmla="*/ 51 h 70"/>
                  <a:gd name="T52" fmla="*/ 31 w 62"/>
                  <a:gd name="T53" fmla="*/ 54 h 70"/>
                  <a:gd name="T54" fmla="*/ 18 w 62"/>
                  <a:gd name="T55" fmla="*/ 51 h 70"/>
                  <a:gd name="T56" fmla="*/ 26 w 62"/>
                  <a:gd name="T57" fmla="*/ 47 h 70"/>
                  <a:gd name="T58" fmla="*/ 23 w 62"/>
                  <a:gd name="T59" fmla="*/ 44 h 70"/>
                  <a:gd name="T60" fmla="*/ 8 w 62"/>
                  <a:gd name="T61" fmla="*/ 53 h 70"/>
                  <a:gd name="T62" fmla="*/ 16 w 62"/>
                  <a:gd name="T63" fmla="*/ 51 h 70"/>
                  <a:gd name="T64" fmla="*/ 31 w 62"/>
                  <a:gd name="T65" fmla="*/ 56 h 70"/>
                  <a:gd name="T66" fmla="*/ 46 w 62"/>
                  <a:gd name="T67" fmla="*/ 51 h 70"/>
                  <a:gd name="T68" fmla="*/ 42 w 62"/>
                  <a:gd name="T69" fmla="*/ 47 h 70"/>
                  <a:gd name="T70" fmla="*/ 52 w 62"/>
                  <a:gd name="T71" fmla="*/ 53 h 70"/>
                  <a:gd name="T72" fmla="*/ 31 w 62"/>
                  <a:gd name="T73" fmla="*/ 60 h 70"/>
                  <a:gd name="T74" fmla="*/ 10 w 62"/>
                  <a:gd name="T75" fmla="*/ 53 h 70"/>
                  <a:gd name="T76" fmla="*/ 20 w 62"/>
                  <a:gd name="T77" fmla="*/ 47 h 70"/>
                  <a:gd name="T78" fmla="*/ 16 w 62"/>
                  <a:gd name="T79" fmla="*/ 51 h 70"/>
                  <a:gd name="T80" fmla="*/ 62 w 62"/>
                  <a:gd name="T81" fmla="*/ 55 h 70"/>
                  <a:gd name="T82" fmla="*/ 31 w 62"/>
                  <a:gd name="T83" fmla="*/ 70 h 70"/>
                  <a:gd name="T84" fmla="*/ 0 w 62"/>
                  <a:gd name="T85" fmla="*/ 55 h 70"/>
                  <a:gd name="T86" fmla="*/ 20 w 62"/>
                  <a:gd name="T87" fmla="*/ 41 h 70"/>
                  <a:gd name="T88" fmla="*/ 23 w 62"/>
                  <a:gd name="T89" fmla="*/ 44 h 70"/>
                  <a:gd name="T90" fmla="*/ 3 w 62"/>
                  <a:gd name="T91" fmla="*/ 55 h 70"/>
                  <a:gd name="T92" fmla="*/ 31 w 62"/>
                  <a:gd name="T93" fmla="*/ 67 h 70"/>
                  <a:gd name="T94" fmla="*/ 59 w 62"/>
                  <a:gd name="T95" fmla="*/ 55 h 70"/>
                  <a:gd name="T96" fmla="*/ 39 w 62"/>
                  <a:gd name="T97" fmla="*/ 44 h 70"/>
                  <a:gd name="T98" fmla="*/ 42 w 62"/>
                  <a:gd name="T99" fmla="*/ 41 h 70"/>
                  <a:gd name="T100" fmla="*/ 62 w 62"/>
                  <a:gd name="T101" fmla="*/ 5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" h="70">
                    <a:moveTo>
                      <a:pt x="31" y="4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27"/>
                      <a:pt x="52" y="15"/>
                      <a:pt x="45" y="8"/>
                    </a:cubicBezTo>
                    <a:cubicBezTo>
                      <a:pt x="37" y="0"/>
                      <a:pt x="25" y="0"/>
                      <a:pt x="17" y="8"/>
                    </a:cubicBezTo>
                    <a:cubicBezTo>
                      <a:pt x="10" y="15"/>
                      <a:pt x="10" y="27"/>
                      <a:pt x="17" y="35"/>
                    </a:cubicBezTo>
                    <a:lnTo>
                      <a:pt x="31" y="49"/>
                    </a:lnTo>
                    <a:close/>
                    <a:moveTo>
                      <a:pt x="31" y="8"/>
                    </a:moveTo>
                    <a:cubicBezTo>
                      <a:pt x="38" y="8"/>
                      <a:pt x="44" y="14"/>
                      <a:pt x="44" y="21"/>
                    </a:cubicBezTo>
                    <a:cubicBezTo>
                      <a:pt x="44" y="29"/>
                      <a:pt x="38" y="34"/>
                      <a:pt x="31" y="34"/>
                    </a:cubicBezTo>
                    <a:cubicBezTo>
                      <a:pt x="24" y="34"/>
                      <a:pt x="18" y="29"/>
                      <a:pt x="18" y="21"/>
                    </a:cubicBezTo>
                    <a:cubicBezTo>
                      <a:pt x="18" y="14"/>
                      <a:pt x="24" y="8"/>
                      <a:pt x="31" y="8"/>
                    </a:cubicBezTo>
                    <a:close/>
                    <a:moveTo>
                      <a:pt x="25" y="50"/>
                    </a:moveTo>
                    <a:cubicBezTo>
                      <a:pt x="25" y="49"/>
                      <a:pt x="26" y="49"/>
                      <a:pt x="27" y="48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1"/>
                      <a:pt x="30" y="51"/>
                      <a:pt x="31" y="51"/>
                    </a:cubicBezTo>
                    <a:cubicBezTo>
                      <a:pt x="31" y="51"/>
                      <a:pt x="32" y="51"/>
                      <a:pt x="32" y="50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9"/>
                      <a:pt x="37" y="49"/>
                      <a:pt x="37" y="50"/>
                    </a:cubicBezTo>
                    <a:cubicBezTo>
                      <a:pt x="37" y="52"/>
                      <a:pt x="34" y="53"/>
                      <a:pt x="31" y="53"/>
                    </a:cubicBezTo>
                    <a:cubicBezTo>
                      <a:pt x="28" y="53"/>
                      <a:pt x="25" y="52"/>
                      <a:pt x="25" y="50"/>
                    </a:cubicBezTo>
                    <a:close/>
                    <a:moveTo>
                      <a:pt x="8" y="53"/>
                    </a:moveTo>
                    <a:cubicBezTo>
                      <a:pt x="8" y="58"/>
                      <a:pt x="18" y="62"/>
                      <a:pt x="31" y="62"/>
                    </a:cubicBezTo>
                    <a:cubicBezTo>
                      <a:pt x="44" y="62"/>
                      <a:pt x="54" y="58"/>
                      <a:pt x="54" y="53"/>
                    </a:cubicBezTo>
                    <a:cubicBezTo>
                      <a:pt x="54" y="49"/>
                      <a:pt x="48" y="45"/>
                      <a:pt x="39" y="4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1" y="48"/>
                      <a:pt x="44" y="49"/>
                      <a:pt x="44" y="51"/>
                    </a:cubicBezTo>
                    <a:cubicBezTo>
                      <a:pt x="44" y="52"/>
                      <a:pt x="39" y="54"/>
                      <a:pt x="31" y="54"/>
                    </a:cubicBezTo>
                    <a:cubicBezTo>
                      <a:pt x="23" y="54"/>
                      <a:pt x="18" y="52"/>
                      <a:pt x="18" y="51"/>
                    </a:cubicBezTo>
                    <a:cubicBezTo>
                      <a:pt x="18" y="49"/>
                      <a:pt x="21" y="48"/>
                      <a:pt x="26" y="47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4" y="45"/>
                      <a:pt x="8" y="49"/>
                      <a:pt x="8" y="53"/>
                    </a:cubicBezTo>
                    <a:close/>
                    <a:moveTo>
                      <a:pt x="16" y="51"/>
                    </a:moveTo>
                    <a:cubicBezTo>
                      <a:pt x="16" y="54"/>
                      <a:pt x="23" y="56"/>
                      <a:pt x="31" y="56"/>
                    </a:cubicBezTo>
                    <a:cubicBezTo>
                      <a:pt x="39" y="56"/>
                      <a:pt x="46" y="54"/>
                      <a:pt x="46" y="51"/>
                    </a:cubicBezTo>
                    <a:cubicBezTo>
                      <a:pt x="46" y="49"/>
                      <a:pt x="44" y="47"/>
                      <a:pt x="42" y="47"/>
                    </a:cubicBezTo>
                    <a:cubicBezTo>
                      <a:pt x="48" y="48"/>
                      <a:pt x="52" y="50"/>
                      <a:pt x="52" y="53"/>
                    </a:cubicBezTo>
                    <a:cubicBezTo>
                      <a:pt x="52" y="56"/>
                      <a:pt x="43" y="60"/>
                      <a:pt x="31" y="60"/>
                    </a:cubicBezTo>
                    <a:cubicBezTo>
                      <a:pt x="19" y="60"/>
                      <a:pt x="10" y="56"/>
                      <a:pt x="10" y="53"/>
                    </a:cubicBezTo>
                    <a:cubicBezTo>
                      <a:pt x="10" y="50"/>
                      <a:pt x="14" y="48"/>
                      <a:pt x="20" y="47"/>
                    </a:cubicBezTo>
                    <a:cubicBezTo>
                      <a:pt x="17" y="47"/>
                      <a:pt x="16" y="49"/>
                      <a:pt x="16" y="51"/>
                    </a:cubicBezTo>
                    <a:close/>
                    <a:moveTo>
                      <a:pt x="62" y="55"/>
                    </a:moveTo>
                    <a:cubicBezTo>
                      <a:pt x="62" y="64"/>
                      <a:pt x="49" y="70"/>
                      <a:pt x="31" y="70"/>
                    </a:cubicBezTo>
                    <a:cubicBezTo>
                      <a:pt x="13" y="70"/>
                      <a:pt x="0" y="64"/>
                      <a:pt x="0" y="55"/>
                    </a:cubicBezTo>
                    <a:cubicBezTo>
                      <a:pt x="0" y="49"/>
                      <a:pt x="8" y="43"/>
                      <a:pt x="20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0" y="45"/>
                      <a:pt x="3" y="50"/>
                      <a:pt x="3" y="55"/>
                    </a:cubicBezTo>
                    <a:cubicBezTo>
                      <a:pt x="3" y="61"/>
                      <a:pt x="14" y="67"/>
                      <a:pt x="31" y="67"/>
                    </a:cubicBezTo>
                    <a:cubicBezTo>
                      <a:pt x="48" y="67"/>
                      <a:pt x="59" y="61"/>
                      <a:pt x="59" y="55"/>
                    </a:cubicBezTo>
                    <a:cubicBezTo>
                      <a:pt x="59" y="50"/>
                      <a:pt x="51" y="45"/>
                      <a:pt x="39" y="44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4" y="43"/>
                      <a:pt x="62" y="49"/>
                      <a:pt x="62" y="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89" name="iṡlîde"/>
              <p:cNvSpPr/>
              <p:nvPr/>
            </p:nvSpPr>
            <p:spPr bwMode="auto">
              <a:xfrm>
                <a:off x="8806238" y="3947425"/>
                <a:ext cx="340055" cy="372752"/>
              </a:xfrm>
              <a:custGeom>
                <a:avLst/>
                <a:gdLst>
                  <a:gd name="T0" fmla="*/ 31 w 63"/>
                  <a:gd name="T1" fmla="*/ 45 h 67"/>
                  <a:gd name="T2" fmla="*/ 42 w 63"/>
                  <a:gd name="T3" fmla="*/ 33 h 67"/>
                  <a:gd name="T4" fmla="*/ 52 w 63"/>
                  <a:gd name="T5" fmla="*/ 33 h 67"/>
                  <a:gd name="T6" fmla="*/ 52 w 63"/>
                  <a:gd name="T7" fmla="*/ 0 h 67"/>
                  <a:gd name="T8" fmla="*/ 11 w 63"/>
                  <a:gd name="T9" fmla="*/ 0 h 67"/>
                  <a:gd name="T10" fmla="*/ 11 w 63"/>
                  <a:gd name="T11" fmla="*/ 33 h 67"/>
                  <a:gd name="T12" fmla="*/ 21 w 63"/>
                  <a:gd name="T13" fmla="*/ 33 h 67"/>
                  <a:gd name="T14" fmla="*/ 31 w 63"/>
                  <a:gd name="T15" fmla="*/ 45 h 67"/>
                  <a:gd name="T16" fmla="*/ 15 w 63"/>
                  <a:gd name="T17" fmla="*/ 29 h 67"/>
                  <a:gd name="T18" fmla="*/ 15 w 63"/>
                  <a:gd name="T19" fmla="*/ 4 h 67"/>
                  <a:gd name="T20" fmla="*/ 48 w 63"/>
                  <a:gd name="T21" fmla="*/ 4 h 67"/>
                  <a:gd name="T22" fmla="*/ 48 w 63"/>
                  <a:gd name="T23" fmla="*/ 29 h 67"/>
                  <a:gd name="T24" fmla="*/ 45 w 63"/>
                  <a:gd name="T25" fmla="*/ 29 h 67"/>
                  <a:gd name="T26" fmla="*/ 17 w 63"/>
                  <a:gd name="T27" fmla="*/ 29 h 67"/>
                  <a:gd name="T28" fmla="*/ 15 w 63"/>
                  <a:gd name="T29" fmla="*/ 29 h 67"/>
                  <a:gd name="T30" fmla="*/ 25 w 63"/>
                  <a:gd name="T31" fmla="*/ 47 h 67"/>
                  <a:gd name="T32" fmla="*/ 29 w 63"/>
                  <a:gd name="T33" fmla="*/ 45 h 67"/>
                  <a:gd name="T34" fmla="*/ 30 w 63"/>
                  <a:gd name="T35" fmla="*/ 46 h 67"/>
                  <a:gd name="T36" fmla="*/ 31 w 63"/>
                  <a:gd name="T37" fmla="*/ 47 h 67"/>
                  <a:gd name="T38" fmla="*/ 33 w 63"/>
                  <a:gd name="T39" fmla="*/ 46 h 67"/>
                  <a:gd name="T40" fmla="*/ 34 w 63"/>
                  <a:gd name="T41" fmla="*/ 45 h 67"/>
                  <a:gd name="T42" fmla="*/ 37 w 63"/>
                  <a:gd name="T43" fmla="*/ 47 h 67"/>
                  <a:gd name="T44" fmla="*/ 31 w 63"/>
                  <a:gd name="T45" fmla="*/ 50 h 67"/>
                  <a:gd name="T46" fmla="*/ 25 w 63"/>
                  <a:gd name="T47" fmla="*/ 47 h 67"/>
                  <a:gd name="T48" fmla="*/ 8 w 63"/>
                  <a:gd name="T49" fmla="*/ 50 h 67"/>
                  <a:gd name="T50" fmla="*/ 31 w 63"/>
                  <a:gd name="T51" fmla="*/ 59 h 67"/>
                  <a:gd name="T52" fmla="*/ 54 w 63"/>
                  <a:gd name="T53" fmla="*/ 50 h 67"/>
                  <a:gd name="T54" fmla="*/ 37 w 63"/>
                  <a:gd name="T55" fmla="*/ 41 h 67"/>
                  <a:gd name="T56" fmla="*/ 34 w 63"/>
                  <a:gd name="T57" fmla="*/ 44 h 67"/>
                  <a:gd name="T58" fmla="*/ 44 w 63"/>
                  <a:gd name="T59" fmla="*/ 48 h 67"/>
                  <a:gd name="T60" fmla="*/ 31 w 63"/>
                  <a:gd name="T61" fmla="*/ 51 h 67"/>
                  <a:gd name="T62" fmla="*/ 18 w 63"/>
                  <a:gd name="T63" fmla="*/ 48 h 67"/>
                  <a:gd name="T64" fmla="*/ 28 w 63"/>
                  <a:gd name="T65" fmla="*/ 44 h 67"/>
                  <a:gd name="T66" fmla="*/ 25 w 63"/>
                  <a:gd name="T67" fmla="*/ 41 h 67"/>
                  <a:gd name="T68" fmla="*/ 8 w 63"/>
                  <a:gd name="T69" fmla="*/ 50 h 67"/>
                  <a:gd name="T70" fmla="*/ 16 w 63"/>
                  <a:gd name="T71" fmla="*/ 48 h 67"/>
                  <a:gd name="T72" fmla="*/ 31 w 63"/>
                  <a:gd name="T73" fmla="*/ 53 h 67"/>
                  <a:gd name="T74" fmla="*/ 46 w 63"/>
                  <a:gd name="T75" fmla="*/ 48 h 67"/>
                  <a:gd name="T76" fmla="*/ 42 w 63"/>
                  <a:gd name="T77" fmla="*/ 44 h 67"/>
                  <a:gd name="T78" fmla="*/ 52 w 63"/>
                  <a:gd name="T79" fmla="*/ 50 h 67"/>
                  <a:gd name="T80" fmla="*/ 31 w 63"/>
                  <a:gd name="T81" fmla="*/ 57 h 67"/>
                  <a:gd name="T82" fmla="*/ 10 w 63"/>
                  <a:gd name="T83" fmla="*/ 50 h 67"/>
                  <a:gd name="T84" fmla="*/ 20 w 63"/>
                  <a:gd name="T85" fmla="*/ 44 h 67"/>
                  <a:gd name="T86" fmla="*/ 16 w 63"/>
                  <a:gd name="T87" fmla="*/ 48 h 67"/>
                  <a:gd name="T88" fmla="*/ 63 w 63"/>
                  <a:gd name="T89" fmla="*/ 52 h 67"/>
                  <a:gd name="T90" fmla="*/ 31 w 63"/>
                  <a:gd name="T91" fmla="*/ 67 h 67"/>
                  <a:gd name="T92" fmla="*/ 0 w 63"/>
                  <a:gd name="T93" fmla="*/ 52 h 67"/>
                  <a:gd name="T94" fmla="*/ 22 w 63"/>
                  <a:gd name="T95" fmla="*/ 38 h 67"/>
                  <a:gd name="T96" fmla="*/ 25 w 63"/>
                  <a:gd name="T97" fmla="*/ 40 h 67"/>
                  <a:gd name="T98" fmla="*/ 3 w 63"/>
                  <a:gd name="T99" fmla="*/ 52 h 67"/>
                  <a:gd name="T100" fmla="*/ 31 w 63"/>
                  <a:gd name="T101" fmla="*/ 64 h 67"/>
                  <a:gd name="T102" fmla="*/ 60 w 63"/>
                  <a:gd name="T103" fmla="*/ 52 h 67"/>
                  <a:gd name="T104" fmla="*/ 38 w 63"/>
                  <a:gd name="T105" fmla="*/ 40 h 67"/>
                  <a:gd name="T106" fmla="*/ 40 w 63"/>
                  <a:gd name="T107" fmla="*/ 38 h 67"/>
                  <a:gd name="T108" fmla="*/ 63 w 63"/>
                  <a:gd name="T10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7">
                    <a:moveTo>
                      <a:pt x="31" y="45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21" y="33"/>
                      <a:pt x="21" y="33"/>
                      <a:pt x="21" y="33"/>
                    </a:cubicBezTo>
                    <a:lnTo>
                      <a:pt x="31" y="45"/>
                    </a:lnTo>
                    <a:close/>
                    <a:moveTo>
                      <a:pt x="15" y="2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15" y="29"/>
                    </a:lnTo>
                    <a:close/>
                    <a:moveTo>
                      <a:pt x="25" y="47"/>
                    </a:moveTo>
                    <a:cubicBezTo>
                      <a:pt x="25" y="46"/>
                      <a:pt x="27" y="45"/>
                      <a:pt x="29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1" y="47"/>
                      <a:pt x="31" y="47"/>
                    </a:cubicBezTo>
                    <a:cubicBezTo>
                      <a:pt x="32" y="47"/>
                      <a:pt x="32" y="46"/>
                      <a:pt x="33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5"/>
                      <a:pt x="37" y="46"/>
                      <a:pt x="37" y="47"/>
                    </a:cubicBezTo>
                    <a:cubicBezTo>
                      <a:pt x="37" y="49"/>
                      <a:pt x="34" y="50"/>
                      <a:pt x="31" y="50"/>
                    </a:cubicBezTo>
                    <a:cubicBezTo>
                      <a:pt x="28" y="50"/>
                      <a:pt x="25" y="49"/>
                      <a:pt x="25" y="47"/>
                    </a:cubicBezTo>
                    <a:close/>
                    <a:moveTo>
                      <a:pt x="8" y="50"/>
                    </a:moveTo>
                    <a:cubicBezTo>
                      <a:pt x="8" y="55"/>
                      <a:pt x="18" y="59"/>
                      <a:pt x="31" y="59"/>
                    </a:cubicBezTo>
                    <a:cubicBezTo>
                      <a:pt x="44" y="59"/>
                      <a:pt x="54" y="55"/>
                      <a:pt x="54" y="50"/>
                    </a:cubicBezTo>
                    <a:cubicBezTo>
                      <a:pt x="54" y="45"/>
                      <a:pt x="47" y="42"/>
                      <a:pt x="37" y="41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1" y="45"/>
                      <a:pt x="44" y="46"/>
                      <a:pt x="44" y="48"/>
                    </a:cubicBezTo>
                    <a:cubicBezTo>
                      <a:pt x="44" y="49"/>
                      <a:pt x="39" y="51"/>
                      <a:pt x="31" y="51"/>
                    </a:cubicBezTo>
                    <a:cubicBezTo>
                      <a:pt x="23" y="51"/>
                      <a:pt x="18" y="49"/>
                      <a:pt x="18" y="48"/>
                    </a:cubicBezTo>
                    <a:cubicBezTo>
                      <a:pt x="18" y="46"/>
                      <a:pt x="22" y="45"/>
                      <a:pt x="28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15" y="42"/>
                      <a:pt x="8" y="45"/>
                      <a:pt x="8" y="50"/>
                    </a:cubicBezTo>
                    <a:close/>
                    <a:moveTo>
                      <a:pt x="16" y="48"/>
                    </a:moveTo>
                    <a:cubicBezTo>
                      <a:pt x="16" y="51"/>
                      <a:pt x="24" y="53"/>
                      <a:pt x="31" y="53"/>
                    </a:cubicBezTo>
                    <a:cubicBezTo>
                      <a:pt x="39" y="53"/>
                      <a:pt x="46" y="51"/>
                      <a:pt x="46" y="48"/>
                    </a:cubicBezTo>
                    <a:cubicBezTo>
                      <a:pt x="46" y="46"/>
                      <a:pt x="45" y="44"/>
                      <a:pt x="42" y="44"/>
                    </a:cubicBezTo>
                    <a:cubicBezTo>
                      <a:pt x="48" y="45"/>
                      <a:pt x="52" y="47"/>
                      <a:pt x="52" y="50"/>
                    </a:cubicBezTo>
                    <a:cubicBezTo>
                      <a:pt x="52" y="53"/>
                      <a:pt x="44" y="57"/>
                      <a:pt x="31" y="57"/>
                    </a:cubicBezTo>
                    <a:cubicBezTo>
                      <a:pt x="19" y="57"/>
                      <a:pt x="10" y="53"/>
                      <a:pt x="10" y="50"/>
                    </a:cubicBezTo>
                    <a:cubicBezTo>
                      <a:pt x="10" y="47"/>
                      <a:pt x="14" y="45"/>
                      <a:pt x="20" y="44"/>
                    </a:cubicBezTo>
                    <a:cubicBezTo>
                      <a:pt x="18" y="44"/>
                      <a:pt x="16" y="46"/>
                      <a:pt x="16" y="48"/>
                    </a:cubicBezTo>
                    <a:close/>
                    <a:moveTo>
                      <a:pt x="63" y="52"/>
                    </a:moveTo>
                    <a:cubicBezTo>
                      <a:pt x="63" y="61"/>
                      <a:pt x="49" y="67"/>
                      <a:pt x="31" y="67"/>
                    </a:cubicBezTo>
                    <a:cubicBezTo>
                      <a:pt x="14" y="67"/>
                      <a:pt x="0" y="61"/>
                      <a:pt x="0" y="52"/>
                    </a:cubicBezTo>
                    <a:cubicBezTo>
                      <a:pt x="0" y="45"/>
                      <a:pt x="9" y="40"/>
                      <a:pt x="22" y="3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1" y="42"/>
                      <a:pt x="3" y="47"/>
                      <a:pt x="3" y="52"/>
                    </a:cubicBezTo>
                    <a:cubicBezTo>
                      <a:pt x="3" y="58"/>
                      <a:pt x="14" y="64"/>
                      <a:pt x="31" y="64"/>
                    </a:cubicBezTo>
                    <a:cubicBezTo>
                      <a:pt x="48" y="64"/>
                      <a:pt x="60" y="58"/>
                      <a:pt x="60" y="52"/>
                    </a:cubicBezTo>
                    <a:cubicBezTo>
                      <a:pt x="60" y="47"/>
                      <a:pt x="51" y="42"/>
                      <a:pt x="38" y="4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53" y="40"/>
                      <a:pt x="63" y="45"/>
                      <a:pt x="63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0" name="íṩľiďê"/>
              <p:cNvSpPr/>
              <p:nvPr/>
            </p:nvSpPr>
            <p:spPr bwMode="auto">
              <a:xfrm>
                <a:off x="3612898" y="1953683"/>
                <a:ext cx="268115" cy="293895"/>
              </a:xfrm>
              <a:custGeom>
                <a:avLst/>
                <a:gdLst>
                  <a:gd name="T0" fmla="*/ 31 w 63"/>
                  <a:gd name="T1" fmla="*/ 45 h 67"/>
                  <a:gd name="T2" fmla="*/ 42 w 63"/>
                  <a:gd name="T3" fmla="*/ 33 h 67"/>
                  <a:gd name="T4" fmla="*/ 52 w 63"/>
                  <a:gd name="T5" fmla="*/ 33 h 67"/>
                  <a:gd name="T6" fmla="*/ 52 w 63"/>
                  <a:gd name="T7" fmla="*/ 0 h 67"/>
                  <a:gd name="T8" fmla="*/ 11 w 63"/>
                  <a:gd name="T9" fmla="*/ 0 h 67"/>
                  <a:gd name="T10" fmla="*/ 11 w 63"/>
                  <a:gd name="T11" fmla="*/ 33 h 67"/>
                  <a:gd name="T12" fmla="*/ 21 w 63"/>
                  <a:gd name="T13" fmla="*/ 33 h 67"/>
                  <a:gd name="T14" fmla="*/ 31 w 63"/>
                  <a:gd name="T15" fmla="*/ 45 h 67"/>
                  <a:gd name="T16" fmla="*/ 15 w 63"/>
                  <a:gd name="T17" fmla="*/ 29 h 67"/>
                  <a:gd name="T18" fmla="*/ 15 w 63"/>
                  <a:gd name="T19" fmla="*/ 4 h 67"/>
                  <a:gd name="T20" fmla="*/ 48 w 63"/>
                  <a:gd name="T21" fmla="*/ 4 h 67"/>
                  <a:gd name="T22" fmla="*/ 48 w 63"/>
                  <a:gd name="T23" fmla="*/ 29 h 67"/>
                  <a:gd name="T24" fmla="*/ 45 w 63"/>
                  <a:gd name="T25" fmla="*/ 29 h 67"/>
                  <a:gd name="T26" fmla="*/ 17 w 63"/>
                  <a:gd name="T27" fmla="*/ 29 h 67"/>
                  <a:gd name="T28" fmla="*/ 15 w 63"/>
                  <a:gd name="T29" fmla="*/ 29 h 67"/>
                  <a:gd name="T30" fmla="*/ 25 w 63"/>
                  <a:gd name="T31" fmla="*/ 47 h 67"/>
                  <a:gd name="T32" fmla="*/ 29 w 63"/>
                  <a:gd name="T33" fmla="*/ 45 h 67"/>
                  <a:gd name="T34" fmla="*/ 30 w 63"/>
                  <a:gd name="T35" fmla="*/ 46 h 67"/>
                  <a:gd name="T36" fmla="*/ 31 w 63"/>
                  <a:gd name="T37" fmla="*/ 47 h 67"/>
                  <a:gd name="T38" fmla="*/ 33 w 63"/>
                  <a:gd name="T39" fmla="*/ 46 h 67"/>
                  <a:gd name="T40" fmla="*/ 34 w 63"/>
                  <a:gd name="T41" fmla="*/ 45 h 67"/>
                  <a:gd name="T42" fmla="*/ 37 w 63"/>
                  <a:gd name="T43" fmla="*/ 47 h 67"/>
                  <a:gd name="T44" fmla="*/ 31 w 63"/>
                  <a:gd name="T45" fmla="*/ 50 h 67"/>
                  <a:gd name="T46" fmla="*/ 25 w 63"/>
                  <a:gd name="T47" fmla="*/ 47 h 67"/>
                  <a:gd name="T48" fmla="*/ 8 w 63"/>
                  <a:gd name="T49" fmla="*/ 50 h 67"/>
                  <a:gd name="T50" fmla="*/ 31 w 63"/>
                  <a:gd name="T51" fmla="*/ 59 h 67"/>
                  <a:gd name="T52" fmla="*/ 54 w 63"/>
                  <a:gd name="T53" fmla="*/ 50 h 67"/>
                  <a:gd name="T54" fmla="*/ 37 w 63"/>
                  <a:gd name="T55" fmla="*/ 41 h 67"/>
                  <a:gd name="T56" fmla="*/ 34 w 63"/>
                  <a:gd name="T57" fmla="*/ 44 h 67"/>
                  <a:gd name="T58" fmla="*/ 44 w 63"/>
                  <a:gd name="T59" fmla="*/ 48 h 67"/>
                  <a:gd name="T60" fmla="*/ 31 w 63"/>
                  <a:gd name="T61" fmla="*/ 51 h 67"/>
                  <a:gd name="T62" fmla="*/ 18 w 63"/>
                  <a:gd name="T63" fmla="*/ 48 h 67"/>
                  <a:gd name="T64" fmla="*/ 28 w 63"/>
                  <a:gd name="T65" fmla="*/ 44 h 67"/>
                  <a:gd name="T66" fmla="*/ 25 w 63"/>
                  <a:gd name="T67" fmla="*/ 41 h 67"/>
                  <a:gd name="T68" fmla="*/ 8 w 63"/>
                  <a:gd name="T69" fmla="*/ 50 h 67"/>
                  <a:gd name="T70" fmla="*/ 16 w 63"/>
                  <a:gd name="T71" fmla="*/ 48 h 67"/>
                  <a:gd name="T72" fmla="*/ 31 w 63"/>
                  <a:gd name="T73" fmla="*/ 53 h 67"/>
                  <a:gd name="T74" fmla="*/ 46 w 63"/>
                  <a:gd name="T75" fmla="*/ 48 h 67"/>
                  <a:gd name="T76" fmla="*/ 42 w 63"/>
                  <a:gd name="T77" fmla="*/ 44 h 67"/>
                  <a:gd name="T78" fmla="*/ 52 w 63"/>
                  <a:gd name="T79" fmla="*/ 50 h 67"/>
                  <a:gd name="T80" fmla="*/ 31 w 63"/>
                  <a:gd name="T81" fmla="*/ 57 h 67"/>
                  <a:gd name="T82" fmla="*/ 10 w 63"/>
                  <a:gd name="T83" fmla="*/ 50 h 67"/>
                  <a:gd name="T84" fmla="*/ 20 w 63"/>
                  <a:gd name="T85" fmla="*/ 44 h 67"/>
                  <a:gd name="T86" fmla="*/ 16 w 63"/>
                  <a:gd name="T87" fmla="*/ 48 h 67"/>
                  <a:gd name="T88" fmla="*/ 63 w 63"/>
                  <a:gd name="T89" fmla="*/ 52 h 67"/>
                  <a:gd name="T90" fmla="*/ 31 w 63"/>
                  <a:gd name="T91" fmla="*/ 67 h 67"/>
                  <a:gd name="T92" fmla="*/ 0 w 63"/>
                  <a:gd name="T93" fmla="*/ 52 h 67"/>
                  <a:gd name="T94" fmla="*/ 22 w 63"/>
                  <a:gd name="T95" fmla="*/ 38 h 67"/>
                  <a:gd name="T96" fmla="*/ 25 w 63"/>
                  <a:gd name="T97" fmla="*/ 40 h 67"/>
                  <a:gd name="T98" fmla="*/ 3 w 63"/>
                  <a:gd name="T99" fmla="*/ 52 h 67"/>
                  <a:gd name="T100" fmla="*/ 31 w 63"/>
                  <a:gd name="T101" fmla="*/ 64 h 67"/>
                  <a:gd name="T102" fmla="*/ 60 w 63"/>
                  <a:gd name="T103" fmla="*/ 52 h 67"/>
                  <a:gd name="T104" fmla="*/ 38 w 63"/>
                  <a:gd name="T105" fmla="*/ 40 h 67"/>
                  <a:gd name="T106" fmla="*/ 40 w 63"/>
                  <a:gd name="T107" fmla="*/ 38 h 67"/>
                  <a:gd name="T108" fmla="*/ 63 w 63"/>
                  <a:gd name="T10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7">
                    <a:moveTo>
                      <a:pt x="31" y="45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21" y="33"/>
                      <a:pt x="21" y="33"/>
                      <a:pt x="21" y="33"/>
                    </a:cubicBezTo>
                    <a:lnTo>
                      <a:pt x="31" y="45"/>
                    </a:lnTo>
                    <a:close/>
                    <a:moveTo>
                      <a:pt x="15" y="2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15" y="29"/>
                    </a:lnTo>
                    <a:close/>
                    <a:moveTo>
                      <a:pt x="25" y="47"/>
                    </a:moveTo>
                    <a:cubicBezTo>
                      <a:pt x="25" y="46"/>
                      <a:pt x="27" y="45"/>
                      <a:pt x="29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1" y="47"/>
                      <a:pt x="31" y="47"/>
                    </a:cubicBezTo>
                    <a:cubicBezTo>
                      <a:pt x="32" y="47"/>
                      <a:pt x="32" y="46"/>
                      <a:pt x="33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5"/>
                      <a:pt x="37" y="46"/>
                      <a:pt x="37" y="47"/>
                    </a:cubicBezTo>
                    <a:cubicBezTo>
                      <a:pt x="37" y="49"/>
                      <a:pt x="34" y="50"/>
                      <a:pt x="31" y="50"/>
                    </a:cubicBezTo>
                    <a:cubicBezTo>
                      <a:pt x="28" y="50"/>
                      <a:pt x="25" y="49"/>
                      <a:pt x="25" y="47"/>
                    </a:cubicBezTo>
                    <a:close/>
                    <a:moveTo>
                      <a:pt x="8" y="50"/>
                    </a:moveTo>
                    <a:cubicBezTo>
                      <a:pt x="8" y="55"/>
                      <a:pt x="18" y="59"/>
                      <a:pt x="31" y="59"/>
                    </a:cubicBezTo>
                    <a:cubicBezTo>
                      <a:pt x="44" y="59"/>
                      <a:pt x="54" y="55"/>
                      <a:pt x="54" y="50"/>
                    </a:cubicBezTo>
                    <a:cubicBezTo>
                      <a:pt x="54" y="45"/>
                      <a:pt x="47" y="42"/>
                      <a:pt x="37" y="41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1" y="45"/>
                      <a:pt x="44" y="46"/>
                      <a:pt x="44" y="48"/>
                    </a:cubicBezTo>
                    <a:cubicBezTo>
                      <a:pt x="44" y="49"/>
                      <a:pt x="39" y="51"/>
                      <a:pt x="31" y="51"/>
                    </a:cubicBezTo>
                    <a:cubicBezTo>
                      <a:pt x="23" y="51"/>
                      <a:pt x="18" y="49"/>
                      <a:pt x="18" y="48"/>
                    </a:cubicBezTo>
                    <a:cubicBezTo>
                      <a:pt x="18" y="46"/>
                      <a:pt x="22" y="45"/>
                      <a:pt x="28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15" y="42"/>
                      <a:pt x="8" y="45"/>
                      <a:pt x="8" y="50"/>
                    </a:cubicBezTo>
                    <a:close/>
                    <a:moveTo>
                      <a:pt x="16" y="48"/>
                    </a:moveTo>
                    <a:cubicBezTo>
                      <a:pt x="16" y="51"/>
                      <a:pt x="24" y="53"/>
                      <a:pt x="31" y="53"/>
                    </a:cubicBezTo>
                    <a:cubicBezTo>
                      <a:pt x="39" y="53"/>
                      <a:pt x="46" y="51"/>
                      <a:pt x="46" y="48"/>
                    </a:cubicBezTo>
                    <a:cubicBezTo>
                      <a:pt x="46" y="46"/>
                      <a:pt x="45" y="44"/>
                      <a:pt x="42" y="44"/>
                    </a:cubicBezTo>
                    <a:cubicBezTo>
                      <a:pt x="48" y="45"/>
                      <a:pt x="52" y="47"/>
                      <a:pt x="52" y="50"/>
                    </a:cubicBezTo>
                    <a:cubicBezTo>
                      <a:pt x="52" y="53"/>
                      <a:pt x="44" y="57"/>
                      <a:pt x="31" y="57"/>
                    </a:cubicBezTo>
                    <a:cubicBezTo>
                      <a:pt x="19" y="57"/>
                      <a:pt x="10" y="53"/>
                      <a:pt x="10" y="50"/>
                    </a:cubicBezTo>
                    <a:cubicBezTo>
                      <a:pt x="10" y="47"/>
                      <a:pt x="14" y="45"/>
                      <a:pt x="20" y="44"/>
                    </a:cubicBezTo>
                    <a:cubicBezTo>
                      <a:pt x="18" y="44"/>
                      <a:pt x="16" y="46"/>
                      <a:pt x="16" y="48"/>
                    </a:cubicBezTo>
                    <a:close/>
                    <a:moveTo>
                      <a:pt x="63" y="52"/>
                    </a:moveTo>
                    <a:cubicBezTo>
                      <a:pt x="63" y="61"/>
                      <a:pt x="49" y="67"/>
                      <a:pt x="31" y="67"/>
                    </a:cubicBezTo>
                    <a:cubicBezTo>
                      <a:pt x="14" y="67"/>
                      <a:pt x="0" y="61"/>
                      <a:pt x="0" y="52"/>
                    </a:cubicBezTo>
                    <a:cubicBezTo>
                      <a:pt x="0" y="45"/>
                      <a:pt x="9" y="40"/>
                      <a:pt x="22" y="3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1" y="42"/>
                      <a:pt x="3" y="47"/>
                      <a:pt x="3" y="52"/>
                    </a:cubicBezTo>
                    <a:cubicBezTo>
                      <a:pt x="3" y="58"/>
                      <a:pt x="14" y="64"/>
                      <a:pt x="31" y="64"/>
                    </a:cubicBezTo>
                    <a:cubicBezTo>
                      <a:pt x="48" y="64"/>
                      <a:pt x="60" y="58"/>
                      <a:pt x="60" y="52"/>
                    </a:cubicBezTo>
                    <a:cubicBezTo>
                      <a:pt x="60" y="47"/>
                      <a:pt x="51" y="42"/>
                      <a:pt x="38" y="4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53" y="40"/>
                      <a:pt x="63" y="45"/>
                      <a:pt x="63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1" name="ï$1íḑè"/>
              <p:cNvSpPr/>
              <p:nvPr/>
            </p:nvSpPr>
            <p:spPr bwMode="auto">
              <a:xfrm>
                <a:off x="6856760" y="1839359"/>
                <a:ext cx="255906" cy="255905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2" name="îŝľíḓe"/>
              <p:cNvSpPr/>
              <p:nvPr/>
            </p:nvSpPr>
            <p:spPr bwMode="auto">
              <a:xfrm>
                <a:off x="7248011" y="3738365"/>
                <a:ext cx="258419" cy="300168"/>
              </a:xfrm>
              <a:custGeom>
                <a:avLst/>
                <a:gdLst>
                  <a:gd name="T0" fmla="*/ 31 w 62"/>
                  <a:gd name="T1" fmla="*/ 49 h 70"/>
                  <a:gd name="T2" fmla="*/ 45 w 62"/>
                  <a:gd name="T3" fmla="*/ 35 h 70"/>
                  <a:gd name="T4" fmla="*/ 45 w 62"/>
                  <a:gd name="T5" fmla="*/ 8 h 70"/>
                  <a:gd name="T6" fmla="*/ 17 w 62"/>
                  <a:gd name="T7" fmla="*/ 8 h 70"/>
                  <a:gd name="T8" fmla="*/ 17 w 62"/>
                  <a:gd name="T9" fmla="*/ 35 h 70"/>
                  <a:gd name="T10" fmla="*/ 31 w 62"/>
                  <a:gd name="T11" fmla="*/ 49 h 70"/>
                  <a:gd name="T12" fmla="*/ 31 w 62"/>
                  <a:gd name="T13" fmla="*/ 8 h 70"/>
                  <a:gd name="T14" fmla="*/ 44 w 62"/>
                  <a:gd name="T15" fmla="*/ 21 h 70"/>
                  <a:gd name="T16" fmla="*/ 31 w 62"/>
                  <a:gd name="T17" fmla="*/ 34 h 70"/>
                  <a:gd name="T18" fmla="*/ 18 w 62"/>
                  <a:gd name="T19" fmla="*/ 21 h 70"/>
                  <a:gd name="T20" fmla="*/ 31 w 62"/>
                  <a:gd name="T21" fmla="*/ 8 h 70"/>
                  <a:gd name="T22" fmla="*/ 25 w 62"/>
                  <a:gd name="T23" fmla="*/ 50 h 70"/>
                  <a:gd name="T24" fmla="*/ 27 w 62"/>
                  <a:gd name="T25" fmla="*/ 48 h 70"/>
                  <a:gd name="T26" fmla="*/ 30 w 62"/>
                  <a:gd name="T27" fmla="*/ 50 h 70"/>
                  <a:gd name="T28" fmla="*/ 31 w 62"/>
                  <a:gd name="T29" fmla="*/ 51 h 70"/>
                  <a:gd name="T30" fmla="*/ 32 w 62"/>
                  <a:gd name="T31" fmla="*/ 50 h 70"/>
                  <a:gd name="T32" fmla="*/ 34 w 62"/>
                  <a:gd name="T33" fmla="*/ 48 h 70"/>
                  <a:gd name="T34" fmla="*/ 37 w 62"/>
                  <a:gd name="T35" fmla="*/ 50 h 70"/>
                  <a:gd name="T36" fmla="*/ 31 w 62"/>
                  <a:gd name="T37" fmla="*/ 53 h 70"/>
                  <a:gd name="T38" fmla="*/ 25 w 62"/>
                  <a:gd name="T39" fmla="*/ 50 h 70"/>
                  <a:gd name="T40" fmla="*/ 8 w 62"/>
                  <a:gd name="T41" fmla="*/ 53 h 70"/>
                  <a:gd name="T42" fmla="*/ 31 w 62"/>
                  <a:gd name="T43" fmla="*/ 62 h 70"/>
                  <a:gd name="T44" fmla="*/ 54 w 62"/>
                  <a:gd name="T45" fmla="*/ 53 h 70"/>
                  <a:gd name="T46" fmla="*/ 39 w 62"/>
                  <a:gd name="T47" fmla="*/ 44 h 70"/>
                  <a:gd name="T48" fmla="*/ 35 w 62"/>
                  <a:gd name="T49" fmla="*/ 47 h 70"/>
                  <a:gd name="T50" fmla="*/ 44 w 62"/>
                  <a:gd name="T51" fmla="*/ 51 h 70"/>
                  <a:gd name="T52" fmla="*/ 31 w 62"/>
                  <a:gd name="T53" fmla="*/ 54 h 70"/>
                  <a:gd name="T54" fmla="*/ 18 w 62"/>
                  <a:gd name="T55" fmla="*/ 51 h 70"/>
                  <a:gd name="T56" fmla="*/ 26 w 62"/>
                  <a:gd name="T57" fmla="*/ 47 h 70"/>
                  <a:gd name="T58" fmla="*/ 23 w 62"/>
                  <a:gd name="T59" fmla="*/ 44 h 70"/>
                  <a:gd name="T60" fmla="*/ 8 w 62"/>
                  <a:gd name="T61" fmla="*/ 53 h 70"/>
                  <a:gd name="T62" fmla="*/ 16 w 62"/>
                  <a:gd name="T63" fmla="*/ 51 h 70"/>
                  <a:gd name="T64" fmla="*/ 31 w 62"/>
                  <a:gd name="T65" fmla="*/ 56 h 70"/>
                  <a:gd name="T66" fmla="*/ 46 w 62"/>
                  <a:gd name="T67" fmla="*/ 51 h 70"/>
                  <a:gd name="T68" fmla="*/ 42 w 62"/>
                  <a:gd name="T69" fmla="*/ 47 h 70"/>
                  <a:gd name="T70" fmla="*/ 52 w 62"/>
                  <a:gd name="T71" fmla="*/ 53 h 70"/>
                  <a:gd name="T72" fmla="*/ 31 w 62"/>
                  <a:gd name="T73" fmla="*/ 60 h 70"/>
                  <a:gd name="T74" fmla="*/ 10 w 62"/>
                  <a:gd name="T75" fmla="*/ 53 h 70"/>
                  <a:gd name="T76" fmla="*/ 20 w 62"/>
                  <a:gd name="T77" fmla="*/ 47 h 70"/>
                  <a:gd name="T78" fmla="*/ 16 w 62"/>
                  <a:gd name="T79" fmla="*/ 51 h 70"/>
                  <a:gd name="T80" fmla="*/ 62 w 62"/>
                  <a:gd name="T81" fmla="*/ 55 h 70"/>
                  <a:gd name="T82" fmla="*/ 31 w 62"/>
                  <a:gd name="T83" fmla="*/ 70 h 70"/>
                  <a:gd name="T84" fmla="*/ 0 w 62"/>
                  <a:gd name="T85" fmla="*/ 55 h 70"/>
                  <a:gd name="T86" fmla="*/ 20 w 62"/>
                  <a:gd name="T87" fmla="*/ 41 h 70"/>
                  <a:gd name="T88" fmla="*/ 23 w 62"/>
                  <a:gd name="T89" fmla="*/ 44 h 70"/>
                  <a:gd name="T90" fmla="*/ 3 w 62"/>
                  <a:gd name="T91" fmla="*/ 55 h 70"/>
                  <a:gd name="T92" fmla="*/ 31 w 62"/>
                  <a:gd name="T93" fmla="*/ 67 h 70"/>
                  <a:gd name="T94" fmla="*/ 59 w 62"/>
                  <a:gd name="T95" fmla="*/ 55 h 70"/>
                  <a:gd name="T96" fmla="*/ 39 w 62"/>
                  <a:gd name="T97" fmla="*/ 44 h 70"/>
                  <a:gd name="T98" fmla="*/ 42 w 62"/>
                  <a:gd name="T99" fmla="*/ 41 h 70"/>
                  <a:gd name="T100" fmla="*/ 62 w 62"/>
                  <a:gd name="T101" fmla="*/ 5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" h="70">
                    <a:moveTo>
                      <a:pt x="31" y="4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27"/>
                      <a:pt x="52" y="15"/>
                      <a:pt x="45" y="8"/>
                    </a:cubicBezTo>
                    <a:cubicBezTo>
                      <a:pt x="37" y="0"/>
                      <a:pt x="25" y="0"/>
                      <a:pt x="17" y="8"/>
                    </a:cubicBezTo>
                    <a:cubicBezTo>
                      <a:pt x="10" y="15"/>
                      <a:pt x="10" y="27"/>
                      <a:pt x="17" y="35"/>
                    </a:cubicBezTo>
                    <a:lnTo>
                      <a:pt x="31" y="49"/>
                    </a:lnTo>
                    <a:close/>
                    <a:moveTo>
                      <a:pt x="31" y="8"/>
                    </a:moveTo>
                    <a:cubicBezTo>
                      <a:pt x="38" y="8"/>
                      <a:pt x="44" y="14"/>
                      <a:pt x="44" y="21"/>
                    </a:cubicBezTo>
                    <a:cubicBezTo>
                      <a:pt x="44" y="29"/>
                      <a:pt x="38" y="34"/>
                      <a:pt x="31" y="34"/>
                    </a:cubicBezTo>
                    <a:cubicBezTo>
                      <a:pt x="24" y="34"/>
                      <a:pt x="18" y="29"/>
                      <a:pt x="18" y="21"/>
                    </a:cubicBezTo>
                    <a:cubicBezTo>
                      <a:pt x="18" y="14"/>
                      <a:pt x="24" y="8"/>
                      <a:pt x="31" y="8"/>
                    </a:cubicBezTo>
                    <a:close/>
                    <a:moveTo>
                      <a:pt x="25" y="50"/>
                    </a:moveTo>
                    <a:cubicBezTo>
                      <a:pt x="25" y="49"/>
                      <a:pt x="26" y="49"/>
                      <a:pt x="27" y="48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1"/>
                      <a:pt x="30" y="51"/>
                      <a:pt x="31" y="51"/>
                    </a:cubicBezTo>
                    <a:cubicBezTo>
                      <a:pt x="31" y="51"/>
                      <a:pt x="32" y="51"/>
                      <a:pt x="32" y="50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9"/>
                      <a:pt x="37" y="49"/>
                      <a:pt x="37" y="50"/>
                    </a:cubicBezTo>
                    <a:cubicBezTo>
                      <a:pt x="37" y="52"/>
                      <a:pt x="34" y="53"/>
                      <a:pt x="31" y="53"/>
                    </a:cubicBezTo>
                    <a:cubicBezTo>
                      <a:pt x="28" y="53"/>
                      <a:pt x="25" y="52"/>
                      <a:pt x="25" y="50"/>
                    </a:cubicBezTo>
                    <a:close/>
                    <a:moveTo>
                      <a:pt x="8" y="53"/>
                    </a:moveTo>
                    <a:cubicBezTo>
                      <a:pt x="8" y="58"/>
                      <a:pt x="18" y="62"/>
                      <a:pt x="31" y="62"/>
                    </a:cubicBezTo>
                    <a:cubicBezTo>
                      <a:pt x="44" y="62"/>
                      <a:pt x="54" y="58"/>
                      <a:pt x="54" y="53"/>
                    </a:cubicBezTo>
                    <a:cubicBezTo>
                      <a:pt x="54" y="49"/>
                      <a:pt x="48" y="45"/>
                      <a:pt x="39" y="4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1" y="48"/>
                      <a:pt x="44" y="49"/>
                      <a:pt x="44" y="51"/>
                    </a:cubicBezTo>
                    <a:cubicBezTo>
                      <a:pt x="44" y="52"/>
                      <a:pt x="39" y="54"/>
                      <a:pt x="31" y="54"/>
                    </a:cubicBezTo>
                    <a:cubicBezTo>
                      <a:pt x="23" y="54"/>
                      <a:pt x="18" y="52"/>
                      <a:pt x="18" y="51"/>
                    </a:cubicBezTo>
                    <a:cubicBezTo>
                      <a:pt x="18" y="49"/>
                      <a:pt x="21" y="48"/>
                      <a:pt x="26" y="47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4" y="45"/>
                      <a:pt x="8" y="49"/>
                      <a:pt x="8" y="53"/>
                    </a:cubicBezTo>
                    <a:close/>
                    <a:moveTo>
                      <a:pt x="16" y="51"/>
                    </a:moveTo>
                    <a:cubicBezTo>
                      <a:pt x="16" y="54"/>
                      <a:pt x="23" y="56"/>
                      <a:pt x="31" y="56"/>
                    </a:cubicBezTo>
                    <a:cubicBezTo>
                      <a:pt x="39" y="56"/>
                      <a:pt x="46" y="54"/>
                      <a:pt x="46" y="51"/>
                    </a:cubicBezTo>
                    <a:cubicBezTo>
                      <a:pt x="46" y="49"/>
                      <a:pt x="44" y="47"/>
                      <a:pt x="42" y="47"/>
                    </a:cubicBezTo>
                    <a:cubicBezTo>
                      <a:pt x="48" y="48"/>
                      <a:pt x="52" y="50"/>
                      <a:pt x="52" y="53"/>
                    </a:cubicBezTo>
                    <a:cubicBezTo>
                      <a:pt x="52" y="56"/>
                      <a:pt x="43" y="60"/>
                      <a:pt x="31" y="60"/>
                    </a:cubicBezTo>
                    <a:cubicBezTo>
                      <a:pt x="19" y="60"/>
                      <a:pt x="10" y="56"/>
                      <a:pt x="10" y="53"/>
                    </a:cubicBezTo>
                    <a:cubicBezTo>
                      <a:pt x="10" y="50"/>
                      <a:pt x="14" y="48"/>
                      <a:pt x="20" y="47"/>
                    </a:cubicBezTo>
                    <a:cubicBezTo>
                      <a:pt x="17" y="47"/>
                      <a:pt x="16" y="49"/>
                      <a:pt x="16" y="51"/>
                    </a:cubicBezTo>
                    <a:close/>
                    <a:moveTo>
                      <a:pt x="62" y="55"/>
                    </a:moveTo>
                    <a:cubicBezTo>
                      <a:pt x="62" y="64"/>
                      <a:pt x="49" y="70"/>
                      <a:pt x="31" y="70"/>
                    </a:cubicBezTo>
                    <a:cubicBezTo>
                      <a:pt x="13" y="70"/>
                      <a:pt x="0" y="64"/>
                      <a:pt x="0" y="55"/>
                    </a:cubicBezTo>
                    <a:cubicBezTo>
                      <a:pt x="0" y="49"/>
                      <a:pt x="8" y="43"/>
                      <a:pt x="20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0" y="45"/>
                      <a:pt x="3" y="50"/>
                      <a:pt x="3" y="55"/>
                    </a:cubicBezTo>
                    <a:cubicBezTo>
                      <a:pt x="3" y="61"/>
                      <a:pt x="14" y="67"/>
                      <a:pt x="31" y="67"/>
                    </a:cubicBezTo>
                    <a:cubicBezTo>
                      <a:pt x="48" y="67"/>
                      <a:pt x="59" y="61"/>
                      <a:pt x="59" y="55"/>
                    </a:cubicBezTo>
                    <a:cubicBezTo>
                      <a:pt x="59" y="50"/>
                      <a:pt x="51" y="45"/>
                      <a:pt x="39" y="44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4" y="43"/>
                      <a:pt x="62" y="49"/>
                      <a:pt x="62" y="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3" name="íṣḷíḋe"/>
              <p:cNvSpPr/>
              <p:nvPr/>
            </p:nvSpPr>
            <p:spPr bwMode="auto">
              <a:xfrm>
                <a:off x="6805586" y="4925363"/>
                <a:ext cx="282662" cy="28266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4" name="îŝliḓè"/>
              <p:cNvSpPr/>
              <p:nvPr/>
            </p:nvSpPr>
            <p:spPr bwMode="auto">
              <a:xfrm>
                <a:off x="5499324" y="5343165"/>
                <a:ext cx="269059" cy="253140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5" name="iSľïḑé"/>
              <p:cNvSpPr/>
              <p:nvPr/>
            </p:nvSpPr>
            <p:spPr bwMode="auto">
              <a:xfrm>
                <a:off x="6704825" y="3901485"/>
                <a:ext cx="450645" cy="365668"/>
              </a:xfrm>
              <a:custGeom>
                <a:avLst/>
                <a:gdLst>
                  <a:gd name="T0" fmla="*/ 26 w 74"/>
                  <a:gd name="T1" fmla="*/ 0 h 60"/>
                  <a:gd name="T2" fmla="*/ 19 w 74"/>
                  <a:gd name="T3" fmla="*/ 53 h 60"/>
                  <a:gd name="T4" fmla="*/ 49 w 74"/>
                  <a:gd name="T5" fmla="*/ 60 h 60"/>
                  <a:gd name="T6" fmla="*/ 56 w 74"/>
                  <a:gd name="T7" fmla="*/ 7 h 60"/>
                  <a:gd name="T8" fmla="*/ 53 w 74"/>
                  <a:gd name="T9" fmla="*/ 7 h 60"/>
                  <a:gd name="T10" fmla="*/ 49 w 74"/>
                  <a:gd name="T11" fmla="*/ 57 h 60"/>
                  <a:gd name="T12" fmla="*/ 22 w 74"/>
                  <a:gd name="T13" fmla="*/ 53 h 60"/>
                  <a:gd name="T14" fmla="*/ 26 w 74"/>
                  <a:gd name="T15" fmla="*/ 3 h 60"/>
                  <a:gd name="T16" fmla="*/ 53 w 74"/>
                  <a:gd name="T17" fmla="*/ 7 h 60"/>
                  <a:gd name="T18" fmla="*/ 25 w 74"/>
                  <a:gd name="T19" fmla="*/ 6 h 60"/>
                  <a:gd name="T20" fmla="*/ 24 w 74"/>
                  <a:gd name="T21" fmla="*/ 50 h 60"/>
                  <a:gd name="T22" fmla="*/ 50 w 74"/>
                  <a:gd name="T23" fmla="*/ 51 h 60"/>
                  <a:gd name="T24" fmla="*/ 51 w 74"/>
                  <a:gd name="T25" fmla="*/ 7 h 60"/>
                  <a:gd name="T26" fmla="*/ 49 w 74"/>
                  <a:gd name="T27" fmla="*/ 49 h 60"/>
                  <a:gd name="T28" fmla="*/ 26 w 74"/>
                  <a:gd name="T29" fmla="*/ 8 h 60"/>
                  <a:gd name="T30" fmla="*/ 49 w 74"/>
                  <a:gd name="T31" fmla="*/ 49 h 60"/>
                  <a:gd name="T32" fmla="*/ 37 w 74"/>
                  <a:gd name="T33" fmla="*/ 56 h 60"/>
                  <a:gd name="T34" fmla="*/ 37 w 74"/>
                  <a:gd name="T35" fmla="*/ 52 h 60"/>
                  <a:gd name="T36" fmla="*/ 74 w 74"/>
                  <a:gd name="T37" fmla="*/ 23 h 60"/>
                  <a:gd name="T38" fmla="*/ 67 w 74"/>
                  <a:gd name="T39" fmla="*/ 41 h 60"/>
                  <a:gd name="T40" fmla="*/ 66 w 74"/>
                  <a:gd name="T41" fmla="*/ 39 h 60"/>
                  <a:gd name="T42" fmla="*/ 66 w 74"/>
                  <a:gd name="T43" fmla="*/ 7 h 60"/>
                  <a:gd name="T44" fmla="*/ 68 w 74"/>
                  <a:gd name="T45" fmla="*/ 6 h 60"/>
                  <a:gd name="T46" fmla="*/ 69 w 74"/>
                  <a:gd name="T47" fmla="*/ 23 h 60"/>
                  <a:gd name="T48" fmla="*/ 64 w 74"/>
                  <a:gd name="T49" fmla="*/ 37 h 60"/>
                  <a:gd name="T50" fmla="*/ 63 w 74"/>
                  <a:gd name="T51" fmla="*/ 35 h 60"/>
                  <a:gd name="T52" fmla="*/ 63 w 74"/>
                  <a:gd name="T53" fmla="*/ 11 h 60"/>
                  <a:gd name="T54" fmla="*/ 65 w 74"/>
                  <a:gd name="T55" fmla="*/ 10 h 60"/>
                  <a:gd name="T56" fmla="*/ 64 w 74"/>
                  <a:gd name="T57" fmla="*/ 23 h 60"/>
                  <a:gd name="T58" fmla="*/ 60 w 74"/>
                  <a:gd name="T59" fmla="*/ 33 h 60"/>
                  <a:gd name="T60" fmla="*/ 60 w 74"/>
                  <a:gd name="T61" fmla="*/ 31 h 60"/>
                  <a:gd name="T62" fmla="*/ 60 w 74"/>
                  <a:gd name="T63" fmla="*/ 15 h 60"/>
                  <a:gd name="T64" fmla="*/ 61 w 74"/>
                  <a:gd name="T65" fmla="*/ 14 h 60"/>
                  <a:gd name="T66" fmla="*/ 8 w 74"/>
                  <a:gd name="T67" fmla="*/ 39 h 60"/>
                  <a:gd name="T68" fmla="*/ 7 w 74"/>
                  <a:gd name="T69" fmla="*/ 41 h 60"/>
                  <a:gd name="T70" fmla="*/ 0 w 74"/>
                  <a:gd name="T71" fmla="*/ 23 h 60"/>
                  <a:gd name="T72" fmla="*/ 8 w 74"/>
                  <a:gd name="T73" fmla="*/ 6 h 60"/>
                  <a:gd name="T74" fmla="*/ 2 w 74"/>
                  <a:gd name="T75" fmla="*/ 23 h 60"/>
                  <a:gd name="T76" fmla="*/ 12 w 74"/>
                  <a:gd name="T77" fmla="*/ 35 h 60"/>
                  <a:gd name="T78" fmla="*/ 11 w 74"/>
                  <a:gd name="T79" fmla="*/ 37 h 60"/>
                  <a:gd name="T80" fmla="*/ 6 w 74"/>
                  <a:gd name="T81" fmla="*/ 23 h 60"/>
                  <a:gd name="T82" fmla="*/ 11 w 74"/>
                  <a:gd name="T83" fmla="*/ 10 h 60"/>
                  <a:gd name="T84" fmla="*/ 8 w 74"/>
                  <a:gd name="T85" fmla="*/ 23 h 60"/>
                  <a:gd name="T86" fmla="*/ 15 w 74"/>
                  <a:gd name="T87" fmla="*/ 15 h 60"/>
                  <a:gd name="T88" fmla="*/ 15 w 74"/>
                  <a:gd name="T89" fmla="*/ 31 h 60"/>
                  <a:gd name="T90" fmla="*/ 14 w 74"/>
                  <a:gd name="T91" fmla="*/ 33 h 60"/>
                  <a:gd name="T92" fmla="*/ 11 w 74"/>
                  <a:gd name="T93" fmla="*/ 23 h 60"/>
                  <a:gd name="T94" fmla="*/ 15 w 74"/>
                  <a:gd name="T95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60">
                    <a:moveTo>
                      <a:pt x="49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6"/>
                      <a:pt x="22" y="60"/>
                      <a:pt x="2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60"/>
                      <a:pt x="56" y="56"/>
                      <a:pt x="56" y="53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  <a:moveTo>
                      <a:pt x="53" y="7"/>
                    </a:move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5"/>
                      <a:pt x="51" y="57"/>
                      <a:pt x="49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4" y="57"/>
                      <a:pt x="22" y="55"/>
                      <a:pt x="22" y="5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5"/>
                      <a:pt x="24" y="3"/>
                      <a:pt x="26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5"/>
                      <a:pt x="53" y="7"/>
                    </a:cubicBezTo>
                    <a:close/>
                    <a:moveTo>
                      <a:pt x="50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5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51" y="51"/>
                      <a:pt x="51" y="50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0" y="6"/>
                      <a:pt x="50" y="6"/>
                    </a:cubicBezTo>
                    <a:close/>
                    <a:moveTo>
                      <a:pt x="49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9" y="8"/>
                      <a:pt x="49" y="8"/>
                      <a:pt x="49" y="8"/>
                    </a:cubicBezTo>
                    <a:lnTo>
                      <a:pt x="49" y="49"/>
                    </a:lnTo>
                    <a:close/>
                    <a:moveTo>
                      <a:pt x="39" y="54"/>
                    </a:moveTo>
                    <a:cubicBezTo>
                      <a:pt x="39" y="55"/>
                      <a:pt x="38" y="56"/>
                      <a:pt x="37" y="56"/>
                    </a:cubicBezTo>
                    <a:cubicBezTo>
                      <a:pt x="36" y="56"/>
                      <a:pt x="35" y="55"/>
                      <a:pt x="35" y="54"/>
                    </a:cubicBezTo>
                    <a:cubicBezTo>
                      <a:pt x="35" y="53"/>
                      <a:pt x="36" y="52"/>
                      <a:pt x="37" y="52"/>
                    </a:cubicBezTo>
                    <a:cubicBezTo>
                      <a:pt x="38" y="52"/>
                      <a:pt x="39" y="53"/>
                      <a:pt x="39" y="54"/>
                    </a:cubicBezTo>
                    <a:close/>
                    <a:moveTo>
                      <a:pt x="74" y="23"/>
                    </a:moveTo>
                    <a:cubicBezTo>
                      <a:pt x="74" y="30"/>
                      <a:pt x="72" y="36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0"/>
                      <a:pt x="66" y="40"/>
                      <a:pt x="66" y="39"/>
                    </a:cubicBezTo>
                    <a:cubicBezTo>
                      <a:pt x="70" y="35"/>
                      <a:pt x="72" y="29"/>
                      <a:pt x="72" y="23"/>
                    </a:cubicBezTo>
                    <a:cubicBezTo>
                      <a:pt x="72" y="17"/>
                      <a:pt x="70" y="12"/>
                      <a:pt x="66" y="7"/>
                    </a:cubicBezTo>
                    <a:cubicBezTo>
                      <a:pt x="66" y="7"/>
                      <a:pt x="66" y="6"/>
                      <a:pt x="67" y="6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72" y="11"/>
                      <a:pt x="74" y="17"/>
                      <a:pt x="74" y="23"/>
                    </a:cubicBezTo>
                    <a:close/>
                    <a:moveTo>
                      <a:pt x="69" y="23"/>
                    </a:moveTo>
                    <a:cubicBezTo>
                      <a:pt x="69" y="28"/>
                      <a:pt x="67" y="33"/>
                      <a:pt x="65" y="3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2"/>
                      <a:pt x="67" y="28"/>
                      <a:pt x="67" y="23"/>
                    </a:cubicBezTo>
                    <a:cubicBezTo>
                      <a:pt x="67" y="19"/>
                      <a:pt x="66" y="15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5" y="10"/>
                    </a:cubicBezTo>
                    <a:cubicBezTo>
                      <a:pt x="67" y="14"/>
                      <a:pt x="69" y="19"/>
                      <a:pt x="69" y="23"/>
                    </a:cubicBezTo>
                    <a:close/>
                    <a:moveTo>
                      <a:pt x="64" y="23"/>
                    </a:moveTo>
                    <a:cubicBezTo>
                      <a:pt x="64" y="26"/>
                      <a:pt x="63" y="29"/>
                      <a:pt x="61" y="32"/>
                    </a:cubicBezTo>
                    <a:cubicBezTo>
                      <a:pt x="61" y="32"/>
                      <a:pt x="61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1"/>
                      <a:pt x="61" y="18"/>
                      <a:pt x="60" y="15"/>
                    </a:cubicBezTo>
                    <a:cubicBezTo>
                      <a:pt x="59" y="15"/>
                      <a:pt x="59" y="14"/>
                      <a:pt x="60" y="14"/>
                    </a:cubicBezTo>
                    <a:cubicBezTo>
                      <a:pt x="60" y="14"/>
                      <a:pt x="61" y="14"/>
                      <a:pt x="61" y="14"/>
                    </a:cubicBezTo>
                    <a:cubicBezTo>
                      <a:pt x="63" y="17"/>
                      <a:pt x="64" y="20"/>
                      <a:pt x="64" y="23"/>
                    </a:cubicBezTo>
                    <a:close/>
                    <a:moveTo>
                      <a:pt x="8" y="39"/>
                    </a:move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36"/>
                      <a:pt x="0" y="30"/>
                      <a:pt x="0" y="23"/>
                    </a:cubicBezTo>
                    <a:cubicBezTo>
                      <a:pt x="0" y="17"/>
                      <a:pt x="3" y="11"/>
                      <a:pt x="7" y="6"/>
                    </a:cubicBezTo>
                    <a:cubicBezTo>
                      <a:pt x="7" y="6"/>
                      <a:pt x="8" y="5"/>
                      <a:pt x="8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5" y="12"/>
                      <a:pt x="2" y="17"/>
                      <a:pt x="2" y="23"/>
                    </a:cubicBezTo>
                    <a:cubicBezTo>
                      <a:pt x="2" y="29"/>
                      <a:pt x="5" y="35"/>
                      <a:pt x="8" y="39"/>
                    </a:cubicBezTo>
                    <a:close/>
                    <a:moveTo>
                      <a:pt x="12" y="35"/>
                    </a:moveTo>
                    <a:cubicBezTo>
                      <a:pt x="12" y="36"/>
                      <a:pt x="12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7" y="33"/>
                      <a:pt x="6" y="28"/>
                      <a:pt x="6" y="23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9" y="15"/>
                      <a:pt x="8" y="19"/>
                      <a:pt x="8" y="23"/>
                    </a:cubicBezTo>
                    <a:cubicBezTo>
                      <a:pt x="8" y="28"/>
                      <a:pt x="9" y="32"/>
                      <a:pt x="12" y="35"/>
                    </a:cubicBezTo>
                    <a:close/>
                    <a:moveTo>
                      <a:pt x="15" y="15"/>
                    </a:moveTo>
                    <a:cubicBezTo>
                      <a:pt x="14" y="18"/>
                      <a:pt x="13" y="21"/>
                      <a:pt x="13" y="23"/>
                    </a:cubicBezTo>
                    <a:cubicBezTo>
                      <a:pt x="13" y="26"/>
                      <a:pt x="14" y="29"/>
                      <a:pt x="15" y="31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3" y="32"/>
                    </a:cubicBezTo>
                    <a:cubicBezTo>
                      <a:pt x="12" y="29"/>
                      <a:pt x="11" y="26"/>
                      <a:pt x="11" y="23"/>
                    </a:cubicBezTo>
                    <a:cubicBezTo>
                      <a:pt x="11" y="20"/>
                      <a:pt x="12" y="17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6" name="íšļídè"/>
              <p:cNvSpPr/>
              <p:nvPr/>
            </p:nvSpPr>
            <p:spPr bwMode="auto">
              <a:xfrm>
                <a:off x="5782123" y="3933313"/>
                <a:ext cx="154602" cy="15460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7" name="ïsľïḋè"/>
              <p:cNvSpPr/>
              <p:nvPr/>
            </p:nvSpPr>
            <p:spPr bwMode="auto">
              <a:xfrm>
                <a:off x="5176463" y="4958743"/>
                <a:ext cx="432385" cy="456077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8" name="íšļiḍè"/>
              <p:cNvSpPr/>
              <p:nvPr/>
            </p:nvSpPr>
            <p:spPr bwMode="auto">
              <a:xfrm>
                <a:off x="8282120" y="3507224"/>
                <a:ext cx="277453" cy="284221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99" name="íS1íḑe"/>
              <p:cNvSpPr/>
              <p:nvPr/>
            </p:nvSpPr>
            <p:spPr bwMode="auto">
              <a:xfrm>
                <a:off x="4577545" y="4645950"/>
                <a:ext cx="304036" cy="335220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0" name="íṣľïdé"/>
              <p:cNvSpPr/>
              <p:nvPr/>
            </p:nvSpPr>
            <p:spPr bwMode="auto">
              <a:xfrm>
                <a:off x="4124046" y="4572825"/>
                <a:ext cx="323527" cy="307075"/>
              </a:xfrm>
              <a:custGeom>
                <a:avLst/>
                <a:gdLst>
                  <a:gd name="T0" fmla="*/ 75 w 75"/>
                  <a:gd name="T1" fmla="*/ 27 h 71"/>
                  <a:gd name="T2" fmla="*/ 69 w 75"/>
                  <a:gd name="T3" fmla="*/ 14 h 71"/>
                  <a:gd name="T4" fmla="*/ 64 w 75"/>
                  <a:gd name="T5" fmla="*/ 0 h 71"/>
                  <a:gd name="T6" fmla="*/ 5 w 75"/>
                  <a:gd name="T7" fmla="*/ 11 h 71"/>
                  <a:gd name="T8" fmla="*/ 1 w 75"/>
                  <a:gd name="T9" fmla="*/ 26 h 71"/>
                  <a:gd name="T10" fmla="*/ 0 w 75"/>
                  <a:gd name="T11" fmla="*/ 31 h 71"/>
                  <a:gd name="T12" fmla="*/ 1 w 75"/>
                  <a:gd name="T13" fmla="*/ 65 h 71"/>
                  <a:gd name="T14" fmla="*/ 70 w 75"/>
                  <a:gd name="T15" fmla="*/ 71 h 71"/>
                  <a:gd name="T16" fmla="*/ 70 w 75"/>
                  <a:gd name="T17" fmla="*/ 61 h 71"/>
                  <a:gd name="T18" fmla="*/ 4 w 75"/>
                  <a:gd name="T19" fmla="*/ 26 h 71"/>
                  <a:gd name="T20" fmla="*/ 71 w 75"/>
                  <a:gd name="T21" fmla="*/ 26 h 71"/>
                  <a:gd name="T22" fmla="*/ 58 w 75"/>
                  <a:gd name="T23" fmla="*/ 33 h 71"/>
                  <a:gd name="T24" fmla="*/ 54 w 75"/>
                  <a:gd name="T25" fmla="*/ 28 h 71"/>
                  <a:gd name="T26" fmla="*/ 52 w 75"/>
                  <a:gd name="T27" fmla="*/ 31 h 71"/>
                  <a:gd name="T28" fmla="*/ 44 w 75"/>
                  <a:gd name="T29" fmla="*/ 31 h 71"/>
                  <a:gd name="T30" fmla="*/ 52 w 75"/>
                  <a:gd name="T31" fmla="*/ 31 h 71"/>
                  <a:gd name="T32" fmla="*/ 37 w 75"/>
                  <a:gd name="T33" fmla="*/ 33 h 71"/>
                  <a:gd name="T34" fmla="*/ 42 w 75"/>
                  <a:gd name="T35" fmla="*/ 28 h 71"/>
                  <a:gd name="T36" fmla="*/ 28 w 75"/>
                  <a:gd name="T37" fmla="*/ 33 h 71"/>
                  <a:gd name="T38" fmla="*/ 23 w 75"/>
                  <a:gd name="T39" fmla="*/ 28 h 71"/>
                  <a:gd name="T40" fmla="*/ 21 w 75"/>
                  <a:gd name="T41" fmla="*/ 28 h 71"/>
                  <a:gd name="T42" fmla="*/ 17 w 75"/>
                  <a:gd name="T43" fmla="*/ 33 h 71"/>
                  <a:gd name="T44" fmla="*/ 21 w 75"/>
                  <a:gd name="T45" fmla="*/ 28 h 71"/>
                  <a:gd name="T46" fmla="*/ 18 w 75"/>
                  <a:gd name="T47" fmla="*/ 35 h 71"/>
                  <a:gd name="T48" fmla="*/ 28 w 75"/>
                  <a:gd name="T49" fmla="*/ 35 h 71"/>
                  <a:gd name="T50" fmla="*/ 38 w 75"/>
                  <a:gd name="T51" fmla="*/ 35 h 71"/>
                  <a:gd name="T52" fmla="*/ 48 w 75"/>
                  <a:gd name="T53" fmla="*/ 35 h 71"/>
                  <a:gd name="T54" fmla="*/ 58 w 75"/>
                  <a:gd name="T55" fmla="*/ 35 h 71"/>
                  <a:gd name="T56" fmla="*/ 67 w 75"/>
                  <a:gd name="T57" fmla="*/ 62 h 71"/>
                  <a:gd name="T58" fmla="*/ 29 w 75"/>
                  <a:gd name="T59" fmla="*/ 40 h 71"/>
                  <a:gd name="T60" fmla="*/ 13 w 75"/>
                  <a:gd name="T61" fmla="*/ 62 h 71"/>
                  <a:gd name="T62" fmla="*/ 12 w 75"/>
                  <a:gd name="T63" fmla="*/ 33 h 71"/>
                  <a:gd name="T64" fmla="*/ 28 w 75"/>
                  <a:gd name="T65" fmla="*/ 42 h 71"/>
                  <a:gd name="T66" fmla="*/ 68 w 75"/>
                  <a:gd name="T67" fmla="*/ 33 h 71"/>
                  <a:gd name="T68" fmla="*/ 64 w 75"/>
                  <a:gd name="T69" fmla="*/ 28 h 71"/>
                  <a:gd name="T70" fmla="*/ 68 w 75"/>
                  <a:gd name="T71" fmla="*/ 33 h 71"/>
                  <a:gd name="T72" fmla="*/ 11 w 75"/>
                  <a:gd name="T73" fmla="*/ 14 h 71"/>
                  <a:gd name="T74" fmla="*/ 11 w 75"/>
                  <a:gd name="T75" fmla="*/ 3 h 71"/>
                  <a:gd name="T76" fmla="*/ 67 w 75"/>
                  <a:gd name="T77" fmla="*/ 11 h 71"/>
                  <a:gd name="T78" fmla="*/ 11 w 75"/>
                  <a:gd name="T79" fmla="*/ 31 h 71"/>
                  <a:gd name="T80" fmla="*/ 3 w 75"/>
                  <a:gd name="T81" fmla="*/ 31 h 71"/>
                  <a:gd name="T82" fmla="*/ 4 w 75"/>
                  <a:gd name="T83" fmla="*/ 65 h 71"/>
                  <a:gd name="T84" fmla="*/ 29 w 75"/>
                  <a:gd name="T85" fmla="*/ 64 h 71"/>
                  <a:gd name="T86" fmla="*/ 71 w 75"/>
                  <a:gd name="T87" fmla="*/ 67 h 71"/>
                  <a:gd name="T88" fmla="*/ 4 w 75"/>
                  <a:gd name="T89" fmla="*/ 67 h 71"/>
                  <a:gd name="T90" fmla="*/ 62 w 75"/>
                  <a:gd name="T91" fmla="*/ 56 h 71"/>
                  <a:gd name="T92" fmla="*/ 39 w 75"/>
                  <a:gd name="T93" fmla="*/ 40 h 71"/>
                  <a:gd name="T94" fmla="*/ 39 w 75"/>
                  <a:gd name="T95" fmla="*/ 57 h 71"/>
                  <a:gd name="T96" fmla="*/ 60 w 75"/>
                  <a:gd name="T97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" h="71">
                    <a:moveTo>
                      <a:pt x="75" y="31"/>
                    </a:move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6"/>
                      <a:pt x="75" y="26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70" y="13"/>
                      <a:pt x="70" y="12"/>
                      <a:pt x="70" y="1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0" y="2"/>
                      <a:pt x="67" y="0"/>
                      <a:pt x="6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5" y="1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6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1" y="63"/>
                      <a:pt x="1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9"/>
                      <a:pt x="3" y="71"/>
                      <a:pt x="6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2" y="71"/>
                      <a:pt x="74" y="69"/>
                      <a:pt x="74" y="67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3"/>
                      <a:pt x="72" y="61"/>
                      <a:pt x="70" y="6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3"/>
                      <a:pt x="75" y="31"/>
                    </a:cubicBezTo>
                    <a:close/>
                    <a:moveTo>
                      <a:pt x="4" y="2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1" y="26"/>
                      <a:pt x="71" y="26"/>
                      <a:pt x="71" y="26"/>
                    </a:cubicBezTo>
                    <a:lnTo>
                      <a:pt x="4" y="26"/>
                    </a:lnTo>
                    <a:close/>
                    <a:moveTo>
                      <a:pt x="62" y="31"/>
                    </a:moveTo>
                    <a:cubicBezTo>
                      <a:pt x="62" y="32"/>
                      <a:pt x="60" y="33"/>
                      <a:pt x="5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5" y="33"/>
                      <a:pt x="54" y="32"/>
                      <a:pt x="54" y="3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62" y="31"/>
                    </a:lnTo>
                    <a:close/>
                    <a:moveTo>
                      <a:pt x="52" y="31"/>
                    </a:moveTo>
                    <a:cubicBezTo>
                      <a:pt x="52" y="32"/>
                      <a:pt x="50" y="33"/>
                      <a:pt x="48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5" y="33"/>
                      <a:pt x="44" y="32"/>
                      <a:pt x="44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2" y="28"/>
                      <a:pt x="52" y="28"/>
                      <a:pt x="52" y="28"/>
                    </a:cubicBezTo>
                    <a:lnTo>
                      <a:pt x="52" y="31"/>
                    </a:lnTo>
                    <a:close/>
                    <a:moveTo>
                      <a:pt x="42" y="31"/>
                    </a:moveTo>
                    <a:cubicBezTo>
                      <a:pt x="42" y="32"/>
                      <a:pt x="40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31"/>
                    </a:lnTo>
                    <a:close/>
                    <a:moveTo>
                      <a:pt x="32" y="31"/>
                    </a:moveTo>
                    <a:cubicBezTo>
                      <a:pt x="32" y="32"/>
                      <a:pt x="30" y="33"/>
                      <a:pt x="28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3" y="32"/>
                      <a:pt x="23" y="31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21" y="28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0" y="33"/>
                      <a:pt x="1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2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lnTo>
                      <a:pt x="21" y="28"/>
                    </a:lnTo>
                    <a:close/>
                    <a:moveTo>
                      <a:pt x="12" y="33"/>
                    </a:moveTo>
                    <a:cubicBezTo>
                      <a:pt x="13" y="35"/>
                      <a:pt x="15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3" y="35"/>
                      <a:pt x="25" y="35"/>
                      <a:pt x="27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2" y="35"/>
                      <a:pt x="33" y="33"/>
                    </a:cubicBezTo>
                    <a:cubicBezTo>
                      <a:pt x="34" y="35"/>
                      <a:pt x="35" y="35"/>
                      <a:pt x="37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0" y="35"/>
                      <a:pt x="42" y="35"/>
                      <a:pt x="43" y="33"/>
                    </a:cubicBezTo>
                    <a:cubicBezTo>
                      <a:pt x="44" y="35"/>
                      <a:pt x="45" y="35"/>
                      <a:pt x="47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50" y="35"/>
                      <a:pt x="52" y="35"/>
                      <a:pt x="53" y="33"/>
                    </a:cubicBezTo>
                    <a:cubicBezTo>
                      <a:pt x="54" y="35"/>
                      <a:pt x="55" y="35"/>
                      <a:pt x="57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60" y="35"/>
                      <a:pt x="62" y="35"/>
                      <a:pt x="63" y="33"/>
                    </a:cubicBezTo>
                    <a:cubicBezTo>
                      <a:pt x="64" y="35"/>
                      <a:pt x="65" y="35"/>
                      <a:pt x="67" y="35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1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5"/>
                      <a:pt x="11" y="35"/>
                      <a:pt x="12" y="33"/>
                    </a:cubicBezTo>
                    <a:close/>
                    <a:moveTo>
                      <a:pt x="15" y="6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62"/>
                      <a:pt x="28" y="62"/>
                      <a:pt x="28" y="62"/>
                    </a:cubicBezTo>
                    <a:lnTo>
                      <a:pt x="15" y="62"/>
                    </a:lnTo>
                    <a:close/>
                    <a:moveTo>
                      <a:pt x="68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32"/>
                      <a:pt x="70" y="33"/>
                      <a:pt x="68" y="33"/>
                    </a:cubicBezTo>
                    <a:close/>
                    <a:moveTo>
                      <a:pt x="67" y="11"/>
                    </a:moveTo>
                    <a:cubicBezTo>
                      <a:pt x="67" y="13"/>
                      <a:pt x="66" y="14"/>
                      <a:pt x="6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3"/>
                      <a:pt x="8" y="1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3"/>
                      <a:pt x="11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6" y="3"/>
                      <a:pt x="67" y="4"/>
                      <a:pt x="67" y="5"/>
                    </a:cubicBezTo>
                    <a:lnTo>
                      <a:pt x="67" y="11"/>
                    </a:lnTo>
                    <a:close/>
                    <a:moveTo>
                      <a:pt x="3" y="28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0" y="33"/>
                      <a:pt x="8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3"/>
                      <a:pt x="3" y="32"/>
                      <a:pt x="3" y="31"/>
                    </a:cubicBezTo>
                    <a:lnTo>
                      <a:pt x="3" y="28"/>
                    </a:lnTo>
                    <a:close/>
                    <a:moveTo>
                      <a:pt x="4" y="67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4" y="65"/>
                      <a:pt x="5" y="64"/>
                      <a:pt x="6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1" y="65"/>
                      <a:pt x="71" y="65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0" y="68"/>
                      <a:pt x="70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5" y="68"/>
                      <a:pt x="4" y="68"/>
                      <a:pt x="4" y="67"/>
                    </a:cubicBezTo>
                    <a:close/>
                    <a:moveTo>
                      <a:pt x="39" y="57"/>
                    </a:moveTo>
                    <a:cubicBezTo>
                      <a:pt x="61" y="57"/>
                      <a:pt x="61" y="57"/>
                      <a:pt x="61" y="57"/>
                    </a:cubicBezTo>
                    <a:cubicBezTo>
                      <a:pt x="62" y="57"/>
                      <a:pt x="62" y="56"/>
                      <a:pt x="62" y="56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1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41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7"/>
                      <a:pt x="39" y="57"/>
                    </a:cubicBezTo>
                    <a:close/>
                    <a:moveTo>
                      <a:pt x="40" y="42"/>
                    </a:move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40" y="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1" name="ïŝ1îdê"/>
              <p:cNvSpPr/>
              <p:nvPr/>
            </p:nvSpPr>
            <p:spPr bwMode="auto">
              <a:xfrm>
                <a:off x="8238493" y="4190759"/>
                <a:ext cx="395516" cy="335025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2" name="íşļiḑe"/>
              <p:cNvSpPr/>
              <p:nvPr/>
            </p:nvSpPr>
            <p:spPr bwMode="auto">
              <a:xfrm>
                <a:off x="7709719" y="3927654"/>
                <a:ext cx="267607" cy="298800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3" name="îṥľïḓê"/>
              <p:cNvSpPr/>
              <p:nvPr/>
            </p:nvSpPr>
            <p:spPr bwMode="auto">
              <a:xfrm>
                <a:off x="5007514" y="1797752"/>
                <a:ext cx="299924" cy="195603"/>
              </a:xfrm>
              <a:custGeom>
                <a:avLst/>
                <a:gdLst>
                  <a:gd name="T0" fmla="*/ 28 w 77"/>
                  <a:gd name="T1" fmla="*/ 2 h 48"/>
                  <a:gd name="T2" fmla="*/ 10 w 77"/>
                  <a:gd name="T3" fmla="*/ 9 h 48"/>
                  <a:gd name="T4" fmla="*/ 0 w 77"/>
                  <a:gd name="T5" fmla="*/ 34 h 48"/>
                  <a:gd name="T6" fmla="*/ 9 w 77"/>
                  <a:gd name="T7" fmla="*/ 42 h 48"/>
                  <a:gd name="T8" fmla="*/ 10 w 77"/>
                  <a:gd name="T9" fmla="*/ 44 h 48"/>
                  <a:gd name="T10" fmla="*/ 11 w 77"/>
                  <a:gd name="T11" fmla="*/ 46 h 48"/>
                  <a:gd name="T12" fmla="*/ 13 w 77"/>
                  <a:gd name="T13" fmla="*/ 47 h 48"/>
                  <a:gd name="T14" fmla="*/ 15 w 77"/>
                  <a:gd name="T15" fmla="*/ 48 h 48"/>
                  <a:gd name="T16" fmla="*/ 19 w 77"/>
                  <a:gd name="T17" fmla="*/ 48 h 48"/>
                  <a:gd name="T18" fmla="*/ 21 w 77"/>
                  <a:gd name="T19" fmla="*/ 47 h 48"/>
                  <a:gd name="T20" fmla="*/ 23 w 77"/>
                  <a:gd name="T21" fmla="*/ 46 h 48"/>
                  <a:gd name="T22" fmla="*/ 25 w 77"/>
                  <a:gd name="T23" fmla="*/ 43 h 48"/>
                  <a:gd name="T24" fmla="*/ 49 w 77"/>
                  <a:gd name="T25" fmla="*/ 42 h 48"/>
                  <a:gd name="T26" fmla="*/ 50 w 77"/>
                  <a:gd name="T27" fmla="*/ 44 h 48"/>
                  <a:gd name="T28" fmla="*/ 52 w 77"/>
                  <a:gd name="T29" fmla="*/ 46 h 48"/>
                  <a:gd name="T30" fmla="*/ 54 w 77"/>
                  <a:gd name="T31" fmla="*/ 47 h 48"/>
                  <a:gd name="T32" fmla="*/ 56 w 77"/>
                  <a:gd name="T33" fmla="*/ 48 h 48"/>
                  <a:gd name="T34" fmla="*/ 60 w 77"/>
                  <a:gd name="T35" fmla="*/ 48 h 48"/>
                  <a:gd name="T36" fmla="*/ 62 w 77"/>
                  <a:gd name="T37" fmla="*/ 47 h 48"/>
                  <a:gd name="T38" fmla="*/ 64 w 77"/>
                  <a:gd name="T39" fmla="*/ 46 h 48"/>
                  <a:gd name="T40" fmla="*/ 65 w 77"/>
                  <a:gd name="T41" fmla="*/ 43 h 48"/>
                  <a:gd name="T42" fmla="*/ 75 w 77"/>
                  <a:gd name="T43" fmla="*/ 42 h 48"/>
                  <a:gd name="T44" fmla="*/ 77 w 77"/>
                  <a:gd name="T45" fmla="*/ 2 h 48"/>
                  <a:gd name="T46" fmla="*/ 3 w 77"/>
                  <a:gd name="T47" fmla="*/ 39 h 48"/>
                  <a:gd name="T48" fmla="*/ 10 w 77"/>
                  <a:gd name="T49" fmla="*/ 35 h 48"/>
                  <a:gd name="T50" fmla="*/ 21 w 77"/>
                  <a:gd name="T51" fmla="*/ 42 h 48"/>
                  <a:gd name="T52" fmla="*/ 19 w 77"/>
                  <a:gd name="T53" fmla="*/ 43 h 48"/>
                  <a:gd name="T54" fmla="*/ 15 w 77"/>
                  <a:gd name="T55" fmla="*/ 44 h 48"/>
                  <a:gd name="T56" fmla="*/ 13 w 77"/>
                  <a:gd name="T57" fmla="*/ 42 h 48"/>
                  <a:gd name="T58" fmla="*/ 12 w 77"/>
                  <a:gd name="T59" fmla="*/ 40 h 48"/>
                  <a:gd name="T60" fmla="*/ 14 w 77"/>
                  <a:gd name="T61" fmla="*/ 36 h 48"/>
                  <a:gd name="T62" fmla="*/ 17 w 77"/>
                  <a:gd name="T63" fmla="*/ 35 h 48"/>
                  <a:gd name="T64" fmla="*/ 20 w 77"/>
                  <a:gd name="T65" fmla="*/ 36 h 48"/>
                  <a:gd name="T66" fmla="*/ 21 w 77"/>
                  <a:gd name="T67" fmla="*/ 40 h 48"/>
                  <a:gd name="T68" fmla="*/ 17 w 77"/>
                  <a:gd name="T69" fmla="*/ 31 h 48"/>
                  <a:gd name="T70" fmla="*/ 3 w 77"/>
                  <a:gd name="T71" fmla="*/ 32 h 48"/>
                  <a:gd name="T72" fmla="*/ 11 w 77"/>
                  <a:gd name="T73" fmla="*/ 12 h 48"/>
                  <a:gd name="T74" fmla="*/ 29 w 77"/>
                  <a:gd name="T75" fmla="*/ 12 h 48"/>
                  <a:gd name="T76" fmla="*/ 22 w 77"/>
                  <a:gd name="T77" fmla="*/ 33 h 48"/>
                  <a:gd name="T78" fmla="*/ 24 w 77"/>
                  <a:gd name="T79" fmla="*/ 35 h 48"/>
                  <a:gd name="T80" fmla="*/ 50 w 77"/>
                  <a:gd name="T81" fmla="*/ 35 h 48"/>
                  <a:gd name="T82" fmla="*/ 61 w 77"/>
                  <a:gd name="T83" fmla="*/ 42 h 48"/>
                  <a:gd name="T84" fmla="*/ 60 w 77"/>
                  <a:gd name="T85" fmla="*/ 43 h 48"/>
                  <a:gd name="T86" fmla="*/ 56 w 77"/>
                  <a:gd name="T87" fmla="*/ 44 h 48"/>
                  <a:gd name="T88" fmla="*/ 54 w 77"/>
                  <a:gd name="T89" fmla="*/ 42 h 48"/>
                  <a:gd name="T90" fmla="*/ 53 w 77"/>
                  <a:gd name="T91" fmla="*/ 40 h 48"/>
                  <a:gd name="T92" fmla="*/ 55 w 77"/>
                  <a:gd name="T93" fmla="*/ 36 h 48"/>
                  <a:gd name="T94" fmla="*/ 58 w 77"/>
                  <a:gd name="T95" fmla="*/ 35 h 48"/>
                  <a:gd name="T96" fmla="*/ 60 w 77"/>
                  <a:gd name="T97" fmla="*/ 36 h 48"/>
                  <a:gd name="T98" fmla="*/ 62 w 77"/>
                  <a:gd name="T99" fmla="*/ 40 h 48"/>
                  <a:gd name="T100" fmla="*/ 66 w 77"/>
                  <a:gd name="T101" fmla="*/ 39 h 48"/>
                  <a:gd name="T102" fmla="*/ 74 w 77"/>
                  <a:gd name="T103" fmla="*/ 39 h 48"/>
                  <a:gd name="T104" fmla="*/ 12 w 77"/>
                  <a:gd name="T105" fmla="*/ 14 h 48"/>
                  <a:gd name="T106" fmla="*/ 7 w 77"/>
                  <a:gd name="T107" fmla="*/ 25 h 48"/>
                  <a:gd name="T108" fmla="*/ 27 w 77"/>
                  <a:gd name="T109" fmla="*/ 14 h 48"/>
                  <a:gd name="T110" fmla="*/ 8 w 77"/>
                  <a:gd name="T111" fmla="*/ 23 h 48"/>
                  <a:gd name="T112" fmla="*/ 25 w 77"/>
                  <a:gd name="T113" fmla="*/ 23 h 48"/>
                  <a:gd name="T114" fmla="*/ 14 w 77"/>
                  <a:gd name="T115" fmla="*/ 29 h 48"/>
                  <a:gd name="T116" fmla="*/ 17 w 77"/>
                  <a:gd name="T117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48">
                    <a:moveTo>
                      <a:pt x="75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2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0" y="44"/>
                      <a:pt x="10" y="4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6"/>
                      <a:pt x="22" y="46"/>
                      <a:pt x="23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ubicBezTo>
                      <a:pt x="24" y="45"/>
                      <a:pt x="24" y="45"/>
                      <a:pt x="24" y="44"/>
                    </a:cubicBezTo>
                    <a:cubicBezTo>
                      <a:pt x="24" y="44"/>
                      <a:pt x="25" y="44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2"/>
                      <a:pt x="25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9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4" y="47"/>
                      <a:pt x="54" y="47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7" y="48"/>
                      <a:pt x="58" y="48"/>
                    </a:cubicBezTo>
                    <a:cubicBezTo>
                      <a:pt x="58" y="48"/>
                      <a:pt x="59" y="48"/>
                      <a:pt x="59" y="48"/>
                    </a:cubicBezTo>
                    <a:cubicBezTo>
                      <a:pt x="59" y="48"/>
                      <a:pt x="59" y="48"/>
                      <a:pt x="60" y="48"/>
                    </a:cubicBezTo>
                    <a:cubicBezTo>
                      <a:pt x="60" y="48"/>
                      <a:pt x="60" y="48"/>
                      <a:pt x="61" y="48"/>
                    </a:cubicBezTo>
                    <a:cubicBezTo>
                      <a:pt x="61" y="48"/>
                      <a:pt x="61" y="48"/>
                      <a:pt x="61" y="47"/>
                    </a:cubicBezTo>
                    <a:cubicBezTo>
                      <a:pt x="61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3" y="47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4" y="46"/>
                      <a:pt x="64" y="46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5" y="45"/>
                      <a:pt x="65" y="44"/>
                    </a:cubicBezTo>
                    <a:cubicBezTo>
                      <a:pt x="65" y="44"/>
                      <a:pt x="65" y="44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6" y="43"/>
                      <a:pt x="66" y="42"/>
                      <a:pt x="66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2"/>
                      <a:pt x="77" y="41"/>
                      <a:pt x="77" y="4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8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6"/>
                      <a:pt x="9" y="37"/>
                      <a:pt x="8" y="39"/>
                    </a:cubicBezTo>
                    <a:close/>
                    <a:moveTo>
                      <a:pt x="21" y="41"/>
                    </a:moveTo>
                    <a:cubicBezTo>
                      <a:pt x="21" y="41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6" y="44"/>
                      <a:pt x="16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3" y="40"/>
                      <a:pt x="12" y="40"/>
                      <a:pt x="12" y="40"/>
                    </a:cubicBezTo>
                    <a:cubicBezTo>
                      <a:pt x="12" y="39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9"/>
                      <a:pt x="21" y="40"/>
                    </a:cubicBezTo>
                    <a:cubicBezTo>
                      <a:pt x="21" y="40"/>
                      <a:pt x="21" y="40"/>
                      <a:pt x="21" y="41"/>
                    </a:cubicBezTo>
                    <a:close/>
                    <a:moveTo>
                      <a:pt x="22" y="33"/>
                    </a:moveTo>
                    <a:cubicBezTo>
                      <a:pt x="21" y="32"/>
                      <a:pt x="19" y="31"/>
                      <a:pt x="17" y="31"/>
                    </a:cubicBezTo>
                    <a:cubicBezTo>
                      <a:pt x="15" y="31"/>
                      <a:pt x="13" y="32"/>
                      <a:pt x="12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4"/>
                      <a:pt x="3" y="23"/>
                      <a:pt x="4" y="2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1"/>
                      <a:pt x="29" y="1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3"/>
                      <a:pt x="28" y="33"/>
                      <a:pt x="28" y="33"/>
                    </a:cubicBezTo>
                    <a:lnTo>
                      <a:pt x="22" y="33"/>
                    </a:lnTo>
                    <a:close/>
                    <a:moveTo>
                      <a:pt x="49" y="39"/>
                    </a:move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7"/>
                      <a:pt x="25" y="36"/>
                      <a:pt x="24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9" y="39"/>
                    </a:cubicBezTo>
                    <a:close/>
                    <a:moveTo>
                      <a:pt x="62" y="41"/>
                    </a:moveTo>
                    <a:cubicBezTo>
                      <a:pt x="62" y="41"/>
                      <a:pt x="62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8" y="44"/>
                      <a:pt x="58" y="44"/>
                    </a:cubicBezTo>
                    <a:cubicBezTo>
                      <a:pt x="57" y="44"/>
                      <a:pt x="56" y="44"/>
                      <a:pt x="56" y="44"/>
                    </a:cubicBezTo>
                    <a:cubicBezTo>
                      <a:pt x="56" y="44"/>
                      <a:pt x="55" y="44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7"/>
                      <a:pt x="54" y="37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6" y="36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9" y="35"/>
                      <a:pt x="59" y="36"/>
                    </a:cubicBezTo>
                    <a:cubicBezTo>
                      <a:pt x="59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2" y="38"/>
                      <a:pt x="62" y="39"/>
                      <a:pt x="62" y="40"/>
                    </a:cubicBezTo>
                    <a:cubicBezTo>
                      <a:pt x="62" y="40"/>
                      <a:pt x="62" y="40"/>
                      <a:pt x="62" y="41"/>
                    </a:cubicBezTo>
                    <a:close/>
                    <a:moveTo>
                      <a:pt x="74" y="39"/>
                    </a:move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7"/>
                      <a:pt x="65" y="36"/>
                      <a:pt x="65" y="35"/>
                    </a:cubicBezTo>
                    <a:cubicBezTo>
                      <a:pt x="74" y="35"/>
                      <a:pt x="74" y="35"/>
                      <a:pt x="74" y="35"/>
                    </a:cubicBezTo>
                    <a:lnTo>
                      <a:pt x="74" y="39"/>
                    </a:lnTo>
                    <a:close/>
                    <a:moveTo>
                      <a:pt x="26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3"/>
                      <a:pt x="26" y="13"/>
                    </a:cubicBezTo>
                    <a:close/>
                    <a:moveTo>
                      <a:pt x="25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5" y="23"/>
                    </a:lnTo>
                    <a:close/>
                    <a:moveTo>
                      <a:pt x="18" y="28"/>
                    </a:moveTo>
                    <a:cubicBezTo>
                      <a:pt x="18" y="28"/>
                      <a:pt x="18" y="29"/>
                      <a:pt x="1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3" y="29"/>
                      <a:pt x="13" y="28"/>
                      <a:pt x="13" y="28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7"/>
                      <a:pt x="18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4" name="îşḷïḍé"/>
              <p:cNvSpPr/>
              <p:nvPr/>
            </p:nvSpPr>
            <p:spPr bwMode="auto">
              <a:xfrm>
                <a:off x="3668030" y="4983937"/>
                <a:ext cx="299924" cy="195603"/>
              </a:xfrm>
              <a:custGeom>
                <a:avLst/>
                <a:gdLst>
                  <a:gd name="T0" fmla="*/ 28 w 77"/>
                  <a:gd name="T1" fmla="*/ 2 h 48"/>
                  <a:gd name="T2" fmla="*/ 10 w 77"/>
                  <a:gd name="T3" fmla="*/ 9 h 48"/>
                  <a:gd name="T4" fmla="*/ 0 w 77"/>
                  <a:gd name="T5" fmla="*/ 34 h 48"/>
                  <a:gd name="T6" fmla="*/ 9 w 77"/>
                  <a:gd name="T7" fmla="*/ 42 h 48"/>
                  <a:gd name="T8" fmla="*/ 10 w 77"/>
                  <a:gd name="T9" fmla="*/ 44 h 48"/>
                  <a:gd name="T10" fmla="*/ 11 w 77"/>
                  <a:gd name="T11" fmla="*/ 46 h 48"/>
                  <a:gd name="T12" fmla="*/ 13 w 77"/>
                  <a:gd name="T13" fmla="*/ 47 h 48"/>
                  <a:gd name="T14" fmla="*/ 15 w 77"/>
                  <a:gd name="T15" fmla="*/ 48 h 48"/>
                  <a:gd name="T16" fmla="*/ 19 w 77"/>
                  <a:gd name="T17" fmla="*/ 48 h 48"/>
                  <a:gd name="T18" fmla="*/ 21 w 77"/>
                  <a:gd name="T19" fmla="*/ 47 h 48"/>
                  <a:gd name="T20" fmla="*/ 23 w 77"/>
                  <a:gd name="T21" fmla="*/ 46 h 48"/>
                  <a:gd name="T22" fmla="*/ 25 w 77"/>
                  <a:gd name="T23" fmla="*/ 43 h 48"/>
                  <a:gd name="T24" fmla="*/ 49 w 77"/>
                  <a:gd name="T25" fmla="*/ 42 h 48"/>
                  <a:gd name="T26" fmla="*/ 50 w 77"/>
                  <a:gd name="T27" fmla="*/ 44 h 48"/>
                  <a:gd name="T28" fmla="*/ 52 w 77"/>
                  <a:gd name="T29" fmla="*/ 46 h 48"/>
                  <a:gd name="T30" fmla="*/ 54 w 77"/>
                  <a:gd name="T31" fmla="*/ 47 h 48"/>
                  <a:gd name="T32" fmla="*/ 56 w 77"/>
                  <a:gd name="T33" fmla="*/ 48 h 48"/>
                  <a:gd name="T34" fmla="*/ 60 w 77"/>
                  <a:gd name="T35" fmla="*/ 48 h 48"/>
                  <a:gd name="T36" fmla="*/ 62 w 77"/>
                  <a:gd name="T37" fmla="*/ 47 h 48"/>
                  <a:gd name="T38" fmla="*/ 64 w 77"/>
                  <a:gd name="T39" fmla="*/ 46 h 48"/>
                  <a:gd name="T40" fmla="*/ 65 w 77"/>
                  <a:gd name="T41" fmla="*/ 43 h 48"/>
                  <a:gd name="T42" fmla="*/ 75 w 77"/>
                  <a:gd name="T43" fmla="*/ 42 h 48"/>
                  <a:gd name="T44" fmla="*/ 77 w 77"/>
                  <a:gd name="T45" fmla="*/ 2 h 48"/>
                  <a:gd name="T46" fmla="*/ 3 w 77"/>
                  <a:gd name="T47" fmla="*/ 39 h 48"/>
                  <a:gd name="T48" fmla="*/ 10 w 77"/>
                  <a:gd name="T49" fmla="*/ 35 h 48"/>
                  <a:gd name="T50" fmla="*/ 21 w 77"/>
                  <a:gd name="T51" fmla="*/ 42 h 48"/>
                  <a:gd name="T52" fmla="*/ 19 w 77"/>
                  <a:gd name="T53" fmla="*/ 43 h 48"/>
                  <a:gd name="T54" fmla="*/ 15 w 77"/>
                  <a:gd name="T55" fmla="*/ 44 h 48"/>
                  <a:gd name="T56" fmla="*/ 13 w 77"/>
                  <a:gd name="T57" fmla="*/ 42 h 48"/>
                  <a:gd name="T58" fmla="*/ 12 w 77"/>
                  <a:gd name="T59" fmla="*/ 40 h 48"/>
                  <a:gd name="T60" fmla="*/ 14 w 77"/>
                  <a:gd name="T61" fmla="*/ 36 h 48"/>
                  <a:gd name="T62" fmla="*/ 17 w 77"/>
                  <a:gd name="T63" fmla="*/ 35 h 48"/>
                  <a:gd name="T64" fmla="*/ 20 w 77"/>
                  <a:gd name="T65" fmla="*/ 36 h 48"/>
                  <a:gd name="T66" fmla="*/ 21 w 77"/>
                  <a:gd name="T67" fmla="*/ 40 h 48"/>
                  <a:gd name="T68" fmla="*/ 17 w 77"/>
                  <a:gd name="T69" fmla="*/ 31 h 48"/>
                  <a:gd name="T70" fmla="*/ 3 w 77"/>
                  <a:gd name="T71" fmla="*/ 32 h 48"/>
                  <a:gd name="T72" fmla="*/ 11 w 77"/>
                  <a:gd name="T73" fmla="*/ 12 h 48"/>
                  <a:gd name="T74" fmla="*/ 29 w 77"/>
                  <a:gd name="T75" fmla="*/ 12 h 48"/>
                  <a:gd name="T76" fmla="*/ 22 w 77"/>
                  <a:gd name="T77" fmla="*/ 33 h 48"/>
                  <a:gd name="T78" fmla="*/ 24 w 77"/>
                  <a:gd name="T79" fmla="*/ 35 h 48"/>
                  <a:gd name="T80" fmla="*/ 50 w 77"/>
                  <a:gd name="T81" fmla="*/ 35 h 48"/>
                  <a:gd name="T82" fmla="*/ 61 w 77"/>
                  <a:gd name="T83" fmla="*/ 42 h 48"/>
                  <a:gd name="T84" fmla="*/ 60 w 77"/>
                  <a:gd name="T85" fmla="*/ 43 h 48"/>
                  <a:gd name="T86" fmla="*/ 56 w 77"/>
                  <a:gd name="T87" fmla="*/ 44 h 48"/>
                  <a:gd name="T88" fmla="*/ 54 w 77"/>
                  <a:gd name="T89" fmla="*/ 42 h 48"/>
                  <a:gd name="T90" fmla="*/ 53 w 77"/>
                  <a:gd name="T91" fmla="*/ 40 h 48"/>
                  <a:gd name="T92" fmla="*/ 55 w 77"/>
                  <a:gd name="T93" fmla="*/ 36 h 48"/>
                  <a:gd name="T94" fmla="*/ 58 w 77"/>
                  <a:gd name="T95" fmla="*/ 35 h 48"/>
                  <a:gd name="T96" fmla="*/ 60 w 77"/>
                  <a:gd name="T97" fmla="*/ 36 h 48"/>
                  <a:gd name="T98" fmla="*/ 62 w 77"/>
                  <a:gd name="T99" fmla="*/ 40 h 48"/>
                  <a:gd name="T100" fmla="*/ 66 w 77"/>
                  <a:gd name="T101" fmla="*/ 39 h 48"/>
                  <a:gd name="T102" fmla="*/ 74 w 77"/>
                  <a:gd name="T103" fmla="*/ 39 h 48"/>
                  <a:gd name="T104" fmla="*/ 12 w 77"/>
                  <a:gd name="T105" fmla="*/ 14 h 48"/>
                  <a:gd name="T106" fmla="*/ 7 w 77"/>
                  <a:gd name="T107" fmla="*/ 25 h 48"/>
                  <a:gd name="T108" fmla="*/ 27 w 77"/>
                  <a:gd name="T109" fmla="*/ 14 h 48"/>
                  <a:gd name="T110" fmla="*/ 8 w 77"/>
                  <a:gd name="T111" fmla="*/ 23 h 48"/>
                  <a:gd name="T112" fmla="*/ 25 w 77"/>
                  <a:gd name="T113" fmla="*/ 23 h 48"/>
                  <a:gd name="T114" fmla="*/ 14 w 77"/>
                  <a:gd name="T115" fmla="*/ 29 h 48"/>
                  <a:gd name="T116" fmla="*/ 17 w 77"/>
                  <a:gd name="T117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48">
                    <a:moveTo>
                      <a:pt x="75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2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0" y="44"/>
                      <a:pt x="10" y="4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6"/>
                      <a:pt x="22" y="46"/>
                      <a:pt x="23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ubicBezTo>
                      <a:pt x="24" y="45"/>
                      <a:pt x="24" y="45"/>
                      <a:pt x="24" y="44"/>
                    </a:cubicBezTo>
                    <a:cubicBezTo>
                      <a:pt x="24" y="44"/>
                      <a:pt x="25" y="44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2"/>
                      <a:pt x="25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9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4" y="47"/>
                      <a:pt x="54" y="47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7" y="48"/>
                      <a:pt x="58" y="48"/>
                    </a:cubicBezTo>
                    <a:cubicBezTo>
                      <a:pt x="58" y="48"/>
                      <a:pt x="59" y="48"/>
                      <a:pt x="59" y="48"/>
                    </a:cubicBezTo>
                    <a:cubicBezTo>
                      <a:pt x="59" y="48"/>
                      <a:pt x="59" y="48"/>
                      <a:pt x="60" y="48"/>
                    </a:cubicBezTo>
                    <a:cubicBezTo>
                      <a:pt x="60" y="48"/>
                      <a:pt x="60" y="48"/>
                      <a:pt x="61" y="48"/>
                    </a:cubicBezTo>
                    <a:cubicBezTo>
                      <a:pt x="61" y="48"/>
                      <a:pt x="61" y="48"/>
                      <a:pt x="61" y="47"/>
                    </a:cubicBezTo>
                    <a:cubicBezTo>
                      <a:pt x="61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3" y="47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4" y="46"/>
                      <a:pt x="64" y="46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5" y="45"/>
                      <a:pt x="65" y="44"/>
                    </a:cubicBezTo>
                    <a:cubicBezTo>
                      <a:pt x="65" y="44"/>
                      <a:pt x="65" y="44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6" y="43"/>
                      <a:pt x="66" y="42"/>
                      <a:pt x="66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2"/>
                      <a:pt x="77" y="41"/>
                      <a:pt x="77" y="4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8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6"/>
                      <a:pt x="9" y="37"/>
                      <a:pt x="8" y="39"/>
                    </a:cubicBezTo>
                    <a:close/>
                    <a:moveTo>
                      <a:pt x="21" y="41"/>
                    </a:moveTo>
                    <a:cubicBezTo>
                      <a:pt x="21" y="41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6" y="44"/>
                      <a:pt x="16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3" y="40"/>
                      <a:pt x="12" y="40"/>
                      <a:pt x="12" y="40"/>
                    </a:cubicBezTo>
                    <a:cubicBezTo>
                      <a:pt x="12" y="39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9"/>
                      <a:pt x="21" y="40"/>
                    </a:cubicBezTo>
                    <a:cubicBezTo>
                      <a:pt x="21" y="40"/>
                      <a:pt x="21" y="40"/>
                      <a:pt x="21" y="41"/>
                    </a:cubicBezTo>
                    <a:close/>
                    <a:moveTo>
                      <a:pt x="22" y="33"/>
                    </a:moveTo>
                    <a:cubicBezTo>
                      <a:pt x="21" y="32"/>
                      <a:pt x="19" y="31"/>
                      <a:pt x="17" y="31"/>
                    </a:cubicBezTo>
                    <a:cubicBezTo>
                      <a:pt x="15" y="31"/>
                      <a:pt x="13" y="32"/>
                      <a:pt x="12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4"/>
                      <a:pt x="3" y="23"/>
                      <a:pt x="4" y="2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1"/>
                      <a:pt x="29" y="1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3"/>
                      <a:pt x="28" y="33"/>
                      <a:pt x="28" y="33"/>
                    </a:cubicBezTo>
                    <a:lnTo>
                      <a:pt x="22" y="33"/>
                    </a:lnTo>
                    <a:close/>
                    <a:moveTo>
                      <a:pt x="49" y="39"/>
                    </a:move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7"/>
                      <a:pt x="25" y="36"/>
                      <a:pt x="24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9" y="39"/>
                    </a:cubicBezTo>
                    <a:close/>
                    <a:moveTo>
                      <a:pt x="62" y="41"/>
                    </a:moveTo>
                    <a:cubicBezTo>
                      <a:pt x="62" y="41"/>
                      <a:pt x="62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8" y="44"/>
                      <a:pt x="58" y="44"/>
                    </a:cubicBezTo>
                    <a:cubicBezTo>
                      <a:pt x="57" y="44"/>
                      <a:pt x="56" y="44"/>
                      <a:pt x="56" y="44"/>
                    </a:cubicBezTo>
                    <a:cubicBezTo>
                      <a:pt x="56" y="44"/>
                      <a:pt x="55" y="44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7"/>
                      <a:pt x="54" y="37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6" y="36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9" y="35"/>
                      <a:pt x="59" y="36"/>
                    </a:cubicBezTo>
                    <a:cubicBezTo>
                      <a:pt x="59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2" y="38"/>
                      <a:pt x="62" y="39"/>
                      <a:pt x="62" y="40"/>
                    </a:cubicBezTo>
                    <a:cubicBezTo>
                      <a:pt x="62" y="40"/>
                      <a:pt x="62" y="40"/>
                      <a:pt x="62" y="41"/>
                    </a:cubicBezTo>
                    <a:close/>
                    <a:moveTo>
                      <a:pt x="74" y="39"/>
                    </a:move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7"/>
                      <a:pt x="65" y="36"/>
                      <a:pt x="65" y="35"/>
                    </a:cubicBezTo>
                    <a:cubicBezTo>
                      <a:pt x="74" y="35"/>
                      <a:pt x="74" y="35"/>
                      <a:pt x="74" y="35"/>
                    </a:cubicBezTo>
                    <a:lnTo>
                      <a:pt x="74" y="39"/>
                    </a:lnTo>
                    <a:close/>
                    <a:moveTo>
                      <a:pt x="26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3"/>
                      <a:pt x="26" y="13"/>
                    </a:cubicBezTo>
                    <a:close/>
                    <a:moveTo>
                      <a:pt x="25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5" y="23"/>
                    </a:lnTo>
                    <a:close/>
                    <a:moveTo>
                      <a:pt x="18" y="28"/>
                    </a:moveTo>
                    <a:cubicBezTo>
                      <a:pt x="18" y="28"/>
                      <a:pt x="18" y="29"/>
                      <a:pt x="1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3" y="29"/>
                      <a:pt x="13" y="28"/>
                      <a:pt x="13" y="28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7"/>
                      <a:pt x="18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5" name="íšlíḓè"/>
              <p:cNvSpPr/>
              <p:nvPr/>
            </p:nvSpPr>
            <p:spPr bwMode="auto">
              <a:xfrm>
                <a:off x="4446233" y="1761946"/>
                <a:ext cx="284921" cy="192035"/>
              </a:xfrm>
              <a:custGeom>
                <a:avLst/>
                <a:gdLst>
                  <a:gd name="T0" fmla="*/ 58 w 58"/>
                  <a:gd name="T1" fmla="*/ 18 h 38"/>
                  <a:gd name="T2" fmla="*/ 31 w 58"/>
                  <a:gd name="T3" fmla="*/ 0 h 38"/>
                  <a:gd name="T4" fmla="*/ 1 w 58"/>
                  <a:gd name="T5" fmla="*/ 18 h 38"/>
                  <a:gd name="T6" fmla="*/ 0 w 58"/>
                  <a:gd name="T7" fmla="*/ 20 h 38"/>
                  <a:gd name="T8" fmla="*/ 31 w 58"/>
                  <a:gd name="T9" fmla="*/ 38 h 38"/>
                  <a:gd name="T10" fmla="*/ 58 w 58"/>
                  <a:gd name="T11" fmla="*/ 20 h 38"/>
                  <a:gd name="T12" fmla="*/ 58 w 58"/>
                  <a:gd name="T13" fmla="*/ 18 h 38"/>
                  <a:gd name="T14" fmla="*/ 18 w 58"/>
                  <a:gd name="T15" fmla="*/ 19 h 38"/>
                  <a:gd name="T16" fmla="*/ 16 w 58"/>
                  <a:gd name="T17" fmla="*/ 19 h 38"/>
                  <a:gd name="T18" fmla="*/ 28 w 58"/>
                  <a:gd name="T19" fmla="*/ 34 h 38"/>
                  <a:gd name="T20" fmla="*/ 4 w 58"/>
                  <a:gd name="T21" fmla="*/ 19 h 38"/>
                  <a:gd name="T22" fmla="*/ 27 w 58"/>
                  <a:gd name="T23" fmla="*/ 4 h 38"/>
                  <a:gd name="T24" fmla="*/ 19 w 58"/>
                  <a:gd name="T25" fmla="*/ 9 h 38"/>
                  <a:gd name="T26" fmla="*/ 21 w 58"/>
                  <a:gd name="T27" fmla="*/ 10 h 38"/>
                  <a:gd name="T28" fmla="*/ 31 w 58"/>
                  <a:gd name="T29" fmla="*/ 5 h 38"/>
                  <a:gd name="T30" fmla="*/ 45 w 58"/>
                  <a:gd name="T31" fmla="*/ 19 h 38"/>
                  <a:gd name="T32" fmla="*/ 31 w 58"/>
                  <a:gd name="T33" fmla="*/ 33 h 38"/>
                  <a:gd name="T34" fmla="*/ 18 w 58"/>
                  <a:gd name="T35" fmla="*/ 19 h 38"/>
                  <a:gd name="T36" fmla="*/ 36 w 58"/>
                  <a:gd name="T37" fmla="*/ 34 h 38"/>
                  <a:gd name="T38" fmla="*/ 47 w 58"/>
                  <a:gd name="T39" fmla="*/ 19 h 38"/>
                  <a:gd name="T40" fmla="*/ 38 w 58"/>
                  <a:gd name="T41" fmla="*/ 4 h 38"/>
                  <a:gd name="T42" fmla="*/ 55 w 58"/>
                  <a:gd name="T43" fmla="*/ 19 h 38"/>
                  <a:gd name="T44" fmla="*/ 36 w 58"/>
                  <a:gd name="T45" fmla="*/ 34 h 38"/>
                  <a:gd name="T46" fmla="*/ 40 w 58"/>
                  <a:gd name="T47" fmla="*/ 19 h 38"/>
                  <a:gd name="T48" fmla="*/ 31 w 58"/>
                  <a:gd name="T49" fmla="*/ 28 h 38"/>
                  <a:gd name="T50" fmla="*/ 23 w 58"/>
                  <a:gd name="T51" fmla="*/ 19 h 38"/>
                  <a:gd name="T52" fmla="*/ 31 w 58"/>
                  <a:gd name="T53" fmla="*/ 19 h 38"/>
                  <a:gd name="T54" fmla="*/ 24 w 58"/>
                  <a:gd name="T55" fmla="*/ 14 h 38"/>
                  <a:gd name="T56" fmla="*/ 31 w 58"/>
                  <a:gd name="T57" fmla="*/ 10 h 38"/>
                  <a:gd name="T58" fmla="*/ 40 w 58"/>
                  <a:gd name="T5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38">
                    <a:moveTo>
                      <a:pt x="58" y="18"/>
                    </a:moveTo>
                    <a:cubicBezTo>
                      <a:pt x="57" y="18"/>
                      <a:pt x="47" y="0"/>
                      <a:pt x="31" y="0"/>
                    </a:cubicBezTo>
                    <a:cubicBezTo>
                      <a:pt x="15" y="0"/>
                      <a:pt x="1" y="17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1" y="21"/>
                      <a:pt x="13" y="38"/>
                      <a:pt x="31" y="38"/>
                    </a:cubicBezTo>
                    <a:cubicBezTo>
                      <a:pt x="49" y="38"/>
                      <a:pt x="57" y="20"/>
                      <a:pt x="58" y="20"/>
                    </a:cubicBezTo>
                    <a:cubicBezTo>
                      <a:pt x="58" y="19"/>
                      <a:pt x="58" y="19"/>
                      <a:pt x="58" y="18"/>
                    </a:cubicBezTo>
                    <a:close/>
                    <a:moveTo>
                      <a:pt x="18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7"/>
                      <a:pt x="21" y="33"/>
                      <a:pt x="28" y="34"/>
                    </a:cubicBezTo>
                    <a:cubicBezTo>
                      <a:pt x="16" y="33"/>
                      <a:pt x="6" y="22"/>
                      <a:pt x="4" y="19"/>
                    </a:cubicBezTo>
                    <a:cubicBezTo>
                      <a:pt x="6" y="16"/>
                      <a:pt x="16" y="6"/>
                      <a:pt x="27" y="4"/>
                    </a:cubicBezTo>
                    <a:cubicBezTo>
                      <a:pt x="24" y="5"/>
                      <a:pt x="21" y="7"/>
                      <a:pt x="19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7"/>
                      <a:pt x="27" y="5"/>
                      <a:pt x="31" y="5"/>
                    </a:cubicBezTo>
                    <a:cubicBezTo>
                      <a:pt x="39" y="5"/>
                      <a:pt x="45" y="11"/>
                      <a:pt x="45" y="19"/>
                    </a:cubicBezTo>
                    <a:cubicBezTo>
                      <a:pt x="45" y="27"/>
                      <a:pt x="39" y="33"/>
                      <a:pt x="31" y="33"/>
                    </a:cubicBezTo>
                    <a:cubicBezTo>
                      <a:pt x="24" y="33"/>
                      <a:pt x="18" y="27"/>
                      <a:pt x="18" y="19"/>
                    </a:cubicBezTo>
                    <a:close/>
                    <a:moveTo>
                      <a:pt x="36" y="34"/>
                    </a:moveTo>
                    <a:cubicBezTo>
                      <a:pt x="42" y="32"/>
                      <a:pt x="47" y="26"/>
                      <a:pt x="47" y="19"/>
                    </a:cubicBezTo>
                    <a:cubicBezTo>
                      <a:pt x="47" y="12"/>
                      <a:pt x="43" y="7"/>
                      <a:pt x="38" y="4"/>
                    </a:cubicBezTo>
                    <a:cubicBezTo>
                      <a:pt x="47" y="8"/>
                      <a:pt x="53" y="17"/>
                      <a:pt x="55" y="19"/>
                    </a:cubicBezTo>
                    <a:cubicBezTo>
                      <a:pt x="53" y="22"/>
                      <a:pt x="47" y="32"/>
                      <a:pt x="36" y="34"/>
                    </a:cubicBezTo>
                    <a:close/>
                    <a:moveTo>
                      <a:pt x="40" y="19"/>
                    </a:moveTo>
                    <a:cubicBezTo>
                      <a:pt x="40" y="24"/>
                      <a:pt x="36" y="28"/>
                      <a:pt x="31" y="28"/>
                    </a:cubicBezTo>
                    <a:cubicBezTo>
                      <a:pt x="27" y="28"/>
                      <a:pt x="23" y="24"/>
                      <a:pt x="23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2"/>
                      <a:pt x="29" y="10"/>
                      <a:pt x="31" y="10"/>
                    </a:cubicBezTo>
                    <a:cubicBezTo>
                      <a:pt x="36" y="10"/>
                      <a:pt x="40" y="14"/>
                      <a:pt x="40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6" name="iš1ïďé"/>
              <p:cNvSpPr/>
              <p:nvPr/>
            </p:nvSpPr>
            <p:spPr bwMode="auto">
              <a:xfrm>
                <a:off x="7966245" y="4370787"/>
                <a:ext cx="248280" cy="23033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7" name="íṣḷïďè"/>
              <p:cNvSpPr/>
              <p:nvPr/>
            </p:nvSpPr>
            <p:spPr bwMode="auto">
              <a:xfrm>
                <a:off x="6856905" y="3611909"/>
                <a:ext cx="239130" cy="228536"/>
              </a:xfrm>
              <a:custGeom>
                <a:avLst/>
                <a:gdLst>
                  <a:gd name="T0" fmla="*/ 44 w 67"/>
                  <a:gd name="T1" fmla="*/ 21 h 64"/>
                  <a:gd name="T2" fmla="*/ 25 w 67"/>
                  <a:gd name="T3" fmla="*/ 19 h 64"/>
                  <a:gd name="T4" fmla="*/ 24 w 67"/>
                  <a:gd name="T5" fmla="*/ 21 h 64"/>
                  <a:gd name="T6" fmla="*/ 16 w 67"/>
                  <a:gd name="T7" fmla="*/ 30 h 64"/>
                  <a:gd name="T8" fmla="*/ 26 w 67"/>
                  <a:gd name="T9" fmla="*/ 36 h 64"/>
                  <a:gd name="T10" fmla="*/ 32 w 67"/>
                  <a:gd name="T11" fmla="*/ 42 h 64"/>
                  <a:gd name="T12" fmla="*/ 26 w 67"/>
                  <a:gd name="T13" fmla="*/ 48 h 64"/>
                  <a:gd name="T14" fmla="*/ 42 w 67"/>
                  <a:gd name="T15" fmla="*/ 48 h 64"/>
                  <a:gd name="T16" fmla="*/ 36 w 67"/>
                  <a:gd name="T17" fmla="*/ 42 h 64"/>
                  <a:gd name="T18" fmla="*/ 42 w 67"/>
                  <a:gd name="T19" fmla="*/ 36 h 64"/>
                  <a:gd name="T20" fmla="*/ 51 w 67"/>
                  <a:gd name="T21" fmla="*/ 30 h 64"/>
                  <a:gd name="T22" fmla="*/ 19 w 67"/>
                  <a:gd name="T23" fmla="*/ 30 h 64"/>
                  <a:gd name="T24" fmla="*/ 24 w 67"/>
                  <a:gd name="T25" fmla="*/ 31 h 64"/>
                  <a:gd name="T26" fmla="*/ 48 w 67"/>
                  <a:gd name="T27" fmla="*/ 30 h 64"/>
                  <a:gd name="T28" fmla="*/ 44 w 67"/>
                  <a:gd name="T29" fmla="*/ 31 h 64"/>
                  <a:gd name="T30" fmla="*/ 48 w 67"/>
                  <a:gd name="T31" fmla="*/ 30 h 64"/>
                  <a:gd name="T32" fmla="*/ 61 w 67"/>
                  <a:gd name="T33" fmla="*/ 20 h 64"/>
                  <a:gd name="T34" fmla="*/ 51 w 67"/>
                  <a:gd name="T35" fmla="*/ 9 h 64"/>
                  <a:gd name="T36" fmla="*/ 43 w 67"/>
                  <a:gd name="T37" fmla="*/ 0 h 64"/>
                  <a:gd name="T38" fmla="*/ 30 w 67"/>
                  <a:gd name="T39" fmla="*/ 2 h 64"/>
                  <a:gd name="T40" fmla="*/ 19 w 67"/>
                  <a:gd name="T41" fmla="*/ 6 h 64"/>
                  <a:gd name="T42" fmla="*/ 7 w 67"/>
                  <a:gd name="T43" fmla="*/ 13 h 64"/>
                  <a:gd name="T44" fmla="*/ 4 w 67"/>
                  <a:gd name="T45" fmla="*/ 26 h 64"/>
                  <a:gd name="T46" fmla="*/ 7 w 67"/>
                  <a:gd name="T47" fmla="*/ 41 h 64"/>
                  <a:gd name="T48" fmla="*/ 13 w 67"/>
                  <a:gd name="T49" fmla="*/ 55 h 64"/>
                  <a:gd name="T50" fmla="*/ 24 w 67"/>
                  <a:gd name="T51" fmla="*/ 64 h 64"/>
                  <a:gd name="T52" fmla="*/ 34 w 67"/>
                  <a:gd name="T53" fmla="*/ 61 h 64"/>
                  <a:gd name="T54" fmla="*/ 44 w 67"/>
                  <a:gd name="T55" fmla="*/ 64 h 64"/>
                  <a:gd name="T56" fmla="*/ 54 w 67"/>
                  <a:gd name="T57" fmla="*/ 55 h 64"/>
                  <a:gd name="T58" fmla="*/ 61 w 67"/>
                  <a:gd name="T59" fmla="*/ 41 h 64"/>
                  <a:gd name="T60" fmla="*/ 63 w 67"/>
                  <a:gd name="T61" fmla="*/ 26 h 64"/>
                  <a:gd name="T62" fmla="*/ 58 w 67"/>
                  <a:gd name="T63" fmla="*/ 19 h 64"/>
                  <a:gd name="T64" fmla="*/ 54 w 67"/>
                  <a:gd name="T65" fmla="*/ 13 h 64"/>
                  <a:gd name="T66" fmla="*/ 46 w 67"/>
                  <a:gd name="T67" fmla="*/ 7 h 64"/>
                  <a:gd name="T68" fmla="*/ 39 w 67"/>
                  <a:gd name="T69" fmla="*/ 5 h 64"/>
                  <a:gd name="T70" fmla="*/ 29 w 67"/>
                  <a:gd name="T71" fmla="*/ 5 h 64"/>
                  <a:gd name="T72" fmla="*/ 22 w 67"/>
                  <a:gd name="T73" fmla="*/ 7 h 64"/>
                  <a:gd name="T74" fmla="*/ 18 w 67"/>
                  <a:gd name="T75" fmla="*/ 12 h 64"/>
                  <a:gd name="T76" fmla="*/ 9 w 67"/>
                  <a:gd name="T77" fmla="*/ 14 h 64"/>
                  <a:gd name="T78" fmla="*/ 6 w 67"/>
                  <a:gd name="T79" fmla="*/ 28 h 64"/>
                  <a:gd name="T80" fmla="*/ 9 w 67"/>
                  <a:gd name="T81" fmla="*/ 40 h 64"/>
                  <a:gd name="T82" fmla="*/ 9 w 67"/>
                  <a:gd name="T83" fmla="*/ 50 h 64"/>
                  <a:gd name="T84" fmla="*/ 18 w 67"/>
                  <a:gd name="T85" fmla="*/ 53 h 64"/>
                  <a:gd name="T86" fmla="*/ 24 w 67"/>
                  <a:gd name="T87" fmla="*/ 61 h 64"/>
                  <a:gd name="T88" fmla="*/ 33 w 67"/>
                  <a:gd name="T89" fmla="*/ 58 h 64"/>
                  <a:gd name="T90" fmla="*/ 43 w 67"/>
                  <a:gd name="T91" fmla="*/ 61 h 64"/>
                  <a:gd name="T92" fmla="*/ 48 w 67"/>
                  <a:gd name="T93" fmla="*/ 53 h 64"/>
                  <a:gd name="T94" fmla="*/ 10 w 67"/>
                  <a:gd name="T95" fmla="*/ 32 h 64"/>
                  <a:gd name="T96" fmla="*/ 34 w 67"/>
                  <a:gd name="T97" fmla="*/ 56 h 64"/>
                  <a:gd name="T98" fmla="*/ 49 w 67"/>
                  <a:gd name="T99" fmla="*/ 53 h 64"/>
                  <a:gd name="T100" fmla="*/ 58 w 67"/>
                  <a:gd name="T101" fmla="*/ 50 h 64"/>
                  <a:gd name="T102" fmla="*/ 60 w 67"/>
                  <a:gd name="T103" fmla="*/ 32 h 64"/>
                  <a:gd name="T104" fmla="*/ 64 w 67"/>
                  <a:gd name="T105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4">
                    <a:moveTo>
                      <a:pt x="51" y="23"/>
                    </a:moveTo>
                    <a:cubicBezTo>
                      <a:pt x="51" y="22"/>
                      <a:pt x="51" y="21"/>
                      <a:pt x="5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19"/>
                      <a:pt x="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6" y="22"/>
                      <a:pt x="16" y="2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3"/>
                      <a:pt x="20" y="35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5" y="37"/>
                      <a:pt x="26" y="36"/>
                    </a:cubicBezTo>
                    <a:cubicBezTo>
                      <a:pt x="27" y="37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2" y="41"/>
                      <a:pt x="32" y="42"/>
                    </a:cubicBezTo>
                    <a:cubicBezTo>
                      <a:pt x="32" y="45"/>
                      <a:pt x="30" y="46"/>
                      <a:pt x="30" y="46"/>
                    </a:cubicBezTo>
                    <a:cubicBezTo>
                      <a:pt x="30" y="46"/>
                      <a:pt x="28" y="47"/>
                      <a:pt x="26" y="47"/>
                    </a:cubicBezTo>
                    <a:cubicBezTo>
                      <a:pt x="26" y="47"/>
                      <a:pt x="26" y="48"/>
                      <a:pt x="26" y="48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8"/>
                    </a:cubicBezTo>
                    <a:cubicBezTo>
                      <a:pt x="42" y="48"/>
                      <a:pt x="42" y="47"/>
                      <a:pt x="42" y="47"/>
                    </a:cubicBezTo>
                    <a:cubicBezTo>
                      <a:pt x="40" y="47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2"/>
                    </a:cubicBezTo>
                    <a:cubicBezTo>
                      <a:pt x="36" y="41"/>
                      <a:pt x="37" y="40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40" y="38"/>
                      <a:pt x="41" y="37"/>
                      <a:pt x="42" y="36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48" y="35"/>
                      <a:pt x="51" y="33"/>
                      <a:pt x="51" y="30"/>
                    </a:cubicBezTo>
                    <a:lnTo>
                      <a:pt x="51" y="23"/>
                    </a:lnTo>
                    <a:close/>
                    <a:moveTo>
                      <a:pt x="23" y="34"/>
                    </a:moveTo>
                    <a:cubicBezTo>
                      <a:pt x="19" y="31"/>
                      <a:pt x="19" y="30"/>
                      <a:pt x="19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3"/>
                      <a:pt x="24" y="33"/>
                    </a:cubicBezTo>
                    <a:cubicBezTo>
                      <a:pt x="24" y="34"/>
                      <a:pt x="24" y="34"/>
                      <a:pt x="23" y="34"/>
                    </a:cubicBezTo>
                    <a:close/>
                    <a:moveTo>
                      <a:pt x="48" y="30"/>
                    </a:moveTo>
                    <a:cubicBezTo>
                      <a:pt x="48" y="30"/>
                      <a:pt x="48" y="31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4" y="33"/>
                      <a:pt x="44" y="32"/>
                      <a:pt x="44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lnTo>
                      <a:pt x="48" y="30"/>
                    </a:lnTo>
                    <a:close/>
                    <a:moveTo>
                      <a:pt x="63" y="26"/>
                    </a:moveTo>
                    <a:cubicBezTo>
                      <a:pt x="62" y="25"/>
                      <a:pt x="61" y="24"/>
                      <a:pt x="61" y="24"/>
                    </a:cubicBezTo>
                    <a:cubicBezTo>
                      <a:pt x="61" y="23"/>
                      <a:pt x="61" y="21"/>
                      <a:pt x="61" y="20"/>
                    </a:cubicBezTo>
                    <a:cubicBezTo>
                      <a:pt x="62" y="17"/>
                      <a:pt x="62" y="15"/>
                      <a:pt x="61" y="13"/>
                    </a:cubicBezTo>
                    <a:cubicBezTo>
                      <a:pt x="59" y="11"/>
                      <a:pt x="57" y="10"/>
                      <a:pt x="54" y="10"/>
                    </a:cubicBezTo>
                    <a:cubicBezTo>
                      <a:pt x="53" y="10"/>
                      <a:pt x="51" y="10"/>
                      <a:pt x="51" y="9"/>
                    </a:cubicBezTo>
                    <a:cubicBezTo>
                      <a:pt x="50" y="9"/>
                      <a:pt x="49" y="7"/>
                      <a:pt x="49" y="6"/>
                    </a:cubicBezTo>
                    <a:cubicBezTo>
                      <a:pt x="48" y="4"/>
                      <a:pt x="47" y="1"/>
                      <a:pt x="44" y="1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3" y="4"/>
                      <a:pt x="32" y="3"/>
                      <a:pt x="30" y="2"/>
                    </a:cubicBezTo>
                    <a:cubicBezTo>
                      <a:pt x="29" y="1"/>
                      <a:pt x="27" y="0"/>
                      <a:pt x="25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1" y="1"/>
                      <a:pt x="20" y="4"/>
                      <a:pt x="19" y="6"/>
                    </a:cubicBezTo>
                    <a:cubicBezTo>
                      <a:pt x="18" y="7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3" y="10"/>
                    </a:cubicBezTo>
                    <a:cubicBezTo>
                      <a:pt x="11" y="10"/>
                      <a:pt x="8" y="11"/>
                      <a:pt x="7" y="13"/>
                    </a:cubicBezTo>
                    <a:cubicBezTo>
                      <a:pt x="5" y="15"/>
                      <a:pt x="6" y="17"/>
                      <a:pt x="6" y="20"/>
                    </a:cubicBezTo>
                    <a:cubicBezTo>
                      <a:pt x="7" y="21"/>
                      <a:pt x="7" y="23"/>
                      <a:pt x="7" y="24"/>
                    </a:cubicBezTo>
                    <a:cubicBezTo>
                      <a:pt x="7" y="24"/>
                      <a:pt x="5" y="25"/>
                      <a:pt x="4" y="26"/>
                    </a:cubicBezTo>
                    <a:cubicBezTo>
                      <a:pt x="3" y="28"/>
                      <a:pt x="0" y="30"/>
                      <a:pt x="0" y="32"/>
                    </a:cubicBezTo>
                    <a:cubicBezTo>
                      <a:pt x="0" y="35"/>
                      <a:pt x="3" y="37"/>
                      <a:pt x="4" y="38"/>
                    </a:cubicBezTo>
                    <a:cubicBezTo>
                      <a:pt x="5" y="39"/>
                      <a:pt x="7" y="40"/>
                      <a:pt x="7" y="41"/>
                    </a:cubicBezTo>
                    <a:cubicBezTo>
                      <a:pt x="7" y="42"/>
                      <a:pt x="7" y="44"/>
                      <a:pt x="6" y="45"/>
                    </a:cubicBezTo>
                    <a:cubicBezTo>
                      <a:pt x="6" y="47"/>
                      <a:pt x="5" y="50"/>
                      <a:pt x="7" y="52"/>
                    </a:cubicBezTo>
                    <a:cubicBezTo>
                      <a:pt x="8" y="54"/>
                      <a:pt x="11" y="54"/>
                      <a:pt x="13" y="55"/>
                    </a:cubicBezTo>
                    <a:cubicBezTo>
                      <a:pt x="15" y="55"/>
                      <a:pt x="16" y="55"/>
                      <a:pt x="17" y="55"/>
                    </a:cubicBezTo>
                    <a:cubicBezTo>
                      <a:pt x="18" y="56"/>
                      <a:pt x="18" y="57"/>
                      <a:pt x="19" y="59"/>
                    </a:cubicBezTo>
                    <a:cubicBezTo>
                      <a:pt x="20" y="61"/>
                      <a:pt x="21" y="63"/>
                      <a:pt x="24" y="64"/>
                    </a:cubicBezTo>
                    <a:cubicBezTo>
                      <a:pt x="24" y="64"/>
                      <a:pt x="25" y="64"/>
                      <a:pt x="25" y="64"/>
                    </a:cubicBezTo>
                    <a:cubicBezTo>
                      <a:pt x="27" y="64"/>
                      <a:pt x="29" y="63"/>
                      <a:pt x="30" y="62"/>
                    </a:cubicBezTo>
                    <a:cubicBezTo>
                      <a:pt x="32" y="62"/>
                      <a:pt x="33" y="61"/>
                      <a:pt x="34" y="61"/>
                    </a:cubicBezTo>
                    <a:cubicBezTo>
                      <a:pt x="35" y="61"/>
                      <a:pt x="36" y="62"/>
                      <a:pt x="37" y="62"/>
                    </a:cubicBezTo>
                    <a:cubicBezTo>
                      <a:pt x="39" y="63"/>
                      <a:pt x="41" y="64"/>
                      <a:pt x="43" y="64"/>
                    </a:cubicBezTo>
                    <a:cubicBezTo>
                      <a:pt x="43" y="64"/>
                      <a:pt x="44" y="64"/>
                      <a:pt x="44" y="64"/>
                    </a:cubicBezTo>
                    <a:cubicBezTo>
                      <a:pt x="47" y="63"/>
                      <a:pt x="48" y="61"/>
                      <a:pt x="49" y="59"/>
                    </a:cubicBezTo>
                    <a:cubicBezTo>
                      <a:pt x="49" y="57"/>
                      <a:pt x="50" y="56"/>
                      <a:pt x="51" y="55"/>
                    </a:cubicBezTo>
                    <a:cubicBezTo>
                      <a:pt x="51" y="55"/>
                      <a:pt x="53" y="55"/>
                      <a:pt x="54" y="55"/>
                    </a:cubicBezTo>
                    <a:cubicBezTo>
                      <a:pt x="57" y="54"/>
                      <a:pt x="59" y="54"/>
                      <a:pt x="61" y="52"/>
                    </a:cubicBezTo>
                    <a:cubicBezTo>
                      <a:pt x="62" y="50"/>
                      <a:pt x="62" y="47"/>
                      <a:pt x="61" y="45"/>
                    </a:cubicBezTo>
                    <a:cubicBezTo>
                      <a:pt x="61" y="44"/>
                      <a:pt x="61" y="42"/>
                      <a:pt x="61" y="41"/>
                    </a:cubicBezTo>
                    <a:cubicBezTo>
                      <a:pt x="61" y="40"/>
                      <a:pt x="62" y="39"/>
                      <a:pt x="63" y="38"/>
                    </a:cubicBezTo>
                    <a:cubicBezTo>
                      <a:pt x="65" y="37"/>
                      <a:pt x="67" y="35"/>
                      <a:pt x="67" y="32"/>
                    </a:cubicBezTo>
                    <a:cubicBezTo>
                      <a:pt x="67" y="30"/>
                      <a:pt x="65" y="28"/>
                      <a:pt x="63" y="26"/>
                    </a:cubicBezTo>
                    <a:close/>
                    <a:moveTo>
                      <a:pt x="54" y="13"/>
                    </a:moveTo>
                    <a:cubicBezTo>
                      <a:pt x="56" y="13"/>
                      <a:pt x="58" y="13"/>
                      <a:pt x="58" y="14"/>
                    </a:cubicBezTo>
                    <a:cubicBezTo>
                      <a:pt x="59" y="15"/>
                      <a:pt x="59" y="17"/>
                      <a:pt x="58" y="19"/>
                    </a:cubicBezTo>
                    <a:cubicBezTo>
                      <a:pt x="58" y="21"/>
                      <a:pt x="58" y="22"/>
                      <a:pt x="58" y="24"/>
                    </a:cubicBezTo>
                    <a:cubicBezTo>
                      <a:pt x="56" y="19"/>
                      <a:pt x="53" y="15"/>
                      <a:pt x="49" y="12"/>
                    </a:cubicBezTo>
                    <a:cubicBezTo>
                      <a:pt x="51" y="13"/>
                      <a:pt x="52" y="13"/>
                      <a:pt x="54" y="13"/>
                    </a:cubicBezTo>
                    <a:close/>
                    <a:moveTo>
                      <a:pt x="39" y="5"/>
                    </a:moveTo>
                    <a:cubicBezTo>
                      <a:pt x="41" y="4"/>
                      <a:pt x="42" y="3"/>
                      <a:pt x="43" y="3"/>
                    </a:cubicBezTo>
                    <a:cubicBezTo>
                      <a:pt x="44" y="4"/>
                      <a:pt x="45" y="6"/>
                      <a:pt x="46" y="7"/>
                    </a:cubicBezTo>
                    <a:cubicBezTo>
                      <a:pt x="47" y="9"/>
                      <a:pt x="47" y="10"/>
                      <a:pt x="48" y="11"/>
                    </a:cubicBezTo>
                    <a:cubicBezTo>
                      <a:pt x="44" y="8"/>
                      <a:pt x="40" y="7"/>
                      <a:pt x="35" y="7"/>
                    </a:cubicBezTo>
                    <a:cubicBezTo>
                      <a:pt x="36" y="6"/>
                      <a:pt x="38" y="6"/>
                      <a:pt x="39" y="5"/>
                    </a:cubicBezTo>
                    <a:close/>
                    <a:moveTo>
                      <a:pt x="22" y="7"/>
                    </a:moveTo>
                    <a:cubicBezTo>
                      <a:pt x="22" y="6"/>
                      <a:pt x="23" y="4"/>
                      <a:pt x="24" y="3"/>
                    </a:cubicBezTo>
                    <a:cubicBezTo>
                      <a:pt x="26" y="3"/>
                      <a:pt x="27" y="4"/>
                      <a:pt x="29" y="5"/>
                    </a:cubicBezTo>
                    <a:cubicBezTo>
                      <a:pt x="30" y="6"/>
                      <a:pt x="32" y="6"/>
                      <a:pt x="33" y="7"/>
                    </a:cubicBezTo>
                    <a:cubicBezTo>
                      <a:pt x="28" y="7"/>
                      <a:pt x="23" y="8"/>
                      <a:pt x="19" y="11"/>
                    </a:cubicBezTo>
                    <a:cubicBezTo>
                      <a:pt x="20" y="10"/>
                      <a:pt x="21" y="9"/>
                      <a:pt x="22" y="7"/>
                    </a:cubicBezTo>
                    <a:close/>
                    <a:moveTo>
                      <a:pt x="9" y="14"/>
                    </a:moveTo>
                    <a:cubicBezTo>
                      <a:pt x="10" y="13"/>
                      <a:pt x="12" y="13"/>
                      <a:pt x="14" y="13"/>
                    </a:cubicBezTo>
                    <a:cubicBezTo>
                      <a:pt x="15" y="13"/>
                      <a:pt x="17" y="13"/>
                      <a:pt x="18" y="12"/>
                    </a:cubicBezTo>
                    <a:cubicBezTo>
                      <a:pt x="14" y="15"/>
                      <a:pt x="11" y="19"/>
                      <a:pt x="10" y="24"/>
                    </a:cubicBezTo>
                    <a:cubicBezTo>
                      <a:pt x="10" y="22"/>
                      <a:pt x="10" y="21"/>
                      <a:pt x="9" y="19"/>
                    </a:cubicBezTo>
                    <a:cubicBezTo>
                      <a:pt x="9" y="17"/>
                      <a:pt x="9" y="15"/>
                      <a:pt x="9" y="14"/>
                    </a:cubicBezTo>
                    <a:close/>
                    <a:moveTo>
                      <a:pt x="6" y="36"/>
                    </a:moveTo>
                    <a:cubicBezTo>
                      <a:pt x="5" y="35"/>
                      <a:pt x="3" y="34"/>
                      <a:pt x="3" y="32"/>
                    </a:cubicBezTo>
                    <a:cubicBezTo>
                      <a:pt x="3" y="31"/>
                      <a:pt x="5" y="30"/>
                      <a:pt x="6" y="28"/>
                    </a:cubicBezTo>
                    <a:cubicBezTo>
                      <a:pt x="8" y="27"/>
                      <a:pt x="9" y="26"/>
                      <a:pt x="9" y="25"/>
                    </a:cubicBezTo>
                    <a:cubicBezTo>
                      <a:pt x="9" y="27"/>
                      <a:pt x="8" y="30"/>
                      <a:pt x="8" y="32"/>
                    </a:cubicBezTo>
                    <a:cubicBezTo>
                      <a:pt x="8" y="35"/>
                      <a:pt x="9" y="37"/>
                      <a:pt x="9" y="40"/>
                    </a:cubicBezTo>
                    <a:cubicBezTo>
                      <a:pt x="9" y="38"/>
                      <a:pt x="8" y="37"/>
                      <a:pt x="6" y="36"/>
                    </a:cubicBezTo>
                    <a:close/>
                    <a:moveTo>
                      <a:pt x="14" y="52"/>
                    </a:moveTo>
                    <a:cubicBezTo>
                      <a:pt x="12" y="51"/>
                      <a:pt x="10" y="51"/>
                      <a:pt x="9" y="50"/>
                    </a:cubicBezTo>
                    <a:cubicBezTo>
                      <a:pt x="9" y="49"/>
                      <a:pt x="9" y="47"/>
                      <a:pt x="9" y="46"/>
                    </a:cubicBezTo>
                    <a:cubicBezTo>
                      <a:pt x="10" y="44"/>
                      <a:pt x="10" y="42"/>
                      <a:pt x="10" y="41"/>
                    </a:cubicBezTo>
                    <a:cubicBezTo>
                      <a:pt x="11" y="46"/>
                      <a:pt x="14" y="50"/>
                      <a:pt x="18" y="53"/>
                    </a:cubicBezTo>
                    <a:cubicBezTo>
                      <a:pt x="17" y="52"/>
                      <a:pt x="15" y="52"/>
                      <a:pt x="14" y="52"/>
                    </a:cubicBezTo>
                    <a:close/>
                    <a:moveTo>
                      <a:pt x="29" y="60"/>
                    </a:moveTo>
                    <a:cubicBezTo>
                      <a:pt x="27" y="61"/>
                      <a:pt x="26" y="62"/>
                      <a:pt x="24" y="61"/>
                    </a:cubicBezTo>
                    <a:cubicBezTo>
                      <a:pt x="23" y="61"/>
                      <a:pt x="22" y="59"/>
                      <a:pt x="22" y="57"/>
                    </a:cubicBezTo>
                    <a:cubicBezTo>
                      <a:pt x="21" y="56"/>
                      <a:pt x="20" y="54"/>
                      <a:pt x="19" y="53"/>
                    </a:cubicBezTo>
                    <a:cubicBezTo>
                      <a:pt x="23" y="56"/>
                      <a:pt x="28" y="58"/>
                      <a:pt x="33" y="58"/>
                    </a:cubicBezTo>
                    <a:cubicBezTo>
                      <a:pt x="32" y="58"/>
                      <a:pt x="30" y="59"/>
                      <a:pt x="29" y="60"/>
                    </a:cubicBezTo>
                    <a:close/>
                    <a:moveTo>
                      <a:pt x="46" y="57"/>
                    </a:moveTo>
                    <a:cubicBezTo>
                      <a:pt x="45" y="59"/>
                      <a:pt x="44" y="61"/>
                      <a:pt x="43" y="61"/>
                    </a:cubicBezTo>
                    <a:cubicBezTo>
                      <a:pt x="42" y="62"/>
                      <a:pt x="41" y="61"/>
                      <a:pt x="39" y="60"/>
                    </a:cubicBezTo>
                    <a:cubicBezTo>
                      <a:pt x="37" y="59"/>
                      <a:pt x="36" y="58"/>
                      <a:pt x="35" y="58"/>
                    </a:cubicBezTo>
                    <a:cubicBezTo>
                      <a:pt x="40" y="58"/>
                      <a:pt x="44" y="56"/>
                      <a:pt x="48" y="53"/>
                    </a:cubicBezTo>
                    <a:cubicBezTo>
                      <a:pt x="47" y="54"/>
                      <a:pt x="47" y="56"/>
                      <a:pt x="46" y="57"/>
                    </a:cubicBezTo>
                    <a:close/>
                    <a:moveTo>
                      <a:pt x="34" y="56"/>
                    </a:moveTo>
                    <a:cubicBezTo>
                      <a:pt x="21" y="56"/>
                      <a:pt x="10" y="45"/>
                      <a:pt x="10" y="32"/>
                    </a:cubicBezTo>
                    <a:cubicBezTo>
                      <a:pt x="10" y="19"/>
                      <a:pt x="21" y="9"/>
                      <a:pt x="34" y="9"/>
                    </a:cubicBezTo>
                    <a:cubicBezTo>
                      <a:pt x="47" y="9"/>
                      <a:pt x="58" y="19"/>
                      <a:pt x="58" y="32"/>
                    </a:cubicBezTo>
                    <a:cubicBezTo>
                      <a:pt x="58" y="45"/>
                      <a:pt x="47" y="56"/>
                      <a:pt x="34" y="56"/>
                    </a:cubicBezTo>
                    <a:close/>
                    <a:moveTo>
                      <a:pt x="58" y="50"/>
                    </a:moveTo>
                    <a:cubicBezTo>
                      <a:pt x="58" y="51"/>
                      <a:pt x="56" y="51"/>
                      <a:pt x="54" y="52"/>
                    </a:cubicBezTo>
                    <a:cubicBezTo>
                      <a:pt x="52" y="52"/>
                      <a:pt x="51" y="52"/>
                      <a:pt x="49" y="53"/>
                    </a:cubicBezTo>
                    <a:cubicBezTo>
                      <a:pt x="53" y="50"/>
                      <a:pt x="56" y="46"/>
                      <a:pt x="58" y="41"/>
                    </a:cubicBezTo>
                    <a:cubicBezTo>
                      <a:pt x="58" y="42"/>
                      <a:pt x="58" y="44"/>
                      <a:pt x="58" y="46"/>
                    </a:cubicBezTo>
                    <a:cubicBezTo>
                      <a:pt x="59" y="47"/>
                      <a:pt x="59" y="49"/>
                      <a:pt x="58" y="50"/>
                    </a:cubicBezTo>
                    <a:close/>
                    <a:moveTo>
                      <a:pt x="61" y="36"/>
                    </a:moveTo>
                    <a:cubicBezTo>
                      <a:pt x="60" y="37"/>
                      <a:pt x="59" y="38"/>
                      <a:pt x="58" y="40"/>
                    </a:cubicBezTo>
                    <a:cubicBezTo>
                      <a:pt x="59" y="37"/>
                      <a:pt x="60" y="35"/>
                      <a:pt x="60" y="32"/>
                    </a:cubicBezTo>
                    <a:cubicBezTo>
                      <a:pt x="60" y="30"/>
                      <a:pt x="59" y="27"/>
                      <a:pt x="58" y="25"/>
                    </a:cubicBezTo>
                    <a:cubicBezTo>
                      <a:pt x="59" y="26"/>
                      <a:pt x="60" y="27"/>
                      <a:pt x="61" y="28"/>
                    </a:cubicBezTo>
                    <a:cubicBezTo>
                      <a:pt x="63" y="30"/>
                      <a:pt x="64" y="31"/>
                      <a:pt x="64" y="32"/>
                    </a:cubicBezTo>
                    <a:cubicBezTo>
                      <a:pt x="64" y="34"/>
                      <a:pt x="63" y="35"/>
                      <a:pt x="61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8" name="ïśľïḓe"/>
              <p:cNvSpPr/>
              <p:nvPr/>
            </p:nvSpPr>
            <p:spPr bwMode="auto">
              <a:xfrm>
                <a:off x="8610410" y="2708898"/>
                <a:ext cx="301764" cy="268451"/>
              </a:xfrm>
              <a:custGeom>
                <a:avLst/>
                <a:gdLst>
                  <a:gd name="T0" fmla="*/ 63 w 65"/>
                  <a:gd name="T1" fmla="*/ 24 h 58"/>
                  <a:gd name="T2" fmla="*/ 49 w 65"/>
                  <a:gd name="T3" fmla="*/ 22 h 58"/>
                  <a:gd name="T4" fmla="*/ 42 w 65"/>
                  <a:gd name="T5" fmla="*/ 16 h 58"/>
                  <a:gd name="T6" fmla="*/ 32 w 65"/>
                  <a:gd name="T7" fmla="*/ 6 h 58"/>
                  <a:gd name="T8" fmla="*/ 24 w 65"/>
                  <a:gd name="T9" fmla="*/ 0 h 58"/>
                  <a:gd name="T10" fmla="*/ 24 w 65"/>
                  <a:gd name="T11" fmla="*/ 23 h 58"/>
                  <a:gd name="T12" fmla="*/ 21 w 65"/>
                  <a:gd name="T13" fmla="*/ 22 h 58"/>
                  <a:gd name="T14" fmla="*/ 3 w 65"/>
                  <a:gd name="T15" fmla="*/ 28 h 58"/>
                  <a:gd name="T16" fmla="*/ 0 w 65"/>
                  <a:gd name="T17" fmla="*/ 34 h 58"/>
                  <a:gd name="T18" fmla="*/ 2 w 65"/>
                  <a:gd name="T19" fmla="*/ 41 h 58"/>
                  <a:gd name="T20" fmla="*/ 5 w 65"/>
                  <a:gd name="T21" fmla="*/ 48 h 58"/>
                  <a:gd name="T22" fmla="*/ 10 w 65"/>
                  <a:gd name="T23" fmla="*/ 55 h 58"/>
                  <a:gd name="T24" fmla="*/ 35 w 65"/>
                  <a:gd name="T25" fmla="*/ 57 h 58"/>
                  <a:gd name="T26" fmla="*/ 45 w 65"/>
                  <a:gd name="T27" fmla="*/ 55 h 58"/>
                  <a:gd name="T28" fmla="*/ 60 w 65"/>
                  <a:gd name="T29" fmla="*/ 57 h 58"/>
                  <a:gd name="T30" fmla="*/ 64 w 65"/>
                  <a:gd name="T31" fmla="*/ 26 h 58"/>
                  <a:gd name="T32" fmla="*/ 9 w 65"/>
                  <a:gd name="T33" fmla="*/ 25 h 58"/>
                  <a:gd name="T34" fmla="*/ 24 w 65"/>
                  <a:gd name="T35" fmla="*/ 28 h 58"/>
                  <a:gd name="T36" fmla="*/ 9 w 65"/>
                  <a:gd name="T37" fmla="*/ 30 h 58"/>
                  <a:gd name="T38" fmla="*/ 9 w 65"/>
                  <a:gd name="T39" fmla="*/ 25 h 58"/>
                  <a:gd name="T40" fmla="*/ 18 w 65"/>
                  <a:gd name="T41" fmla="*/ 32 h 58"/>
                  <a:gd name="T42" fmla="*/ 18 w 65"/>
                  <a:gd name="T43" fmla="*/ 37 h 58"/>
                  <a:gd name="T44" fmla="*/ 6 w 65"/>
                  <a:gd name="T45" fmla="*/ 37 h 58"/>
                  <a:gd name="T46" fmla="*/ 6 w 65"/>
                  <a:gd name="T47" fmla="*/ 32 h 58"/>
                  <a:gd name="T48" fmla="*/ 18 w 65"/>
                  <a:gd name="T49" fmla="*/ 39 h 58"/>
                  <a:gd name="T50" fmla="*/ 23 w 65"/>
                  <a:gd name="T51" fmla="*/ 41 h 58"/>
                  <a:gd name="T52" fmla="*/ 11 w 65"/>
                  <a:gd name="T53" fmla="*/ 43 h 58"/>
                  <a:gd name="T54" fmla="*/ 5 w 65"/>
                  <a:gd name="T55" fmla="*/ 41 h 58"/>
                  <a:gd name="T56" fmla="*/ 11 w 65"/>
                  <a:gd name="T57" fmla="*/ 45 h 58"/>
                  <a:gd name="T58" fmla="*/ 23 w 65"/>
                  <a:gd name="T59" fmla="*/ 45 h 58"/>
                  <a:gd name="T60" fmla="*/ 23 w 65"/>
                  <a:gd name="T61" fmla="*/ 50 h 58"/>
                  <a:gd name="T62" fmla="*/ 8 w 65"/>
                  <a:gd name="T63" fmla="*/ 48 h 58"/>
                  <a:gd name="T64" fmla="*/ 23 w 65"/>
                  <a:gd name="T65" fmla="*/ 52 h 58"/>
                  <a:gd name="T66" fmla="*/ 24 w 65"/>
                  <a:gd name="T67" fmla="*/ 44 h 58"/>
                  <a:gd name="T68" fmla="*/ 22 w 65"/>
                  <a:gd name="T69" fmla="*/ 37 h 58"/>
                  <a:gd name="T70" fmla="*/ 21 w 65"/>
                  <a:gd name="T71" fmla="*/ 32 h 58"/>
                  <a:gd name="T72" fmla="*/ 26 w 65"/>
                  <a:gd name="T73" fmla="*/ 26 h 58"/>
                  <a:gd name="T74" fmla="*/ 28 w 65"/>
                  <a:gd name="T75" fmla="*/ 31 h 58"/>
                  <a:gd name="T76" fmla="*/ 39 w 65"/>
                  <a:gd name="T77" fmla="*/ 40 h 58"/>
                  <a:gd name="T78" fmla="*/ 30 w 65"/>
                  <a:gd name="T79" fmla="*/ 31 h 58"/>
                  <a:gd name="T80" fmla="*/ 29 w 65"/>
                  <a:gd name="T81" fmla="*/ 24 h 58"/>
                  <a:gd name="T82" fmla="*/ 29 w 65"/>
                  <a:gd name="T83" fmla="*/ 24 h 58"/>
                  <a:gd name="T84" fmla="*/ 22 w 65"/>
                  <a:gd name="T85" fmla="*/ 8 h 58"/>
                  <a:gd name="T86" fmla="*/ 28 w 65"/>
                  <a:gd name="T87" fmla="*/ 4 h 58"/>
                  <a:gd name="T88" fmla="*/ 32 w 65"/>
                  <a:gd name="T89" fmla="*/ 14 h 58"/>
                  <a:gd name="T90" fmla="*/ 43 w 65"/>
                  <a:gd name="T91" fmla="*/ 20 h 58"/>
                  <a:gd name="T92" fmla="*/ 46 w 65"/>
                  <a:gd name="T93" fmla="*/ 50 h 58"/>
                  <a:gd name="T94" fmla="*/ 12 w 65"/>
                  <a:gd name="T95" fmla="*/ 52 h 58"/>
                  <a:gd name="T96" fmla="*/ 23 w 65"/>
                  <a:gd name="T97" fmla="*/ 52 h 58"/>
                  <a:gd name="T98" fmla="*/ 61 w 65"/>
                  <a:gd name="T99" fmla="*/ 27 h 58"/>
                  <a:gd name="T100" fmla="*/ 48 w 65"/>
                  <a:gd name="T101" fmla="*/ 5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58">
                    <a:moveTo>
                      <a:pt x="64" y="24"/>
                    </a:moveTo>
                    <a:cubicBezTo>
                      <a:pt x="64" y="24"/>
                      <a:pt x="63" y="24"/>
                      <a:pt x="63" y="24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6" y="18"/>
                      <a:pt x="45" y="18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39" y="15"/>
                      <a:pt x="37" y="14"/>
                      <a:pt x="35" y="12"/>
                    </a:cubicBezTo>
                    <a:cubicBezTo>
                      <a:pt x="33" y="10"/>
                      <a:pt x="32" y="8"/>
                      <a:pt x="32" y="6"/>
                    </a:cubicBezTo>
                    <a:cubicBezTo>
                      <a:pt x="31" y="4"/>
                      <a:pt x="31" y="2"/>
                      <a:pt x="30" y="1"/>
                    </a:cubicBezTo>
                    <a:cubicBezTo>
                      <a:pt x="28" y="0"/>
                      <a:pt x="26" y="0"/>
                      <a:pt x="24" y="0"/>
                    </a:cubicBezTo>
                    <a:cubicBezTo>
                      <a:pt x="22" y="1"/>
                      <a:pt x="20" y="4"/>
                      <a:pt x="20" y="7"/>
                    </a:cubicBezTo>
                    <a:cubicBezTo>
                      <a:pt x="19" y="14"/>
                      <a:pt x="22" y="19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2"/>
                      <a:pt x="22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22"/>
                      <a:pt x="3" y="25"/>
                      <a:pt x="3" y="28"/>
                    </a:cubicBezTo>
                    <a:cubicBezTo>
                      <a:pt x="3" y="28"/>
                      <a:pt x="3" y="29"/>
                      <a:pt x="4" y="29"/>
                    </a:cubicBezTo>
                    <a:cubicBezTo>
                      <a:pt x="1" y="30"/>
                      <a:pt x="0" y="32"/>
                      <a:pt x="0" y="34"/>
                    </a:cubicBezTo>
                    <a:cubicBezTo>
                      <a:pt x="0" y="36"/>
                      <a:pt x="1" y="38"/>
                      <a:pt x="2" y="39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3"/>
                      <a:pt x="3" y="45"/>
                      <a:pt x="5" y="46"/>
                    </a:cubicBezTo>
                    <a:cubicBezTo>
                      <a:pt x="5" y="46"/>
                      <a:pt x="5" y="47"/>
                      <a:pt x="5" y="48"/>
                    </a:cubicBezTo>
                    <a:cubicBezTo>
                      <a:pt x="5" y="50"/>
                      <a:pt x="6" y="52"/>
                      <a:pt x="8" y="53"/>
                    </a:cubicBezTo>
                    <a:cubicBezTo>
                      <a:pt x="9" y="53"/>
                      <a:pt x="9" y="54"/>
                      <a:pt x="10" y="55"/>
                    </a:cubicBezTo>
                    <a:cubicBezTo>
                      <a:pt x="13" y="57"/>
                      <a:pt x="24" y="58"/>
                      <a:pt x="30" y="58"/>
                    </a:cubicBezTo>
                    <a:cubicBezTo>
                      <a:pt x="32" y="58"/>
                      <a:pt x="34" y="58"/>
                      <a:pt x="35" y="57"/>
                    </a:cubicBezTo>
                    <a:cubicBezTo>
                      <a:pt x="38" y="57"/>
                      <a:pt x="41" y="56"/>
                      <a:pt x="45" y="54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5" y="56"/>
                      <a:pt x="46" y="56"/>
                      <a:pt x="46" y="56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2" y="56"/>
                      <a:pt x="62" y="55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5"/>
                      <a:pt x="64" y="25"/>
                      <a:pt x="64" y="24"/>
                    </a:cubicBezTo>
                    <a:close/>
                    <a:moveTo>
                      <a:pt x="9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25"/>
                      <a:pt x="24" y="26"/>
                      <a:pt x="24" y="28"/>
                    </a:cubicBezTo>
                    <a:cubicBezTo>
                      <a:pt x="24" y="29"/>
                      <a:pt x="23" y="30"/>
                      <a:pt x="21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30"/>
                      <a:pt x="6" y="29"/>
                      <a:pt x="6" y="28"/>
                    </a:cubicBezTo>
                    <a:cubicBezTo>
                      <a:pt x="6" y="26"/>
                      <a:pt x="8" y="25"/>
                      <a:pt x="9" y="25"/>
                    </a:cubicBezTo>
                    <a:close/>
                    <a:moveTo>
                      <a:pt x="6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2"/>
                      <a:pt x="21" y="33"/>
                      <a:pt x="21" y="34"/>
                    </a:cubicBezTo>
                    <a:cubicBezTo>
                      <a:pt x="21" y="36"/>
                      <a:pt x="19" y="37"/>
                      <a:pt x="1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4" y="37"/>
                      <a:pt x="3" y="36"/>
                      <a:pt x="3" y="34"/>
                    </a:cubicBezTo>
                    <a:cubicBezTo>
                      <a:pt x="3" y="33"/>
                      <a:pt x="4" y="32"/>
                      <a:pt x="6" y="32"/>
                    </a:cubicBezTo>
                    <a:close/>
                    <a:moveTo>
                      <a:pt x="8" y="39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2" y="39"/>
                      <a:pt x="23" y="40"/>
                      <a:pt x="23" y="41"/>
                    </a:cubicBezTo>
                    <a:cubicBezTo>
                      <a:pt x="23" y="42"/>
                      <a:pt x="22" y="43"/>
                      <a:pt x="20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6" y="43"/>
                      <a:pt x="5" y="42"/>
                      <a:pt x="5" y="41"/>
                    </a:cubicBezTo>
                    <a:cubicBezTo>
                      <a:pt x="5" y="40"/>
                      <a:pt x="6" y="39"/>
                      <a:pt x="8" y="39"/>
                    </a:cubicBezTo>
                    <a:close/>
                    <a:moveTo>
                      <a:pt x="11" y="45"/>
                    </a:moveTo>
                    <a:cubicBezTo>
                      <a:pt x="20" y="45"/>
                      <a:pt x="20" y="45"/>
                      <a:pt x="20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5" y="45"/>
                      <a:pt x="26" y="47"/>
                      <a:pt x="26" y="48"/>
                    </a:cubicBezTo>
                    <a:cubicBezTo>
                      <a:pt x="26" y="49"/>
                      <a:pt x="25" y="50"/>
                      <a:pt x="23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9" y="50"/>
                      <a:pt x="8" y="49"/>
                      <a:pt x="8" y="48"/>
                    </a:cubicBezTo>
                    <a:cubicBezTo>
                      <a:pt x="8" y="47"/>
                      <a:pt x="9" y="45"/>
                      <a:pt x="11" y="45"/>
                    </a:cubicBezTo>
                    <a:close/>
                    <a:moveTo>
                      <a:pt x="23" y="52"/>
                    </a:moveTo>
                    <a:cubicBezTo>
                      <a:pt x="26" y="52"/>
                      <a:pt x="28" y="50"/>
                      <a:pt x="28" y="48"/>
                    </a:cubicBezTo>
                    <a:cubicBezTo>
                      <a:pt x="28" y="46"/>
                      <a:pt x="26" y="44"/>
                      <a:pt x="24" y="44"/>
                    </a:cubicBezTo>
                    <a:cubicBezTo>
                      <a:pt x="25" y="43"/>
                      <a:pt x="25" y="42"/>
                      <a:pt x="25" y="41"/>
                    </a:cubicBezTo>
                    <a:cubicBezTo>
                      <a:pt x="25" y="39"/>
                      <a:pt x="24" y="38"/>
                      <a:pt x="22" y="37"/>
                    </a:cubicBezTo>
                    <a:cubicBezTo>
                      <a:pt x="22" y="36"/>
                      <a:pt x="23" y="35"/>
                      <a:pt x="23" y="34"/>
                    </a:cubicBezTo>
                    <a:cubicBezTo>
                      <a:pt x="23" y="33"/>
                      <a:pt x="22" y="33"/>
                      <a:pt x="21" y="32"/>
                    </a:cubicBezTo>
                    <a:cubicBezTo>
                      <a:pt x="24" y="32"/>
                      <a:pt x="26" y="30"/>
                      <a:pt x="26" y="28"/>
                    </a:cubicBezTo>
                    <a:cubicBezTo>
                      <a:pt x="26" y="27"/>
                      <a:pt x="26" y="26"/>
                      <a:pt x="26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7"/>
                      <a:pt x="28" y="29"/>
                      <a:pt x="28" y="31"/>
                    </a:cubicBezTo>
                    <a:cubicBezTo>
                      <a:pt x="29" y="38"/>
                      <a:pt x="37" y="41"/>
                      <a:pt x="37" y="41"/>
                    </a:cubicBezTo>
                    <a:cubicBezTo>
                      <a:pt x="38" y="41"/>
                      <a:pt x="38" y="41"/>
                      <a:pt x="39" y="40"/>
                    </a:cubicBezTo>
                    <a:cubicBezTo>
                      <a:pt x="39" y="40"/>
                      <a:pt x="38" y="39"/>
                      <a:pt x="38" y="39"/>
                    </a:cubicBezTo>
                    <a:cubicBezTo>
                      <a:pt x="38" y="39"/>
                      <a:pt x="31" y="37"/>
                      <a:pt x="30" y="31"/>
                    </a:cubicBezTo>
                    <a:cubicBezTo>
                      <a:pt x="30" y="28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3"/>
                    </a:cubicBezTo>
                    <a:cubicBezTo>
                      <a:pt x="29" y="23"/>
                      <a:pt x="21" y="16"/>
                      <a:pt x="22" y="8"/>
                    </a:cubicBezTo>
                    <a:cubicBezTo>
                      <a:pt x="23" y="5"/>
                      <a:pt x="24" y="4"/>
                      <a:pt x="25" y="3"/>
                    </a:cubicBezTo>
                    <a:cubicBezTo>
                      <a:pt x="26" y="3"/>
                      <a:pt x="27" y="3"/>
                      <a:pt x="28" y="4"/>
                    </a:cubicBezTo>
                    <a:cubicBezTo>
                      <a:pt x="28" y="4"/>
                      <a:pt x="29" y="5"/>
                      <a:pt x="29" y="7"/>
                    </a:cubicBezTo>
                    <a:cubicBezTo>
                      <a:pt x="30" y="9"/>
                      <a:pt x="31" y="11"/>
                      <a:pt x="32" y="14"/>
                    </a:cubicBezTo>
                    <a:cubicBezTo>
                      <a:pt x="35" y="17"/>
                      <a:pt x="38" y="18"/>
                      <a:pt x="40" y="19"/>
                    </a:cubicBezTo>
                    <a:cubicBezTo>
                      <a:pt x="41" y="19"/>
                      <a:pt x="42" y="20"/>
                      <a:pt x="43" y="20"/>
                    </a:cubicBezTo>
                    <a:cubicBezTo>
                      <a:pt x="44" y="21"/>
                      <a:pt x="47" y="25"/>
                      <a:pt x="48" y="26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52"/>
                      <a:pt x="39" y="54"/>
                      <a:pt x="34" y="54"/>
                    </a:cubicBezTo>
                    <a:cubicBezTo>
                      <a:pt x="27" y="55"/>
                      <a:pt x="14" y="54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23" y="52"/>
                    </a:lnTo>
                    <a:close/>
                    <a:moveTo>
                      <a:pt x="50" y="26"/>
                    </a:moveTo>
                    <a:cubicBezTo>
                      <a:pt x="61" y="27"/>
                      <a:pt x="61" y="27"/>
                      <a:pt x="61" y="27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8" y="53"/>
                      <a:pt x="48" y="53"/>
                      <a:pt x="48" y="53"/>
                    </a:cubicBezTo>
                    <a:lnTo>
                      <a:pt x="50" y="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109" name="ïṣḷíde"/>
              <p:cNvSpPr/>
              <p:nvPr/>
            </p:nvSpPr>
            <p:spPr bwMode="auto">
              <a:xfrm>
                <a:off x="8014315" y="3728737"/>
                <a:ext cx="236963" cy="159712"/>
              </a:xfrm>
              <a:custGeom>
                <a:avLst/>
                <a:gdLst>
                  <a:gd name="T0" fmla="*/ 58 w 58"/>
                  <a:gd name="T1" fmla="*/ 18 h 38"/>
                  <a:gd name="T2" fmla="*/ 31 w 58"/>
                  <a:gd name="T3" fmla="*/ 0 h 38"/>
                  <a:gd name="T4" fmla="*/ 1 w 58"/>
                  <a:gd name="T5" fmla="*/ 18 h 38"/>
                  <a:gd name="T6" fmla="*/ 0 w 58"/>
                  <a:gd name="T7" fmla="*/ 20 h 38"/>
                  <a:gd name="T8" fmla="*/ 31 w 58"/>
                  <a:gd name="T9" fmla="*/ 38 h 38"/>
                  <a:gd name="T10" fmla="*/ 58 w 58"/>
                  <a:gd name="T11" fmla="*/ 20 h 38"/>
                  <a:gd name="T12" fmla="*/ 58 w 58"/>
                  <a:gd name="T13" fmla="*/ 18 h 38"/>
                  <a:gd name="T14" fmla="*/ 18 w 58"/>
                  <a:gd name="T15" fmla="*/ 19 h 38"/>
                  <a:gd name="T16" fmla="*/ 16 w 58"/>
                  <a:gd name="T17" fmla="*/ 19 h 38"/>
                  <a:gd name="T18" fmla="*/ 28 w 58"/>
                  <a:gd name="T19" fmla="*/ 34 h 38"/>
                  <a:gd name="T20" fmla="*/ 4 w 58"/>
                  <a:gd name="T21" fmla="*/ 19 h 38"/>
                  <a:gd name="T22" fmla="*/ 27 w 58"/>
                  <a:gd name="T23" fmla="*/ 4 h 38"/>
                  <a:gd name="T24" fmla="*/ 19 w 58"/>
                  <a:gd name="T25" fmla="*/ 9 h 38"/>
                  <a:gd name="T26" fmla="*/ 21 w 58"/>
                  <a:gd name="T27" fmla="*/ 10 h 38"/>
                  <a:gd name="T28" fmla="*/ 31 w 58"/>
                  <a:gd name="T29" fmla="*/ 5 h 38"/>
                  <a:gd name="T30" fmla="*/ 45 w 58"/>
                  <a:gd name="T31" fmla="*/ 19 h 38"/>
                  <a:gd name="T32" fmla="*/ 31 w 58"/>
                  <a:gd name="T33" fmla="*/ 33 h 38"/>
                  <a:gd name="T34" fmla="*/ 18 w 58"/>
                  <a:gd name="T35" fmla="*/ 19 h 38"/>
                  <a:gd name="T36" fmla="*/ 36 w 58"/>
                  <a:gd name="T37" fmla="*/ 34 h 38"/>
                  <a:gd name="T38" fmla="*/ 47 w 58"/>
                  <a:gd name="T39" fmla="*/ 19 h 38"/>
                  <a:gd name="T40" fmla="*/ 38 w 58"/>
                  <a:gd name="T41" fmla="*/ 4 h 38"/>
                  <a:gd name="T42" fmla="*/ 55 w 58"/>
                  <a:gd name="T43" fmla="*/ 19 h 38"/>
                  <a:gd name="T44" fmla="*/ 36 w 58"/>
                  <a:gd name="T45" fmla="*/ 34 h 38"/>
                  <a:gd name="T46" fmla="*/ 40 w 58"/>
                  <a:gd name="T47" fmla="*/ 19 h 38"/>
                  <a:gd name="T48" fmla="*/ 31 w 58"/>
                  <a:gd name="T49" fmla="*/ 28 h 38"/>
                  <a:gd name="T50" fmla="*/ 23 w 58"/>
                  <a:gd name="T51" fmla="*/ 19 h 38"/>
                  <a:gd name="T52" fmla="*/ 31 w 58"/>
                  <a:gd name="T53" fmla="*/ 19 h 38"/>
                  <a:gd name="T54" fmla="*/ 24 w 58"/>
                  <a:gd name="T55" fmla="*/ 14 h 38"/>
                  <a:gd name="T56" fmla="*/ 31 w 58"/>
                  <a:gd name="T57" fmla="*/ 10 h 38"/>
                  <a:gd name="T58" fmla="*/ 40 w 58"/>
                  <a:gd name="T5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38">
                    <a:moveTo>
                      <a:pt x="58" y="18"/>
                    </a:moveTo>
                    <a:cubicBezTo>
                      <a:pt x="57" y="18"/>
                      <a:pt x="47" y="0"/>
                      <a:pt x="31" y="0"/>
                    </a:cubicBezTo>
                    <a:cubicBezTo>
                      <a:pt x="15" y="0"/>
                      <a:pt x="1" y="17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1" y="21"/>
                      <a:pt x="13" y="38"/>
                      <a:pt x="31" y="38"/>
                    </a:cubicBezTo>
                    <a:cubicBezTo>
                      <a:pt x="49" y="38"/>
                      <a:pt x="57" y="20"/>
                      <a:pt x="58" y="20"/>
                    </a:cubicBezTo>
                    <a:cubicBezTo>
                      <a:pt x="58" y="19"/>
                      <a:pt x="58" y="19"/>
                      <a:pt x="58" y="18"/>
                    </a:cubicBezTo>
                    <a:close/>
                    <a:moveTo>
                      <a:pt x="18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7"/>
                      <a:pt x="21" y="33"/>
                      <a:pt x="28" y="34"/>
                    </a:cubicBezTo>
                    <a:cubicBezTo>
                      <a:pt x="16" y="33"/>
                      <a:pt x="6" y="22"/>
                      <a:pt x="4" y="19"/>
                    </a:cubicBezTo>
                    <a:cubicBezTo>
                      <a:pt x="6" y="16"/>
                      <a:pt x="16" y="6"/>
                      <a:pt x="27" y="4"/>
                    </a:cubicBezTo>
                    <a:cubicBezTo>
                      <a:pt x="24" y="5"/>
                      <a:pt x="21" y="7"/>
                      <a:pt x="19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7"/>
                      <a:pt x="27" y="5"/>
                      <a:pt x="31" y="5"/>
                    </a:cubicBezTo>
                    <a:cubicBezTo>
                      <a:pt x="39" y="5"/>
                      <a:pt x="45" y="11"/>
                      <a:pt x="45" y="19"/>
                    </a:cubicBezTo>
                    <a:cubicBezTo>
                      <a:pt x="45" y="27"/>
                      <a:pt x="39" y="33"/>
                      <a:pt x="31" y="33"/>
                    </a:cubicBezTo>
                    <a:cubicBezTo>
                      <a:pt x="24" y="33"/>
                      <a:pt x="18" y="27"/>
                      <a:pt x="18" y="19"/>
                    </a:cubicBezTo>
                    <a:close/>
                    <a:moveTo>
                      <a:pt x="36" y="34"/>
                    </a:moveTo>
                    <a:cubicBezTo>
                      <a:pt x="42" y="32"/>
                      <a:pt x="47" y="26"/>
                      <a:pt x="47" y="19"/>
                    </a:cubicBezTo>
                    <a:cubicBezTo>
                      <a:pt x="47" y="12"/>
                      <a:pt x="43" y="7"/>
                      <a:pt x="38" y="4"/>
                    </a:cubicBezTo>
                    <a:cubicBezTo>
                      <a:pt x="47" y="8"/>
                      <a:pt x="53" y="17"/>
                      <a:pt x="55" y="19"/>
                    </a:cubicBezTo>
                    <a:cubicBezTo>
                      <a:pt x="53" y="22"/>
                      <a:pt x="47" y="32"/>
                      <a:pt x="36" y="34"/>
                    </a:cubicBezTo>
                    <a:close/>
                    <a:moveTo>
                      <a:pt x="40" y="19"/>
                    </a:moveTo>
                    <a:cubicBezTo>
                      <a:pt x="40" y="24"/>
                      <a:pt x="36" y="28"/>
                      <a:pt x="31" y="28"/>
                    </a:cubicBezTo>
                    <a:cubicBezTo>
                      <a:pt x="27" y="28"/>
                      <a:pt x="23" y="24"/>
                      <a:pt x="23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2"/>
                      <a:pt x="29" y="10"/>
                      <a:pt x="31" y="10"/>
                    </a:cubicBezTo>
                    <a:cubicBezTo>
                      <a:pt x="36" y="10"/>
                      <a:pt x="40" y="14"/>
                      <a:pt x="40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grpSp>
            <p:nvGrpSpPr>
              <p:cNvPr id="110" name="îśľïḓé"/>
              <p:cNvGrpSpPr/>
              <p:nvPr/>
            </p:nvGrpSpPr>
            <p:grpSpPr>
              <a:xfrm>
                <a:off x="5178411" y="3478838"/>
                <a:ext cx="1967226" cy="3379165"/>
                <a:chOff x="3724275" y="1833563"/>
                <a:chExt cx="1316038" cy="2260600"/>
              </a:xfrm>
            </p:grpSpPr>
            <p:sp>
              <p:nvSpPr>
                <p:cNvPr id="111" name="ïşlîḋè"/>
                <p:cNvSpPr/>
                <p:nvPr/>
              </p:nvSpPr>
              <p:spPr bwMode="auto">
                <a:xfrm>
                  <a:off x="4216400" y="2362201"/>
                  <a:ext cx="330200" cy="381000"/>
                </a:xfrm>
                <a:custGeom>
                  <a:avLst/>
                  <a:gdLst>
                    <a:gd name="T0" fmla="*/ 208 w 208"/>
                    <a:gd name="T1" fmla="*/ 240 h 240"/>
                    <a:gd name="T2" fmla="*/ 0 w 208"/>
                    <a:gd name="T3" fmla="*/ 240 h 240"/>
                    <a:gd name="T4" fmla="*/ 8 w 208"/>
                    <a:gd name="T5" fmla="*/ 0 h 240"/>
                    <a:gd name="T6" fmla="*/ 199 w 208"/>
                    <a:gd name="T7" fmla="*/ 0 h 240"/>
                    <a:gd name="T8" fmla="*/ 208 w 208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240">
                      <a:moveTo>
                        <a:pt x="208" y="240"/>
                      </a:moveTo>
                      <a:lnTo>
                        <a:pt x="0" y="240"/>
                      </a:lnTo>
                      <a:lnTo>
                        <a:pt x="8" y="0"/>
                      </a:lnTo>
                      <a:lnTo>
                        <a:pt x="199" y="0"/>
                      </a:lnTo>
                      <a:lnTo>
                        <a:pt x="208" y="240"/>
                      </a:lnTo>
                      <a:close/>
                    </a:path>
                  </a:pathLst>
                </a:custGeom>
                <a:solidFill>
                  <a:srgbClr val="F1C9A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2" name="íş1idé"/>
                <p:cNvSpPr/>
                <p:nvPr/>
              </p:nvSpPr>
              <p:spPr bwMode="auto">
                <a:xfrm>
                  <a:off x="4111625" y="1833563"/>
                  <a:ext cx="538163" cy="676275"/>
                </a:xfrm>
                <a:custGeom>
                  <a:avLst/>
                  <a:gdLst>
                    <a:gd name="T0" fmla="*/ 179 w 179"/>
                    <a:gd name="T1" fmla="*/ 109 h 226"/>
                    <a:gd name="T2" fmla="*/ 90 w 179"/>
                    <a:gd name="T3" fmla="*/ 0 h 226"/>
                    <a:gd name="T4" fmla="*/ 0 w 179"/>
                    <a:gd name="T5" fmla="*/ 109 h 226"/>
                    <a:gd name="T6" fmla="*/ 42 w 179"/>
                    <a:gd name="T7" fmla="*/ 194 h 226"/>
                    <a:gd name="T8" fmla="*/ 49 w 179"/>
                    <a:gd name="T9" fmla="*/ 218 h 226"/>
                    <a:gd name="T10" fmla="*/ 59 w 179"/>
                    <a:gd name="T11" fmla="*/ 226 h 226"/>
                    <a:gd name="T12" fmla="*/ 121 w 179"/>
                    <a:gd name="T13" fmla="*/ 226 h 226"/>
                    <a:gd name="T14" fmla="*/ 131 w 179"/>
                    <a:gd name="T15" fmla="*/ 218 h 226"/>
                    <a:gd name="T16" fmla="*/ 138 w 179"/>
                    <a:gd name="T17" fmla="*/ 194 h 226"/>
                    <a:gd name="T18" fmla="*/ 179 w 179"/>
                    <a:gd name="T19" fmla="*/ 109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9" h="226">
                      <a:moveTo>
                        <a:pt x="179" y="109"/>
                      </a:moveTo>
                      <a:cubicBezTo>
                        <a:pt x="179" y="54"/>
                        <a:pt x="171" y="0"/>
                        <a:pt x="90" y="0"/>
                      </a:cubicBezTo>
                      <a:cubicBezTo>
                        <a:pt x="7" y="0"/>
                        <a:pt x="0" y="54"/>
                        <a:pt x="0" y="109"/>
                      </a:cubicBezTo>
                      <a:cubicBezTo>
                        <a:pt x="0" y="145"/>
                        <a:pt x="17" y="176"/>
                        <a:pt x="42" y="194"/>
                      </a:cubicBezTo>
                      <a:cubicBezTo>
                        <a:pt x="49" y="218"/>
                        <a:pt x="49" y="218"/>
                        <a:pt x="49" y="218"/>
                      </a:cubicBezTo>
                      <a:cubicBezTo>
                        <a:pt x="50" y="223"/>
                        <a:pt x="55" y="226"/>
                        <a:pt x="59" y="226"/>
                      </a:cubicBezTo>
                      <a:cubicBezTo>
                        <a:pt x="121" y="226"/>
                        <a:pt x="121" y="226"/>
                        <a:pt x="121" y="226"/>
                      </a:cubicBezTo>
                      <a:cubicBezTo>
                        <a:pt x="125" y="226"/>
                        <a:pt x="130" y="223"/>
                        <a:pt x="131" y="218"/>
                      </a:cubicBezTo>
                      <a:cubicBezTo>
                        <a:pt x="138" y="194"/>
                        <a:pt x="138" y="194"/>
                        <a:pt x="138" y="194"/>
                      </a:cubicBezTo>
                      <a:cubicBezTo>
                        <a:pt x="163" y="176"/>
                        <a:pt x="179" y="145"/>
                        <a:pt x="179" y="109"/>
                      </a:cubicBezTo>
                      <a:close/>
                    </a:path>
                  </a:pathLst>
                </a:custGeom>
                <a:solidFill>
                  <a:srgbClr val="634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3" name="iṧļïḑe"/>
                <p:cNvSpPr/>
                <p:nvPr/>
              </p:nvSpPr>
              <p:spPr bwMode="auto">
                <a:xfrm>
                  <a:off x="3724275" y="2557463"/>
                  <a:ext cx="1316038" cy="1536700"/>
                </a:xfrm>
                <a:custGeom>
                  <a:avLst/>
                  <a:gdLst>
                    <a:gd name="T0" fmla="*/ 405 w 438"/>
                    <a:gd name="T1" fmla="*/ 60 h 514"/>
                    <a:gd name="T2" fmla="*/ 287 w 438"/>
                    <a:gd name="T3" fmla="*/ 28 h 514"/>
                    <a:gd name="T4" fmla="*/ 282 w 438"/>
                    <a:gd name="T5" fmla="*/ 8 h 514"/>
                    <a:gd name="T6" fmla="*/ 219 w 438"/>
                    <a:gd name="T7" fmla="*/ 0 h 514"/>
                    <a:gd name="T8" fmla="*/ 156 w 438"/>
                    <a:gd name="T9" fmla="*/ 8 h 514"/>
                    <a:gd name="T10" fmla="*/ 152 w 438"/>
                    <a:gd name="T11" fmla="*/ 28 h 514"/>
                    <a:gd name="T12" fmla="*/ 33 w 438"/>
                    <a:gd name="T13" fmla="*/ 60 h 514"/>
                    <a:gd name="T14" fmla="*/ 0 w 438"/>
                    <a:gd name="T15" fmla="*/ 93 h 514"/>
                    <a:gd name="T16" fmla="*/ 7 w 438"/>
                    <a:gd name="T17" fmla="*/ 258 h 514"/>
                    <a:gd name="T18" fmla="*/ 65 w 438"/>
                    <a:gd name="T19" fmla="*/ 344 h 514"/>
                    <a:gd name="T20" fmla="*/ 35 w 438"/>
                    <a:gd name="T21" fmla="*/ 514 h 514"/>
                    <a:gd name="T22" fmla="*/ 402 w 438"/>
                    <a:gd name="T23" fmla="*/ 514 h 514"/>
                    <a:gd name="T24" fmla="*/ 371 w 438"/>
                    <a:gd name="T25" fmla="*/ 344 h 514"/>
                    <a:gd name="T26" fmla="*/ 431 w 438"/>
                    <a:gd name="T27" fmla="*/ 258 h 514"/>
                    <a:gd name="T28" fmla="*/ 438 w 438"/>
                    <a:gd name="T29" fmla="*/ 93 h 514"/>
                    <a:gd name="T30" fmla="*/ 405 w 438"/>
                    <a:gd name="T31" fmla="*/ 6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38" h="514">
                      <a:moveTo>
                        <a:pt x="405" y="60"/>
                      </a:moveTo>
                      <a:cubicBezTo>
                        <a:pt x="287" y="28"/>
                        <a:pt x="287" y="28"/>
                        <a:pt x="287" y="28"/>
                      </a:cubicBezTo>
                      <a:cubicBezTo>
                        <a:pt x="282" y="8"/>
                        <a:pt x="282" y="8"/>
                        <a:pt x="282" y="8"/>
                      </a:cubicBezTo>
                      <a:cubicBezTo>
                        <a:pt x="282" y="8"/>
                        <a:pt x="235" y="0"/>
                        <a:pt x="219" y="0"/>
                      </a:cubicBezTo>
                      <a:cubicBezTo>
                        <a:pt x="203" y="0"/>
                        <a:pt x="156" y="8"/>
                        <a:pt x="156" y="8"/>
                      </a:cubicBezTo>
                      <a:cubicBezTo>
                        <a:pt x="152" y="28"/>
                        <a:pt x="152" y="28"/>
                        <a:pt x="152" y="28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5" y="66"/>
                        <a:pt x="0" y="75"/>
                        <a:pt x="0" y="93"/>
                      </a:cubicBezTo>
                      <a:cubicBezTo>
                        <a:pt x="0" y="93"/>
                        <a:pt x="3" y="213"/>
                        <a:pt x="7" y="258"/>
                      </a:cubicBezTo>
                      <a:cubicBezTo>
                        <a:pt x="9" y="285"/>
                        <a:pt x="15" y="341"/>
                        <a:pt x="65" y="344"/>
                      </a:cubicBezTo>
                      <a:cubicBezTo>
                        <a:pt x="35" y="514"/>
                        <a:pt x="35" y="514"/>
                        <a:pt x="35" y="514"/>
                      </a:cubicBezTo>
                      <a:cubicBezTo>
                        <a:pt x="402" y="514"/>
                        <a:pt x="402" y="514"/>
                        <a:pt x="402" y="514"/>
                      </a:cubicBezTo>
                      <a:cubicBezTo>
                        <a:pt x="371" y="344"/>
                        <a:pt x="371" y="344"/>
                        <a:pt x="371" y="344"/>
                      </a:cubicBezTo>
                      <a:cubicBezTo>
                        <a:pt x="424" y="344"/>
                        <a:pt x="428" y="285"/>
                        <a:pt x="431" y="258"/>
                      </a:cubicBezTo>
                      <a:cubicBezTo>
                        <a:pt x="436" y="213"/>
                        <a:pt x="438" y="93"/>
                        <a:pt x="438" y="93"/>
                      </a:cubicBezTo>
                      <a:cubicBezTo>
                        <a:pt x="438" y="75"/>
                        <a:pt x="425" y="67"/>
                        <a:pt x="405" y="6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" name="išļiḓè"/>
            <p:cNvGrpSpPr/>
            <p:nvPr/>
          </p:nvGrpSpPr>
          <p:grpSpPr>
            <a:xfrm>
              <a:off x="1241885" y="2035633"/>
              <a:ext cx="2992390" cy="1230097"/>
              <a:chOff x="5247276" y="1920639"/>
              <a:chExt cx="2217749" cy="1230097"/>
            </a:xfrm>
          </p:grpSpPr>
          <p:sp>
            <p:nvSpPr>
              <p:cNvPr id="25" name="iš1íde"/>
              <p:cNvSpPr/>
              <p:nvPr/>
            </p:nvSpPr>
            <p:spPr bwMode="auto">
              <a:xfrm>
                <a:off x="5320148" y="2333519"/>
                <a:ext cx="2144877" cy="817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函数定义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函数调用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函数说明文档</a:t>
                </a:r>
                <a:endParaRPr lang="en-US" altLang="zh-CN" sz="1100" dirty="0"/>
              </a:p>
            </p:txBody>
          </p:sp>
          <p:sp>
            <p:nvSpPr>
              <p:cNvPr id="26" name="iṥ1íḑe"/>
              <p:cNvSpPr txBox="1"/>
              <p:nvPr/>
            </p:nvSpPr>
            <p:spPr bwMode="auto">
              <a:xfrm>
                <a:off x="5247276" y="1920639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</a:t>
                </a:r>
                <a:r>
                  <a:rPr lang="zh-CN" altLang="en-US" sz="1800" b="1" dirty="0"/>
                  <a:t>函数基础</a:t>
                </a:r>
                <a:endParaRPr lang="en-US" altLang="zh-CN" sz="1800" b="1" dirty="0"/>
              </a:p>
            </p:txBody>
          </p:sp>
        </p:grpSp>
        <p:grpSp>
          <p:nvGrpSpPr>
            <p:cNvPr id="5" name="îŝľîde"/>
            <p:cNvGrpSpPr/>
            <p:nvPr/>
          </p:nvGrpSpPr>
          <p:grpSpPr>
            <a:xfrm>
              <a:off x="1241885" y="3654709"/>
              <a:ext cx="2942717" cy="1130291"/>
              <a:chOff x="5247276" y="1920639"/>
              <a:chExt cx="2180935" cy="1130291"/>
            </a:xfrm>
          </p:grpSpPr>
          <p:sp>
            <p:nvSpPr>
              <p:cNvPr id="23" name="îŝḷïde"/>
              <p:cNvSpPr/>
              <p:nvPr/>
            </p:nvSpPr>
            <p:spPr bwMode="auto">
              <a:xfrm>
                <a:off x="5320148" y="2333519"/>
                <a:ext cx="2108063" cy="717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return  </a:t>
                </a:r>
                <a:r>
                  <a:rPr lang="zh-CN" altLang="en-US" sz="1100" dirty="0"/>
                  <a:t>语句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多个返回值情况</a:t>
                </a:r>
                <a:endParaRPr lang="en-US" altLang="zh-CN" sz="1100" dirty="0"/>
              </a:p>
            </p:txBody>
          </p:sp>
          <p:sp>
            <p:nvSpPr>
              <p:cNvPr id="24" name="íṣľíḋê"/>
              <p:cNvSpPr txBox="1"/>
              <p:nvPr/>
            </p:nvSpPr>
            <p:spPr bwMode="auto">
              <a:xfrm>
                <a:off x="5247276" y="1920639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</a:t>
                </a:r>
                <a:r>
                  <a:rPr lang="zh-CN" altLang="en-US" b="1" dirty="0"/>
                  <a:t>函数返回值</a:t>
                </a:r>
                <a:endParaRPr lang="en-US" altLang="zh-CN" sz="1800" b="1" dirty="0"/>
              </a:p>
            </p:txBody>
          </p:sp>
        </p:grpSp>
        <p:grpSp>
          <p:nvGrpSpPr>
            <p:cNvPr id="7" name="ïṩlíḍe"/>
            <p:cNvGrpSpPr/>
            <p:nvPr/>
          </p:nvGrpSpPr>
          <p:grpSpPr>
            <a:xfrm>
              <a:off x="8682184" y="2035633"/>
              <a:ext cx="2844393" cy="1200016"/>
              <a:chOff x="4897502" y="1920639"/>
              <a:chExt cx="2108063" cy="1200016"/>
            </a:xfrm>
          </p:grpSpPr>
          <p:sp>
            <p:nvSpPr>
              <p:cNvPr id="19" name="ïṥḻiḑé"/>
              <p:cNvSpPr/>
              <p:nvPr/>
            </p:nvSpPr>
            <p:spPr bwMode="auto">
              <a:xfrm>
                <a:off x="4897502" y="2333519"/>
                <a:ext cx="2108063" cy="78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函数传参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缺省参数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不定长参数</a:t>
                </a:r>
                <a:endParaRPr lang="en-US" altLang="zh-CN" sz="1100" dirty="0"/>
              </a:p>
            </p:txBody>
          </p:sp>
          <p:sp>
            <p:nvSpPr>
              <p:cNvPr id="20" name="i$ľïḍè"/>
              <p:cNvSpPr txBox="1"/>
              <p:nvPr/>
            </p:nvSpPr>
            <p:spPr bwMode="auto">
              <a:xfrm>
                <a:off x="4897502" y="1920639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</a:t>
                </a:r>
                <a:r>
                  <a:rPr lang="zh-CN" altLang="en-US" sz="1800" b="1" dirty="0"/>
                  <a:t>函数参数</a:t>
                </a:r>
                <a:endParaRPr lang="en-US" altLang="zh-CN" sz="1800" b="1" dirty="0"/>
              </a:p>
            </p:txBody>
          </p:sp>
        </p:grpSp>
        <p:grpSp>
          <p:nvGrpSpPr>
            <p:cNvPr id="8" name="ïśļíḓê"/>
            <p:cNvGrpSpPr/>
            <p:nvPr/>
          </p:nvGrpSpPr>
          <p:grpSpPr>
            <a:xfrm>
              <a:off x="8682184" y="3654709"/>
              <a:ext cx="2844393" cy="2793901"/>
              <a:chOff x="4897502" y="1920639"/>
              <a:chExt cx="2108063" cy="2793901"/>
            </a:xfrm>
          </p:grpSpPr>
          <p:sp>
            <p:nvSpPr>
              <p:cNvPr id="17" name="ï$ḷîḍê"/>
              <p:cNvSpPr/>
              <p:nvPr/>
            </p:nvSpPr>
            <p:spPr bwMode="auto">
              <a:xfrm>
                <a:off x="4897502" y="2333519"/>
                <a:ext cx="2108063" cy="2381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函数嵌套调用方法</a:t>
                </a:r>
                <a:endParaRPr lang="en-US" altLang="zh-CN" sz="1100" dirty="0"/>
              </a:p>
            </p:txBody>
          </p:sp>
          <p:sp>
            <p:nvSpPr>
              <p:cNvPr id="18" name="ïṧļidè"/>
              <p:cNvSpPr txBox="1"/>
              <p:nvPr/>
            </p:nvSpPr>
            <p:spPr bwMode="auto">
              <a:xfrm>
                <a:off x="4897502" y="1920639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04.</a:t>
                </a:r>
                <a:r>
                  <a:rPr lang="zh-CN" altLang="en-US" sz="1800" b="1" dirty="0"/>
                  <a:t>函数嵌套调用</a:t>
                </a:r>
                <a:endParaRPr lang="en-US" altLang="zh-CN" sz="1800" b="1" dirty="0"/>
              </a:p>
            </p:txBody>
          </p:sp>
        </p:grpSp>
        <p:grpSp>
          <p:nvGrpSpPr>
            <p:cNvPr id="10" name="isľiḓè"/>
            <p:cNvGrpSpPr/>
            <p:nvPr/>
          </p:nvGrpSpPr>
          <p:grpSpPr>
            <a:xfrm>
              <a:off x="669925" y="3345313"/>
              <a:ext cx="2944414" cy="1534287"/>
              <a:chOff x="669925" y="3345313"/>
              <a:chExt cx="2944414" cy="1534287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669925" y="3345313"/>
                <a:ext cx="294441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69925" y="4879600"/>
                <a:ext cx="294441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8690969" y="3345313"/>
              <a:ext cx="284740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690969" y="6581787"/>
              <a:ext cx="284740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8961" y="3021013"/>
            <a:ext cx="894080" cy="679450"/>
            <a:chOff x="4862127" y="3409950"/>
            <a:chExt cx="894458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62127" y="3409950"/>
              <a:ext cx="894458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  <a:endParaRPr lang="zh-CN" altLang="zh-CN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f13f3ba-165c-4565-9dd0-653297e2732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36451"/>
            <a:ext cx="10475813" cy="4086506"/>
            <a:chOff x="1044675" y="1536702"/>
            <a:chExt cx="10475813" cy="4086506"/>
          </a:xfrm>
        </p:grpSpPr>
        <p:grpSp>
          <p:nvGrpSpPr>
            <p:cNvPr id="5" name="ïSlîḍè"/>
            <p:cNvGrpSpPr/>
            <p:nvPr/>
          </p:nvGrpSpPr>
          <p:grpSpPr>
            <a:xfrm>
              <a:off x="5892462" y="1571536"/>
              <a:ext cx="1026882" cy="1017937"/>
              <a:chOff x="4962256" y="1661937"/>
              <a:chExt cx="696134" cy="690072"/>
            </a:xfrm>
          </p:grpSpPr>
          <p:sp>
            <p:nvSpPr>
              <p:cNvPr id="134" name="íşľïḑe"/>
              <p:cNvSpPr/>
              <p:nvPr/>
            </p:nvSpPr>
            <p:spPr bwMode="auto">
              <a:xfrm>
                <a:off x="4962256" y="1661937"/>
                <a:ext cx="696134" cy="690072"/>
              </a:xfrm>
              <a:prstGeom prst="roundRect">
                <a:avLst/>
              </a:prstGeom>
              <a:solidFill>
                <a:srgbClr val="C81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iṡ1ïḑé"/>
              <p:cNvSpPr/>
              <p:nvPr/>
            </p:nvSpPr>
            <p:spPr>
              <a:xfrm>
                <a:off x="5137974" y="1867633"/>
                <a:ext cx="368202" cy="354594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2" name="î$lïde"/>
            <p:cNvSpPr txBox="1"/>
            <p:nvPr/>
          </p:nvSpPr>
          <p:spPr bwMode="auto">
            <a:xfrm>
              <a:off x="7055390" y="1897218"/>
              <a:ext cx="446509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Lambda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表达式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íSľíḑe"/>
            <p:cNvSpPr/>
            <p:nvPr/>
          </p:nvSpPr>
          <p:spPr>
            <a:xfrm>
              <a:off x="6166553" y="3465295"/>
              <a:ext cx="543143" cy="52306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îṥḻiḋê"/>
            <p:cNvSpPr/>
            <p:nvPr/>
          </p:nvSpPr>
          <p:spPr>
            <a:xfrm>
              <a:off x="6164972" y="4735022"/>
              <a:ext cx="543143" cy="52306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5770935" y="2654141"/>
              <a:ext cx="559563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>
              <a:off x="5923269" y="5623208"/>
              <a:ext cx="559563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îṧḻiď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/>
            <p:nvPr/>
          </p:nvGrpSpPr>
          <p:grpSpPr>
            <a:xfrm>
              <a:off x="1044675" y="1536702"/>
              <a:ext cx="3687752" cy="3694718"/>
              <a:chOff x="3379788" y="949326"/>
              <a:chExt cx="5046662" cy="5056186"/>
            </a:xfrm>
          </p:grpSpPr>
          <p:sp>
            <p:nvSpPr>
              <p:cNvPr id="18" name="íṥlíḓé"/>
              <p:cNvSpPr/>
              <p:nvPr/>
            </p:nvSpPr>
            <p:spPr bwMode="auto">
              <a:xfrm>
                <a:off x="3810000" y="5751512"/>
                <a:ext cx="4213225" cy="254000"/>
              </a:xfrm>
              <a:custGeom>
                <a:avLst/>
                <a:gdLst>
                  <a:gd name="T0" fmla="*/ 1238 w 1276"/>
                  <a:gd name="T1" fmla="*/ 0 h 74"/>
                  <a:gd name="T2" fmla="*/ 38 w 1276"/>
                  <a:gd name="T3" fmla="*/ 0 h 74"/>
                  <a:gd name="T4" fmla="*/ 0 w 1276"/>
                  <a:gd name="T5" fmla="*/ 37 h 74"/>
                  <a:gd name="T6" fmla="*/ 38 w 1276"/>
                  <a:gd name="T7" fmla="*/ 74 h 74"/>
                  <a:gd name="T8" fmla="*/ 1238 w 1276"/>
                  <a:gd name="T9" fmla="*/ 74 h 74"/>
                  <a:gd name="T10" fmla="*/ 1276 w 1276"/>
                  <a:gd name="T11" fmla="*/ 37 h 74"/>
                  <a:gd name="T12" fmla="*/ 1238 w 1276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6" h="74">
                    <a:moveTo>
                      <a:pt x="12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6"/>
                      <a:pt x="0" y="37"/>
                    </a:cubicBezTo>
                    <a:cubicBezTo>
                      <a:pt x="0" y="57"/>
                      <a:pt x="17" y="74"/>
                      <a:pt x="38" y="74"/>
                    </a:cubicBezTo>
                    <a:cubicBezTo>
                      <a:pt x="1238" y="74"/>
                      <a:pt x="1238" y="74"/>
                      <a:pt x="1238" y="74"/>
                    </a:cubicBezTo>
                    <a:cubicBezTo>
                      <a:pt x="1259" y="74"/>
                      <a:pt x="1276" y="57"/>
                      <a:pt x="1276" y="37"/>
                    </a:cubicBezTo>
                    <a:cubicBezTo>
                      <a:pt x="1276" y="16"/>
                      <a:pt x="1259" y="0"/>
                      <a:pt x="1238" y="0"/>
                    </a:cubicBezTo>
                  </a:path>
                </a:pathLst>
              </a:custGeom>
              <a:solidFill>
                <a:srgbClr val="212E57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ïSľïḓê"/>
              <p:cNvSpPr/>
              <p:nvPr/>
            </p:nvSpPr>
            <p:spPr bwMode="auto">
              <a:xfrm>
                <a:off x="3670300" y="1431926"/>
                <a:ext cx="4468812" cy="4460875"/>
              </a:xfrm>
              <a:custGeom>
                <a:avLst/>
                <a:gdLst>
                  <a:gd name="T0" fmla="*/ 1350 w 1354"/>
                  <a:gd name="T1" fmla="*/ 677 h 1354"/>
                  <a:gd name="T2" fmla="*/ 1346 w 1354"/>
                  <a:gd name="T3" fmla="*/ 677 h 1354"/>
                  <a:gd name="T4" fmla="*/ 1150 w 1354"/>
                  <a:gd name="T5" fmla="*/ 1150 h 1354"/>
                  <a:gd name="T6" fmla="*/ 677 w 1354"/>
                  <a:gd name="T7" fmla="*/ 1346 h 1354"/>
                  <a:gd name="T8" fmla="*/ 204 w 1354"/>
                  <a:gd name="T9" fmla="*/ 1150 h 1354"/>
                  <a:gd name="T10" fmla="*/ 8 w 1354"/>
                  <a:gd name="T11" fmla="*/ 677 h 1354"/>
                  <a:gd name="T12" fmla="*/ 204 w 1354"/>
                  <a:gd name="T13" fmla="*/ 204 h 1354"/>
                  <a:gd name="T14" fmla="*/ 677 w 1354"/>
                  <a:gd name="T15" fmla="*/ 8 h 1354"/>
                  <a:gd name="T16" fmla="*/ 1150 w 1354"/>
                  <a:gd name="T17" fmla="*/ 204 h 1354"/>
                  <a:gd name="T18" fmla="*/ 1346 w 1354"/>
                  <a:gd name="T19" fmla="*/ 677 h 1354"/>
                  <a:gd name="T20" fmla="*/ 1350 w 1354"/>
                  <a:gd name="T21" fmla="*/ 677 h 1354"/>
                  <a:gd name="T22" fmla="*/ 1354 w 1354"/>
                  <a:gd name="T23" fmla="*/ 677 h 1354"/>
                  <a:gd name="T24" fmla="*/ 677 w 1354"/>
                  <a:gd name="T25" fmla="*/ 0 h 1354"/>
                  <a:gd name="T26" fmla="*/ 0 w 1354"/>
                  <a:gd name="T27" fmla="*/ 677 h 1354"/>
                  <a:gd name="T28" fmla="*/ 677 w 1354"/>
                  <a:gd name="T29" fmla="*/ 1354 h 1354"/>
                  <a:gd name="T30" fmla="*/ 1354 w 1354"/>
                  <a:gd name="T31" fmla="*/ 677 h 1354"/>
                  <a:gd name="T32" fmla="*/ 1350 w 1354"/>
                  <a:gd name="T33" fmla="*/ 677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54" h="1354">
                    <a:moveTo>
                      <a:pt x="1350" y="677"/>
                    </a:moveTo>
                    <a:cubicBezTo>
                      <a:pt x="1346" y="677"/>
                      <a:pt x="1346" y="677"/>
                      <a:pt x="1346" y="677"/>
                    </a:cubicBezTo>
                    <a:cubicBezTo>
                      <a:pt x="1346" y="862"/>
                      <a:pt x="1271" y="1029"/>
                      <a:pt x="1150" y="1150"/>
                    </a:cubicBezTo>
                    <a:cubicBezTo>
                      <a:pt x="1029" y="1271"/>
                      <a:pt x="861" y="1346"/>
                      <a:pt x="677" y="1346"/>
                    </a:cubicBezTo>
                    <a:cubicBezTo>
                      <a:pt x="492" y="1346"/>
                      <a:pt x="325" y="1271"/>
                      <a:pt x="204" y="1150"/>
                    </a:cubicBezTo>
                    <a:cubicBezTo>
                      <a:pt x="83" y="1029"/>
                      <a:pt x="8" y="862"/>
                      <a:pt x="8" y="677"/>
                    </a:cubicBezTo>
                    <a:cubicBezTo>
                      <a:pt x="8" y="492"/>
                      <a:pt x="83" y="325"/>
                      <a:pt x="204" y="204"/>
                    </a:cubicBezTo>
                    <a:cubicBezTo>
                      <a:pt x="325" y="83"/>
                      <a:pt x="492" y="8"/>
                      <a:pt x="677" y="8"/>
                    </a:cubicBezTo>
                    <a:cubicBezTo>
                      <a:pt x="861" y="8"/>
                      <a:pt x="1029" y="83"/>
                      <a:pt x="1150" y="204"/>
                    </a:cubicBezTo>
                    <a:cubicBezTo>
                      <a:pt x="1271" y="325"/>
                      <a:pt x="1346" y="492"/>
                      <a:pt x="1346" y="677"/>
                    </a:cubicBezTo>
                    <a:cubicBezTo>
                      <a:pt x="1350" y="677"/>
                      <a:pt x="1350" y="677"/>
                      <a:pt x="1350" y="677"/>
                    </a:cubicBezTo>
                    <a:cubicBezTo>
                      <a:pt x="1354" y="677"/>
                      <a:pt x="1354" y="677"/>
                      <a:pt x="1354" y="677"/>
                    </a:cubicBezTo>
                    <a:cubicBezTo>
                      <a:pt x="1354" y="303"/>
                      <a:pt x="1051" y="0"/>
                      <a:pt x="677" y="0"/>
                    </a:cubicBezTo>
                    <a:cubicBezTo>
                      <a:pt x="303" y="0"/>
                      <a:pt x="0" y="303"/>
                      <a:pt x="0" y="677"/>
                    </a:cubicBezTo>
                    <a:cubicBezTo>
                      <a:pt x="0" y="1051"/>
                      <a:pt x="303" y="1354"/>
                      <a:pt x="677" y="1354"/>
                    </a:cubicBezTo>
                    <a:cubicBezTo>
                      <a:pt x="1051" y="1354"/>
                      <a:pt x="1354" y="1051"/>
                      <a:pt x="1354" y="677"/>
                    </a:cubicBezTo>
                    <a:cubicBezTo>
                      <a:pt x="1350" y="677"/>
                      <a:pt x="1350" y="677"/>
                      <a:pt x="1350" y="677"/>
                    </a:cubicBezTo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ísļîḓê"/>
              <p:cNvSpPr/>
              <p:nvPr/>
            </p:nvSpPr>
            <p:spPr bwMode="auto">
              <a:xfrm>
                <a:off x="4294188" y="2054226"/>
                <a:ext cx="3221037" cy="3216275"/>
              </a:xfrm>
              <a:custGeom>
                <a:avLst/>
                <a:gdLst>
                  <a:gd name="T0" fmla="*/ 972 w 976"/>
                  <a:gd name="T1" fmla="*/ 488 h 976"/>
                  <a:gd name="T2" fmla="*/ 968 w 976"/>
                  <a:gd name="T3" fmla="*/ 488 h 976"/>
                  <a:gd name="T4" fmla="*/ 827 w 976"/>
                  <a:gd name="T5" fmla="*/ 828 h 976"/>
                  <a:gd name="T6" fmla="*/ 488 w 976"/>
                  <a:gd name="T7" fmla="*/ 968 h 976"/>
                  <a:gd name="T8" fmla="*/ 148 w 976"/>
                  <a:gd name="T9" fmla="*/ 828 h 976"/>
                  <a:gd name="T10" fmla="*/ 8 w 976"/>
                  <a:gd name="T11" fmla="*/ 488 h 976"/>
                  <a:gd name="T12" fmla="*/ 148 w 976"/>
                  <a:gd name="T13" fmla="*/ 148 h 976"/>
                  <a:gd name="T14" fmla="*/ 488 w 976"/>
                  <a:gd name="T15" fmla="*/ 8 h 976"/>
                  <a:gd name="T16" fmla="*/ 827 w 976"/>
                  <a:gd name="T17" fmla="*/ 148 h 976"/>
                  <a:gd name="T18" fmla="*/ 968 w 976"/>
                  <a:gd name="T19" fmla="*/ 488 h 976"/>
                  <a:gd name="T20" fmla="*/ 972 w 976"/>
                  <a:gd name="T21" fmla="*/ 488 h 976"/>
                  <a:gd name="T22" fmla="*/ 976 w 976"/>
                  <a:gd name="T23" fmla="*/ 488 h 976"/>
                  <a:gd name="T24" fmla="*/ 488 w 976"/>
                  <a:gd name="T25" fmla="*/ 0 h 976"/>
                  <a:gd name="T26" fmla="*/ 0 w 976"/>
                  <a:gd name="T27" fmla="*/ 488 h 976"/>
                  <a:gd name="T28" fmla="*/ 488 w 976"/>
                  <a:gd name="T29" fmla="*/ 976 h 976"/>
                  <a:gd name="T30" fmla="*/ 976 w 976"/>
                  <a:gd name="T31" fmla="*/ 488 h 976"/>
                  <a:gd name="T32" fmla="*/ 972 w 976"/>
                  <a:gd name="T33" fmla="*/ 488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6" h="976">
                    <a:moveTo>
                      <a:pt x="972" y="488"/>
                    </a:moveTo>
                    <a:cubicBezTo>
                      <a:pt x="968" y="488"/>
                      <a:pt x="968" y="488"/>
                      <a:pt x="968" y="488"/>
                    </a:cubicBezTo>
                    <a:cubicBezTo>
                      <a:pt x="968" y="621"/>
                      <a:pt x="914" y="741"/>
                      <a:pt x="827" y="828"/>
                    </a:cubicBezTo>
                    <a:cubicBezTo>
                      <a:pt x="740" y="915"/>
                      <a:pt x="620" y="968"/>
                      <a:pt x="488" y="968"/>
                    </a:cubicBezTo>
                    <a:cubicBezTo>
                      <a:pt x="355" y="968"/>
                      <a:pt x="235" y="915"/>
                      <a:pt x="148" y="828"/>
                    </a:cubicBezTo>
                    <a:cubicBezTo>
                      <a:pt x="61" y="741"/>
                      <a:pt x="8" y="621"/>
                      <a:pt x="8" y="488"/>
                    </a:cubicBezTo>
                    <a:cubicBezTo>
                      <a:pt x="8" y="355"/>
                      <a:pt x="61" y="235"/>
                      <a:pt x="148" y="148"/>
                    </a:cubicBezTo>
                    <a:cubicBezTo>
                      <a:pt x="235" y="62"/>
                      <a:pt x="355" y="8"/>
                      <a:pt x="488" y="8"/>
                    </a:cubicBezTo>
                    <a:cubicBezTo>
                      <a:pt x="620" y="8"/>
                      <a:pt x="740" y="62"/>
                      <a:pt x="827" y="148"/>
                    </a:cubicBezTo>
                    <a:cubicBezTo>
                      <a:pt x="914" y="235"/>
                      <a:pt x="968" y="355"/>
                      <a:pt x="968" y="488"/>
                    </a:cubicBezTo>
                    <a:cubicBezTo>
                      <a:pt x="972" y="488"/>
                      <a:pt x="972" y="488"/>
                      <a:pt x="972" y="488"/>
                    </a:cubicBezTo>
                    <a:cubicBezTo>
                      <a:pt x="976" y="488"/>
                      <a:pt x="976" y="488"/>
                      <a:pt x="976" y="488"/>
                    </a:cubicBezTo>
                    <a:cubicBezTo>
                      <a:pt x="976" y="218"/>
                      <a:pt x="757" y="0"/>
                      <a:pt x="488" y="0"/>
                    </a:cubicBezTo>
                    <a:cubicBezTo>
                      <a:pt x="218" y="0"/>
                      <a:pt x="0" y="218"/>
                      <a:pt x="0" y="488"/>
                    </a:cubicBezTo>
                    <a:cubicBezTo>
                      <a:pt x="0" y="758"/>
                      <a:pt x="218" y="976"/>
                      <a:pt x="488" y="976"/>
                    </a:cubicBezTo>
                    <a:cubicBezTo>
                      <a:pt x="757" y="976"/>
                      <a:pt x="976" y="758"/>
                      <a:pt x="976" y="488"/>
                    </a:cubicBezTo>
                    <a:cubicBezTo>
                      <a:pt x="972" y="488"/>
                      <a:pt x="972" y="488"/>
                      <a:pt x="972" y="488"/>
                    </a:cubicBezTo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iṧḻïḋè"/>
              <p:cNvSpPr/>
              <p:nvPr/>
            </p:nvSpPr>
            <p:spPr bwMode="auto">
              <a:xfrm>
                <a:off x="5181600" y="5773738"/>
                <a:ext cx="1443037" cy="119063"/>
              </a:xfrm>
              <a:custGeom>
                <a:avLst/>
                <a:gdLst>
                  <a:gd name="T0" fmla="*/ 437 w 437"/>
                  <a:gd name="T1" fmla="*/ 0 h 36"/>
                  <a:gd name="T2" fmla="*/ 411 w 437"/>
                  <a:gd name="T3" fmla="*/ 0 h 36"/>
                  <a:gd name="T4" fmla="*/ 219 w 437"/>
                  <a:gd name="T5" fmla="*/ 28 h 36"/>
                  <a:gd name="T6" fmla="*/ 26 w 437"/>
                  <a:gd name="T7" fmla="*/ 0 h 36"/>
                  <a:gd name="T8" fmla="*/ 0 w 437"/>
                  <a:gd name="T9" fmla="*/ 0 h 36"/>
                  <a:gd name="T10" fmla="*/ 219 w 437"/>
                  <a:gd name="T11" fmla="*/ 36 h 36"/>
                  <a:gd name="T12" fmla="*/ 437 w 437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" h="36">
                    <a:moveTo>
                      <a:pt x="437" y="0"/>
                    </a:moveTo>
                    <a:cubicBezTo>
                      <a:pt x="411" y="0"/>
                      <a:pt x="411" y="0"/>
                      <a:pt x="411" y="0"/>
                    </a:cubicBezTo>
                    <a:cubicBezTo>
                      <a:pt x="350" y="18"/>
                      <a:pt x="286" y="28"/>
                      <a:pt x="219" y="28"/>
                    </a:cubicBezTo>
                    <a:cubicBezTo>
                      <a:pt x="152" y="28"/>
                      <a:pt x="87" y="18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9" y="23"/>
                      <a:pt x="142" y="36"/>
                      <a:pt x="219" y="36"/>
                    </a:cubicBezTo>
                    <a:cubicBezTo>
                      <a:pt x="295" y="36"/>
                      <a:pt x="369" y="23"/>
                      <a:pt x="4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íṧḷîďe"/>
              <p:cNvSpPr/>
              <p:nvPr/>
            </p:nvSpPr>
            <p:spPr bwMode="auto">
              <a:xfrm>
                <a:off x="4022725" y="2679701"/>
                <a:ext cx="3760787" cy="2293938"/>
              </a:xfrm>
              <a:custGeom>
                <a:avLst/>
                <a:gdLst>
                  <a:gd name="T0" fmla="*/ 1139 w 1139"/>
                  <a:gd name="T1" fmla="*/ 696 h 696"/>
                  <a:gd name="T2" fmla="*/ 1 w 1139"/>
                  <a:gd name="T3" fmla="*/ 696 h 696"/>
                  <a:gd name="T4" fmla="*/ 0 w 1139"/>
                  <a:gd name="T5" fmla="*/ 696 h 696"/>
                  <a:gd name="T6" fmla="*/ 0 w 1139"/>
                  <a:gd name="T7" fmla="*/ 31 h 696"/>
                  <a:gd name="T8" fmla="*/ 32 w 1139"/>
                  <a:gd name="T9" fmla="*/ 0 h 696"/>
                  <a:gd name="T10" fmla="*/ 1108 w 1139"/>
                  <a:gd name="T11" fmla="*/ 0 h 696"/>
                  <a:gd name="T12" fmla="*/ 1139 w 1139"/>
                  <a:gd name="T13" fmla="*/ 31 h 696"/>
                  <a:gd name="T14" fmla="*/ 1139 w 1139"/>
                  <a:gd name="T15" fmla="*/ 696 h 696"/>
                  <a:gd name="T16" fmla="*/ 1139 w 1139"/>
                  <a:gd name="T17" fmla="*/ 696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9" h="696">
                    <a:moveTo>
                      <a:pt x="1139" y="696"/>
                    </a:moveTo>
                    <a:cubicBezTo>
                      <a:pt x="1" y="696"/>
                      <a:pt x="1" y="696"/>
                      <a:pt x="1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1108" y="0"/>
                      <a:pt x="1108" y="0"/>
                      <a:pt x="1108" y="0"/>
                    </a:cubicBezTo>
                    <a:cubicBezTo>
                      <a:pt x="1125" y="0"/>
                      <a:pt x="1139" y="14"/>
                      <a:pt x="1139" y="31"/>
                    </a:cubicBezTo>
                    <a:cubicBezTo>
                      <a:pt x="1139" y="696"/>
                      <a:pt x="1139" y="696"/>
                      <a:pt x="1139" y="696"/>
                    </a:cubicBezTo>
                    <a:cubicBezTo>
                      <a:pt x="1139" y="696"/>
                      <a:pt x="1139" y="696"/>
                      <a:pt x="1139" y="696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íŝlidè"/>
              <p:cNvSpPr/>
              <p:nvPr/>
            </p:nvSpPr>
            <p:spPr bwMode="auto">
              <a:xfrm>
                <a:off x="4198938" y="2906713"/>
                <a:ext cx="3411537" cy="1919288"/>
              </a:xfrm>
              <a:custGeom>
                <a:avLst/>
                <a:gdLst>
                  <a:gd name="T0" fmla="*/ 2147 w 2149"/>
                  <a:gd name="T1" fmla="*/ 1209 h 1209"/>
                  <a:gd name="T2" fmla="*/ 0 w 2149"/>
                  <a:gd name="T3" fmla="*/ 1209 h 1209"/>
                  <a:gd name="T4" fmla="*/ 0 w 2149"/>
                  <a:gd name="T5" fmla="*/ 1209 h 1209"/>
                  <a:gd name="T6" fmla="*/ 0 w 2149"/>
                  <a:gd name="T7" fmla="*/ 0 h 1209"/>
                  <a:gd name="T8" fmla="*/ 2149 w 2149"/>
                  <a:gd name="T9" fmla="*/ 0 h 1209"/>
                  <a:gd name="T10" fmla="*/ 2149 w 2149"/>
                  <a:gd name="T11" fmla="*/ 1209 h 1209"/>
                  <a:gd name="T12" fmla="*/ 2147 w 2149"/>
                  <a:gd name="T13" fmla="*/ 1209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49" h="1209">
                    <a:moveTo>
                      <a:pt x="2147" y="1209"/>
                    </a:moveTo>
                    <a:lnTo>
                      <a:pt x="0" y="1209"/>
                    </a:lnTo>
                    <a:lnTo>
                      <a:pt x="0" y="1209"/>
                    </a:lnTo>
                    <a:lnTo>
                      <a:pt x="0" y="0"/>
                    </a:lnTo>
                    <a:lnTo>
                      <a:pt x="2149" y="0"/>
                    </a:lnTo>
                    <a:lnTo>
                      <a:pt x="2149" y="1209"/>
                    </a:lnTo>
                    <a:lnTo>
                      <a:pt x="2147" y="1209"/>
                    </a:lnTo>
                    <a:close/>
                  </a:path>
                </a:pathLst>
              </a:custGeom>
              <a:solidFill>
                <a:srgbClr val="B4CB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isļiḑé"/>
              <p:cNvSpPr/>
              <p:nvPr/>
            </p:nvSpPr>
            <p:spPr bwMode="auto">
              <a:xfrm>
                <a:off x="4198938" y="2906713"/>
                <a:ext cx="3411537" cy="1919288"/>
              </a:xfrm>
              <a:custGeom>
                <a:avLst/>
                <a:gdLst>
                  <a:gd name="T0" fmla="*/ 2147 w 2149"/>
                  <a:gd name="T1" fmla="*/ 1209 h 1209"/>
                  <a:gd name="T2" fmla="*/ 0 w 2149"/>
                  <a:gd name="T3" fmla="*/ 1209 h 1209"/>
                  <a:gd name="T4" fmla="*/ 0 w 2149"/>
                  <a:gd name="T5" fmla="*/ 1209 h 1209"/>
                  <a:gd name="T6" fmla="*/ 0 w 2149"/>
                  <a:gd name="T7" fmla="*/ 0 h 1209"/>
                  <a:gd name="T8" fmla="*/ 2149 w 2149"/>
                  <a:gd name="T9" fmla="*/ 0 h 1209"/>
                  <a:gd name="T10" fmla="*/ 2149 w 2149"/>
                  <a:gd name="T11" fmla="*/ 1209 h 1209"/>
                  <a:gd name="T12" fmla="*/ 2147 w 2149"/>
                  <a:gd name="T13" fmla="*/ 1209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49" h="1209">
                    <a:moveTo>
                      <a:pt x="2147" y="1209"/>
                    </a:moveTo>
                    <a:lnTo>
                      <a:pt x="0" y="1209"/>
                    </a:lnTo>
                    <a:lnTo>
                      <a:pt x="0" y="1209"/>
                    </a:lnTo>
                    <a:lnTo>
                      <a:pt x="0" y="0"/>
                    </a:lnTo>
                    <a:lnTo>
                      <a:pt x="2149" y="0"/>
                    </a:lnTo>
                    <a:lnTo>
                      <a:pt x="2149" y="1209"/>
                    </a:lnTo>
                    <a:lnTo>
                      <a:pt x="2147" y="120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işľídè"/>
              <p:cNvSpPr/>
              <p:nvPr/>
            </p:nvSpPr>
            <p:spPr bwMode="auto">
              <a:xfrm>
                <a:off x="3802063" y="4970463"/>
                <a:ext cx="4205287" cy="803275"/>
              </a:xfrm>
              <a:custGeom>
                <a:avLst/>
                <a:gdLst>
                  <a:gd name="T0" fmla="*/ 2649 w 2649"/>
                  <a:gd name="T1" fmla="*/ 506 h 506"/>
                  <a:gd name="T2" fmla="*/ 0 w 2649"/>
                  <a:gd name="T3" fmla="*/ 506 h 506"/>
                  <a:gd name="T4" fmla="*/ 139 w 2649"/>
                  <a:gd name="T5" fmla="*/ 0 h 506"/>
                  <a:gd name="T6" fmla="*/ 2508 w 2649"/>
                  <a:gd name="T7" fmla="*/ 0 h 506"/>
                  <a:gd name="T8" fmla="*/ 2649 w 2649"/>
                  <a:gd name="T9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9" h="506">
                    <a:moveTo>
                      <a:pt x="2649" y="506"/>
                    </a:moveTo>
                    <a:lnTo>
                      <a:pt x="0" y="506"/>
                    </a:lnTo>
                    <a:lnTo>
                      <a:pt x="139" y="0"/>
                    </a:lnTo>
                    <a:lnTo>
                      <a:pt x="2508" y="0"/>
                    </a:lnTo>
                    <a:lnTo>
                      <a:pt x="2649" y="506"/>
                    </a:ln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îṩ1ïḓè"/>
              <p:cNvSpPr/>
              <p:nvPr/>
            </p:nvSpPr>
            <p:spPr bwMode="auto">
              <a:xfrm>
                <a:off x="3802063" y="4970463"/>
                <a:ext cx="4205287" cy="803275"/>
              </a:xfrm>
              <a:custGeom>
                <a:avLst/>
                <a:gdLst>
                  <a:gd name="T0" fmla="*/ 2649 w 2649"/>
                  <a:gd name="T1" fmla="*/ 506 h 506"/>
                  <a:gd name="T2" fmla="*/ 0 w 2649"/>
                  <a:gd name="T3" fmla="*/ 506 h 506"/>
                  <a:gd name="T4" fmla="*/ 139 w 2649"/>
                  <a:gd name="T5" fmla="*/ 0 h 506"/>
                  <a:gd name="T6" fmla="*/ 2508 w 2649"/>
                  <a:gd name="T7" fmla="*/ 0 h 506"/>
                  <a:gd name="T8" fmla="*/ 2649 w 2649"/>
                  <a:gd name="T9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9" h="506">
                    <a:moveTo>
                      <a:pt x="2649" y="506"/>
                    </a:moveTo>
                    <a:lnTo>
                      <a:pt x="0" y="506"/>
                    </a:lnTo>
                    <a:lnTo>
                      <a:pt x="139" y="0"/>
                    </a:lnTo>
                    <a:lnTo>
                      <a:pt x="2508" y="0"/>
                    </a:lnTo>
                    <a:lnTo>
                      <a:pt x="2649" y="50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íṣlïďe"/>
              <p:cNvSpPr/>
              <p:nvPr/>
            </p:nvSpPr>
            <p:spPr bwMode="auto">
              <a:xfrm>
                <a:off x="4135438" y="5078413"/>
                <a:ext cx="3535362" cy="412750"/>
              </a:xfrm>
              <a:custGeom>
                <a:avLst/>
                <a:gdLst>
                  <a:gd name="T0" fmla="*/ 2227 w 2227"/>
                  <a:gd name="T1" fmla="*/ 260 h 260"/>
                  <a:gd name="T2" fmla="*/ 0 w 2227"/>
                  <a:gd name="T3" fmla="*/ 260 h 260"/>
                  <a:gd name="T4" fmla="*/ 60 w 2227"/>
                  <a:gd name="T5" fmla="*/ 0 h 260"/>
                  <a:gd name="T6" fmla="*/ 2167 w 2227"/>
                  <a:gd name="T7" fmla="*/ 0 h 260"/>
                  <a:gd name="T8" fmla="*/ 2227 w 2227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7" h="260">
                    <a:moveTo>
                      <a:pt x="2227" y="260"/>
                    </a:moveTo>
                    <a:lnTo>
                      <a:pt x="0" y="260"/>
                    </a:lnTo>
                    <a:lnTo>
                      <a:pt x="60" y="0"/>
                    </a:lnTo>
                    <a:lnTo>
                      <a:pt x="2167" y="0"/>
                    </a:lnTo>
                    <a:lnTo>
                      <a:pt x="2227" y="260"/>
                    </a:lnTo>
                    <a:close/>
                  </a:path>
                </a:pathLst>
              </a:custGeom>
              <a:solidFill>
                <a:srgbClr val="B4CB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ïṡ1iḑe"/>
              <p:cNvSpPr/>
              <p:nvPr/>
            </p:nvSpPr>
            <p:spPr bwMode="auto">
              <a:xfrm>
                <a:off x="4135438" y="5078413"/>
                <a:ext cx="3535362" cy="412750"/>
              </a:xfrm>
              <a:custGeom>
                <a:avLst/>
                <a:gdLst>
                  <a:gd name="T0" fmla="*/ 2227 w 2227"/>
                  <a:gd name="T1" fmla="*/ 260 h 260"/>
                  <a:gd name="T2" fmla="*/ 0 w 2227"/>
                  <a:gd name="T3" fmla="*/ 260 h 260"/>
                  <a:gd name="T4" fmla="*/ 60 w 2227"/>
                  <a:gd name="T5" fmla="*/ 0 h 260"/>
                  <a:gd name="T6" fmla="*/ 2167 w 2227"/>
                  <a:gd name="T7" fmla="*/ 0 h 260"/>
                  <a:gd name="T8" fmla="*/ 2227 w 2227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7" h="260">
                    <a:moveTo>
                      <a:pt x="2227" y="260"/>
                    </a:moveTo>
                    <a:lnTo>
                      <a:pt x="0" y="260"/>
                    </a:lnTo>
                    <a:lnTo>
                      <a:pt x="60" y="0"/>
                    </a:lnTo>
                    <a:lnTo>
                      <a:pt x="2167" y="0"/>
                    </a:lnTo>
                    <a:lnTo>
                      <a:pt x="2227" y="26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î$1iḍé"/>
              <p:cNvSpPr/>
              <p:nvPr/>
            </p:nvSpPr>
            <p:spPr bwMode="auto">
              <a:xfrm>
                <a:off x="5165725" y="5527676"/>
                <a:ext cx="1492250" cy="180975"/>
              </a:xfrm>
              <a:custGeom>
                <a:avLst/>
                <a:gdLst>
                  <a:gd name="T0" fmla="*/ 437 w 452"/>
                  <a:gd name="T1" fmla="*/ 55 h 55"/>
                  <a:gd name="T2" fmla="*/ 15 w 452"/>
                  <a:gd name="T3" fmla="*/ 55 h 55"/>
                  <a:gd name="T4" fmla="*/ 1 w 452"/>
                  <a:gd name="T5" fmla="*/ 38 h 55"/>
                  <a:gd name="T6" fmla="*/ 5 w 452"/>
                  <a:gd name="T7" fmla="*/ 13 h 55"/>
                  <a:gd name="T8" fmla="*/ 19 w 452"/>
                  <a:gd name="T9" fmla="*/ 0 h 55"/>
                  <a:gd name="T10" fmla="*/ 433 w 452"/>
                  <a:gd name="T11" fmla="*/ 0 h 55"/>
                  <a:gd name="T12" fmla="*/ 447 w 452"/>
                  <a:gd name="T13" fmla="*/ 13 h 55"/>
                  <a:gd name="T14" fmla="*/ 451 w 452"/>
                  <a:gd name="T15" fmla="*/ 38 h 55"/>
                  <a:gd name="T16" fmla="*/ 437 w 452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2" h="55">
                    <a:moveTo>
                      <a:pt x="437" y="55"/>
                    </a:moveTo>
                    <a:cubicBezTo>
                      <a:pt x="15" y="55"/>
                      <a:pt x="15" y="55"/>
                      <a:pt x="15" y="55"/>
                    </a:cubicBezTo>
                    <a:cubicBezTo>
                      <a:pt x="7" y="55"/>
                      <a:pt x="0" y="47"/>
                      <a:pt x="1" y="3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6"/>
                      <a:pt x="12" y="0"/>
                      <a:pt x="19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40" y="0"/>
                      <a:pt x="446" y="6"/>
                      <a:pt x="447" y="13"/>
                    </a:cubicBezTo>
                    <a:cubicBezTo>
                      <a:pt x="451" y="38"/>
                      <a:pt x="451" y="38"/>
                      <a:pt x="451" y="38"/>
                    </a:cubicBezTo>
                    <a:cubicBezTo>
                      <a:pt x="452" y="47"/>
                      <a:pt x="445" y="55"/>
                      <a:pt x="437" y="55"/>
                    </a:cubicBezTo>
                    <a:close/>
                  </a:path>
                </a:pathLst>
              </a:custGeom>
              <a:solidFill>
                <a:srgbClr val="B4CB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işlíḑè"/>
              <p:cNvSpPr/>
              <p:nvPr/>
            </p:nvSpPr>
            <p:spPr bwMode="auto">
              <a:xfrm>
                <a:off x="3963988" y="4970463"/>
                <a:ext cx="3878262" cy="214313"/>
              </a:xfrm>
              <a:custGeom>
                <a:avLst/>
                <a:gdLst>
                  <a:gd name="T0" fmla="*/ 31 w 2443"/>
                  <a:gd name="T1" fmla="*/ 21 h 135"/>
                  <a:gd name="T2" fmla="*/ 0 w 2443"/>
                  <a:gd name="T3" fmla="*/ 135 h 135"/>
                  <a:gd name="T4" fmla="*/ 0 w 2443"/>
                  <a:gd name="T5" fmla="*/ 135 h 135"/>
                  <a:gd name="T6" fmla="*/ 31 w 2443"/>
                  <a:gd name="T7" fmla="*/ 21 h 135"/>
                  <a:gd name="T8" fmla="*/ 2406 w 2443"/>
                  <a:gd name="T9" fmla="*/ 0 h 135"/>
                  <a:gd name="T10" fmla="*/ 2406 w 2443"/>
                  <a:gd name="T11" fmla="*/ 0 h 135"/>
                  <a:gd name="T12" fmla="*/ 2443 w 2443"/>
                  <a:gd name="T13" fmla="*/ 135 h 135"/>
                  <a:gd name="T14" fmla="*/ 2443 w 2443"/>
                  <a:gd name="T15" fmla="*/ 135 h 135"/>
                  <a:gd name="T16" fmla="*/ 2406 w 2443"/>
                  <a:gd name="T1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3" h="135">
                    <a:moveTo>
                      <a:pt x="31" y="21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31" y="21"/>
                    </a:lnTo>
                    <a:close/>
                    <a:moveTo>
                      <a:pt x="2406" y="0"/>
                    </a:moveTo>
                    <a:lnTo>
                      <a:pt x="2406" y="0"/>
                    </a:lnTo>
                    <a:lnTo>
                      <a:pt x="2443" y="135"/>
                    </a:lnTo>
                    <a:lnTo>
                      <a:pt x="2443" y="135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rgbClr val="4643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ï$ḷídè"/>
              <p:cNvSpPr/>
              <p:nvPr/>
            </p:nvSpPr>
            <p:spPr bwMode="auto">
              <a:xfrm>
                <a:off x="3963988" y="4970463"/>
                <a:ext cx="3878262" cy="214313"/>
              </a:xfrm>
              <a:custGeom>
                <a:avLst/>
                <a:gdLst>
                  <a:gd name="T0" fmla="*/ 31 w 2443"/>
                  <a:gd name="T1" fmla="*/ 21 h 135"/>
                  <a:gd name="T2" fmla="*/ 0 w 2443"/>
                  <a:gd name="T3" fmla="*/ 135 h 135"/>
                  <a:gd name="T4" fmla="*/ 0 w 2443"/>
                  <a:gd name="T5" fmla="*/ 135 h 135"/>
                  <a:gd name="T6" fmla="*/ 31 w 2443"/>
                  <a:gd name="T7" fmla="*/ 21 h 135"/>
                  <a:gd name="T8" fmla="*/ 2406 w 2443"/>
                  <a:gd name="T9" fmla="*/ 0 h 135"/>
                  <a:gd name="T10" fmla="*/ 2406 w 2443"/>
                  <a:gd name="T11" fmla="*/ 0 h 135"/>
                  <a:gd name="T12" fmla="*/ 2443 w 2443"/>
                  <a:gd name="T13" fmla="*/ 135 h 135"/>
                  <a:gd name="T14" fmla="*/ 2443 w 2443"/>
                  <a:gd name="T15" fmla="*/ 135 h 135"/>
                  <a:gd name="T16" fmla="*/ 2406 w 2443"/>
                  <a:gd name="T1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3" h="135">
                    <a:moveTo>
                      <a:pt x="31" y="21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31" y="21"/>
                    </a:lnTo>
                    <a:moveTo>
                      <a:pt x="2406" y="0"/>
                    </a:moveTo>
                    <a:lnTo>
                      <a:pt x="2406" y="0"/>
                    </a:lnTo>
                    <a:lnTo>
                      <a:pt x="2443" y="135"/>
                    </a:lnTo>
                    <a:lnTo>
                      <a:pt x="2443" y="135"/>
                    </a:lnTo>
                    <a:lnTo>
                      <a:pt x="2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iṩ1ïḓè"/>
              <p:cNvSpPr/>
              <p:nvPr/>
            </p:nvSpPr>
            <p:spPr bwMode="auto">
              <a:xfrm>
                <a:off x="3963988" y="4970463"/>
                <a:ext cx="3878262" cy="214313"/>
              </a:xfrm>
              <a:custGeom>
                <a:avLst/>
                <a:gdLst>
                  <a:gd name="T0" fmla="*/ 2406 w 2443"/>
                  <a:gd name="T1" fmla="*/ 0 h 135"/>
                  <a:gd name="T2" fmla="*/ 2406 w 2443"/>
                  <a:gd name="T3" fmla="*/ 0 h 135"/>
                  <a:gd name="T4" fmla="*/ 37 w 2443"/>
                  <a:gd name="T5" fmla="*/ 0 h 135"/>
                  <a:gd name="T6" fmla="*/ 31 w 2443"/>
                  <a:gd name="T7" fmla="*/ 21 h 135"/>
                  <a:gd name="T8" fmla="*/ 0 w 2443"/>
                  <a:gd name="T9" fmla="*/ 135 h 135"/>
                  <a:gd name="T10" fmla="*/ 154 w 2443"/>
                  <a:gd name="T11" fmla="*/ 135 h 135"/>
                  <a:gd name="T12" fmla="*/ 168 w 2443"/>
                  <a:gd name="T13" fmla="*/ 68 h 135"/>
                  <a:gd name="T14" fmla="*/ 2275 w 2443"/>
                  <a:gd name="T15" fmla="*/ 68 h 135"/>
                  <a:gd name="T16" fmla="*/ 2291 w 2443"/>
                  <a:gd name="T17" fmla="*/ 135 h 135"/>
                  <a:gd name="T18" fmla="*/ 2443 w 2443"/>
                  <a:gd name="T19" fmla="*/ 135 h 135"/>
                  <a:gd name="T20" fmla="*/ 2406 w 2443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3" h="135">
                    <a:moveTo>
                      <a:pt x="2406" y="0"/>
                    </a:moveTo>
                    <a:lnTo>
                      <a:pt x="2406" y="0"/>
                    </a:lnTo>
                    <a:lnTo>
                      <a:pt x="37" y="0"/>
                    </a:lnTo>
                    <a:lnTo>
                      <a:pt x="31" y="21"/>
                    </a:lnTo>
                    <a:lnTo>
                      <a:pt x="0" y="135"/>
                    </a:lnTo>
                    <a:lnTo>
                      <a:pt x="154" y="135"/>
                    </a:lnTo>
                    <a:lnTo>
                      <a:pt x="168" y="68"/>
                    </a:lnTo>
                    <a:lnTo>
                      <a:pt x="2275" y="68"/>
                    </a:lnTo>
                    <a:lnTo>
                      <a:pt x="2291" y="135"/>
                    </a:lnTo>
                    <a:lnTo>
                      <a:pt x="2443" y="135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rgbClr val="CBD5E2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i$lîḍe"/>
              <p:cNvSpPr/>
              <p:nvPr/>
            </p:nvSpPr>
            <p:spPr bwMode="auto">
              <a:xfrm>
                <a:off x="3963988" y="4970463"/>
                <a:ext cx="3878262" cy="214313"/>
              </a:xfrm>
              <a:custGeom>
                <a:avLst/>
                <a:gdLst>
                  <a:gd name="T0" fmla="*/ 2406 w 2443"/>
                  <a:gd name="T1" fmla="*/ 0 h 135"/>
                  <a:gd name="T2" fmla="*/ 2406 w 2443"/>
                  <a:gd name="T3" fmla="*/ 0 h 135"/>
                  <a:gd name="T4" fmla="*/ 37 w 2443"/>
                  <a:gd name="T5" fmla="*/ 0 h 135"/>
                  <a:gd name="T6" fmla="*/ 31 w 2443"/>
                  <a:gd name="T7" fmla="*/ 21 h 135"/>
                  <a:gd name="T8" fmla="*/ 0 w 2443"/>
                  <a:gd name="T9" fmla="*/ 135 h 135"/>
                  <a:gd name="T10" fmla="*/ 154 w 2443"/>
                  <a:gd name="T11" fmla="*/ 135 h 135"/>
                  <a:gd name="T12" fmla="*/ 168 w 2443"/>
                  <a:gd name="T13" fmla="*/ 68 h 135"/>
                  <a:gd name="T14" fmla="*/ 2275 w 2443"/>
                  <a:gd name="T15" fmla="*/ 68 h 135"/>
                  <a:gd name="T16" fmla="*/ 2291 w 2443"/>
                  <a:gd name="T17" fmla="*/ 135 h 135"/>
                  <a:gd name="T18" fmla="*/ 2443 w 2443"/>
                  <a:gd name="T19" fmla="*/ 135 h 135"/>
                  <a:gd name="T20" fmla="*/ 2406 w 2443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3" h="135">
                    <a:moveTo>
                      <a:pt x="2406" y="0"/>
                    </a:moveTo>
                    <a:lnTo>
                      <a:pt x="2406" y="0"/>
                    </a:lnTo>
                    <a:lnTo>
                      <a:pt x="37" y="0"/>
                    </a:lnTo>
                    <a:lnTo>
                      <a:pt x="31" y="21"/>
                    </a:lnTo>
                    <a:lnTo>
                      <a:pt x="0" y="135"/>
                    </a:lnTo>
                    <a:lnTo>
                      <a:pt x="154" y="135"/>
                    </a:lnTo>
                    <a:lnTo>
                      <a:pt x="168" y="68"/>
                    </a:lnTo>
                    <a:lnTo>
                      <a:pt x="2275" y="68"/>
                    </a:lnTo>
                    <a:lnTo>
                      <a:pt x="2291" y="135"/>
                    </a:lnTo>
                    <a:lnTo>
                      <a:pt x="2443" y="135"/>
                    </a:lnTo>
                    <a:lnTo>
                      <a:pt x="2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íšľíḓê"/>
              <p:cNvSpPr/>
              <p:nvPr/>
            </p:nvSpPr>
            <p:spPr bwMode="auto">
              <a:xfrm>
                <a:off x="4208463" y="5078413"/>
                <a:ext cx="3392487" cy="106363"/>
              </a:xfrm>
              <a:custGeom>
                <a:avLst/>
                <a:gdLst>
                  <a:gd name="T0" fmla="*/ 2121 w 2137"/>
                  <a:gd name="T1" fmla="*/ 0 h 67"/>
                  <a:gd name="T2" fmla="*/ 14 w 2137"/>
                  <a:gd name="T3" fmla="*/ 0 h 67"/>
                  <a:gd name="T4" fmla="*/ 0 w 2137"/>
                  <a:gd name="T5" fmla="*/ 67 h 67"/>
                  <a:gd name="T6" fmla="*/ 2137 w 2137"/>
                  <a:gd name="T7" fmla="*/ 67 h 67"/>
                  <a:gd name="T8" fmla="*/ 2121 w 2137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7" h="67">
                    <a:moveTo>
                      <a:pt x="2121" y="0"/>
                    </a:moveTo>
                    <a:lnTo>
                      <a:pt x="14" y="0"/>
                    </a:lnTo>
                    <a:lnTo>
                      <a:pt x="0" y="67"/>
                    </a:lnTo>
                    <a:lnTo>
                      <a:pt x="2137" y="67"/>
                    </a:lnTo>
                    <a:lnTo>
                      <a:pt x="2121" y="0"/>
                    </a:lnTo>
                    <a:close/>
                  </a:path>
                </a:pathLst>
              </a:custGeom>
              <a:solidFill>
                <a:srgbClr val="93B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íṩḻíḓé"/>
              <p:cNvSpPr/>
              <p:nvPr/>
            </p:nvSpPr>
            <p:spPr bwMode="auto">
              <a:xfrm>
                <a:off x="4208463" y="5078413"/>
                <a:ext cx="3392487" cy="106363"/>
              </a:xfrm>
              <a:custGeom>
                <a:avLst/>
                <a:gdLst>
                  <a:gd name="T0" fmla="*/ 2121 w 2137"/>
                  <a:gd name="T1" fmla="*/ 0 h 67"/>
                  <a:gd name="T2" fmla="*/ 14 w 2137"/>
                  <a:gd name="T3" fmla="*/ 0 h 67"/>
                  <a:gd name="T4" fmla="*/ 0 w 2137"/>
                  <a:gd name="T5" fmla="*/ 67 h 67"/>
                  <a:gd name="T6" fmla="*/ 2137 w 2137"/>
                  <a:gd name="T7" fmla="*/ 67 h 67"/>
                  <a:gd name="T8" fmla="*/ 2121 w 2137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7" h="67">
                    <a:moveTo>
                      <a:pt x="2121" y="0"/>
                    </a:moveTo>
                    <a:lnTo>
                      <a:pt x="14" y="0"/>
                    </a:lnTo>
                    <a:lnTo>
                      <a:pt x="0" y="67"/>
                    </a:lnTo>
                    <a:lnTo>
                      <a:pt x="2137" y="67"/>
                    </a:lnTo>
                    <a:lnTo>
                      <a:pt x="21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işḻïďé"/>
              <p:cNvSpPr/>
              <p:nvPr/>
            </p:nvSpPr>
            <p:spPr bwMode="auto">
              <a:xfrm>
                <a:off x="3802063" y="5773738"/>
                <a:ext cx="4205287" cy="128588"/>
              </a:xfrm>
              <a:custGeom>
                <a:avLst/>
                <a:gdLst>
                  <a:gd name="T0" fmla="*/ 1237 w 1274"/>
                  <a:gd name="T1" fmla="*/ 39 h 39"/>
                  <a:gd name="T2" fmla="*/ 37 w 1274"/>
                  <a:gd name="T3" fmla="*/ 39 h 39"/>
                  <a:gd name="T4" fmla="*/ 0 w 1274"/>
                  <a:gd name="T5" fmla="*/ 1 h 39"/>
                  <a:gd name="T6" fmla="*/ 0 w 1274"/>
                  <a:gd name="T7" fmla="*/ 0 h 39"/>
                  <a:gd name="T8" fmla="*/ 1274 w 1274"/>
                  <a:gd name="T9" fmla="*/ 0 h 39"/>
                  <a:gd name="T10" fmla="*/ 1274 w 1274"/>
                  <a:gd name="T11" fmla="*/ 1 h 39"/>
                  <a:gd name="T12" fmla="*/ 1237 w 1274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4" h="39">
                    <a:moveTo>
                      <a:pt x="1237" y="39"/>
                    </a:moveTo>
                    <a:cubicBezTo>
                      <a:pt x="37" y="39"/>
                      <a:pt x="37" y="39"/>
                      <a:pt x="37" y="39"/>
                    </a:cubicBezTo>
                    <a:cubicBezTo>
                      <a:pt x="17" y="39"/>
                      <a:pt x="0" y="2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74" y="0"/>
                      <a:pt x="1274" y="0"/>
                      <a:pt x="1274" y="0"/>
                    </a:cubicBezTo>
                    <a:cubicBezTo>
                      <a:pt x="1274" y="1"/>
                      <a:pt x="1274" y="1"/>
                      <a:pt x="1274" y="1"/>
                    </a:cubicBezTo>
                    <a:cubicBezTo>
                      <a:pt x="1274" y="22"/>
                      <a:pt x="1257" y="39"/>
                      <a:pt x="1237" y="39"/>
                    </a:cubicBezTo>
                    <a:close/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íṡľîďe"/>
              <p:cNvSpPr/>
              <p:nvPr/>
            </p:nvSpPr>
            <p:spPr bwMode="auto">
              <a:xfrm>
                <a:off x="5570538" y="5773738"/>
                <a:ext cx="668337" cy="60325"/>
              </a:xfrm>
              <a:custGeom>
                <a:avLst/>
                <a:gdLst>
                  <a:gd name="T0" fmla="*/ 190 w 202"/>
                  <a:gd name="T1" fmla="*/ 18 h 18"/>
                  <a:gd name="T2" fmla="*/ 11 w 202"/>
                  <a:gd name="T3" fmla="*/ 18 h 18"/>
                  <a:gd name="T4" fmla="*/ 0 w 202"/>
                  <a:gd name="T5" fmla="*/ 6 h 18"/>
                  <a:gd name="T6" fmla="*/ 0 w 202"/>
                  <a:gd name="T7" fmla="*/ 0 h 18"/>
                  <a:gd name="T8" fmla="*/ 202 w 202"/>
                  <a:gd name="T9" fmla="*/ 0 h 18"/>
                  <a:gd name="T10" fmla="*/ 202 w 202"/>
                  <a:gd name="T11" fmla="*/ 6 h 18"/>
                  <a:gd name="T12" fmla="*/ 190 w 20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8">
                    <a:moveTo>
                      <a:pt x="190" y="18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5" y="18"/>
                      <a:pt x="0" y="12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12"/>
                      <a:pt x="197" y="18"/>
                      <a:pt x="190" y="18"/>
                    </a:cubicBezTo>
                    <a:close/>
                  </a:path>
                </a:pathLst>
              </a:custGeom>
              <a:solidFill>
                <a:srgbClr val="B4CB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ïṣļîďè"/>
              <p:cNvSpPr/>
              <p:nvPr/>
            </p:nvSpPr>
            <p:spPr bwMode="auto">
              <a:xfrm>
                <a:off x="4398963" y="2679701"/>
                <a:ext cx="3014662" cy="227013"/>
              </a:xfrm>
              <a:custGeom>
                <a:avLst/>
                <a:gdLst>
                  <a:gd name="T0" fmla="*/ 1899 w 1899"/>
                  <a:gd name="T1" fmla="*/ 0 h 143"/>
                  <a:gd name="T2" fmla="*/ 1753 w 1899"/>
                  <a:gd name="T3" fmla="*/ 0 h 143"/>
                  <a:gd name="T4" fmla="*/ 1730 w 1899"/>
                  <a:gd name="T5" fmla="*/ 0 h 143"/>
                  <a:gd name="T6" fmla="*/ 165 w 1899"/>
                  <a:gd name="T7" fmla="*/ 0 h 143"/>
                  <a:gd name="T8" fmla="*/ 144 w 1899"/>
                  <a:gd name="T9" fmla="*/ 0 h 143"/>
                  <a:gd name="T10" fmla="*/ 0 w 1899"/>
                  <a:gd name="T11" fmla="*/ 0 h 143"/>
                  <a:gd name="T12" fmla="*/ 11 w 1899"/>
                  <a:gd name="T13" fmla="*/ 143 h 143"/>
                  <a:gd name="T14" fmla="*/ 1890 w 1899"/>
                  <a:gd name="T15" fmla="*/ 143 h 143"/>
                  <a:gd name="T16" fmla="*/ 1899 w 1899"/>
                  <a:gd name="T1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9" h="143">
                    <a:moveTo>
                      <a:pt x="1899" y="0"/>
                    </a:moveTo>
                    <a:lnTo>
                      <a:pt x="1753" y="0"/>
                    </a:lnTo>
                    <a:lnTo>
                      <a:pt x="1730" y="0"/>
                    </a:lnTo>
                    <a:lnTo>
                      <a:pt x="165" y="0"/>
                    </a:lnTo>
                    <a:lnTo>
                      <a:pt x="144" y="0"/>
                    </a:lnTo>
                    <a:lnTo>
                      <a:pt x="0" y="0"/>
                    </a:lnTo>
                    <a:lnTo>
                      <a:pt x="11" y="143"/>
                    </a:lnTo>
                    <a:lnTo>
                      <a:pt x="1890" y="143"/>
                    </a:lnTo>
                    <a:lnTo>
                      <a:pt x="1899" y="0"/>
                    </a:lnTo>
                    <a:close/>
                  </a:path>
                </a:pathLst>
              </a:custGeom>
              <a:solidFill>
                <a:srgbClr val="FDF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íṥļidê"/>
              <p:cNvSpPr/>
              <p:nvPr/>
            </p:nvSpPr>
            <p:spPr bwMode="auto">
              <a:xfrm>
                <a:off x="4398963" y="2679701"/>
                <a:ext cx="3014662" cy="227013"/>
              </a:xfrm>
              <a:custGeom>
                <a:avLst/>
                <a:gdLst>
                  <a:gd name="T0" fmla="*/ 1899 w 1899"/>
                  <a:gd name="T1" fmla="*/ 0 h 143"/>
                  <a:gd name="T2" fmla="*/ 1753 w 1899"/>
                  <a:gd name="T3" fmla="*/ 0 h 143"/>
                  <a:gd name="T4" fmla="*/ 1730 w 1899"/>
                  <a:gd name="T5" fmla="*/ 0 h 143"/>
                  <a:gd name="T6" fmla="*/ 165 w 1899"/>
                  <a:gd name="T7" fmla="*/ 0 h 143"/>
                  <a:gd name="T8" fmla="*/ 144 w 1899"/>
                  <a:gd name="T9" fmla="*/ 0 h 143"/>
                  <a:gd name="T10" fmla="*/ 0 w 1899"/>
                  <a:gd name="T11" fmla="*/ 0 h 143"/>
                  <a:gd name="T12" fmla="*/ 11 w 1899"/>
                  <a:gd name="T13" fmla="*/ 143 h 143"/>
                  <a:gd name="T14" fmla="*/ 1890 w 1899"/>
                  <a:gd name="T15" fmla="*/ 143 h 143"/>
                  <a:gd name="T16" fmla="*/ 1899 w 1899"/>
                  <a:gd name="T1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9" h="143">
                    <a:moveTo>
                      <a:pt x="1899" y="0"/>
                    </a:moveTo>
                    <a:lnTo>
                      <a:pt x="1753" y="0"/>
                    </a:lnTo>
                    <a:lnTo>
                      <a:pt x="1730" y="0"/>
                    </a:lnTo>
                    <a:lnTo>
                      <a:pt x="165" y="0"/>
                    </a:lnTo>
                    <a:lnTo>
                      <a:pt x="144" y="0"/>
                    </a:lnTo>
                    <a:lnTo>
                      <a:pt x="0" y="0"/>
                    </a:lnTo>
                    <a:lnTo>
                      <a:pt x="11" y="143"/>
                    </a:lnTo>
                    <a:lnTo>
                      <a:pt x="1890" y="143"/>
                    </a:lnTo>
                    <a:lnTo>
                      <a:pt x="189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iṥļïďé"/>
              <p:cNvSpPr/>
              <p:nvPr/>
            </p:nvSpPr>
            <p:spPr bwMode="auto">
              <a:xfrm>
                <a:off x="4416425" y="2906713"/>
                <a:ext cx="2982912" cy="1919288"/>
              </a:xfrm>
              <a:custGeom>
                <a:avLst/>
                <a:gdLst>
                  <a:gd name="T0" fmla="*/ 1879 w 1879"/>
                  <a:gd name="T1" fmla="*/ 0 h 1209"/>
                  <a:gd name="T2" fmla="*/ 0 w 1879"/>
                  <a:gd name="T3" fmla="*/ 0 h 1209"/>
                  <a:gd name="T4" fmla="*/ 70 w 1879"/>
                  <a:gd name="T5" fmla="*/ 1209 h 1209"/>
                  <a:gd name="T6" fmla="*/ 1807 w 1879"/>
                  <a:gd name="T7" fmla="*/ 1209 h 1209"/>
                  <a:gd name="T8" fmla="*/ 1879 w 187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9" h="1209">
                    <a:moveTo>
                      <a:pt x="1879" y="0"/>
                    </a:moveTo>
                    <a:lnTo>
                      <a:pt x="0" y="0"/>
                    </a:lnTo>
                    <a:lnTo>
                      <a:pt x="70" y="1209"/>
                    </a:lnTo>
                    <a:lnTo>
                      <a:pt x="1807" y="1209"/>
                    </a:lnTo>
                    <a:lnTo>
                      <a:pt x="1879" y="0"/>
                    </a:lnTo>
                    <a:close/>
                  </a:path>
                </a:pathLst>
              </a:custGeom>
              <a:solidFill>
                <a:srgbClr val="588BA8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v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íṧḷíďê"/>
              <p:cNvSpPr/>
              <p:nvPr/>
            </p:nvSpPr>
            <p:spPr bwMode="auto">
              <a:xfrm>
                <a:off x="4416425" y="2906713"/>
                <a:ext cx="2982912" cy="1919288"/>
              </a:xfrm>
              <a:custGeom>
                <a:avLst/>
                <a:gdLst>
                  <a:gd name="T0" fmla="*/ 1879 w 1879"/>
                  <a:gd name="T1" fmla="*/ 0 h 1209"/>
                  <a:gd name="T2" fmla="*/ 0 w 1879"/>
                  <a:gd name="T3" fmla="*/ 0 h 1209"/>
                  <a:gd name="T4" fmla="*/ 70 w 1879"/>
                  <a:gd name="T5" fmla="*/ 1209 h 1209"/>
                  <a:gd name="T6" fmla="*/ 1807 w 1879"/>
                  <a:gd name="T7" fmla="*/ 1209 h 1209"/>
                  <a:gd name="T8" fmla="*/ 1879 w 187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9" h="1209">
                    <a:moveTo>
                      <a:pt x="1879" y="0"/>
                    </a:moveTo>
                    <a:lnTo>
                      <a:pt x="0" y="0"/>
                    </a:lnTo>
                    <a:lnTo>
                      <a:pt x="70" y="1209"/>
                    </a:lnTo>
                    <a:lnTo>
                      <a:pt x="1807" y="1209"/>
                    </a:lnTo>
                    <a:lnTo>
                      <a:pt x="187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íṡlîḍê"/>
              <p:cNvSpPr/>
              <p:nvPr/>
            </p:nvSpPr>
            <p:spPr bwMode="auto">
              <a:xfrm>
                <a:off x="4524375" y="2262188"/>
                <a:ext cx="2757487" cy="2563813"/>
              </a:xfrm>
              <a:custGeom>
                <a:avLst/>
                <a:gdLst>
                  <a:gd name="T0" fmla="*/ 834 w 835"/>
                  <a:gd name="T1" fmla="*/ 778 h 778"/>
                  <a:gd name="T2" fmla="*/ 1 w 835"/>
                  <a:gd name="T3" fmla="*/ 778 h 778"/>
                  <a:gd name="T4" fmla="*/ 0 w 835"/>
                  <a:gd name="T5" fmla="*/ 778 h 778"/>
                  <a:gd name="T6" fmla="*/ 0 w 835"/>
                  <a:gd name="T7" fmla="*/ 19 h 778"/>
                  <a:gd name="T8" fmla="*/ 19 w 835"/>
                  <a:gd name="T9" fmla="*/ 0 h 778"/>
                  <a:gd name="T10" fmla="*/ 816 w 835"/>
                  <a:gd name="T11" fmla="*/ 0 h 778"/>
                  <a:gd name="T12" fmla="*/ 835 w 835"/>
                  <a:gd name="T13" fmla="*/ 19 h 778"/>
                  <a:gd name="T14" fmla="*/ 835 w 835"/>
                  <a:gd name="T15" fmla="*/ 778 h 778"/>
                  <a:gd name="T16" fmla="*/ 834 w 835"/>
                  <a:gd name="T17" fmla="*/ 778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5" h="778">
                    <a:moveTo>
                      <a:pt x="834" y="778"/>
                    </a:moveTo>
                    <a:cubicBezTo>
                      <a:pt x="1" y="778"/>
                      <a:pt x="1" y="778"/>
                      <a:pt x="1" y="778"/>
                    </a:cubicBezTo>
                    <a:cubicBezTo>
                      <a:pt x="0" y="778"/>
                      <a:pt x="0" y="778"/>
                      <a:pt x="0" y="77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816" y="0"/>
                      <a:pt x="816" y="0"/>
                      <a:pt x="816" y="0"/>
                    </a:cubicBezTo>
                    <a:cubicBezTo>
                      <a:pt x="827" y="0"/>
                      <a:pt x="835" y="8"/>
                      <a:pt x="835" y="19"/>
                    </a:cubicBezTo>
                    <a:cubicBezTo>
                      <a:pt x="835" y="778"/>
                      <a:pt x="835" y="778"/>
                      <a:pt x="835" y="778"/>
                    </a:cubicBezTo>
                    <a:lnTo>
                      <a:pt x="834" y="778"/>
                    </a:ln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ïšḻiḍe"/>
              <p:cNvSpPr/>
              <p:nvPr/>
            </p:nvSpPr>
            <p:spPr bwMode="auto">
              <a:xfrm>
                <a:off x="4524375" y="2262188"/>
                <a:ext cx="2757487" cy="338138"/>
              </a:xfrm>
              <a:custGeom>
                <a:avLst/>
                <a:gdLst>
                  <a:gd name="T0" fmla="*/ 835 w 835"/>
                  <a:gd name="T1" fmla="*/ 103 h 103"/>
                  <a:gd name="T2" fmla="*/ 0 w 835"/>
                  <a:gd name="T3" fmla="*/ 103 h 103"/>
                  <a:gd name="T4" fmla="*/ 0 w 835"/>
                  <a:gd name="T5" fmla="*/ 19 h 103"/>
                  <a:gd name="T6" fmla="*/ 19 w 835"/>
                  <a:gd name="T7" fmla="*/ 0 h 103"/>
                  <a:gd name="T8" fmla="*/ 816 w 835"/>
                  <a:gd name="T9" fmla="*/ 0 h 103"/>
                  <a:gd name="T10" fmla="*/ 835 w 835"/>
                  <a:gd name="T11" fmla="*/ 19 h 103"/>
                  <a:gd name="T12" fmla="*/ 835 w 835"/>
                  <a:gd name="T1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5" h="103">
                    <a:moveTo>
                      <a:pt x="835" y="103"/>
                    </a:move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816" y="0"/>
                      <a:pt x="816" y="0"/>
                      <a:pt x="816" y="0"/>
                    </a:cubicBezTo>
                    <a:cubicBezTo>
                      <a:pt x="827" y="0"/>
                      <a:pt x="835" y="8"/>
                      <a:pt x="835" y="19"/>
                    </a:cubicBezTo>
                    <a:lnTo>
                      <a:pt x="835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íṧļîde"/>
              <p:cNvSpPr/>
              <p:nvPr/>
            </p:nvSpPr>
            <p:spPr bwMode="auto">
              <a:xfrm>
                <a:off x="4524375" y="2600326"/>
                <a:ext cx="2757487" cy="171450"/>
              </a:xfrm>
              <a:prstGeom prst="rect">
                <a:avLst/>
              </a:pr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işḻiďè"/>
              <p:cNvSpPr/>
              <p:nvPr/>
            </p:nvSpPr>
            <p:spPr bwMode="auto">
              <a:xfrm>
                <a:off x="5854700" y="2357438"/>
                <a:ext cx="79375" cy="128588"/>
              </a:xfrm>
              <a:custGeom>
                <a:avLst/>
                <a:gdLst>
                  <a:gd name="T0" fmla="*/ 1 w 24"/>
                  <a:gd name="T1" fmla="*/ 1 h 39"/>
                  <a:gd name="T2" fmla="*/ 9 w 24"/>
                  <a:gd name="T3" fmla="*/ 0 h 39"/>
                  <a:gd name="T4" fmla="*/ 9 w 24"/>
                  <a:gd name="T5" fmla="*/ 12 h 39"/>
                  <a:gd name="T6" fmla="*/ 12 w 24"/>
                  <a:gd name="T7" fmla="*/ 12 h 39"/>
                  <a:gd name="T8" fmla="*/ 20 w 24"/>
                  <a:gd name="T9" fmla="*/ 12 h 39"/>
                  <a:gd name="T10" fmla="*/ 24 w 24"/>
                  <a:gd name="T11" fmla="*/ 17 h 39"/>
                  <a:gd name="T12" fmla="*/ 24 w 24"/>
                  <a:gd name="T13" fmla="*/ 21 h 39"/>
                  <a:gd name="T14" fmla="*/ 24 w 24"/>
                  <a:gd name="T15" fmla="*/ 29 h 39"/>
                  <a:gd name="T16" fmla="*/ 21 w 24"/>
                  <a:gd name="T17" fmla="*/ 36 h 39"/>
                  <a:gd name="T18" fmla="*/ 16 w 24"/>
                  <a:gd name="T19" fmla="*/ 38 h 39"/>
                  <a:gd name="T20" fmla="*/ 5 w 24"/>
                  <a:gd name="T21" fmla="*/ 38 h 39"/>
                  <a:gd name="T22" fmla="*/ 1 w 24"/>
                  <a:gd name="T23" fmla="*/ 37 h 39"/>
                  <a:gd name="T24" fmla="*/ 0 w 24"/>
                  <a:gd name="T25" fmla="*/ 37 h 39"/>
                  <a:gd name="T26" fmla="*/ 0 w 24"/>
                  <a:gd name="T27" fmla="*/ 36 h 39"/>
                  <a:gd name="T28" fmla="*/ 0 w 24"/>
                  <a:gd name="T29" fmla="*/ 2 h 39"/>
                  <a:gd name="T30" fmla="*/ 1 w 24"/>
                  <a:gd name="T31" fmla="*/ 1 h 39"/>
                  <a:gd name="T32" fmla="*/ 9 w 24"/>
                  <a:gd name="T33" fmla="*/ 32 h 39"/>
                  <a:gd name="T34" fmla="*/ 13 w 24"/>
                  <a:gd name="T35" fmla="*/ 31 h 39"/>
                  <a:gd name="T36" fmla="*/ 16 w 24"/>
                  <a:gd name="T37" fmla="*/ 29 h 39"/>
                  <a:gd name="T38" fmla="*/ 16 w 24"/>
                  <a:gd name="T39" fmla="*/ 21 h 39"/>
                  <a:gd name="T40" fmla="*/ 13 w 24"/>
                  <a:gd name="T41" fmla="*/ 18 h 39"/>
                  <a:gd name="T42" fmla="*/ 9 w 24"/>
                  <a:gd name="T43" fmla="*/ 19 h 39"/>
                  <a:gd name="T44" fmla="*/ 9 w 24"/>
                  <a:gd name="T45" fmla="*/ 20 h 39"/>
                  <a:gd name="T46" fmla="*/ 9 w 24"/>
                  <a:gd name="T47" fmla="*/ 27 h 39"/>
                  <a:gd name="T48" fmla="*/ 9 w 24"/>
                  <a:gd name="T4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39">
                    <a:moveTo>
                      <a:pt x="1" y="1"/>
                    </a:moveTo>
                    <a:cubicBezTo>
                      <a:pt x="3" y="1"/>
                      <a:pt x="6" y="0"/>
                      <a:pt x="9" y="0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10" y="12"/>
                      <a:pt x="11" y="12"/>
                      <a:pt x="12" y="12"/>
                    </a:cubicBezTo>
                    <a:cubicBezTo>
                      <a:pt x="14" y="11"/>
                      <a:pt x="17" y="11"/>
                      <a:pt x="20" y="12"/>
                    </a:cubicBezTo>
                    <a:cubicBezTo>
                      <a:pt x="22" y="13"/>
                      <a:pt x="23" y="15"/>
                      <a:pt x="24" y="17"/>
                    </a:cubicBezTo>
                    <a:cubicBezTo>
                      <a:pt x="24" y="18"/>
                      <a:pt x="24" y="20"/>
                      <a:pt x="24" y="21"/>
                    </a:cubicBezTo>
                    <a:cubicBezTo>
                      <a:pt x="24" y="24"/>
                      <a:pt x="24" y="27"/>
                      <a:pt x="24" y="29"/>
                    </a:cubicBezTo>
                    <a:cubicBezTo>
                      <a:pt x="24" y="32"/>
                      <a:pt x="23" y="34"/>
                      <a:pt x="21" y="36"/>
                    </a:cubicBezTo>
                    <a:cubicBezTo>
                      <a:pt x="19" y="37"/>
                      <a:pt x="18" y="38"/>
                      <a:pt x="16" y="38"/>
                    </a:cubicBezTo>
                    <a:cubicBezTo>
                      <a:pt x="12" y="39"/>
                      <a:pt x="9" y="38"/>
                      <a:pt x="5" y="38"/>
                    </a:cubicBezTo>
                    <a:cubicBezTo>
                      <a:pt x="4" y="38"/>
                      <a:pt x="2" y="38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5"/>
                      <a:pt x="0" y="13"/>
                      <a:pt x="0" y="2"/>
                    </a:cubicBezTo>
                    <a:lnTo>
                      <a:pt x="1" y="1"/>
                    </a:lnTo>
                    <a:close/>
                    <a:moveTo>
                      <a:pt x="9" y="32"/>
                    </a:moveTo>
                    <a:cubicBezTo>
                      <a:pt x="10" y="32"/>
                      <a:pt x="12" y="32"/>
                      <a:pt x="13" y="31"/>
                    </a:cubicBezTo>
                    <a:cubicBezTo>
                      <a:pt x="15" y="31"/>
                      <a:pt x="16" y="30"/>
                      <a:pt x="16" y="29"/>
                    </a:cubicBezTo>
                    <a:cubicBezTo>
                      <a:pt x="16" y="26"/>
                      <a:pt x="16" y="24"/>
                      <a:pt x="16" y="21"/>
                    </a:cubicBezTo>
                    <a:cubicBezTo>
                      <a:pt x="16" y="19"/>
                      <a:pt x="15" y="19"/>
                      <a:pt x="13" y="18"/>
                    </a:cubicBezTo>
                    <a:cubicBezTo>
                      <a:pt x="12" y="18"/>
                      <a:pt x="10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2"/>
                      <a:pt x="9" y="24"/>
                      <a:pt x="9" y="27"/>
                    </a:cubicBezTo>
                    <a:cubicBezTo>
                      <a:pt x="9" y="28"/>
                      <a:pt x="9" y="30"/>
                      <a:pt x="9" y="32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iśľïde"/>
              <p:cNvSpPr/>
              <p:nvPr/>
            </p:nvSpPr>
            <p:spPr bwMode="auto">
              <a:xfrm>
                <a:off x="6111875" y="2357438"/>
                <a:ext cx="79375" cy="125413"/>
              </a:xfrm>
              <a:custGeom>
                <a:avLst/>
                <a:gdLst>
                  <a:gd name="T0" fmla="*/ 24 w 24"/>
                  <a:gd name="T1" fmla="*/ 38 h 38"/>
                  <a:gd name="T2" fmla="*/ 22 w 24"/>
                  <a:gd name="T3" fmla="*/ 38 h 38"/>
                  <a:gd name="T4" fmla="*/ 16 w 24"/>
                  <a:gd name="T5" fmla="*/ 38 h 38"/>
                  <a:gd name="T6" fmla="*/ 15 w 24"/>
                  <a:gd name="T7" fmla="*/ 37 h 38"/>
                  <a:gd name="T8" fmla="*/ 8 w 24"/>
                  <a:gd name="T9" fmla="*/ 26 h 38"/>
                  <a:gd name="T10" fmla="*/ 8 w 24"/>
                  <a:gd name="T11" fmla="*/ 26 h 38"/>
                  <a:gd name="T12" fmla="*/ 8 w 24"/>
                  <a:gd name="T13" fmla="*/ 38 h 38"/>
                  <a:gd name="T14" fmla="*/ 7 w 24"/>
                  <a:gd name="T15" fmla="*/ 38 h 38"/>
                  <a:gd name="T16" fmla="*/ 0 w 24"/>
                  <a:gd name="T17" fmla="*/ 38 h 38"/>
                  <a:gd name="T18" fmla="*/ 0 w 24"/>
                  <a:gd name="T19" fmla="*/ 37 h 38"/>
                  <a:gd name="T20" fmla="*/ 0 w 24"/>
                  <a:gd name="T21" fmla="*/ 30 h 38"/>
                  <a:gd name="T22" fmla="*/ 0 w 24"/>
                  <a:gd name="T23" fmla="*/ 2 h 38"/>
                  <a:gd name="T24" fmla="*/ 0 w 24"/>
                  <a:gd name="T25" fmla="*/ 1 h 38"/>
                  <a:gd name="T26" fmla="*/ 7 w 24"/>
                  <a:gd name="T27" fmla="*/ 0 h 38"/>
                  <a:gd name="T28" fmla="*/ 8 w 24"/>
                  <a:gd name="T29" fmla="*/ 0 h 38"/>
                  <a:gd name="T30" fmla="*/ 8 w 24"/>
                  <a:gd name="T31" fmla="*/ 23 h 38"/>
                  <a:gd name="T32" fmla="*/ 8 w 24"/>
                  <a:gd name="T33" fmla="*/ 23 h 38"/>
                  <a:gd name="T34" fmla="*/ 8 w 24"/>
                  <a:gd name="T35" fmla="*/ 22 h 38"/>
                  <a:gd name="T36" fmla="*/ 15 w 24"/>
                  <a:gd name="T37" fmla="*/ 12 h 38"/>
                  <a:gd name="T38" fmla="*/ 16 w 24"/>
                  <a:gd name="T39" fmla="*/ 12 h 38"/>
                  <a:gd name="T40" fmla="*/ 23 w 24"/>
                  <a:gd name="T41" fmla="*/ 12 h 38"/>
                  <a:gd name="T42" fmla="*/ 24 w 24"/>
                  <a:gd name="T43" fmla="*/ 12 h 38"/>
                  <a:gd name="T44" fmla="*/ 23 w 24"/>
                  <a:gd name="T45" fmla="*/ 12 h 38"/>
                  <a:gd name="T46" fmla="*/ 16 w 24"/>
                  <a:gd name="T47" fmla="*/ 24 h 38"/>
                  <a:gd name="T48" fmla="*/ 16 w 24"/>
                  <a:gd name="T49" fmla="*/ 25 h 38"/>
                  <a:gd name="T50" fmla="*/ 23 w 24"/>
                  <a:gd name="T51" fmla="*/ 38 h 38"/>
                  <a:gd name="T52" fmla="*/ 24 w 24"/>
                  <a:gd name="T5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" h="38">
                    <a:moveTo>
                      <a:pt x="24" y="38"/>
                    </a:moveTo>
                    <a:cubicBezTo>
                      <a:pt x="23" y="38"/>
                      <a:pt x="23" y="38"/>
                      <a:pt x="22" y="38"/>
                    </a:cubicBezTo>
                    <a:cubicBezTo>
                      <a:pt x="20" y="38"/>
                      <a:pt x="18" y="38"/>
                      <a:pt x="16" y="38"/>
                    </a:cubicBezTo>
                    <a:cubicBezTo>
                      <a:pt x="15" y="38"/>
                      <a:pt x="15" y="38"/>
                      <a:pt x="15" y="37"/>
                    </a:cubicBezTo>
                    <a:cubicBezTo>
                      <a:pt x="12" y="34"/>
                      <a:pt x="10" y="30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30"/>
                      <a:pt x="8" y="34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5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7"/>
                    </a:cubicBezTo>
                    <a:cubicBezTo>
                      <a:pt x="0" y="35"/>
                      <a:pt x="0" y="32"/>
                      <a:pt x="0" y="30"/>
                    </a:cubicBezTo>
                    <a:cubicBezTo>
                      <a:pt x="0" y="20"/>
                      <a:pt x="0" y="11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8"/>
                      <a:pt x="8" y="15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9"/>
                      <a:pt x="13" y="16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8" y="12"/>
                      <a:pt x="20" y="12"/>
                      <a:pt x="23" y="12"/>
                    </a:cubicBezTo>
                    <a:cubicBezTo>
                      <a:pt x="23" y="12"/>
                      <a:pt x="23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16"/>
                      <a:pt x="19" y="20"/>
                      <a:pt x="16" y="24"/>
                    </a:cubicBezTo>
                    <a:cubicBezTo>
                      <a:pt x="16" y="24"/>
                      <a:pt x="16" y="25"/>
                      <a:pt x="16" y="25"/>
                    </a:cubicBezTo>
                    <a:cubicBezTo>
                      <a:pt x="19" y="29"/>
                      <a:pt x="21" y="33"/>
                      <a:pt x="23" y="38"/>
                    </a:cubicBezTo>
                    <a:lnTo>
                      <a:pt x="24" y="38"/>
                    </a:ln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íṥḷïḋé"/>
              <p:cNvSpPr/>
              <p:nvPr/>
            </p:nvSpPr>
            <p:spPr bwMode="auto">
              <a:xfrm>
                <a:off x="5772150" y="2393951"/>
                <a:ext cx="76200" cy="88900"/>
              </a:xfrm>
              <a:custGeom>
                <a:avLst/>
                <a:gdLst>
                  <a:gd name="T0" fmla="*/ 22 w 23"/>
                  <a:gd name="T1" fmla="*/ 20 h 27"/>
                  <a:gd name="T2" fmla="*/ 22 w 23"/>
                  <a:gd name="T3" fmla="*/ 20 h 27"/>
                  <a:gd name="T4" fmla="*/ 22 w 23"/>
                  <a:gd name="T5" fmla="*/ 26 h 27"/>
                  <a:gd name="T6" fmla="*/ 22 w 23"/>
                  <a:gd name="T7" fmla="*/ 26 h 27"/>
                  <a:gd name="T8" fmla="*/ 11 w 23"/>
                  <a:gd name="T9" fmla="*/ 27 h 27"/>
                  <a:gd name="T10" fmla="*/ 6 w 23"/>
                  <a:gd name="T11" fmla="*/ 26 h 27"/>
                  <a:gd name="T12" fmla="*/ 0 w 23"/>
                  <a:gd name="T13" fmla="*/ 19 h 27"/>
                  <a:gd name="T14" fmla="*/ 0 w 23"/>
                  <a:gd name="T15" fmla="*/ 16 h 27"/>
                  <a:gd name="T16" fmla="*/ 0 w 23"/>
                  <a:gd name="T17" fmla="*/ 10 h 27"/>
                  <a:gd name="T18" fmla="*/ 2 w 23"/>
                  <a:gd name="T19" fmla="*/ 4 h 27"/>
                  <a:gd name="T20" fmla="*/ 7 w 23"/>
                  <a:gd name="T21" fmla="*/ 1 h 27"/>
                  <a:gd name="T22" fmla="*/ 17 w 23"/>
                  <a:gd name="T23" fmla="*/ 1 h 27"/>
                  <a:gd name="T24" fmla="*/ 23 w 23"/>
                  <a:gd name="T25" fmla="*/ 8 h 27"/>
                  <a:gd name="T26" fmla="*/ 23 w 23"/>
                  <a:gd name="T27" fmla="*/ 16 h 27"/>
                  <a:gd name="T28" fmla="*/ 22 w 23"/>
                  <a:gd name="T29" fmla="*/ 16 h 27"/>
                  <a:gd name="T30" fmla="*/ 9 w 23"/>
                  <a:gd name="T31" fmla="*/ 16 h 27"/>
                  <a:gd name="T32" fmla="*/ 8 w 23"/>
                  <a:gd name="T33" fmla="*/ 17 h 27"/>
                  <a:gd name="T34" fmla="*/ 8 w 23"/>
                  <a:gd name="T35" fmla="*/ 18 h 27"/>
                  <a:gd name="T36" fmla="*/ 11 w 23"/>
                  <a:gd name="T37" fmla="*/ 20 h 27"/>
                  <a:gd name="T38" fmla="*/ 16 w 23"/>
                  <a:gd name="T39" fmla="*/ 20 h 27"/>
                  <a:gd name="T40" fmla="*/ 22 w 23"/>
                  <a:gd name="T41" fmla="*/ 20 h 27"/>
                  <a:gd name="T42" fmla="*/ 12 w 23"/>
                  <a:gd name="T43" fmla="*/ 11 h 27"/>
                  <a:gd name="T44" fmla="*/ 13 w 23"/>
                  <a:gd name="T45" fmla="*/ 11 h 27"/>
                  <a:gd name="T46" fmla="*/ 15 w 23"/>
                  <a:gd name="T47" fmla="*/ 9 h 27"/>
                  <a:gd name="T48" fmla="*/ 13 w 23"/>
                  <a:gd name="T49" fmla="*/ 7 h 27"/>
                  <a:gd name="T50" fmla="*/ 10 w 23"/>
                  <a:gd name="T51" fmla="*/ 7 h 27"/>
                  <a:gd name="T52" fmla="*/ 8 w 23"/>
                  <a:gd name="T53" fmla="*/ 9 h 27"/>
                  <a:gd name="T54" fmla="*/ 8 w 23"/>
                  <a:gd name="T55" fmla="*/ 10 h 27"/>
                  <a:gd name="T56" fmla="*/ 9 w 23"/>
                  <a:gd name="T57" fmla="*/ 11 h 27"/>
                  <a:gd name="T58" fmla="*/ 12 w 23"/>
                  <a:gd name="T59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" h="27"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2"/>
                      <a:pt x="22" y="24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8" y="27"/>
                      <a:pt x="14" y="27"/>
                      <a:pt x="11" y="27"/>
                    </a:cubicBezTo>
                    <a:cubicBezTo>
                      <a:pt x="9" y="27"/>
                      <a:pt x="7" y="27"/>
                      <a:pt x="6" y="26"/>
                    </a:cubicBezTo>
                    <a:cubicBezTo>
                      <a:pt x="3" y="25"/>
                      <a:pt x="1" y="22"/>
                      <a:pt x="0" y="19"/>
                    </a:cubicBezTo>
                    <a:cubicBezTo>
                      <a:pt x="0" y="18"/>
                      <a:pt x="0" y="17"/>
                      <a:pt x="0" y="16"/>
                    </a:cubicBezTo>
                    <a:cubicBezTo>
                      <a:pt x="0" y="14"/>
                      <a:pt x="0" y="12"/>
                      <a:pt x="0" y="10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4" y="2"/>
                      <a:pt x="5" y="1"/>
                      <a:pt x="7" y="1"/>
                    </a:cubicBezTo>
                    <a:cubicBezTo>
                      <a:pt x="11" y="0"/>
                      <a:pt x="14" y="0"/>
                      <a:pt x="17" y="1"/>
                    </a:cubicBezTo>
                    <a:cubicBezTo>
                      <a:pt x="20" y="2"/>
                      <a:pt x="22" y="5"/>
                      <a:pt x="23" y="8"/>
                    </a:cubicBezTo>
                    <a:cubicBezTo>
                      <a:pt x="23" y="11"/>
                      <a:pt x="23" y="14"/>
                      <a:pt x="23" y="16"/>
                    </a:cubicBezTo>
                    <a:cubicBezTo>
                      <a:pt x="23" y="16"/>
                      <a:pt x="22" y="16"/>
                      <a:pt x="22" y="16"/>
                    </a:cubicBezTo>
                    <a:cubicBezTo>
                      <a:pt x="18" y="16"/>
                      <a:pt x="13" y="16"/>
                      <a:pt x="9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8" y="17"/>
                      <a:pt x="8" y="18"/>
                      <a:pt x="8" y="18"/>
                    </a:cubicBezTo>
                    <a:cubicBezTo>
                      <a:pt x="9" y="20"/>
                      <a:pt x="9" y="20"/>
                      <a:pt x="11" y="20"/>
                    </a:cubicBezTo>
                    <a:cubicBezTo>
                      <a:pt x="12" y="20"/>
                      <a:pt x="14" y="21"/>
                      <a:pt x="16" y="20"/>
                    </a:cubicBezTo>
                    <a:cubicBezTo>
                      <a:pt x="18" y="20"/>
                      <a:pt x="20" y="20"/>
                      <a:pt x="22" y="20"/>
                    </a:cubicBezTo>
                    <a:close/>
                    <a:moveTo>
                      <a:pt x="12" y="11"/>
                    </a:moveTo>
                    <a:cubicBezTo>
                      <a:pt x="12" y="11"/>
                      <a:pt x="13" y="11"/>
                      <a:pt x="13" y="11"/>
                    </a:cubicBezTo>
                    <a:cubicBezTo>
                      <a:pt x="15" y="11"/>
                      <a:pt x="15" y="11"/>
                      <a:pt x="15" y="9"/>
                    </a:cubicBezTo>
                    <a:cubicBezTo>
                      <a:pt x="15" y="8"/>
                      <a:pt x="14" y="7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9" y="7"/>
                      <a:pt x="9" y="7"/>
                      <a:pt x="8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10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iṣlîḋe"/>
              <p:cNvSpPr/>
              <p:nvPr/>
            </p:nvSpPr>
            <p:spPr bwMode="auto">
              <a:xfrm>
                <a:off x="6026150" y="2393951"/>
                <a:ext cx="76200" cy="92075"/>
              </a:xfrm>
              <a:custGeom>
                <a:avLst/>
                <a:gdLst>
                  <a:gd name="T0" fmla="*/ 23 w 23"/>
                  <a:gd name="T1" fmla="*/ 14 h 28"/>
                  <a:gd name="T2" fmla="*/ 23 w 23"/>
                  <a:gd name="T3" fmla="*/ 19 h 28"/>
                  <a:gd name="T4" fmla="*/ 16 w 23"/>
                  <a:gd name="T5" fmla="*/ 27 h 28"/>
                  <a:gd name="T6" fmla="*/ 6 w 23"/>
                  <a:gd name="T7" fmla="*/ 27 h 28"/>
                  <a:gd name="T8" fmla="*/ 0 w 23"/>
                  <a:gd name="T9" fmla="*/ 19 h 28"/>
                  <a:gd name="T10" fmla="*/ 0 w 23"/>
                  <a:gd name="T11" fmla="*/ 15 h 28"/>
                  <a:gd name="T12" fmla="*/ 0 w 23"/>
                  <a:gd name="T13" fmla="*/ 9 h 28"/>
                  <a:gd name="T14" fmla="*/ 8 w 23"/>
                  <a:gd name="T15" fmla="*/ 1 h 28"/>
                  <a:gd name="T16" fmla="*/ 17 w 23"/>
                  <a:gd name="T17" fmla="*/ 1 h 28"/>
                  <a:gd name="T18" fmla="*/ 23 w 23"/>
                  <a:gd name="T19" fmla="*/ 8 h 28"/>
                  <a:gd name="T20" fmla="*/ 23 w 23"/>
                  <a:gd name="T21" fmla="*/ 14 h 28"/>
                  <a:gd name="T22" fmla="*/ 15 w 23"/>
                  <a:gd name="T23" fmla="*/ 14 h 28"/>
                  <a:gd name="T24" fmla="*/ 15 w 23"/>
                  <a:gd name="T25" fmla="*/ 14 h 28"/>
                  <a:gd name="T26" fmla="*/ 15 w 23"/>
                  <a:gd name="T27" fmla="*/ 10 h 28"/>
                  <a:gd name="T28" fmla="*/ 13 w 23"/>
                  <a:gd name="T29" fmla="*/ 7 h 28"/>
                  <a:gd name="T30" fmla="*/ 10 w 23"/>
                  <a:gd name="T31" fmla="*/ 7 h 28"/>
                  <a:gd name="T32" fmla="*/ 8 w 23"/>
                  <a:gd name="T33" fmla="*/ 10 h 28"/>
                  <a:gd name="T34" fmla="*/ 8 w 23"/>
                  <a:gd name="T35" fmla="*/ 18 h 28"/>
                  <a:gd name="T36" fmla="*/ 10 w 23"/>
                  <a:gd name="T37" fmla="*/ 20 h 28"/>
                  <a:gd name="T38" fmla="*/ 12 w 23"/>
                  <a:gd name="T39" fmla="*/ 20 h 28"/>
                  <a:gd name="T40" fmla="*/ 15 w 23"/>
                  <a:gd name="T41" fmla="*/ 17 h 28"/>
                  <a:gd name="T42" fmla="*/ 15 w 23"/>
                  <a:gd name="T4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8">
                    <a:moveTo>
                      <a:pt x="23" y="14"/>
                    </a:moveTo>
                    <a:cubicBezTo>
                      <a:pt x="23" y="16"/>
                      <a:pt x="23" y="17"/>
                      <a:pt x="23" y="19"/>
                    </a:cubicBezTo>
                    <a:cubicBezTo>
                      <a:pt x="23" y="23"/>
                      <a:pt x="20" y="26"/>
                      <a:pt x="16" y="27"/>
                    </a:cubicBezTo>
                    <a:cubicBezTo>
                      <a:pt x="13" y="28"/>
                      <a:pt x="10" y="28"/>
                      <a:pt x="6" y="27"/>
                    </a:cubicBezTo>
                    <a:cubicBezTo>
                      <a:pt x="3" y="25"/>
                      <a:pt x="1" y="23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3"/>
                      <a:pt x="0" y="11"/>
                      <a:pt x="0" y="9"/>
                    </a:cubicBezTo>
                    <a:cubicBezTo>
                      <a:pt x="0" y="5"/>
                      <a:pt x="3" y="2"/>
                      <a:pt x="8" y="1"/>
                    </a:cubicBezTo>
                    <a:cubicBezTo>
                      <a:pt x="11" y="0"/>
                      <a:pt x="14" y="0"/>
                      <a:pt x="17" y="1"/>
                    </a:cubicBezTo>
                    <a:cubicBezTo>
                      <a:pt x="21" y="2"/>
                      <a:pt x="23" y="5"/>
                      <a:pt x="23" y="8"/>
                    </a:cubicBezTo>
                    <a:cubicBezTo>
                      <a:pt x="23" y="10"/>
                      <a:pt x="23" y="12"/>
                      <a:pt x="23" y="14"/>
                    </a:cubicBezTo>
                    <a:close/>
                    <a:moveTo>
                      <a:pt x="15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1"/>
                      <a:pt x="15" y="10"/>
                    </a:cubicBezTo>
                    <a:cubicBezTo>
                      <a:pt x="15" y="9"/>
                      <a:pt x="14" y="8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9" y="8"/>
                      <a:pt x="8" y="9"/>
                      <a:pt x="8" y="10"/>
                    </a:cubicBezTo>
                    <a:cubicBezTo>
                      <a:pt x="8" y="13"/>
                      <a:pt x="8" y="15"/>
                      <a:pt x="8" y="18"/>
                    </a:cubicBezTo>
                    <a:cubicBezTo>
                      <a:pt x="8" y="19"/>
                      <a:pt x="9" y="20"/>
                      <a:pt x="10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4" y="20"/>
                      <a:pt x="15" y="19"/>
                      <a:pt x="15" y="17"/>
                    </a:cubicBezTo>
                    <a:cubicBezTo>
                      <a:pt x="15" y="16"/>
                      <a:pt x="15" y="15"/>
                      <a:pt x="15" y="14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ïṧ1íḓe"/>
              <p:cNvSpPr/>
              <p:nvPr/>
            </p:nvSpPr>
            <p:spPr bwMode="auto">
              <a:xfrm>
                <a:off x="5940425" y="2393951"/>
                <a:ext cx="79375" cy="92075"/>
              </a:xfrm>
              <a:custGeom>
                <a:avLst/>
                <a:gdLst>
                  <a:gd name="T0" fmla="*/ 24 w 24"/>
                  <a:gd name="T1" fmla="*/ 14 h 28"/>
                  <a:gd name="T2" fmla="*/ 23 w 24"/>
                  <a:gd name="T3" fmla="*/ 20 h 28"/>
                  <a:gd name="T4" fmla="*/ 16 w 24"/>
                  <a:gd name="T5" fmla="*/ 27 h 28"/>
                  <a:gd name="T6" fmla="*/ 7 w 24"/>
                  <a:gd name="T7" fmla="*/ 27 h 28"/>
                  <a:gd name="T8" fmla="*/ 0 w 24"/>
                  <a:gd name="T9" fmla="*/ 19 h 28"/>
                  <a:gd name="T10" fmla="*/ 0 w 24"/>
                  <a:gd name="T11" fmla="*/ 17 h 28"/>
                  <a:gd name="T12" fmla="*/ 0 w 24"/>
                  <a:gd name="T13" fmla="*/ 10 h 28"/>
                  <a:gd name="T14" fmla="*/ 3 w 24"/>
                  <a:gd name="T15" fmla="*/ 3 h 28"/>
                  <a:gd name="T16" fmla="*/ 8 w 24"/>
                  <a:gd name="T17" fmla="*/ 1 h 28"/>
                  <a:gd name="T18" fmla="*/ 18 w 24"/>
                  <a:gd name="T19" fmla="*/ 1 h 28"/>
                  <a:gd name="T20" fmla="*/ 23 w 24"/>
                  <a:gd name="T21" fmla="*/ 8 h 28"/>
                  <a:gd name="T22" fmla="*/ 24 w 24"/>
                  <a:gd name="T23" fmla="*/ 14 h 28"/>
                  <a:gd name="T24" fmla="*/ 8 w 24"/>
                  <a:gd name="T25" fmla="*/ 14 h 28"/>
                  <a:gd name="T26" fmla="*/ 8 w 24"/>
                  <a:gd name="T27" fmla="*/ 14 h 28"/>
                  <a:gd name="T28" fmla="*/ 8 w 24"/>
                  <a:gd name="T29" fmla="*/ 17 h 28"/>
                  <a:gd name="T30" fmla="*/ 8 w 24"/>
                  <a:gd name="T31" fmla="*/ 18 h 28"/>
                  <a:gd name="T32" fmla="*/ 10 w 24"/>
                  <a:gd name="T33" fmla="*/ 20 h 28"/>
                  <a:gd name="T34" fmla="*/ 13 w 24"/>
                  <a:gd name="T35" fmla="*/ 20 h 28"/>
                  <a:gd name="T36" fmla="*/ 16 w 24"/>
                  <a:gd name="T37" fmla="*/ 18 h 28"/>
                  <a:gd name="T38" fmla="*/ 16 w 24"/>
                  <a:gd name="T39" fmla="*/ 10 h 28"/>
                  <a:gd name="T40" fmla="*/ 13 w 24"/>
                  <a:gd name="T41" fmla="*/ 7 h 28"/>
                  <a:gd name="T42" fmla="*/ 10 w 24"/>
                  <a:gd name="T43" fmla="*/ 7 h 28"/>
                  <a:gd name="T44" fmla="*/ 8 w 24"/>
                  <a:gd name="T45" fmla="*/ 10 h 28"/>
                  <a:gd name="T46" fmla="*/ 8 w 24"/>
                  <a:gd name="T47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28">
                    <a:moveTo>
                      <a:pt x="24" y="14"/>
                    </a:moveTo>
                    <a:cubicBezTo>
                      <a:pt x="24" y="16"/>
                      <a:pt x="24" y="18"/>
                      <a:pt x="23" y="20"/>
                    </a:cubicBezTo>
                    <a:cubicBezTo>
                      <a:pt x="23" y="24"/>
                      <a:pt x="20" y="26"/>
                      <a:pt x="16" y="27"/>
                    </a:cubicBezTo>
                    <a:cubicBezTo>
                      <a:pt x="13" y="28"/>
                      <a:pt x="10" y="28"/>
                      <a:pt x="7" y="27"/>
                    </a:cubicBezTo>
                    <a:cubicBezTo>
                      <a:pt x="3" y="26"/>
                      <a:pt x="1" y="23"/>
                      <a:pt x="0" y="19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0" y="14"/>
                      <a:pt x="0" y="12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2"/>
                      <a:pt x="7" y="1"/>
                      <a:pt x="8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3"/>
                      <a:pt x="23" y="5"/>
                      <a:pt x="23" y="8"/>
                    </a:cubicBezTo>
                    <a:cubicBezTo>
                      <a:pt x="24" y="10"/>
                      <a:pt x="24" y="12"/>
                      <a:pt x="24" y="14"/>
                    </a:cubicBezTo>
                    <a:close/>
                    <a:moveTo>
                      <a:pt x="8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8" y="16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1" y="20"/>
                      <a:pt x="12" y="21"/>
                      <a:pt x="13" y="20"/>
                    </a:cubicBezTo>
                    <a:cubicBezTo>
                      <a:pt x="14" y="20"/>
                      <a:pt x="16" y="19"/>
                      <a:pt x="16" y="18"/>
                    </a:cubicBezTo>
                    <a:cubicBezTo>
                      <a:pt x="16" y="15"/>
                      <a:pt x="16" y="13"/>
                      <a:pt x="16" y="10"/>
                    </a:cubicBezTo>
                    <a:cubicBezTo>
                      <a:pt x="16" y="9"/>
                      <a:pt x="15" y="8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9" y="8"/>
                      <a:pt x="8" y="9"/>
                      <a:pt x="8" y="10"/>
                    </a:cubicBezTo>
                    <a:cubicBezTo>
                      <a:pt x="8" y="11"/>
                      <a:pt x="8" y="13"/>
                      <a:pt x="8" y="14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ïŝḷîḋê"/>
              <p:cNvSpPr/>
              <p:nvPr/>
            </p:nvSpPr>
            <p:spPr bwMode="auto">
              <a:xfrm>
                <a:off x="5618163" y="2397126"/>
                <a:ext cx="71437" cy="88900"/>
              </a:xfrm>
              <a:custGeom>
                <a:avLst/>
                <a:gdLst>
                  <a:gd name="T0" fmla="*/ 15 w 22"/>
                  <a:gd name="T1" fmla="*/ 25 h 27"/>
                  <a:gd name="T2" fmla="*/ 11 w 22"/>
                  <a:gd name="T3" fmla="*/ 26 h 27"/>
                  <a:gd name="T4" fmla="*/ 5 w 22"/>
                  <a:gd name="T5" fmla="*/ 26 h 27"/>
                  <a:gd name="T6" fmla="*/ 0 w 22"/>
                  <a:gd name="T7" fmla="*/ 20 h 27"/>
                  <a:gd name="T8" fmla="*/ 0 w 22"/>
                  <a:gd name="T9" fmla="*/ 16 h 27"/>
                  <a:gd name="T10" fmla="*/ 5 w 22"/>
                  <a:gd name="T11" fmla="*/ 12 h 27"/>
                  <a:gd name="T12" fmla="*/ 9 w 22"/>
                  <a:gd name="T13" fmla="*/ 11 h 27"/>
                  <a:gd name="T14" fmla="*/ 13 w 22"/>
                  <a:gd name="T15" fmla="*/ 11 h 27"/>
                  <a:gd name="T16" fmla="*/ 14 w 22"/>
                  <a:gd name="T17" fmla="*/ 11 h 27"/>
                  <a:gd name="T18" fmla="*/ 14 w 22"/>
                  <a:gd name="T19" fmla="*/ 9 h 27"/>
                  <a:gd name="T20" fmla="*/ 11 w 22"/>
                  <a:gd name="T21" fmla="*/ 7 h 27"/>
                  <a:gd name="T22" fmla="*/ 3 w 22"/>
                  <a:gd name="T23" fmla="*/ 7 h 27"/>
                  <a:gd name="T24" fmla="*/ 3 w 22"/>
                  <a:gd name="T25" fmla="*/ 7 h 27"/>
                  <a:gd name="T26" fmla="*/ 3 w 22"/>
                  <a:gd name="T27" fmla="*/ 5 h 27"/>
                  <a:gd name="T28" fmla="*/ 3 w 22"/>
                  <a:gd name="T29" fmla="*/ 0 h 27"/>
                  <a:gd name="T30" fmla="*/ 4 w 22"/>
                  <a:gd name="T31" fmla="*/ 0 h 27"/>
                  <a:gd name="T32" fmla="*/ 14 w 22"/>
                  <a:gd name="T33" fmla="*/ 0 h 27"/>
                  <a:gd name="T34" fmla="*/ 17 w 22"/>
                  <a:gd name="T35" fmla="*/ 1 h 27"/>
                  <a:gd name="T36" fmla="*/ 22 w 22"/>
                  <a:gd name="T37" fmla="*/ 6 h 27"/>
                  <a:gd name="T38" fmla="*/ 22 w 22"/>
                  <a:gd name="T39" fmla="*/ 10 h 27"/>
                  <a:gd name="T40" fmla="*/ 22 w 22"/>
                  <a:gd name="T41" fmla="*/ 25 h 27"/>
                  <a:gd name="T42" fmla="*/ 21 w 22"/>
                  <a:gd name="T43" fmla="*/ 26 h 27"/>
                  <a:gd name="T44" fmla="*/ 16 w 22"/>
                  <a:gd name="T45" fmla="*/ 26 h 27"/>
                  <a:gd name="T46" fmla="*/ 15 w 22"/>
                  <a:gd name="T47" fmla="*/ 25 h 27"/>
                  <a:gd name="T48" fmla="*/ 12 w 22"/>
                  <a:gd name="T49" fmla="*/ 17 h 27"/>
                  <a:gd name="T50" fmla="*/ 12 w 22"/>
                  <a:gd name="T51" fmla="*/ 17 h 27"/>
                  <a:gd name="T52" fmla="*/ 10 w 22"/>
                  <a:gd name="T53" fmla="*/ 17 h 27"/>
                  <a:gd name="T54" fmla="*/ 8 w 22"/>
                  <a:gd name="T55" fmla="*/ 18 h 27"/>
                  <a:gd name="T56" fmla="*/ 10 w 22"/>
                  <a:gd name="T57" fmla="*/ 20 h 27"/>
                  <a:gd name="T58" fmla="*/ 14 w 22"/>
                  <a:gd name="T59" fmla="*/ 20 h 27"/>
                  <a:gd name="T60" fmla="*/ 14 w 22"/>
                  <a:gd name="T61" fmla="*/ 19 h 27"/>
                  <a:gd name="T62" fmla="*/ 14 w 22"/>
                  <a:gd name="T63" fmla="*/ 17 h 27"/>
                  <a:gd name="T64" fmla="*/ 13 w 22"/>
                  <a:gd name="T65" fmla="*/ 17 h 27"/>
                  <a:gd name="T66" fmla="*/ 12 w 22"/>
                  <a:gd name="T67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" h="27">
                    <a:moveTo>
                      <a:pt x="15" y="25"/>
                    </a:moveTo>
                    <a:cubicBezTo>
                      <a:pt x="14" y="25"/>
                      <a:pt x="12" y="26"/>
                      <a:pt x="11" y="26"/>
                    </a:cubicBezTo>
                    <a:cubicBezTo>
                      <a:pt x="9" y="26"/>
                      <a:pt x="7" y="27"/>
                      <a:pt x="5" y="26"/>
                    </a:cubicBezTo>
                    <a:cubicBezTo>
                      <a:pt x="2" y="25"/>
                      <a:pt x="1" y="23"/>
                      <a:pt x="0" y="20"/>
                    </a:cubicBezTo>
                    <a:cubicBezTo>
                      <a:pt x="0" y="19"/>
                      <a:pt x="0" y="18"/>
                      <a:pt x="0" y="16"/>
                    </a:cubicBezTo>
                    <a:cubicBezTo>
                      <a:pt x="1" y="14"/>
                      <a:pt x="2" y="12"/>
                      <a:pt x="5" y="12"/>
                    </a:cubicBezTo>
                    <a:cubicBezTo>
                      <a:pt x="6" y="11"/>
                      <a:pt x="7" y="11"/>
                      <a:pt x="9" y="11"/>
                    </a:cubicBezTo>
                    <a:cubicBezTo>
                      <a:pt x="10" y="11"/>
                      <a:pt x="12" y="11"/>
                      <a:pt x="13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9"/>
                    </a:cubicBezTo>
                    <a:cubicBezTo>
                      <a:pt x="14" y="7"/>
                      <a:pt x="13" y="7"/>
                      <a:pt x="11" y="7"/>
                    </a:cubicBezTo>
                    <a:cubicBezTo>
                      <a:pt x="9" y="7"/>
                      <a:pt x="6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3"/>
                      <a:pt x="3" y="2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10" y="0"/>
                      <a:pt x="14" y="0"/>
                    </a:cubicBezTo>
                    <a:cubicBezTo>
                      <a:pt x="15" y="0"/>
                      <a:pt x="16" y="0"/>
                      <a:pt x="17" y="1"/>
                    </a:cubicBezTo>
                    <a:cubicBezTo>
                      <a:pt x="20" y="1"/>
                      <a:pt x="21" y="3"/>
                      <a:pt x="22" y="6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2" y="15"/>
                      <a:pt x="22" y="20"/>
                      <a:pt x="22" y="25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0" y="26"/>
                      <a:pt x="18" y="26"/>
                      <a:pt x="16" y="26"/>
                    </a:cubicBezTo>
                    <a:cubicBezTo>
                      <a:pt x="15" y="26"/>
                      <a:pt x="15" y="26"/>
                      <a:pt x="15" y="25"/>
                    </a:cubicBezTo>
                    <a:close/>
                    <a:moveTo>
                      <a:pt x="12" y="17"/>
                    </a:move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7"/>
                      <a:pt x="10" y="17"/>
                      <a:pt x="10" y="17"/>
                    </a:cubicBezTo>
                    <a:cubicBezTo>
                      <a:pt x="9" y="17"/>
                      <a:pt x="8" y="17"/>
                      <a:pt x="8" y="18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1" y="21"/>
                      <a:pt x="13" y="20"/>
                      <a:pt x="14" y="2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ï$ļïḑe"/>
              <p:cNvSpPr/>
              <p:nvPr/>
            </p:nvSpPr>
            <p:spPr bwMode="auto">
              <a:xfrm>
                <a:off x="5557838" y="2354263"/>
                <a:ext cx="63500" cy="128588"/>
              </a:xfrm>
              <a:custGeom>
                <a:avLst/>
                <a:gdLst>
                  <a:gd name="T0" fmla="*/ 19 w 19"/>
                  <a:gd name="T1" fmla="*/ 0 h 39"/>
                  <a:gd name="T2" fmla="*/ 19 w 19"/>
                  <a:gd name="T3" fmla="*/ 5 h 39"/>
                  <a:gd name="T4" fmla="*/ 19 w 19"/>
                  <a:gd name="T5" fmla="*/ 6 h 39"/>
                  <a:gd name="T6" fmla="*/ 18 w 19"/>
                  <a:gd name="T7" fmla="*/ 7 h 39"/>
                  <a:gd name="T8" fmla="*/ 15 w 19"/>
                  <a:gd name="T9" fmla="*/ 7 h 39"/>
                  <a:gd name="T10" fmla="*/ 14 w 19"/>
                  <a:gd name="T11" fmla="*/ 7 h 39"/>
                  <a:gd name="T12" fmla="*/ 13 w 19"/>
                  <a:gd name="T13" fmla="*/ 8 h 39"/>
                  <a:gd name="T14" fmla="*/ 13 w 19"/>
                  <a:gd name="T15" fmla="*/ 13 h 39"/>
                  <a:gd name="T16" fmla="*/ 19 w 19"/>
                  <a:gd name="T17" fmla="*/ 13 h 39"/>
                  <a:gd name="T18" fmla="*/ 18 w 19"/>
                  <a:gd name="T19" fmla="*/ 16 h 39"/>
                  <a:gd name="T20" fmla="*/ 18 w 19"/>
                  <a:gd name="T21" fmla="*/ 19 h 39"/>
                  <a:gd name="T22" fmla="*/ 17 w 19"/>
                  <a:gd name="T23" fmla="*/ 20 h 39"/>
                  <a:gd name="T24" fmla="*/ 13 w 19"/>
                  <a:gd name="T25" fmla="*/ 20 h 39"/>
                  <a:gd name="T26" fmla="*/ 13 w 19"/>
                  <a:gd name="T27" fmla="*/ 39 h 39"/>
                  <a:gd name="T28" fmla="*/ 5 w 19"/>
                  <a:gd name="T29" fmla="*/ 39 h 39"/>
                  <a:gd name="T30" fmla="*/ 5 w 19"/>
                  <a:gd name="T31" fmla="*/ 38 h 39"/>
                  <a:gd name="T32" fmla="*/ 5 w 19"/>
                  <a:gd name="T33" fmla="*/ 20 h 39"/>
                  <a:gd name="T34" fmla="*/ 4 w 19"/>
                  <a:gd name="T35" fmla="*/ 20 h 39"/>
                  <a:gd name="T36" fmla="*/ 1 w 19"/>
                  <a:gd name="T37" fmla="*/ 20 h 39"/>
                  <a:gd name="T38" fmla="*/ 1 w 19"/>
                  <a:gd name="T39" fmla="*/ 19 h 39"/>
                  <a:gd name="T40" fmla="*/ 1 w 19"/>
                  <a:gd name="T41" fmla="*/ 14 h 39"/>
                  <a:gd name="T42" fmla="*/ 1 w 19"/>
                  <a:gd name="T43" fmla="*/ 13 h 39"/>
                  <a:gd name="T44" fmla="*/ 4 w 19"/>
                  <a:gd name="T45" fmla="*/ 13 h 39"/>
                  <a:gd name="T46" fmla="*/ 5 w 19"/>
                  <a:gd name="T47" fmla="*/ 12 h 39"/>
                  <a:gd name="T48" fmla="*/ 5 w 19"/>
                  <a:gd name="T49" fmla="*/ 7 h 39"/>
                  <a:gd name="T50" fmla="*/ 7 w 19"/>
                  <a:gd name="T51" fmla="*/ 2 h 39"/>
                  <a:gd name="T52" fmla="*/ 11 w 19"/>
                  <a:gd name="T53" fmla="*/ 0 h 39"/>
                  <a:gd name="T54" fmla="*/ 19 w 19"/>
                  <a:gd name="T5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" h="39">
                    <a:moveTo>
                      <a:pt x="19" y="0"/>
                    </a:moveTo>
                    <a:cubicBezTo>
                      <a:pt x="19" y="2"/>
                      <a:pt x="19" y="3"/>
                      <a:pt x="19" y="5"/>
                    </a:cubicBezTo>
                    <a:cubicBezTo>
                      <a:pt x="19" y="5"/>
                      <a:pt x="19" y="6"/>
                      <a:pt x="19" y="6"/>
                    </a:cubicBezTo>
                    <a:cubicBezTo>
                      <a:pt x="19" y="7"/>
                      <a:pt x="19" y="7"/>
                      <a:pt x="18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8"/>
                      <a:pt x="13" y="8"/>
                    </a:cubicBezTo>
                    <a:cubicBezTo>
                      <a:pt x="13" y="10"/>
                      <a:pt x="13" y="11"/>
                      <a:pt x="13" y="13"/>
                    </a:cubicBezTo>
                    <a:cubicBezTo>
                      <a:pt x="15" y="13"/>
                      <a:pt x="17" y="13"/>
                      <a:pt x="19" y="13"/>
                    </a:cubicBezTo>
                    <a:cubicBezTo>
                      <a:pt x="19" y="14"/>
                      <a:pt x="19" y="15"/>
                      <a:pt x="18" y="16"/>
                    </a:cubicBezTo>
                    <a:cubicBezTo>
                      <a:pt x="18" y="17"/>
                      <a:pt x="18" y="18"/>
                      <a:pt x="18" y="19"/>
                    </a:cubicBezTo>
                    <a:cubicBezTo>
                      <a:pt x="18" y="19"/>
                      <a:pt x="18" y="20"/>
                      <a:pt x="17" y="20"/>
                    </a:cubicBezTo>
                    <a:cubicBezTo>
                      <a:pt x="16" y="20"/>
                      <a:pt x="14" y="20"/>
                      <a:pt x="13" y="20"/>
                    </a:cubicBezTo>
                    <a:cubicBezTo>
                      <a:pt x="13" y="26"/>
                      <a:pt x="13" y="32"/>
                      <a:pt x="13" y="39"/>
                    </a:cubicBezTo>
                    <a:cubicBezTo>
                      <a:pt x="10" y="39"/>
                      <a:pt x="7" y="39"/>
                      <a:pt x="5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2"/>
                      <a:pt x="5" y="26"/>
                      <a:pt x="5" y="20"/>
                    </a:cubicBezTo>
                    <a:cubicBezTo>
                      <a:pt x="5" y="20"/>
                      <a:pt x="4" y="20"/>
                      <a:pt x="4" y="20"/>
                    </a:cubicBezTo>
                    <a:cubicBezTo>
                      <a:pt x="3" y="20"/>
                      <a:pt x="2" y="20"/>
                      <a:pt x="1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1" y="15"/>
                      <a:pt x="1" y="14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2" y="13"/>
                      <a:pt x="3" y="13"/>
                      <a:pt x="4" y="13"/>
                    </a:cubicBezTo>
                    <a:cubicBezTo>
                      <a:pt x="4" y="13"/>
                      <a:pt x="5" y="13"/>
                      <a:pt x="5" y="12"/>
                    </a:cubicBezTo>
                    <a:cubicBezTo>
                      <a:pt x="5" y="11"/>
                      <a:pt x="5" y="9"/>
                      <a:pt x="5" y="7"/>
                    </a:cubicBezTo>
                    <a:cubicBezTo>
                      <a:pt x="5" y="5"/>
                      <a:pt x="5" y="4"/>
                      <a:pt x="7" y="2"/>
                    </a:cubicBezTo>
                    <a:cubicBezTo>
                      <a:pt x="8" y="1"/>
                      <a:pt x="9" y="0"/>
                      <a:pt x="11" y="0"/>
                    </a:cubicBezTo>
                    <a:cubicBezTo>
                      <a:pt x="13" y="0"/>
                      <a:pt x="16" y="0"/>
                      <a:pt x="19" y="0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îSḷîďê"/>
              <p:cNvSpPr/>
              <p:nvPr/>
            </p:nvSpPr>
            <p:spPr bwMode="auto">
              <a:xfrm>
                <a:off x="5700713" y="2393951"/>
                <a:ext cx="65087" cy="88900"/>
              </a:xfrm>
              <a:custGeom>
                <a:avLst/>
                <a:gdLst>
                  <a:gd name="T0" fmla="*/ 20 w 20"/>
                  <a:gd name="T1" fmla="*/ 8 h 27"/>
                  <a:gd name="T2" fmla="*/ 16 w 20"/>
                  <a:gd name="T3" fmla="*/ 8 h 27"/>
                  <a:gd name="T4" fmla="*/ 10 w 20"/>
                  <a:gd name="T5" fmla="*/ 7 h 27"/>
                  <a:gd name="T6" fmla="*/ 8 w 20"/>
                  <a:gd name="T7" fmla="*/ 10 h 27"/>
                  <a:gd name="T8" fmla="*/ 8 w 20"/>
                  <a:gd name="T9" fmla="*/ 18 h 27"/>
                  <a:gd name="T10" fmla="*/ 10 w 20"/>
                  <a:gd name="T11" fmla="*/ 20 h 27"/>
                  <a:gd name="T12" fmla="*/ 14 w 20"/>
                  <a:gd name="T13" fmla="*/ 20 h 27"/>
                  <a:gd name="T14" fmla="*/ 19 w 20"/>
                  <a:gd name="T15" fmla="*/ 20 h 27"/>
                  <a:gd name="T16" fmla="*/ 20 w 20"/>
                  <a:gd name="T17" fmla="*/ 20 h 27"/>
                  <a:gd name="T18" fmla="*/ 20 w 20"/>
                  <a:gd name="T19" fmla="*/ 20 h 27"/>
                  <a:gd name="T20" fmla="*/ 20 w 20"/>
                  <a:gd name="T21" fmla="*/ 26 h 27"/>
                  <a:gd name="T22" fmla="*/ 19 w 20"/>
                  <a:gd name="T23" fmla="*/ 26 h 27"/>
                  <a:gd name="T24" fmla="*/ 10 w 20"/>
                  <a:gd name="T25" fmla="*/ 27 h 27"/>
                  <a:gd name="T26" fmla="*/ 3 w 20"/>
                  <a:gd name="T27" fmla="*/ 25 h 27"/>
                  <a:gd name="T28" fmla="*/ 0 w 20"/>
                  <a:gd name="T29" fmla="*/ 19 h 27"/>
                  <a:gd name="T30" fmla="*/ 0 w 20"/>
                  <a:gd name="T31" fmla="*/ 10 h 27"/>
                  <a:gd name="T32" fmla="*/ 4 w 20"/>
                  <a:gd name="T33" fmla="*/ 2 h 27"/>
                  <a:gd name="T34" fmla="*/ 9 w 20"/>
                  <a:gd name="T35" fmla="*/ 1 h 27"/>
                  <a:gd name="T36" fmla="*/ 19 w 20"/>
                  <a:gd name="T37" fmla="*/ 1 h 27"/>
                  <a:gd name="T38" fmla="*/ 20 w 20"/>
                  <a:gd name="T39" fmla="*/ 2 h 27"/>
                  <a:gd name="T40" fmla="*/ 20 w 20"/>
                  <a:gd name="T41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7">
                    <a:moveTo>
                      <a:pt x="20" y="8"/>
                    </a:moveTo>
                    <a:cubicBezTo>
                      <a:pt x="19" y="8"/>
                      <a:pt x="17" y="8"/>
                      <a:pt x="16" y="8"/>
                    </a:cubicBezTo>
                    <a:cubicBezTo>
                      <a:pt x="14" y="7"/>
                      <a:pt x="12" y="7"/>
                      <a:pt x="10" y="7"/>
                    </a:cubicBezTo>
                    <a:cubicBezTo>
                      <a:pt x="9" y="8"/>
                      <a:pt x="8" y="9"/>
                      <a:pt x="8" y="10"/>
                    </a:cubicBezTo>
                    <a:cubicBezTo>
                      <a:pt x="8" y="13"/>
                      <a:pt x="8" y="15"/>
                      <a:pt x="8" y="18"/>
                    </a:cubicBezTo>
                    <a:cubicBezTo>
                      <a:pt x="8" y="19"/>
                      <a:pt x="9" y="20"/>
                      <a:pt x="10" y="20"/>
                    </a:cubicBezTo>
                    <a:cubicBezTo>
                      <a:pt x="11" y="20"/>
                      <a:pt x="13" y="21"/>
                      <a:pt x="14" y="20"/>
                    </a:cubicBezTo>
                    <a:cubicBezTo>
                      <a:pt x="16" y="20"/>
                      <a:pt x="18" y="20"/>
                      <a:pt x="19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2"/>
                      <a:pt x="20" y="24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6" y="27"/>
                      <a:pt x="13" y="27"/>
                      <a:pt x="10" y="27"/>
                    </a:cubicBezTo>
                    <a:cubicBezTo>
                      <a:pt x="8" y="27"/>
                      <a:pt x="5" y="26"/>
                      <a:pt x="3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6"/>
                      <a:pt x="0" y="13"/>
                      <a:pt x="0" y="10"/>
                    </a:cubicBezTo>
                    <a:cubicBezTo>
                      <a:pt x="0" y="7"/>
                      <a:pt x="1" y="4"/>
                      <a:pt x="4" y="2"/>
                    </a:cubicBezTo>
                    <a:cubicBezTo>
                      <a:pt x="6" y="1"/>
                      <a:pt x="8" y="1"/>
                      <a:pt x="9" y="1"/>
                    </a:cubicBezTo>
                    <a:cubicBezTo>
                      <a:pt x="13" y="0"/>
                      <a:pt x="16" y="1"/>
                      <a:pt x="19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4"/>
                      <a:pt x="20" y="6"/>
                      <a:pt x="20" y="8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íṩļiḓé"/>
              <p:cNvSpPr/>
              <p:nvPr/>
            </p:nvSpPr>
            <p:spPr bwMode="auto">
              <a:xfrm>
                <a:off x="5508625" y="3687763"/>
                <a:ext cx="1531937" cy="349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ïṩḷîḋe"/>
              <p:cNvSpPr/>
              <p:nvPr/>
            </p:nvSpPr>
            <p:spPr bwMode="auto">
              <a:xfrm>
                <a:off x="5508625" y="4037013"/>
                <a:ext cx="1531937" cy="788988"/>
              </a:xfrm>
              <a:prstGeom prst="rect">
                <a:avLst/>
              </a:pr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íŝļiḓè"/>
              <p:cNvSpPr/>
              <p:nvPr/>
            </p:nvSpPr>
            <p:spPr bwMode="auto">
              <a:xfrm>
                <a:off x="5548313" y="4079876"/>
                <a:ext cx="1455737" cy="7461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îṧlïďê"/>
              <p:cNvSpPr/>
              <p:nvPr/>
            </p:nvSpPr>
            <p:spPr bwMode="auto">
              <a:xfrm>
                <a:off x="5894388" y="3889376"/>
                <a:ext cx="641350" cy="49213"/>
              </a:xfrm>
              <a:custGeom>
                <a:avLst/>
                <a:gdLst>
                  <a:gd name="T0" fmla="*/ 186 w 194"/>
                  <a:gd name="T1" fmla="*/ 15 h 15"/>
                  <a:gd name="T2" fmla="*/ 7 w 194"/>
                  <a:gd name="T3" fmla="*/ 15 h 15"/>
                  <a:gd name="T4" fmla="*/ 0 w 194"/>
                  <a:gd name="T5" fmla="*/ 8 h 15"/>
                  <a:gd name="T6" fmla="*/ 7 w 194"/>
                  <a:gd name="T7" fmla="*/ 0 h 15"/>
                  <a:gd name="T8" fmla="*/ 186 w 194"/>
                  <a:gd name="T9" fmla="*/ 0 h 15"/>
                  <a:gd name="T10" fmla="*/ 194 w 194"/>
                  <a:gd name="T11" fmla="*/ 8 h 15"/>
                  <a:gd name="T12" fmla="*/ 186 w 194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5">
                    <a:moveTo>
                      <a:pt x="186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0" y="0"/>
                      <a:pt x="194" y="3"/>
                      <a:pt x="194" y="8"/>
                    </a:cubicBezTo>
                    <a:cubicBezTo>
                      <a:pt x="194" y="12"/>
                      <a:pt x="190" y="15"/>
                      <a:pt x="186" y="15"/>
                    </a:cubicBez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ï$1ide"/>
              <p:cNvSpPr/>
              <p:nvPr/>
            </p:nvSpPr>
            <p:spPr bwMode="auto">
              <a:xfrm>
                <a:off x="5894388" y="3787776"/>
                <a:ext cx="363537" cy="49213"/>
              </a:xfrm>
              <a:custGeom>
                <a:avLst/>
                <a:gdLst>
                  <a:gd name="T0" fmla="*/ 102 w 110"/>
                  <a:gd name="T1" fmla="*/ 15 h 15"/>
                  <a:gd name="T2" fmla="*/ 7 w 110"/>
                  <a:gd name="T3" fmla="*/ 15 h 15"/>
                  <a:gd name="T4" fmla="*/ 0 w 110"/>
                  <a:gd name="T5" fmla="*/ 8 h 15"/>
                  <a:gd name="T6" fmla="*/ 7 w 110"/>
                  <a:gd name="T7" fmla="*/ 0 h 15"/>
                  <a:gd name="T8" fmla="*/ 102 w 110"/>
                  <a:gd name="T9" fmla="*/ 0 h 15"/>
                  <a:gd name="T10" fmla="*/ 110 w 110"/>
                  <a:gd name="T11" fmla="*/ 8 h 15"/>
                  <a:gd name="T12" fmla="*/ 102 w 110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15">
                    <a:moveTo>
                      <a:pt x="102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6" y="0"/>
                      <a:pt x="110" y="4"/>
                      <a:pt x="110" y="8"/>
                    </a:cubicBezTo>
                    <a:cubicBezTo>
                      <a:pt x="110" y="12"/>
                      <a:pt x="106" y="15"/>
                      <a:pt x="102" y="15"/>
                    </a:cubicBez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î$ḻiďe"/>
              <p:cNvSpPr/>
              <p:nvPr/>
            </p:nvSpPr>
            <p:spPr bwMode="auto">
              <a:xfrm>
                <a:off x="5551488" y="3724276"/>
                <a:ext cx="277812" cy="277813"/>
              </a:xfrm>
              <a:prstGeom prst="rect">
                <a:avLst/>
              </a:pr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îšḻiḓê"/>
              <p:cNvSpPr/>
              <p:nvPr/>
            </p:nvSpPr>
            <p:spPr bwMode="auto">
              <a:xfrm>
                <a:off x="5545138" y="3763963"/>
                <a:ext cx="293687" cy="238125"/>
              </a:xfrm>
              <a:custGeom>
                <a:avLst/>
                <a:gdLst>
                  <a:gd name="T0" fmla="*/ 44 w 89"/>
                  <a:gd name="T1" fmla="*/ 0 h 72"/>
                  <a:gd name="T2" fmla="*/ 37 w 89"/>
                  <a:gd name="T3" fmla="*/ 2 h 72"/>
                  <a:gd name="T4" fmla="*/ 29 w 89"/>
                  <a:gd name="T5" fmla="*/ 14 h 72"/>
                  <a:gd name="T6" fmla="*/ 29 w 89"/>
                  <a:gd name="T7" fmla="*/ 25 h 72"/>
                  <a:gd name="T8" fmla="*/ 28 w 89"/>
                  <a:gd name="T9" fmla="*/ 29 h 72"/>
                  <a:gd name="T10" fmla="*/ 30 w 89"/>
                  <a:gd name="T11" fmla="*/ 34 h 72"/>
                  <a:gd name="T12" fmla="*/ 33 w 89"/>
                  <a:gd name="T13" fmla="*/ 43 h 72"/>
                  <a:gd name="T14" fmla="*/ 33 w 89"/>
                  <a:gd name="T15" fmla="*/ 50 h 72"/>
                  <a:gd name="T16" fmla="*/ 30 w 89"/>
                  <a:gd name="T17" fmla="*/ 53 h 72"/>
                  <a:gd name="T18" fmla="*/ 29 w 89"/>
                  <a:gd name="T19" fmla="*/ 56 h 72"/>
                  <a:gd name="T20" fmla="*/ 2 w 89"/>
                  <a:gd name="T21" fmla="*/ 72 h 72"/>
                  <a:gd name="T22" fmla="*/ 86 w 89"/>
                  <a:gd name="T23" fmla="*/ 72 h 72"/>
                  <a:gd name="T24" fmla="*/ 59 w 89"/>
                  <a:gd name="T25" fmla="*/ 56 h 72"/>
                  <a:gd name="T26" fmla="*/ 58 w 89"/>
                  <a:gd name="T27" fmla="*/ 53 h 72"/>
                  <a:gd name="T28" fmla="*/ 56 w 89"/>
                  <a:gd name="T29" fmla="*/ 50 h 72"/>
                  <a:gd name="T30" fmla="*/ 55 w 89"/>
                  <a:gd name="T31" fmla="*/ 43 h 72"/>
                  <a:gd name="T32" fmla="*/ 59 w 89"/>
                  <a:gd name="T33" fmla="*/ 34 h 72"/>
                  <a:gd name="T34" fmla="*/ 61 w 89"/>
                  <a:gd name="T35" fmla="*/ 29 h 72"/>
                  <a:gd name="T36" fmla="*/ 60 w 89"/>
                  <a:gd name="T37" fmla="*/ 25 h 72"/>
                  <a:gd name="T38" fmla="*/ 59 w 89"/>
                  <a:gd name="T39" fmla="*/ 14 h 72"/>
                  <a:gd name="T40" fmla="*/ 52 w 89"/>
                  <a:gd name="T41" fmla="*/ 2 h 72"/>
                  <a:gd name="T42" fmla="*/ 44 w 89"/>
                  <a:gd name="T4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9" h="72">
                    <a:moveTo>
                      <a:pt x="44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29" y="6"/>
                      <a:pt x="29" y="10"/>
                      <a:pt x="29" y="14"/>
                    </a:cubicBezTo>
                    <a:cubicBezTo>
                      <a:pt x="29" y="17"/>
                      <a:pt x="29" y="25"/>
                      <a:pt x="29" y="25"/>
                    </a:cubicBezTo>
                    <a:cubicBezTo>
                      <a:pt x="27" y="24"/>
                      <a:pt x="28" y="26"/>
                      <a:pt x="28" y="29"/>
                    </a:cubicBezTo>
                    <a:cubicBezTo>
                      <a:pt x="28" y="33"/>
                      <a:pt x="30" y="34"/>
                      <a:pt x="30" y="34"/>
                    </a:cubicBezTo>
                    <a:cubicBezTo>
                      <a:pt x="30" y="41"/>
                      <a:pt x="33" y="43"/>
                      <a:pt x="33" y="43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0" y="50"/>
                      <a:pt x="31" y="53"/>
                      <a:pt x="30" y="53"/>
                    </a:cubicBezTo>
                    <a:cubicBezTo>
                      <a:pt x="29" y="54"/>
                      <a:pt x="29" y="56"/>
                      <a:pt x="29" y="56"/>
                    </a:cubicBezTo>
                    <a:cubicBezTo>
                      <a:pt x="0" y="68"/>
                      <a:pt x="2" y="72"/>
                      <a:pt x="2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2"/>
                      <a:pt x="89" y="68"/>
                      <a:pt x="59" y="56"/>
                    </a:cubicBezTo>
                    <a:cubicBezTo>
                      <a:pt x="59" y="56"/>
                      <a:pt x="59" y="54"/>
                      <a:pt x="58" y="53"/>
                    </a:cubicBezTo>
                    <a:cubicBezTo>
                      <a:pt x="57" y="53"/>
                      <a:pt x="59" y="50"/>
                      <a:pt x="56" y="50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3"/>
                      <a:pt x="58" y="41"/>
                      <a:pt x="59" y="34"/>
                    </a:cubicBezTo>
                    <a:cubicBezTo>
                      <a:pt x="59" y="34"/>
                      <a:pt x="61" y="33"/>
                      <a:pt x="61" y="29"/>
                    </a:cubicBezTo>
                    <a:cubicBezTo>
                      <a:pt x="61" y="26"/>
                      <a:pt x="62" y="24"/>
                      <a:pt x="60" y="25"/>
                    </a:cubicBezTo>
                    <a:cubicBezTo>
                      <a:pt x="60" y="25"/>
                      <a:pt x="59" y="17"/>
                      <a:pt x="59" y="14"/>
                    </a:cubicBezTo>
                    <a:cubicBezTo>
                      <a:pt x="59" y="10"/>
                      <a:pt x="60" y="6"/>
                      <a:pt x="52" y="2"/>
                    </a:cubicBezTo>
                    <a:cubicBezTo>
                      <a:pt x="49" y="1"/>
                      <a:pt x="47" y="0"/>
                      <a:pt x="44" y="0"/>
                    </a:cubicBezTo>
                    <a:close/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i$ḻíḑê"/>
              <p:cNvSpPr/>
              <p:nvPr/>
            </p:nvSpPr>
            <p:spPr bwMode="auto">
              <a:xfrm>
                <a:off x="4765675" y="2844801"/>
                <a:ext cx="2278062" cy="6127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íṡlíde"/>
              <p:cNvSpPr/>
              <p:nvPr/>
            </p:nvSpPr>
            <p:spPr bwMode="auto">
              <a:xfrm>
                <a:off x="4765675" y="3457576"/>
                <a:ext cx="2278062" cy="174625"/>
              </a:xfrm>
              <a:prstGeom prst="rect">
                <a:avLst/>
              </a:prstGeom>
              <a:solidFill>
                <a:srgbClr val="E6EB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îṥļîdé"/>
              <p:cNvSpPr/>
              <p:nvPr/>
            </p:nvSpPr>
            <p:spPr bwMode="auto">
              <a:xfrm>
                <a:off x="4881563" y="3108326"/>
                <a:ext cx="438150" cy="441325"/>
              </a:xfrm>
              <a:prstGeom prst="rect">
                <a:avLst/>
              </a:pr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íŝľîḋe"/>
              <p:cNvSpPr/>
              <p:nvPr/>
            </p:nvSpPr>
            <p:spPr bwMode="auto">
              <a:xfrm>
                <a:off x="4865688" y="3171826"/>
                <a:ext cx="468312" cy="377825"/>
              </a:xfrm>
              <a:custGeom>
                <a:avLst/>
                <a:gdLst>
                  <a:gd name="T0" fmla="*/ 71 w 142"/>
                  <a:gd name="T1" fmla="*/ 0 h 115"/>
                  <a:gd name="T2" fmla="*/ 59 w 142"/>
                  <a:gd name="T3" fmla="*/ 3 h 115"/>
                  <a:gd name="T4" fmla="*/ 47 w 142"/>
                  <a:gd name="T5" fmla="*/ 22 h 115"/>
                  <a:gd name="T6" fmla="*/ 46 w 142"/>
                  <a:gd name="T7" fmla="*/ 39 h 115"/>
                  <a:gd name="T8" fmla="*/ 45 w 142"/>
                  <a:gd name="T9" fmla="*/ 46 h 115"/>
                  <a:gd name="T10" fmla="*/ 48 w 142"/>
                  <a:gd name="T11" fmla="*/ 54 h 115"/>
                  <a:gd name="T12" fmla="*/ 54 w 142"/>
                  <a:gd name="T13" fmla="*/ 68 h 115"/>
                  <a:gd name="T14" fmla="*/ 53 w 142"/>
                  <a:gd name="T15" fmla="*/ 80 h 115"/>
                  <a:gd name="T16" fmla="*/ 49 w 142"/>
                  <a:gd name="T17" fmla="*/ 85 h 115"/>
                  <a:gd name="T18" fmla="*/ 47 w 142"/>
                  <a:gd name="T19" fmla="*/ 90 h 115"/>
                  <a:gd name="T20" fmla="*/ 5 w 142"/>
                  <a:gd name="T21" fmla="*/ 115 h 115"/>
                  <a:gd name="T22" fmla="*/ 138 w 142"/>
                  <a:gd name="T23" fmla="*/ 115 h 115"/>
                  <a:gd name="T24" fmla="*/ 95 w 142"/>
                  <a:gd name="T25" fmla="*/ 90 h 115"/>
                  <a:gd name="T26" fmla="*/ 93 w 142"/>
                  <a:gd name="T27" fmla="*/ 85 h 115"/>
                  <a:gd name="T28" fmla="*/ 89 w 142"/>
                  <a:gd name="T29" fmla="*/ 80 h 115"/>
                  <a:gd name="T30" fmla="*/ 88 w 142"/>
                  <a:gd name="T31" fmla="*/ 68 h 115"/>
                  <a:gd name="T32" fmla="*/ 94 w 142"/>
                  <a:gd name="T33" fmla="*/ 54 h 115"/>
                  <a:gd name="T34" fmla="*/ 97 w 142"/>
                  <a:gd name="T35" fmla="*/ 46 h 115"/>
                  <a:gd name="T36" fmla="*/ 96 w 142"/>
                  <a:gd name="T37" fmla="*/ 39 h 115"/>
                  <a:gd name="T38" fmla="*/ 95 w 142"/>
                  <a:gd name="T39" fmla="*/ 22 h 115"/>
                  <a:gd name="T40" fmla="*/ 83 w 142"/>
                  <a:gd name="T41" fmla="*/ 3 h 115"/>
                  <a:gd name="T42" fmla="*/ 71 w 142"/>
                  <a:gd name="T4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2" h="115">
                    <a:moveTo>
                      <a:pt x="71" y="0"/>
                    </a:moveTo>
                    <a:cubicBezTo>
                      <a:pt x="67" y="0"/>
                      <a:pt x="63" y="1"/>
                      <a:pt x="59" y="3"/>
                    </a:cubicBezTo>
                    <a:cubicBezTo>
                      <a:pt x="46" y="10"/>
                      <a:pt x="47" y="16"/>
                      <a:pt x="47" y="22"/>
                    </a:cubicBezTo>
                    <a:cubicBezTo>
                      <a:pt x="47" y="28"/>
                      <a:pt x="46" y="39"/>
                      <a:pt x="46" y="39"/>
                    </a:cubicBezTo>
                    <a:cubicBezTo>
                      <a:pt x="43" y="38"/>
                      <a:pt x="45" y="41"/>
                      <a:pt x="45" y="46"/>
                    </a:cubicBezTo>
                    <a:cubicBezTo>
                      <a:pt x="45" y="52"/>
                      <a:pt x="48" y="54"/>
                      <a:pt x="48" y="54"/>
                    </a:cubicBezTo>
                    <a:cubicBezTo>
                      <a:pt x="48" y="65"/>
                      <a:pt x="54" y="68"/>
                      <a:pt x="54" y="68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48" y="80"/>
                      <a:pt x="51" y="84"/>
                      <a:pt x="49" y="85"/>
                    </a:cubicBezTo>
                    <a:cubicBezTo>
                      <a:pt x="47" y="85"/>
                      <a:pt x="47" y="90"/>
                      <a:pt x="47" y="90"/>
                    </a:cubicBezTo>
                    <a:cubicBezTo>
                      <a:pt x="0" y="107"/>
                      <a:pt x="5" y="115"/>
                      <a:pt x="5" y="115"/>
                    </a:cubicBezTo>
                    <a:cubicBezTo>
                      <a:pt x="138" y="115"/>
                      <a:pt x="138" y="115"/>
                      <a:pt x="138" y="115"/>
                    </a:cubicBezTo>
                    <a:cubicBezTo>
                      <a:pt x="138" y="115"/>
                      <a:pt x="142" y="107"/>
                      <a:pt x="95" y="90"/>
                    </a:cubicBezTo>
                    <a:cubicBezTo>
                      <a:pt x="95" y="90"/>
                      <a:pt x="95" y="85"/>
                      <a:pt x="93" y="85"/>
                    </a:cubicBezTo>
                    <a:cubicBezTo>
                      <a:pt x="92" y="84"/>
                      <a:pt x="94" y="80"/>
                      <a:pt x="89" y="80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94" y="65"/>
                      <a:pt x="94" y="54"/>
                    </a:cubicBezTo>
                    <a:cubicBezTo>
                      <a:pt x="94" y="54"/>
                      <a:pt x="97" y="52"/>
                      <a:pt x="97" y="46"/>
                    </a:cubicBezTo>
                    <a:cubicBezTo>
                      <a:pt x="97" y="41"/>
                      <a:pt x="99" y="38"/>
                      <a:pt x="96" y="39"/>
                    </a:cubicBezTo>
                    <a:cubicBezTo>
                      <a:pt x="96" y="39"/>
                      <a:pt x="95" y="28"/>
                      <a:pt x="95" y="22"/>
                    </a:cubicBezTo>
                    <a:cubicBezTo>
                      <a:pt x="95" y="16"/>
                      <a:pt x="96" y="10"/>
                      <a:pt x="83" y="3"/>
                    </a:cubicBezTo>
                    <a:cubicBezTo>
                      <a:pt x="79" y="1"/>
                      <a:pt x="75" y="0"/>
                      <a:pt x="71" y="0"/>
                    </a:cubicBezTo>
                    <a:close/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isḷíḑê"/>
              <p:cNvSpPr/>
              <p:nvPr/>
            </p:nvSpPr>
            <p:spPr bwMode="auto">
              <a:xfrm>
                <a:off x="4765675" y="3687763"/>
                <a:ext cx="679450" cy="682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íṡ1íḓê"/>
              <p:cNvSpPr/>
              <p:nvPr/>
            </p:nvSpPr>
            <p:spPr bwMode="auto">
              <a:xfrm>
                <a:off x="4765675" y="4437063"/>
                <a:ext cx="679450" cy="3889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iṥḷiďé"/>
              <p:cNvSpPr/>
              <p:nvPr/>
            </p:nvSpPr>
            <p:spPr bwMode="auto">
              <a:xfrm>
                <a:off x="4805363" y="4476751"/>
                <a:ext cx="280987" cy="349250"/>
              </a:xfrm>
              <a:prstGeom prst="rect">
                <a:avLst/>
              </a:pr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ï$1ïḑè"/>
              <p:cNvSpPr/>
              <p:nvPr/>
            </p:nvSpPr>
            <p:spPr bwMode="auto">
              <a:xfrm>
                <a:off x="5126038" y="4476751"/>
                <a:ext cx="280987" cy="349250"/>
              </a:xfrm>
              <a:prstGeom prst="rect">
                <a:avLst/>
              </a:pr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îSḷíḓê"/>
              <p:cNvSpPr/>
              <p:nvPr/>
            </p:nvSpPr>
            <p:spPr bwMode="auto">
              <a:xfrm>
                <a:off x="6640513" y="3836988"/>
                <a:ext cx="1785937" cy="484188"/>
              </a:xfrm>
              <a:custGeom>
                <a:avLst/>
                <a:gdLst>
                  <a:gd name="T0" fmla="*/ 508 w 541"/>
                  <a:gd name="T1" fmla="*/ 147 h 147"/>
                  <a:gd name="T2" fmla="*/ 0 w 541"/>
                  <a:gd name="T3" fmla="*/ 147 h 147"/>
                  <a:gd name="T4" fmla="*/ 0 w 541"/>
                  <a:gd name="T5" fmla="*/ 33 h 147"/>
                  <a:gd name="T6" fmla="*/ 32 w 541"/>
                  <a:gd name="T7" fmla="*/ 0 h 147"/>
                  <a:gd name="T8" fmla="*/ 508 w 541"/>
                  <a:gd name="T9" fmla="*/ 0 h 147"/>
                  <a:gd name="T10" fmla="*/ 541 w 541"/>
                  <a:gd name="T11" fmla="*/ 33 h 147"/>
                  <a:gd name="T12" fmla="*/ 541 w 541"/>
                  <a:gd name="T13" fmla="*/ 114 h 147"/>
                  <a:gd name="T14" fmla="*/ 508 w 541"/>
                  <a:gd name="T15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1" h="147">
                    <a:moveTo>
                      <a:pt x="508" y="147"/>
                    </a:move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26" y="0"/>
                      <a:pt x="541" y="15"/>
                      <a:pt x="541" y="33"/>
                    </a:cubicBezTo>
                    <a:cubicBezTo>
                      <a:pt x="541" y="114"/>
                      <a:pt x="541" y="114"/>
                      <a:pt x="541" y="114"/>
                    </a:cubicBezTo>
                    <a:cubicBezTo>
                      <a:pt x="541" y="132"/>
                      <a:pt x="526" y="147"/>
                      <a:pt x="508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2700000" algn="tl" rotWithShape="0">
                  <a:prstClr val="black">
                    <a:alpha val="31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íṣḻïḋè"/>
              <p:cNvSpPr/>
              <p:nvPr/>
            </p:nvSpPr>
            <p:spPr bwMode="auto">
              <a:xfrm>
                <a:off x="7162800" y="3919538"/>
                <a:ext cx="527050" cy="61913"/>
              </a:xfrm>
              <a:custGeom>
                <a:avLst/>
                <a:gdLst>
                  <a:gd name="T0" fmla="*/ 151 w 160"/>
                  <a:gd name="T1" fmla="*/ 19 h 19"/>
                  <a:gd name="T2" fmla="*/ 10 w 160"/>
                  <a:gd name="T3" fmla="*/ 19 h 19"/>
                  <a:gd name="T4" fmla="*/ 0 w 160"/>
                  <a:gd name="T5" fmla="*/ 10 h 19"/>
                  <a:gd name="T6" fmla="*/ 10 w 160"/>
                  <a:gd name="T7" fmla="*/ 0 h 19"/>
                  <a:gd name="T8" fmla="*/ 151 w 160"/>
                  <a:gd name="T9" fmla="*/ 0 h 19"/>
                  <a:gd name="T10" fmla="*/ 160 w 160"/>
                  <a:gd name="T11" fmla="*/ 10 h 19"/>
                  <a:gd name="T12" fmla="*/ 151 w 160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19">
                    <a:moveTo>
                      <a:pt x="151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6" y="0"/>
                      <a:pt x="160" y="4"/>
                      <a:pt x="160" y="10"/>
                    </a:cubicBezTo>
                    <a:cubicBezTo>
                      <a:pt x="160" y="15"/>
                      <a:pt x="156" y="19"/>
                      <a:pt x="151" y="19"/>
                    </a:cubicBez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išḷíďê"/>
              <p:cNvSpPr/>
              <p:nvPr/>
            </p:nvSpPr>
            <p:spPr bwMode="auto">
              <a:xfrm>
                <a:off x="7162800" y="4048126"/>
                <a:ext cx="1114425" cy="61913"/>
              </a:xfrm>
              <a:custGeom>
                <a:avLst/>
                <a:gdLst>
                  <a:gd name="T0" fmla="*/ 328 w 338"/>
                  <a:gd name="T1" fmla="*/ 19 h 19"/>
                  <a:gd name="T2" fmla="*/ 10 w 338"/>
                  <a:gd name="T3" fmla="*/ 19 h 19"/>
                  <a:gd name="T4" fmla="*/ 0 w 338"/>
                  <a:gd name="T5" fmla="*/ 9 h 19"/>
                  <a:gd name="T6" fmla="*/ 10 w 338"/>
                  <a:gd name="T7" fmla="*/ 0 h 19"/>
                  <a:gd name="T8" fmla="*/ 328 w 338"/>
                  <a:gd name="T9" fmla="*/ 0 h 19"/>
                  <a:gd name="T10" fmla="*/ 338 w 338"/>
                  <a:gd name="T11" fmla="*/ 9 h 19"/>
                  <a:gd name="T12" fmla="*/ 328 w 338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19">
                    <a:moveTo>
                      <a:pt x="328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33" y="0"/>
                      <a:pt x="338" y="4"/>
                      <a:pt x="338" y="9"/>
                    </a:cubicBezTo>
                    <a:cubicBezTo>
                      <a:pt x="338" y="15"/>
                      <a:pt x="333" y="19"/>
                      <a:pt x="328" y="19"/>
                    </a:cubicBez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i$ḷïḑé"/>
              <p:cNvSpPr/>
              <p:nvPr/>
            </p:nvSpPr>
            <p:spPr bwMode="auto">
              <a:xfrm>
                <a:off x="7162800" y="4176713"/>
                <a:ext cx="838200" cy="61913"/>
              </a:xfrm>
              <a:custGeom>
                <a:avLst/>
                <a:gdLst>
                  <a:gd name="T0" fmla="*/ 244 w 254"/>
                  <a:gd name="T1" fmla="*/ 19 h 19"/>
                  <a:gd name="T2" fmla="*/ 10 w 254"/>
                  <a:gd name="T3" fmla="*/ 19 h 19"/>
                  <a:gd name="T4" fmla="*/ 0 w 254"/>
                  <a:gd name="T5" fmla="*/ 9 h 19"/>
                  <a:gd name="T6" fmla="*/ 10 w 254"/>
                  <a:gd name="T7" fmla="*/ 0 h 19"/>
                  <a:gd name="T8" fmla="*/ 244 w 254"/>
                  <a:gd name="T9" fmla="*/ 0 h 19"/>
                  <a:gd name="T10" fmla="*/ 254 w 254"/>
                  <a:gd name="T11" fmla="*/ 9 h 19"/>
                  <a:gd name="T12" fmla="*/ 244 w 254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9">
                    <a:moveTo>
                      <a:pt x="244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9" y="0"/>
                      <a:pt x="254" y="4"/>
                      <a:pt x="254" y="9"/>
                    </a:cubicBezTo>
                    <a:cubicBezTo>
                      <a:pt x="254" y="15"/>
                      <a:pt x="249" y="19"/>
                      <a:pt x="244" y="19"/>
                    </a:cubicBez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ïśḻîḑê"/>
              <p:cNvSpPr/>
              <p:nvPr/>
            </p:nvSpPr>
            <p:spPr bwMode="auto">
              <a:xfrm>
                <a:off x="6732588" y="3905251"/>
                <a:ext cx="350837" cy="346075"/>
              </a:xfrm>
              <a:prstGeom prst="rect">
                <a:avLst/>
              </a:pr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iśļíďè"/>
              <p:cNvSpPr/>
              <p:nvPr/>
            </p:nvSpPr>
            <p:spPr bwMode="auto">
              <a:xfrm>
                <a:off x="6723063" y="3956051"/>
                <a:ext cx="369887" cy="295275"/>
              </a:xfrm>
              <a:custGeom>
                <a:avLst/>
                <a:gdLst>
                  <a:gd name="T0" fmla="*/ 56 w 112"/>
                  <a:gd name="T1" fmla="*/ 0 h 90"/>
                  <a:gd name="T2" fmla="*/ 46 w 112"/>
                  <a:gd name="T3" fmla="*/ 2 h 90"/>
                  <a:gd name="T4" fmla="*/ 37 w 112"/>
                  <a:gd name="T5" fmla="*/ 17 h 90"/>
                  <a:gd name="T6" fmla="*/ 36 w 112"/>
                  <a:gd name="T7" fmla="*/ 30 h 90"/>
                  <a:gd name="T8" fmla="*/ 35 w 112"/>
                  <a:gd name="T9" fmla="*/ 36 h 90"/>
                  <a:gd name="T10" fmla="*/ 38 w 112"/>
                  <a:gd name="T11" fmla="*/ 42 h 90"/>
                  <a:gd name="T12" fmla="*/ 42 w 112"/>
                  <a:gd name="T13" fmla="*/ 53 h 90"/>
                  <a:gd name="T14" fmla="*/ 41 w 112"/>
                  <a:gd name="T15" fmla="*/ 62 h 90"/>
                  <a:gd name="T16" fmla="*/ 39 w 112"/>
                  <a:gd name="T17" fmla="*/ 66 h 90"/>
                  <a:gd name="T18" fmla="*/ 37 w 112"/>
                  <a:gd name="T19" fmla="*/ 70 h 90"/>
                  <a:gd name="T20" fmla="*/ 4 w 112"/>
                  <a:gd name="T21" fmla="*/ 90 h 90"/>
                  <a:gd name="T22" fmla="*/ 108 w 112"/>
                  <a:gd name="T23" fmla="*/ 90 h 90"/>
                  <a:gd name="T24" fmla="*/ 75 w 112"/>
                  <a:gd name="T25" fmla="*/ 70 h 90"/>
                  <a:gd name="T26" fmla="*/ 73 w 112"/>
                  <a:gd name="T27" fmla="*/ 66 h 90"/>
                  <a:gd name="T28" fmla="*/ 70 w 112"/>
                  <a:gd name="T29" fmla="*/ 62 h 90"/>
                  <a:gd name="T30" fmla="*/ 70 w 112"/>
                  <a:gd name="T31" fmla="*/ 53 h 90"/>
                  <a:gd name="T32" fmla="*/ 74 w 112"/>
                  <a:gd name="T33" fmla="*/ 42 h 90"/>
                  <a:gd name="T34" fmla="*/ 77 w 112"/>
                  <a:gd name="T35" fmla="*/ 36 h 90"/>
                  <a:gd name="T36" fmla="*/ 76 w 112"/>
                  <a:gd name="T37" fmla="*/ 30 h 90"/>
                  <a:gd name="T38" fmla="*/ 75 w 112"/>
                  <a:gd name="T39" fmla="*/ 17 h 90"/>
                  <a:gd name="T40" fmla="*/ 65 w 112"/>
                  <a:gd name="T41" fmla="*/ 2 h 90"/>
                  <a:gd name="T42" fmla="*/ 56 w 112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2" h="90">
                    <a:moveTo>
                      <a:pt x="56" y="0"/>
                    </a:moveTo>
                    <a:cubicBezTo>
                      <a:pt x="53" y="0"/>
                      <a:pt x="50" y="0"/>
                      <a:pt x="46" y="2"/>
                    </a:cubicBezTo>
                    <a:cubicBezTo>
                      <a:pt x="36" y="7"/>
                      <a:pt x="37" y="12"/>
                      <a:pt x="37" y="17"/>
                    </a:cubicBezTo>
                    <a:cubicBezTo>
                      <a:pt x="37" y="21"/>
                      <a:pt x="36" y="30"/>
                      <a:pt x="36" y="30"/>
                    </a:cubicBezTo>
                    <a:cubicBezTo>
                      <a:pt x="34" y="29"/>
                      <a:pt x="35" y="32"/>
                      <a:pt x="35" y="36"/>
                    </a:cubicBezTo>
                    <a:cubicBezTo>
                      <a:pt x="35" y="41"/>
                      <a:pt x="38" y="42"/>
                      <a:pt x="38" y="42"/>
                    </a:cubicBezTo>
                    <a:cubicBezTo>
                      <a:pt x="38" y="51"/>
                      <a:pt x="42" y="53"/>
                      <a:pt x="42" y="53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38" y="62"/>
                      <a:pt x="40" y="66"/>
                      <a:pt x="39" y="66"/>
                    </a:cubicBezTo>
                    <a:cubicBezTo>
                      <a:pt x="37" y="67"/>
                      <a:pt x="37" y="70"/>
                      <a:pt x="37" y="70"/>
                    </a:cubicBezTo>
                    <a:cubicBezTo>
                      <a:pt x="0" y="84"/>
                      <a:pt x="4" y="90"/>
                      <a:pt x="4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12" y="84"/>
                      <a:pt x="75" y="70"/>
                    </a:cubicBezTo>
                    <a:cubicBezTo>
                      <a:pt x="75" y="70"/>
                      <a:pt x="75" y="67"/>
                      <a:pt x="73" y="66"/>
                    </a:cubicBezTo>
                    <a:cubicBezTo>
                      <a:pt x="72" y="66"/>
                      <a:pt x="74" y="62"/>
                      <a:pt x="70" y="62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53"/>
                      <a:pt x="74" y="51"/>
                      <a:pt x="74" y="42"/>
                    </a:cubicBezTo>
                    <a:cubicBezTo>
                      <a:pt x="74" y="42"/>
                      <a:pt x="77" y="41"/>
                      <a:pt x="77" y="36"/>
                    </a:cubicBezTo>
                    <a:cubicBezTo>
                      <a:pt x="77" y="32"/>
                      <a:pt x="78" y="29"/>
                      <a:pt x="76" y="30"/>
                    </a:cubicBezTo>
                    <a:cubicBezTo>
                      <a:pt x="76" y="30"/>
                      <a:pt x="75" y="21"/>
                      <a:pt x="75" y="17"/>
                    </a:cubicBezTo>
                    <a:cubicBezTo>
                      <a:pt x="75" y="12"/>
                      <a:pt x="76" y="7"/>
                      <a:pt x="65" y="2"/>
                    </a:cubicBezTo>
                    <a:cubicBezTo>
                      <a:pt x="62" y="0"/>
                      <a:pt x="59" y="0"/>
                      <a:pt x="56" y="0"/>
                    </a:cubicBezTo>
                    <a:close/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işḷiďe"/>
              <p:cNvSpPr/>
              <p:nvPr/>
            </p:nvSpPr>
            <p:spPr bwMode="auto">
              <a:xfrm>
                <a:off x="3379788" y="3606801"/>
                <a:ext cx="1789112" cy="484188"/>
              </a:xfrm>
              <a:custGeom>
                <a:avLst/>
                <a:gdLst>
                  <a:gd name="T0" fmla="*/ 509 w 542"/>
                  <a:gd name="T1" fmla="*/ 147 h 147"/>
                  <a:gd name="T2" fmla="*/ 0 w 542"/>
                  <a:gd name="T3" fmla="*/ 147 h 147"/>
                  <a:gd name="T4" fmla="*/ 0 w 542"/>
                  <a:gd name="T5" fmla="*/ 33 h 147"/>
                  <a:gd name="T6" fmla="*/ 33 w 542"/>
                  <a:gd name="T7" fmla="*/ 0 h 147"/>
                  <a:gd name="T8" fmla="*/ 509 w 542"/>
                  <a:gd name="T9" fmla="*/ 0 h 147"/>
                  <a:gd name="T10" fmla="*/ 542 w 542"/>
                  <a:gd name="T11" fmla="*/ 33 h 147"/>
                  <a:gd name="T12" fmla="*/ 542 w 542"/>
                  <a:gd name="T13" fmla="*/ 115 h 147"/>
                  <a:gd name="T14" fmla="*/ 509 w 542"/>
                  <a:gd name="T15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" h="147">
                    <a:moveTo>
                      <a:pt x="509" y="147"/>
                    </a:move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27" y="0"/>
                      <a:pt x="542" y="15"/>
                      <a:pt x="542" y="33"/>
                    </a:cubicBezTo>
                    <a:cubicBezTo>
                      <a:pt x="542" y="115"/>
                      <a:pt x="542" y="115"/>
                      <a:pt x="542" y="115"/>
                    </a:cubicBezTo>
                    <a:cubicBezTo>
                      <a:pt x="542" y="133"/>
                      <a:pt x="527" y="147"/>
                      <a:pt x="509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2700000" algn="tl" rotWithShape="0">
                  <a:prstClr val="black">
                    <a:alpha val="31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ïślídê"/>
              <p:cNvSpPr/>
              <p:nvPr/>
            </p:nvSpPr>
            <p:spPr bwMode="auto">
              <a:xfrm>
                <a:off x="3903663" y="3687763"/>
                <a:ext cx="528637" cy="66675"/>
              </a:xfrm>
              <a:custGeom>
                <a:avLst/>
                <a:gdLst>
                  <a:gd name="T0" fmla="*/ 150 w 160"/>
                  <a:gd name="T1" fmla="*/ 20 h 20"/>
                  <a:gd name="T2" fmla="*/ 10 w 160"/>
                  <a:gd name="T3" fmla="*/ 20 h 20"/>
                  <a:gd name="T4" fmla="*/ 0 w 160"/>
                  <a:gd name="T5" fmla="*/ 10 h 20"/>
                  <a:gd name="T6" fmla="*/ 10 w 160"/>
                  <a:gd name="T7" fmla="*/ 0 h 20"/>
                  <a:gd name="T8" fmla="*/ 150 w 160"/>
                  <a:gd name="T9" fmla="*/ 0 h 20"/>
                  <a:gd name="T10" fmla="*/ 160 w 160"/>
                  <a:gd name="T11" fmla="*/ 10 h 20"/>
                  <a:gd name="T12" fmla="*/ 150 w 16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0">
                    <a:moveTo>
                      <a:pt x="15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5" y="20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6" y="0"/>
                      <a:pt x="160" y="5"/>
                      <a:pt x="160" y="10"/>
                    </a:cubicBezTo>
                    <a:cubicBezTo>
                      <a:pt x="160" y="15"/>
                      <a:pt x="156" y="20"/>
                      <a:pt x="150" y="20"/>
                    </a:cubicBez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ïṥlíďè"/>
              <p:cNvSpPr/>
              <p:nvPr/>
            </p:nvSpPr>
            <p:spPr bwMode="auto">
              <a:xfrm>
                <a:off x="3903663" y="3816351"/>
                <a:ext cx="1116012" cy="66675"/>
              </a:xfrm>
              <a:custGeom>
                <a:avLst/>
                <a:gdLst>
                  <a:gd name="T0" fmla="*/ 328 w 338"/>
                  <a:gd name="T1" fmla="*/ 20 h 20"/>
                  <a:gd name="T2" fmla="*/ 10 w 338"/>
                  <a:gd name="T3" fmla="*/ 20 h 20"/>
                  <a:gd name="T4" fmla="*/ 0 w 338"/>
                  <a:gd name="T5" fmla="*/ 10 h 20"/>
                  <a:gd name="T6" fmla="*/ 10 w 338"/>
                  <a:gd name="T7" fmla="*/ 0 h 20"/>
                  <a:gd name="T8" fmla="*/ 328 w 338"/>
                  <a:gd name="T9" fmla="*/ 0 h 20"/>
                  <a:gd name="T10" fmla="*/ 338 w 338"/>
                  <a:gd name="T11" fmla="*/ 10 h 20"/>
                  <a:gd name="T12" fmla="*/ 328 w 33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20">
                    <a:moveTo>
                      <a:pt x="328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5" y="20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33" y="0"/>
                      <a:pt x="338" y="5"/>
                      <a:pt x="338" y="10"/>
                    </a:cubicBezTo>
                    <a:cubicBezTo>
                      <a:pt x="338" y="15"/>
                      <a:pt x="333" y="20"/>
                      <a:pt x="328" y="20"/>
                    </a:cubicBez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îṧļíḑè"/>
              <p:cNvSpPr/>
              <p:nvPr/>
            </p:nvSpPr>
            <p:spPr bwMode="auto">
              <a:xfrm>
                <a:off x="3903663" y="3944938"/>
                <a:ext cx="839787" cy="63500"/>
              </a:xfrm>
              <a:custGeom>
                <a:avLst/>
                <a:gdLst>
                  <a:gd name="T0" fmla="*/ 244 w 254"/>
                  <a:gd name="T1" fmla="*/ 19 h 19"/>
                  <a:gd name="T2" fmla="*/ 10 w 254"/>
                  <a:gd name="T3" fmla="*/ 19 h 19"/>
                  <a:gd name="T4" fmla="*/ 0 w 254"/>
                  <a:gd name="T5" fmla="*/ 10 h 19"/>
                  <a:gd name="T6" fmla="*/ 10 w 254"/>
                  <a:gd name="T7" fmla="*/ 0 h 19"/>
                  <a:gd name="T8" fmla="*/ 244 w 254"/>
                  <a:gd name="T9" fmla="*/ 0 h 19"/>
                  <a:gd name="T10" fmla="*/ 254 w 254"/>
                  <a:gd name="T11" fmla="*/ 10 h 19"/>
                  <a:gd name="T12" fmla="*/ 244 w 254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9">
                    <a:moveTo>
                      <a:pt x="244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9" y="0"/>
                      <a:pt x="254" y="4"/>
                      <a:pt x="254" y="10"/>
                    </a:cubicBezTo>
                    <a:cubicBezTo>
                      <a:pt x="254" y="15"/>
                      <a:pt x="249" y="19"/>
                      <a:pt x="244" y="19"/>
                    </a:cubicBezTo>
                    <a:close/>
                  </a:path>
                </a:pathLst>
              </a:cu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iŝ1iḓê"/>
              <p:cNvSpPr/>
              <p:nvPr/>
            </p:nvSpPr>
            <p:spPr bwMode="auto">
              <a:xfrm>
                <a:off x="3475038" y="3675063"/>
                <a:ext cx="346075" cy="346075"/>
              </a:xfrm>
              <a:prstGeom prst="rect">
                <a:avLst/>
              </a:prstGeom>
              <a:solidFill>
                <a:srgbClr val="DBE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ïš1íḍê"/>
              <p:cNvSpPr/>
              <p:nvPr/>
            </p:nvSpPr>
            <p:spPr bwMode="auto">
              <a:xfrm>
                <a:off x="3465513" y="3724276"/>
                <a:ext cx="369887" cy="296863"/>
              </a:xfrm>
              <a:custGeom>
                <a:avLst/>
                <a:gdLst>
                  <a:gd name="T0" fmla="*/ 56 w 112"/>
                  <a:gd name="T1" fmla="*/ 0 h 90"/>
                  <a:gd name="T2" fmla="*/ 46 w 112"/>
                  <a:gd name="T3" fmla="*/ 2 h 90"/>
                  <a:gd name="T4" fmla="*/ 37 w 112"/>
                  <a:gd name="T5" fmla="*/ 17 h 90"/>
                  <a:gd name="T6" fmla="*/ 36 w 112"/>
                  <a:gd name="T7" fmla="*/ 31 h 90"/>
                  <a:gd name="T8" fmla="*/ 35 w 112"/>
                  <a:gd name="T9" fmla="*/ 37 h 90"/>
                  <a:gd name="T10" fmla="*/ 37 w 112"/>
                  <a:gd name="T11" fmla="*/ 42 h 90"/>
                  <a:gd name="T12" fmla="*/ 42 w 112"/>
                  <a:gd name="T13" fmla="*/ 54 h 90"/>
                  <a:gd name="T14" fmla="*/ 41 w 112"/>
                  <a:gd name="T15" fmla="*/ 63 h 90"/>
                  <a:gd name="T16" fmla="*/ 38 w 112"/>
                  <a:gd name="T17" fmla="*/ 67 h 90"/>
                  <a:gd name="T18" fmla="*/ 37 w 112"/>
                  <a:gd name="T19" fmla="*/ 71 h 90"/>
                  <a:gd name="T20" fmla="*/ 3 w 112"/>
                  <a:gd name="T21" fmla="*/ 90 h 90"/>
                  <a:gd name="T22" fmla="*/ 108 w 112"/>
                  <a:gd name="T23" fmla="*/ 90 h 90"/>
                  <a:gd name="T24" fmla="*/ 75 w 112"/>
                  <a:gd name="T25" fmla="*/ 71 h 90"/>
                  <a:gd name="T26" fmla="*/ 73 w 112"/>
                  <a:gd name="T27" fmla="*/ 67 h 90"/>
                  <a:gd name="T28" fmla="*/ 70 w 112"/>
                  <a:gd name="T29" fmla="*/ 63 h 90"/>
                  <a:gd name="T30" fmla="*/ 69 w 112"/>
                  <a:gd name="T31" fmla="*/ 54 h 90"/>
                  <a:gd name="T32" fmla="*/ 74 w 112"/>
                  <a:gd name="T33" fmla="*/ 42 h 90"/>
                  <a:gd name="T34" fmla="*/ 77 w 112"/>
                  <a:gd name="T35" fmla="*/ 37 h 90"/>
                  <a:gd name="T36" fmla="*/ 75 w 112"/>
                  <a:gd name="T37" fmla="*/ 31 h 90"/>
                  <a:gd name="T38" fmla="*/ 75 w 112"/>
                  <a:gd name="T39" fmla="*/ 17 h 90"/>
                  <a:gd name="T40" fmla="*/ 65 w 112"/>
                  <a:gd name="T41" fmla="*/ 2 h 90"/>
                  <a:gd name="T42" fmla="*/ 56 w 112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2" h="90">
                    <a:moveTo>
                      <a:pt x="56" y="0"/>
                    </a:moveTo>
                    <a:cubicBezTo>
                      <a:pt x="53" y="0"/>
                      <a:pt x="50" y="1"/>
                      <a:pt x="46" y="2"/>
                    </a:cubicBezTo>
                    <a:cubicBezTo>
                      <a:pt x="36" y="8"/>
                      <a:pt x="37" y="13"/>
                      <a:pt x="37" y="17"/>
                    </a:cubicBezTo>
                    <a:cubicBezTo>
                      <a:pt x="37" y="22"/>
                      <a:pt x="36" y="31"/>
                      <a:pt x="36" y="31"/>
                    </a:cubicBezTo>
                    <a:cubicBezTo>
                      <a:pt x="34" y="30"/>
                      <a:pt x="35" y="32"/>
                      <a:pt x="35" y="37"/>
                    </a:cubicBezTo>
                    <a:cubicBezTo>
                      <a:pt x="35" y="41"/>
                      <a:pt x="37" y="42"/>
                      <a:pt x="37" y="42"/>
                    </a:cubicBezTo>
                    <a:cubicBezTo>
                      <a:pt x="38" y="51"/>
                      <a:pt x="42" y="54"/>
                      <a:pt x="42" y="54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38" y="63"/>
                      <a:pt x="40" y="66"/>
                      <a:pt x="38" y="67"/>
                    </a:cubicBezTo>
                    <a:cubicBezTo>
                      <a:pt x="37" y="67"/>
                      <a:pt x="37" y="71"/>
                      <a:pt x="37" y="71"/>
                    </a:cubicBezTo>
                    <a:cubicBezTo>
                      <a:pt x="0" y="85"/>
                      <a:pt x="3" y="90"/>
                      <a:pt x="3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12" y="85"/>
                      <a:pt x="75" y="71"/>
                    </a:cubicBezTo>
                    <a:cubicBezTo>
                      <a:pt x="75" y="71"/>
                      <a:pt x="75" y="67"/>
                      <a:pt x="73" y="67"/>
                    </a:cubicBezTo>
                    <a:cubicBezTo>
                      <a:pt x="72" y="66"/>
                      <a:pt x="74" y="63"/>
                      <a:pt x="70" y="63"/>
                    </a:cubicBezTo>
                    <a:cubicBezTo>
                      <a:pt x="69" y="54"/>
                      <a:pt x="69" y="54"/>
                      <a:pt x="69" y="54"/>
                    </a:cubicBezTo>
                    <a:cubicBezTo>
                      <a:pt x="69" y="54"/>
                      <a:pt x="74" y="51"/>
                      <a:pt x="74" y="42"/>
                    </a:cubicBezTo>
                    <a:cubicBezTo>
                      <a:pt x="74" y="42"/>
                      <a:pt x="77" y="41"/>
                      <a:pt x="77" y="37"/>
                    </a:cubicBezTo>
                    <a:cubicBezTo>
                      <a:pt x="77" y="32"/>
                      <a:pt x="78" y="30"/>
                      <a:pt x="75" y="31"/>
                    </a:cubicBezTo>
                    <a:cubicBezTo>
                      <a:pt x="75" y="31"/>
                      <a:pt x="75" y="22"/>
                      <a:pt x="75" y="17"/>
                    </a:cubicBezTo>
                    <a:cubicBezTo>
                      <a:pt x="75" y="13"/>
                      <a:pt x="75" y="8"/>
                      <a:pt x="65" y="2"/>
                    </a:cubicBezTo>
                    <a:cubicBezTo>
                      <a:pt x="62" y="1"/>
                      <a:pt x="59" y="0"/>
                      <a:pt x="56" y="0"/>
                    </a:cubicBezTo>
                    <a:close/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işlîde"/>
              <p:cNvSpPr/>
              <p:nvPr/>
            </p:nvSpPr>
            <p:spPr bwMode="auto">
              <a:xfrm>
                <a:off x="7270750" y="1784351"/>
                <a:ext cx="552450" cy="552450"/>
              </a:xfrm>
              <a:prstGeom prst="ellipse">
                <a:avLst/>
              </a:prstGeom>
              <a:solidFill>
                <a:srgbClr val="FF3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iṣlïďe"/>
              <p:cNvSpPr/>
              <p:nvPr/>
            </p:nvSpPr>
            <p:spPr bwMode="auto">
              <a:xfrm>
                <a:off x="7383463" y="1928813"/>
                <a:ext cx="327025" cy="279400"/>
              </a:xfrm>
              <a:custGeom>
                <a:avLst/>
                <a:gdLst>
                  <a:gd name="T0" fmla="*/ 99 w 99"/>
                  <a:gd name="T1" fmla="*/ 28 h 85"/>
                  <a:gd name="T2" fmla="*/ 73 w 99"/>
                  <a:gd name="T3" fmla="*/ 0 h 85"/>
                  <a:gd name="T4" fmla="*/ 49 w 99"/>
                  <a:gd name="T5" fmla="*/ 17 h 85"/>
                  <a:gd name="T6" fmla="*/ 26 w 99"/>
                  <a:gd name="T7" fmla="*/ 0 h 85"/>
                  <a:gd name="T8" fmla="*/ 0 w 99"/>
                  <a:gd name="T9" fmla="*/ 28 h 85"/>
                  <a:gd name="T10" fmla="*/ 48 w 99"/>
                  <a:gd name="T11" fmla="*/ 84 h 85"/>
                  <a:gd name="T12" fmla="*/ 49 w 99"/>
                  <a:gd name="T13" fmla="*/ 85 h 85"/>
                  <a:gd name="T14" fmla="*/ 49 w 99"/>
                  <a:gd name="T15" fmla="*/ 85 h 85"/>
                  <a:gd name="T16" fmla="*/ 49 w 99"/>
                  <a:gd name="T17" fmla="*/ 85 h 85"/>
                  <a:gd name="T18" fmla="*/ 50 w 99"/>
                  <a:gd name="T19" fmla="*/ 85 h 85"/>
                  <a:gd name="T20" fmla="*/ 50 w 99"/>
                  <a:gd name="T21" fmla="*/ 85 h 85"/>
                  <a:gd name="T22" fmla="*/ 51 w 99"/>
                  <a:gd name="T23" fmla="*/ 84 h 85"/>
                  <a:gd name="T24" fmla="*/ 99 w 99"/>
                  <a:gd name="T25" fmla="*/ 2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85">
                    <a:moveTo>
                      <a:pt x="99" y="28"/>
                    </a:moveTo>
                    <a:cubicBezTo>
                      <a:pt x="99" y="12"/>
                      <a:pt x="86" y="0"/>
                      <a:pt x="73" y="0"/>
                    </a:cubicBezTo>
                    <a:cubicBezTo>
                      <a:pt x="62" y="0"/>
                      <a:pt x="52" y="7"/>
                      <a:pt x="49" y="17"/>
                    </a:cubicBezTo>
                    <a:cubicBezTo>
                      <a:pt x="47" y="7"/>
                      <a:pt x="37" y="0"/>
                      <a:pt x="26" y="0"/>
                    </a:cubicBezTo>
                    <a:cubicBezTo>
                      <a:pt x="13" y="0"/>
                      <a:pt x="0" y="12"/>
                      <a:pt x="0" y="28"/>
                    </a:cubicBezTo>
                    <a:cubicBezTo>
                      <a:pt x="0" y="53"/>
                      <a:pt x="39" y="81"/>
                      <a:pt x="48" y="84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60" y="81"/>
                      <a:pt x="99" y="53"/>
                      <a:pt x="99" y="2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îṧľiḑe"/>
              <p:cNvSpPr/>
              <p:nvPr/>
            </p:nvSpPr>
            <p:spPr bwMode="auto">
              <a:xfrm>
                <a:off x="6073775" y="3800476"/>
                <a:ext cx="407987" cy="411163"/>
              </a:xfrm>
              <a:custGeom>
                <a:avLst/>
                <a:gdLst>
                  <a:gd name="T0" fmla="*/ 116 w 124"/>
                  <a:gd name="T1" fmla="*/ 77 h 125"/>
                  <a:gd name="T2" fmla="*/ 47 w 124"/>
                  <a:gd name="T3" fmla="*/ 117 h 125"/>
                  <a:gd name="T4" fmla="*/ 8 w 124"/>
                  <a:gd name="T5" fmla="*/ 48 h 125"/>
                  <a:gd name="T6" fmla="*/ 77 w 124"/>
                  <a:gd name="T7" fmla="*/ 8 h 125"/>
                  <a:gd name="T8" fmla="*/ 116 w 124"/>
                  <a:gd name="T9" fmla="*/ 7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16" y="77"/>
                    </a:moveTo>
                    <a:cubicBezTo>
                      <a:pt x="108" y="107"/>
                      <a:pt x="77" y="125"/>
                      <a:pt x="47" y="117"/>
                    </a:cubicBezTo>
                    <a:cubicBezTo>
                      <a:pt x="17" y="109"/>
                      <a:pt x="0" y="78"/>
                      <a:pt x="8" y="48"/>
                    </a:cubicBezTo>
                    <a:cubicBezTo>
                      <a:pt x="16" y="18"/>
                      <a:pt x="47" y="0"/>
                      <a:pt x="77" y="8"/>
                    </a:cubicBezTo>
                    <a:cubicBezTo>
                      <a:pt x="107" y="16"/>
                      <a:pt x="124" y="47"/>
                      <a:pt x="116" y="77"/>
                    </a:cubicBezTo>
                    <a:close/>
                  </a:path>
                </a:pathLst>
              </a:custGeom>
              <a:solidFill>
                <a:srgbClr val="FF3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ïṧľíďè"/>
              <p:cNvSpPr/>
              <p:nvPr/>
            </p:nvSpPr>
            <p:spPr bwMode="auto">
              <a:xfrm>
                <a:off x="6165850" y="3898901"/>
                <a:ext cx="233362" cy="204788"/>
              </a:xfrm>
              <a:custGeom>
                <a:avLst/>
                <a:gdLst>
                  <a:gd name="T0" fmla="*/ 68 w 71"/>
                  <a:gd name="T1" fmla="*/ 34 h 62"/>
                  <a:gd name="T2" fmla="*/ 56 w 71"/>
                  <a:gd name="T3" fmla="*/ 11 h 62"/>
                  <a:gd name="T4" fmla="*/ 38 w 71"/>
                  <a:gd name="T5" fmla="*/ 18 h 62"/>
                  <a:gd name="T6" fmla="*/ 26 w 71"/>
                  <a:gd name="T7" fmla="*/ 3 h 62"/>
                  <a:gd name="T8" fmla="*/ 4 w 71"/>
                  <a:gd name="T9" fmla="*/ 17 h 62"/>
                  <a:gd name="T10" fmla="*/ 25 w 71"/>
                  <a:gd name="T11" fmla="*/ 61 h 62"/>
                  <a:gd name="T12" fmla="*/ 26 w 71"/>
                  <a:gd name="T13" fmla="*/ 62 h 62"/>
                  <a:gd name="T14" fmla="*/ 26 w 71"/>
                  <a:gd name="T15" fmla="*/ 62 h 62"/>
                  <a:gd name="T16" fmla="*/ 26 w 71"/>
                  <a:gd name="T17" fmla="*/ 62 h 62"/>
                  <a:gd name="T18" fmla="*/ 26 w 71"/>
                  <a:gd name="T19" fmla="*/ 62 h 62"/>
                  <a:gd name="T20" fmla="*/ 27 w 71"/>
                  <a:gd name="T21" fmla="*/ 62 h 62"/>
                  <a:gd name="T22" fmla="*/ 27 w 71"/>
                  <a:gd name="T23" fmla="*/ 62 h 62"/>
                  <a:gd name="T24" fmla="*/ 68 w 71"/>
                  <a:gd name="T25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2">
                    <a:moveTo>
                      <a:pt x="68" y="34"/>
                    </a:moveTo>
                    <a:cubicBezTo>
                      <a:pt x="71" y="23"/>
                      <a:pt x="65" y="13"/>
                      <a:pt x="56" y="11"/>
                    </a:cubicBezTo>
                    <a:cubicBezTo>
                      <a:pt x="49" y="9"/>
                      <a:pt x="42" y="12"/>
                      <a:pt x="38" y="18"/>
                    </a:cubicBezTo>
                    <a:cubicBezTo>
                      <a:pt x="38" y="11"/>
                      <a:pt x="33" y="5"/>
                      <a:pt x="26" y="3"/>
                    </a:cubicBezTo>
                    <a:cubicBezTo>
                      <a:pt x="17" y="0"/>
                      <a:pt x="7" y="6"/>
                      <a:pt x="4" y="17"/>
                    </a:cubicBezTo>
                    <a:cubicBezTo>
                      <a:pt x="0" y="33"/>
                      <a:pt x="20" y="58"/>
                      <a:pt x="25" y="61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34" y="62"/>
                      <a:pt x="64" y="50"/>
                      <a:pt x="68" y="3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ïŝļíḍe"/>
              <p:cNvSpPr/>
              <p:nvPr/>
            </p:nvSpPr>
            <p:spPr bwMode="auto">
              <a:xfrm>
                <a:off x="4346575" y="1598613"/>
                <a:ext cx="554037" cy="554038"/>
              </a:xfrm>
              <a:prstGeom prst="ellipse">
                <a:avLst/>
              </a:prstGeom>
              <a:solidFill>
                <a:srgbClr val="FF3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ïṥlíḋê"/>
              <p:cNvSpPr/>
              <p:nvPr/>
            </p:nvSpPr>
            <p:spPr bwMode="auto">
              <a:xfrm>
                <a:off x="4462463" y="1744663"/>
                <a:ext cx="323850" cy="279400"/>
              </a:xfrm>
              <a:custGeom>
                <a:avLst/>
                <a:gdLst>
                  <a:gd name="T0" fmla="*/ 98 w 98"/>
                  <a:gd name="T1" fmla="*/ 28 h 85"/>
                  <a:gd name="T2" fmla="*/ 73 w 98"/>
                  <a:gd name="T3" fmla="*/ 0 h 85"/>
                  <a:gd name="T4" fmla="*/ 49 w 98"/>
                  <a:gd name="T5" fmla="*/ 17 h 85"/>
                  <a:gd name="T6" fmla="*/ 26 w 98"/>
                  <a:gd name="T7" fmla="*/ 0 h 85"/>
                  <a:gd name="T8" fmla="*/ 0 w 98"/>
                  <a:gd name="T9" fmla="*/ 28 h 85"/>
                  <a:gd name="T10" fmla="*/ 48 w 98"/>
                  <a:gd name="T11" fmla="*/ 85 h 85"/>
                  <a:gd name="T12" fmla="*/ 48 w 98"/>
                  <a:gd name="T13" fmla="*/ 85 h 85"/>
                  <a:gd name="T14" fmla="*/ 49 w 98"/>
                  <a:gd name="T15" fmla="*/ 85 h 85"/>
                  <a:gd name="T16" fmla="*/ 49 w 98"/>
                  <a:gd name="T17" fmla="*/ 85 h 85"/>
                  <a:gd name="T18" fmla="*/ 49 w 98"/>
                  <a:gd name="T19" fmla="*/ 85 h 85"/>
                  <a:gd name="T20" fmla="*/ 50 w 98"/>
                  <a:gd name="T21" fmla="*/ 85 h 85"/>
                  <a:gd name="T22" fmla="*/ 51 w 98"/>
                  <a:gd name="T23" fmla="*/ 85 h 85"/>
                  <a:gd name="T24" fmla="*/ 98 w 98"/>
                  <a:gd name="T25" fmla="*/ 2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85">
                    <a:moveTo>
                      <a:pt x="98" y="28"/>
                    </a:moveTo>
                    <a:cubicBezTo>
                      <a:pt x="98" y="12"/>
                      <a:pt x="86" y="0"/>
                      <a:pt x="73" y="0"/>
                    </a:cubicBezTo>
                    <a:cubicBezTo>
                      <a:pt x="62" y="0"/>
                      <a:pt x="52" y="7"/>
                      <a:pt x="49" y="17"/>
                    </a:cubicBezTo>
                    <a:cubicBezTo>
                      <a:pt x="46" y="7"/>
                      <a:pt x="37" y="0"/>
                      <a:pt x="26" y="0"/>
                    </a:cubicBezTo>
                    <a:cubicBezTo>
                      <a:pt x="13" y="0"/>
                      <a:pt x="0" y="12"/>
                      <a:pt x="0" y="28"/>
                    </a:cubicBezTo>
                    <a:cubicBezTo>
                      <a:pt x="0" y="53"/>
                      <a:pt x="38" y="82"/>
                      <a:pt x="48" y="85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60" y="82"/>
                      <a:pt x="98" y="53"/>
                      <a:pt x="98" y="2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işḷídê"/>
              <p:cNvSpPr/>
              <p:nvPr/>
            </p:nvSpPr>
            <p:spPr bwMode="auto">
              <a:xfrm>
                <a:off x="6686550" y="949326"/>
                <a:ext cx="403225" cy="403225"/>
              </a:xfrm>
              <a:custGeom>
                <a:avLst/>
                <a:gdLst>
                  <a:gd name="T0" fmla="*/ 112 w 122"/>
                  <a:gd name="T1" fmla="*/ 78 h 122"/>
                  <a:gd name="T2" fmla="*/ 44 w 122"/>
                  <a:gd name="T3" fmla="*/ 113 h 122"/>
                  <a:gd name="T4" fmla="*/ 9 w 122"/>
                  <a:gd name="T5" fmla="*/ 44 h 122"/>
                  <a:gd name="T6" fmla="*/ 78 w 122"/>
                  <a:gd name="T7" fmla="*/ 10 h 122"/>
                  <a:gd name="T8" fmla="*/ 112 w 122"/>
                  <a:gd name="T9" fmla="*/ 7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2">
                    <a:moveTo>
                      <a:pt x="112" y="78"/>
                    </a:moveTo>
                    <a:cubicBezTo>
                      <a:pt x="103" y="107"/>
                      <a:pt x="72" y="122"/>
                      <a:pt x="44" y="113"/>
                    </a:cubicBezTo>
                    <a:cubicBezTo>
                      <a:pt x="15" y="103"/>
                      <a:pt x="0" y="73"/>
                      <a:pt x="9" y="44"/>
                    </a:cubicBezTo>
                    <a:cubicBezTo>
                      <a:pt x="19" y="16"/>
                      <a:pt x="49" y="0"/>
                      <a:pt x="78" y="10"/>
                    </a:cubicBezTo>
                    <a:cubicBezTo>
                      <a:pt x="106" y="19"/>
                      <a:pt x="122" y="50"/>
                      <a:pt x="112" y="78"/>
                    </a:cubicBezTo>
                    <a:close/>
                  </a:path>
                </a:pathLst>
              </a:custGeom>
              <a:solidFill>
                <a:srgbClr val="FF3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i$ḻiḍê"/>
              <p:cNvSpPr/>
              <p:nvPr/>
            </p:nvSpPr>
            <p:spPr bwMode="auto">
              <a:xfrm>
                <a:off x="6780213" y="1046163"/>
                <a:ext cx="227012" cy="196850"/>
              </a:xfrm>
              <a:custGeom>
                <a:avLst/>
                <a:gdLst>
                  <a:gd name="T0" fmla="*/ 65 w 69"/>
                  <a:gd name="T1" fmla="*/ 35 h 60"/>
                  <a:gd name="T2" fmla="*/ 55 w 69"/>
                  <a:gd name="T3" fmla="*/ 12 h 60"/>
                  <a:gd name="T4" fmla="*/ 37 w 69"/>
                  <a:gd name="T5" fmla="*/ 18 h 60"/>
                  <a:gd name="T6" fmla="*/ 26 w 69"/>
                  <a:gd name="T7" fmla="*/ 3 h 60"/>
                  <a:gd name="T8" fmla="*/ 5 w 69"/>
                  <a:gd name="T9" fmla="*/ 15 h 60"/>
                  <a:gd name="T10" fmla="*/ 23 w 69"/>
                  <a:gd name="T11" fmla="*/ 59 h 60"/>
                  <a:gd name="T12" fmla="*/ 23 w 69"/>
                  <a:gd name="T13" fmla="*/ 60 h 60"/>
                  <a:gd name="T14" fmla="*/ 24 w 69"/>
                  <a:gd name="T15" fmla="*/ 60 h 60"/>
                  <a:gd name="T16" fmla="*/ 24 w 69"/>
                  <a:gd name="T17" fmla="*/ 60 h 60"/>
                  <a:gd name="T18" fmla="*/ 24 w 69"/>
                  <a:gd name="T19" fmla="*/ 60 h 60"/>
                  <a:gd name="T20" fmla="*/ 24 w 69"/>
                  <a:gd name="T21" fmla="*/ 60 h 60"/>
                  <a:gd name="T22" fmla="*/ 25 w 69"/>
                  <a:gd name="T23" fmla="*/ 60 h 60"/>
                  <a:gd name="T24" fmla="*/ 65 w 69"/>
                  <a:gd name="T25" fmla="*/ 3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0">
                    <a:moveTo>
                      <a:pt x="65" y="35"/>
                    </a:moveTo>
                    <a:cubicBezTo>
                      <a:pt x="69" y="25"/>
                      <a:pt x="63" y="15"/>
                      <a:pt x="55" y="12"/>
                    </a:cubicBezTo>
                    <a:cubicBezTo>
                      <a:pt x="49" y="10"/>
                      <a:pt x="41" y="13"/>
                      <a:pt x="37" y="18"/>
                    </a:cubicBezTo>
                    <a:cubicBezTo>
                      <a:pt x="38" y="12"/>
                      <a:pt x="33" y="5"/>
                      <a:pt x="26" y="3"/>
                    </a:cubicBezTo>
                    <a:cubicBezTo>
                      <a:pt x="19" y="0"/>
                      <a:pt x="8" y="5"/>
                      <a:pt x="5" y="15"/>
                    </a:cubicBezTo>
                    <a:cubicBezTo>
                      <a:pt x="0" y="30"/>
                      <a:pt x="18" y="56"/>
                      <a:pt x="23" y="59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1" y="60"/>
                      <a:pt x="60" y="50"/>
                      <a:pt x="65" y="3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íṧliḍé"/>
              <p:cNvSpPr/>
              <p:nvPr/>
            </p:nvSpPr>
            <p:spPr bwMode="auto">
              <a:xfrm>
                <a:off x="3771900" y="2578101"/>
                <a:ext cx="393700" cy="392113"/>
              </a:xfrm>
              <a:custGeom>
                <a:avLst/>
                <a:gdLst>
                  <a:gd name="T0" fmla="*/ 112 w 119"/>
                  <a:gd name="T1" fmla="*/ 47 h 119"/>
                  <a:gd name="T2" fmla="*/ 71 w 119"/>
                  <a:gd name="T3" fmla="*/ 112 h 119"/>
                  <a:gd name="T4" fmla="*/ 6 w 119"/>
                  <a:gd name="T5" fmla="*/ 72 h 119"/>
                  <a:gd name="T6" fmla="*/ 47 w 119"/>
                  <a:gd name="T7" fmla="*/ 7 h 119"/>
                  <a:gd name="T8" fmla="*/ 112 w 119"/>
                  <a:gd name="T9" fmla="*/ 4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9">
                    <a:moveTo>
                      <a:pt x="112" y="47"/>
                    </a:moveTo>
                    <a:cubicBezTo>
                      <a:pt x="119" y="76"/>
                      <a:pt x="100" y="106"/>
                      <a:pt x="71" y="112"/>
                    </a:cubicBezTo>
                    <a:cubicBezTo>
                      <a:pt x="42" y="119"/>
                      <a:pt x="13" y="101"/>
                      <a:pt x="6" y="72"/>
                    </a:cubicBezTo>
                    <a:cubicBezTo>
                      <a:pt x="0" y="42"/>
                      <a:pt x="18" y="13"/>
                      <a:pt x="47" y="7"/>
                    </a:cubicBezTo>
                    <a:cubicBezTo>
                      <a:pt x="76" y="0"/>
                      <a:pt x="105" y="18"/>
                      <a:pt x="112" y="47"/>
                    </a:cubicBezTo>
                    <a:close/>
                  </a:path>
                </a:pathLst>
              </a:custGeom>
              <a:solidFill>
                <a:srgbClr val="FF3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îŝḻïḓè"/>
              <p:cNvSpPr/>
              <p:nvPr/>
            </p:nvSpPr>
            <p:spPr bwMode="auto">
              <a:xfrm>
                <a:off x="3851275" y="2673351"/>
                <a:ext cx="225425" cy="195263"/>
              </a:xfrm>
              <a:custGeom>
                <a:avLst/>
                <a:gdLst>
                  <a:gd name="T0" fmla="*/ 64 w 68"/>
                  <a:gd name="T1" fmla="*/ 16 h 59"/>
                  <a:gd name="T2" fmla="*/ 44 w 68"/>
                  <a:gd name="T3" fmla="*/ 2 h 59"/>
                  <a:gd name="T4" fmla="*/ 32 w 68"/>
                  <a:gd name="T5" fmla="*/ 16 h 59"/>
                  <a:gd name="T6" fmla="*/ 15 w 68"/>
                  <a:gd name="T7" fmla="*/ 9 h 59"/>
                  <a:gd name="T8" fmla="*/ 3 w 68"/>
                  <a:gd name="T9" fmla="*/ 30 h 59"/>
                  <a:gd name="T10" fmla="*/ 41 w 68"/>
                  <a:gd name="T11" fmla="*/ 59 h 59"/>
                  <a:gd name="T12" fmla="*/ 41 w 68"/>
                  <a:gd name="T13" fmla="*/ 59 h 59"/>
                  <a:gd name="T14" fmla="*/ 42 w 68"/>
                  <a:gd name="T15" fmla="*/ 59 h 59"/>
                  <a:gd name="T16" fmla="*/ 42 w 68"/>
                  <a:gd name="T17" fmla="*/ 59 h 59"/>
                  <a:gd name="T18" fmla="*/ 42 w 68"/>
                  <a:gd name="T19" fmla="*/ 59 h 59"/>
                  <a:gd name="T20" fmla="*/ 42 w 68"/>
                  <a:gd name="T21" fmla="*/ 59 h 59"/>
                  <a:gd name="T22" fmla="*/ 43 w 68"/>
                  <a:gd name="T23" fmla="*/ 58 h 59"/>
                  <a:gd name="T24" fmla="*/ 64 w 68"/>
                  <a:gd name="T25" fmla="*/ 1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59">
                    <a:moveTo>
                      <a:pt x="64" y="16"/>
                    </a:moveTo>
                    <a:cubicBezTo>
                      <a:pt x="62" y="6"/>
                      <a:pt x="52" y="0"/>
                      <a:pt x="44" y="2"/>
                    </a:cubicBezTo>
                    <a:cubicBezTo>
                      <a:pt x="37" y="3"/>
                      <a:pt x="32" y="9"/>
                      <a:pt x="32" y="16"/>
                    </a:cubicBezTo>
                    <a:cubicBezTo>
                      <a:pt x="29" y="10"/>
                      <a:pt x="22" y="7"/>
                      <a:pt x="15" y="9"/>
                    </a:cubicBezTo>
                    <a:cubicBezTo>
                      <a:pt x="7" y="11"/>
                      <a:pt x="0" y="20"/>
                      <a:pt x="3" y="30"/>
                    </a:cubicBezTo>
                    <a:cubicBezTo>
                      <a:pt x="6" y="46"/>
                      <a:pt x="34" y="58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8" y="55"/>
                      <a:pt x="68" y="32"/>
                      <a:pt x="64" y="1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îşlidè"/>
              <p:cNvSpPr/>
              <p:nvPr/>
            </p:nvSpPr>
            <p:spPr bwMode="auto">
              <a:xfrm>
                <a:off x="4894263" y="1104901"/>
                <a:ext cx="369887" cy="368300"/>
              </a:xfrm>
              <a:custGeom>
                <a:avLst/>
                <a:gdLst>
                  <a:gd name="T0" fmla="*/ 110 w 112"/>
                  <a:gd name="T1" fmla="*/ 52 h 112"/>
                  <a:gd name="T2" fmla="*/ 59 w 112"/>
                  <a:gd name="T3" fmla="*/ 110 h 112"/>
                  <a:gd name="T4" fmla="*/ 2 w 112"/>
                  <a:gd name="T5" fmla="*/ 59 h 112"/>
                  <a:gd name="T6" fmla="*/ 52 w 112"/>
                  <a:gd name="T7" fmla="*/ 2 h 112"/>
                  <a:gd name="T8" fmla="*/ 110 w 112"/>
                  <a:gd name="T9" fmla="*/ 5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12">
                    <a:moveTo>
                      <a:pt x="110" y="52"/>
                    </a:moveTo>
                    <a:cubicBezTo>
                      <a:pt x="112" y="82"/>
                      <a:pt x="89" y="108"/>
                      <a:pt x="59" y="110"/>
                    </a:cubicBezTo>
                    <a:cubicBezTo>
                      <a:pt x="30" y="112"/>
                      <a:pt x="4" y="89"/>
                      <a:pt x="2" y="59"/>
                    </a:cubicBezTo>
                    <a:cubicBezTo>
                      <a:pt x="0" y="30"/>
                      <a:pt x="22" y="4"/>
                      <a:pt x="52" y="2"/>
                    </a:cubicBezTo>
                    <a:cubicBezTo>
                      <a:pt x="82" y="0"/>
                      <a:pt x="108" y="23"/>
                      <a:pt x="110" y="52"/>
                    </a:cubicBezTo>
                    <a:close/>
                  </a:path>
                </a:pathLst>
              </a:custGeom>
              <a:solidFill>
                <a:srgbClr val="FF3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ï$ļîdé"/>
              <p:cNvSpPr/>
              <p:nvPr/>
            </p:nvSpPr>
            <p:spPr bwMode="auto">
              <a:xfrm>
                <a:off x="4970463" y="1200151"/>
                <a:ext cx="214312" cy="184150"/>
              </a:xfrm>
              <a:custGeom>
                <a:avLst/>
                <a:gdLst>
                  <a:gd name="T0" fmla="*/ 64 w 65"/>
                  <a:gd name="T1" fmla="*/ 17 h 56"/>
                  <a:gd name="T2" fmla="*/ 46 w 65"/>
                  <a:gd name="T3" fmla="*/ 0 h 56"/>
                  <a:gd name="T4" fmla="*/ 32 w 65"/>
                  <a:gd name="T5" fmla="*/ 12 h 56"/>
                  <a:gd name="T6" fmla="*/ 16 w 65"/>
                  <a:gd name="T7" fmla="*/ 2 h 56"/>
                  <a:gd name="T8" fmla="*/ 1 w 65"/>
                  <a:gd name="T9" fmla="*/ 21 h 56"/>
                  <a:gd name="T10" fmla="*/ 34 w 65"/>
                  <a:gd name="T11" fmla="*/ 56 h 56"/>
                  <a:gd name="T12" fmla="*/ 34 w 65"/>
                  <a:gd name="T13" fmla="*/ 56 h 56"/>
                  <a:gd name="T14" fmla="*/ 35 w 65"/>
                  <a:gd name="T15" fmla="*/ 56 h 56"/>
                  <a:gd name="T16" fmla="*/ 35 w 65"/>
                  <a:gd name="T17" fmla="*/ 56 h 56"/>
                  <a:gd name="T18" fmla="*/ 35 w 65"/>
                  <a:gd name="T19" fmla="*/ 56 h 56"/>
                  <a:gd name="T20" fmla="*/ 35 w 65"/>
                  <a:gd name="T21" fmla="*/ 56 h 56"/>
                  <a:gd name="T22" fmla="*/ 36 w 65"/>
                  <a:gd name="T23" fmla="*/ 56 h 56"/>
                  <a:gd name="T24" fmla="*/ 64 w 65"/>
                  <a:gd name="T25" fmla="*/ 1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56">
                    <a:moveTo>
                      <a:pt x="64" y="17"/>
                    </a:moveTo>
                    <a:cubicBezTo>
                      <a:pt x="63" y="7"/>
                      <a:pt x="55" y="0"/>
                      <a:pt x="46" y="0"/>
                    </a:cubicBezTo>
                    <a:cubicBezTo>
                      <a:pt x="39" y="1"/>
                      <a:pt x="33" y="6"/>
                      <a:pt x="32" y="12"/>
                    </a:cubicBezTo>
                    <a:cubicBezTo>
                      <a:pt x="30" y="6"/>
                      <a:pt x="23" y="2"/>
                      <a:pt x="16" y="2"/>
                    </a:cubicBezTo>
                    <a:cubicBezTo>
                      <a:pt x="8" y="3"/>
                      <a:pt x="0" y="11"/>
                      <a:pt x="1" y="21"/>
                    </a:cubicBezTo>
                    <a:cubicBezTo>
                      <a:pt x="2" y="38"/>
                      <a:pt x="28" y="54"/>
                      <a:pt x="34" y="56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42" y="53"/>
                      <a:pt x="65" y="33"/>
                      <a:pt x="64" y="1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íṣḷíḋê"/>
              <p:cNvSpPr/>
              <p:nvPr/>
            </p:nvSpPr>
            <p:spPr bwMode="auto">
              <a:xfrm>
                <a:off x="7429500" y="2436813"/>
                <a:ext cx="593725" cy="592138"/>
              </a:xfrm>
              <a:custGeom>
                <a:avLst/>
                <a:gdLst>
                  <a:gd name="T0" fmla="*/ 167 w 180"/>
                  <a:gd name="T1" fmla="*/ 113 h 180"/>
                  <a:gd name="T2" fmla="*/ 66 w 180"/>
                  <a:gd name="T3" fmla="*/ 166 h 180"/>
                  <a:gd name="T4" fmla="*/ 13 w 180"/>
                  <a:gd name="T5" fmla="*/ 66 h 180"/>
                  <a:gd name="T6" fmla="*/ 114 w 180"/>
                  <a:gd name="T7" fmla="*/ 13 h 180"/>
                  <a:gd name="T8" fmla="*/ 167 w 180"/>
                  <a:gd name="T9" fmla="*/ 11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80">
                    <a:moveTo>
                      <a:pt x="167" y="113"/>
                    </a:moveTo>
                    <a:cubicBezTo>
                      <a:pt x="153" y="156"/>
                      <a:pt x="108" y="180"/>
                      <a:pt x="66" y="166"/>
                    </a:cubicBezTo>
                    <a:cubicBezTo>
                      <a:pt x="23" y="153"/>
                      <a:pt x="0" y="108"/>
                      <a:pt x="13" y="66"/>
                    </a:cubicBezTo>
                    <a:cubicBezTo>
                      <a:pt x="26" y="23"/>
                      <a:pt x="71" y="0"/>
                      <a:pt x="114" y="13"/>
                    </a:cubicBezTo>
                    <a:cubicBezTo>
                      <a:pt x="156" y="26"/>
                      <a:pt x="180" y="71"/>
                      <a:pt x="167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íşľîḓé"/>
              <p:cNvSpPr/>
              <p:nvPr/>
            </p:nvSpPr>
            <p:spPr bwMode="auto">
              <a:xfrm>
                <a:off x="7551738" y="2663826"/>
                <a:ext cx="115887" cy="168275"/>
              </a:xfrm>
              <a:custGeom>
                <a:avLst/>
                <a:gdLst>
                  <a:gd name="T0" fmla="*/ 31 w 35"/>
                  <a:gd name="T1" fmla="*/ 5 h 51"/>
                  <a:gd name="T2" fmla="*/ 18 w 35"/>
                  <a:gd name="T3" fmla="*/ 1 h 51"/>
                  <a:gd name="T4" fmla="*/ 12 w 35"/>
                  <a:gd name="T5" fmla="*/ 4 h 51"/>
                  <a:gd name="T6" fmla="*/ 1 w 35"/>
                  <a:gd name="T7" fmla="*/ 40 h 51"/>
                  <a:gd name="T8" fmla="*/ 4 w 35"/>
                  <a:gd name="T9" fmla="*/ 46 h 51"/>
                  <a:gd name="T10" fmla="*/ 17 w 35"/>
                  <a:gd name="T11" fmla="*/ 50 h 51"/>
                  <a:gd name="T12" fmla="*/ 23 w 35"/>
                  <a:gd name="T13" fmla="*/ 47 h 51"/>
                  <a:gd name="T14" fmla="*/ 34 w 35"/>
                  <a:gd name="T15" fmla="*/ 10 h 51"/>
                  <a:gd name="T16" fmla="*/ 31 w 35"/>
                  <a:gd name="T17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1">
                    <a:moveTo>
                      <a:pt x="31" y="5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16" y="0"/>
                      <a:pt x="13" y="1"/>
                      <a:pt x="12" y="4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3"/>
                      <a:pt x="1" y="45"/>
                      <a:pt x="4" y="46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20" y="51"/>
                      <a:pt x="22" y="50"/>
                      <a:pt x="23" y="47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5" y="8"/>
                      <a:pt x="34" y="5"/>
                      <a:pt x="31" y="5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ïṧlîďè"/>
              <p:cNvSpPr/>
              <p:nvPr/>
            </p:nvSpPr>
            <p:spPr bwMode="auto">
              <a:xfrm>
                <a:off x="7650163" y="2571751"/>
                <a:ext cx="228600" cy="300038"/>
              </a:xfrm>
              <a:custGeom>
                <a:avLst/>
                <a:gdLst>
                  <a:gd name="T0" fmla="*/ 60 w 69"/>
                  <a:gd name="T1" fmla="*/ 55 h 91"/>
                  <a:gd name="T2" fmla="*/ 59 w 69"/>
                  <a:gd name="T3" fmla="*/ 55 h 91"/>
                  <a:gd name="T4" fmla="*/ 68 w 69"/>
                  <a:gd name="T5" fmla="*/ 50 h 91"/>
                  <a:gd name="T6" fmla="*/ 63 w 69"/>
                  <a:gd name="T7" fmla="*/ 41 h 91"/>
                  <a:gd name="T8" fmla="*/ 41 w 69"/>
                  <a:gd name="T9" fmla="*/ 34 h 91"/>
                  <a:gd name="T10" fmla="*/ 52 w 69"/>
                  <a:gd name="T11" fmla="*/ 19 h 91"/>
                  <a:gd name="T12" fmla="*/ 49 w 69"/>
                  <a:gd name="T13" fmla="*/ 2 h 91"/>
                  <a:gd name="T14" fmla="*/ 41 w 69"/>
                  <a:gd name="T15" fmla="*/ 4 h 91"/>
                  <a:gd name="T16" fmla="*/ 38 w 69"/>
                  <a:gd name="T17" fmla="*/ 13 h 91"/>
                  <a:gd name="T18" fmla="*/ 21 w 69"/>
                  <a:gd name="T19" fmla="*/ 25 h 91"/>
                  <a:gd name="T20" fmla="*/ 10 w 69"/>
                  <a:gd name="T21" fmla="*/ 40 h 91"/>
                  <a:gd name="T22" fmla="*/ 6 w 69"/>
                  <a:gd name="T23" fmla="*/ 53 h 91"/>
                  <a:gd name="T24" fmla="*/ 3 w 69"/>
                  <a:gd name="T25" fmla="*/ 65 h 91"/>
                  <a:gd name="T26" fmla="*/ 1 w 69"/>
                  <a:gd name="T27" fmla="*/ 71 h 91"/>
                  <a:gd name="T28" fmla="*/ 4 w 69"/>
                  <a:gd name="T29" fmla="*/ 77 h 91"/>
                  <a:gd name="T30" fmla="*/ 46 w 69"/>
                  <a:gd name="T31" fmla="*/ 90 h 91"/>
                  <a:gd name="T32" fmla="*/ 52 w 69"/>
                  <a:gd name="T33" fmla="*/ 86 h 91"/>
                  <a:gd name="T34" fmla="*/ 49 w 69"/>
                  <a:gd name="T35" fmla="*/ 79 h 91"/>
                  <a:gd name="T36" fmla="*/ 50 w 69"/>
                  <a:gd name="T37" fmla="*/ 80 h 91"/>
                  <a:gd name="T38" fmla="*/ 58 w 69"/>
                  <a:gd name="T39" fmla="*/ 75 h 91"/>
                  <a:gd name="T40" fmla="*/ 53 w 69"/>
                  <a:gd name="T41" fmla="*/ 67 h 91"/>
                  <a:gd name="T42" fmla="*/ 56 w 69"/>
                  <a:gd name="T43" fmla="*/ 68 h 91"/>
                  <a:gd name="T44" fmla="*/ 64 w 69"/>
                  <a:gd name="T45" fmla="*/ 64 h 91"/>
                  <a:gd name="T46" fmla="*/ 60 w 69"/>
                  <a:gd name="T47" fmla="*/ 5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9" h="91">
                    <a:moveTo>
                      <a:pt x="60" y="55"/>
                    </a:moveTo>
                    <a:cubicBezTo>
                      <a:pt x="59" y="55"/>
                      <a:pt x="59" y="55"/>
                      <a:pt x="59" y="55"/>
                    </a:cubicBezTo>
                    <a:cubicBezTo>
                      <a:pt x="63" y="56"/>
                      <a:pt x="67" y="54"/>
                      <a:pt x="68" y="50"/>
                    </a:cubicBezTo>
                    <a:cubicBezTo>
                      <a:pt x="69" y="46"/>
                      <a:pt x="67" y="42"/>
                      <a:pt x="63" y="41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5" y="31"/>
                      <a:pt x="51" y="25"/>
                      <a:pt x="52" y="19"/>
                    </a:cubicBezTo>
                    <a:cubicBezTo>
                      <a:pt x="55" y="10"/>
                      <a:pt x="52" y="3"/>
                      <a:pt x="49" y="2"/>
                    </a:cubicBezTo>
                    <a:cubicBezTo>
                      <a:pt x="46" y="0"/>
                      <a:pt x="43" y="1"/>
                      <a:pt x="41" y="4"/>
                    </a:cubicBezTo>
                    <a:cubicBezTo>
                      <a:pt x="39" y="6"/>
                      <a:pt x="39" y="12"/>
                      <a:pt x="38" y="13"/>
                    </a:cubicBezTo>
                    <a:cubicBezTo>
                      <a:pt x="36" y="16"/>
                      <a:pt x="30" y="18"/>
                      <a:pt x="21" y="25"/>
                    </a:cubicBezTo>
                    <a:cubicBezTo>
                      <a:pt x="12" y="31"/>
                      <a:pt x="10" y="40"/>
                      <a:pt x="10" y="40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3"/>
                      <a:pt x="1" y="76"/>
                      <a:pt x="4" y="77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8" y="91"/>
                      <a:pt x="52" y="89"/>
                      <a:pt x="52" y="86"/>
                    </a:cubicBezTo>
                    <a:cubicBezTo>
                      <a:pt x="53" y="83"/>
                      <a:pt x="52" y="80"/>
                      <a:pt x="49" y="79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3" y="81"/>
                      <a:pt x="57" y="79"/>
                      <a:pt x="58" y="75"/>
                    </a:cubicBezTo>
                    <a:cubicBezTo>
                      <a:pt x="59" y="72"/>
                      <a:pt x="57" y="68"/>
                      <a:pt x="53" y="67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9" y="69"/>
                      <a:pt x="63" y="67"/>
                      <a:pt x="64" y="64"/>
                    </a:cubicBezTo>
                    <a:cubicBezTo>
                      <a:pt x="65" y="60"/>
                      <a:pt x="63" y="56"/>
                      <a:pt x="60" y="55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ïslíḓe"/>
              <p:cNvSpPr/>
              <p:nvPr/>
            </p:nvSpPr>
            <p:spPr bwMode="auto">
              <a:xfrm>
                <a:off x="6689725" y="3151188"/>
                <a:ext cx="466725" cy="465138"/>
              </a:xfrm>
              <a:custGeom>
                <a:avLst/>
                <a:gdLst>
                  <a:gd name="T0" fmla="*/ 130 w 141"/>
                  <a:gd name="T1" fmla="*/ 50 h 141"/>
                  <a:gd name="T2" fmla="*/ 91 w 141"/>
                  <a:gd name="T3" fmla="*/ 130 h 141"/>
                  <a:gd name="T4" fmla="*/ 11 w 141"/>
                  <a:gd name="T5" fmla="*/ 91 h 141"/>
                  <a:gd name="T6" fmla="*/ 50 w 141"/>
                  <a:gd name="T7" fmla="*/ 11 h 141"/>
                  <a:gd name="T8" fmla="*/ 130 w 141"/>
                  <a:gd name="T9" fmla="*/ 5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41">
                    <a:moveTo>
                      <a:pt x="130" y="50"/>
                    </a:moveTo>
                    <a:cubicBezTo>
                      <a:pt x="141" y="83"/>
                      <a:pt x="124" y="119"/>
                      <a:pt x="91" y="130"/>
                    </a:cubicBezTo>
                    <a:cubicBezTo>
                      <a:pt x="59" y="141"/>
                      <a:pt x="23" y="124"/>
                      <a:pt x="11" y="91"/>
                    </a:cubicBezTo>
                    <a:cubicBezTo>
                      <a:pt x="0" y="59"/>
                      <a:pt x="17" y="23"/>
                      <a:pt x="50" y="11"/>
                    </a:cubicBezTo>
                    <a:cubicBezTo>
                      <a:pt x="83" y="0"/>
                      <a:pt x="118" y="17"/>
                      <a:pt x="130" y="50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ïS1îḋe"/>
              <p:cNvSpPr/>
              <p:nvPr/>
            </p:nvSpPr>
            <p:spPr bwMode="auto">
              <a:xfrm>
                <a:off x="6811963" y="3381376"/>
                <a:ext cx="93662" cy="131763"/>
              </a:xfrm>
              <a:custGeom>
                <a:avLst/>
                <a:gdLst>
                  <a:gd name="T0" fmla="*/ 13 w 28"/>
                  <a:gd name="T1" fmla="*/ 1 h 40"/>
                  <a:gd name="T2" fmla="*/ 3 w 28"/>
                  <a:gd name="T3" fmla="*/ 4 h 40"/>
                  <a:gd name="T4" fmla="*/ 0 w 28"/>
                  <a:gd name="T5" fmla="*/ 9 h 40"/>
                  <a:gd name="T6" fmla="*/ 10 w 28"/>
                  <a:gd name="T7" fmla="*/ 37 h 40"/>
                  <a:gd name="T8" fmla="*/ 15 w 28"/>
                  <a:gd name="T9" fmla="*/ 39 h 40"/>
                  <a:gd name="T10" fmla="*/ 25 w 28"/>
                  <a:gd name="T11" fmla="*/ 36 h 40"/>
                  <a:gd name="T12" fmla="*/ 27 w 28"/>
                  <a:gd name="T13" fmla="*/ 31 h 40"/>
                  <a:gd name="T14" fmla="*/ 17 w 28"/>
                  <a:gd name="T15" fmla="*/ 3 h 40"/>
                  <a:gd name="T16" fmla="*/ 13 w 28"/>
                  <a:gd name="T1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0">
                    <a:moveTo>
                      <a:pt x="13" y="1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1" y="5"/>
                      <a:pt x="0" y="7"/>
                      <a:pt x="0" y="9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9"/>
                      <a:pt x="13" y="40"/>
                      <a:pt x="15" y="39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7" y="35"/>
                      <a:pt x="28" y="33"/>
                      <a:pt x="27" y="31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íşḷîḓé"/>
              <p:cNvSpPr/>
              <p:nvPr/>
            </p:nvSpPr>
            <p:spPr bwMode="auto">
              <a:xfrm>
                <a:off x="6875463" y="3246438"/>
                <a:ext cx="168275" cy="227013"/>
              </a:xfrm>
              <a:custGeom>
                <a:avLst/>
                <a:gdLst>
                  <a:gd name="T0" fmla="*/ 41 w 51"/>
                  <a:gd name="T1" fmla="*/ 29 h 69"/>
                  <a:gd name="T2" fmla="*/ 40 w 51"/>
                  <a:gd name="T3" fmla="*/ 29 h 69"/>
                  <a:gd name="T4" fmla="*/ 44 w 51"/>
                  <a:gd name="T5" fmla="*/ 22 h 69"/>
                  <a:gd name="T6" fmla="*/ 37 w 51"/>
                  <a:gd name="T7" fmla="*/ 18 h 69"/>
                  <a:gd name="T8" fmla="*/ 19 w 51"/>
                  <a:gd name="T9" fmla="*/ 24 h 69"/>
                  <a:gd name="T10" fmla="*/ 20 w 51"/>
                  <a:gd name="T11" fmla="*/ 9 h 69"/>
                  <a:gd name="T12" fmla="*/ 9 w 51"/>
                  <a:gd name="T13" fmla="*/ 0 h 69"/>
                  <a:gd name="T14" fmla="*/ 5 w 51"/>
                  <a:gd name="T15" fmla="*/ 5 h 69"/>
                  <a:gd name="T16" fmla="*/ 8 w 51"/>
                  <a:gd name="T17" fmla="*/ 13 h 69"/>
                  <a:gd name="T18" fmla="*/ 2 w 51"/>
                  <a:gd name="T19" fmla="*/ 28 h 69"/>
                  <a:gd name="T20" fmla="*/ 3 w 51"/>
                  <a:gd name="T21" fmla="*/ 42 h 69"/>
                  <a:gd name="T22" fmla="*/ 6 w 51"/>
                  <a:gd name="T23" fmla="*/ 52 h 69"/>
                  <a:gd name="T24" fmla="*/ 10 w 51"/>
                  <a:gd name="T25" fmla="*/ 62 h 69"/>
                  <a:gd name="T26" fmla="*/ 11 w 51"/>
                  <a:gd name="T27" fmla="*/ 66 h 69"/>
                  <a:gd name="T28" fmla="*/ 16 w 51"/>
                  <a:gd name="T29" fmla="*/ 68 h 69"/>
                  <a:gd name="T30" fmla="*/ 48 w 51"/>
                  <a:gd name="T31" fmla="*/ 57 h 69"/>
                  <a:gd name="T32" fmla="*/ 51 w 51"/>
                  <a:gd name="T33" fmla="*/ 52 h 69"/>
                  <a:gd name="T34" fmla="*/ 45 w 51"/>
                  <a:gd name="T35" fmla="*/ 49 h 69"/>
                  <a:gd name="T36" fmla="*/ 46 w 51"/>
                  <a:gd name="T37" fmla="*/ 49 h 69"/>
                  <a:gd name="T38" fmla="*/ 49 w 51"/>
                  <a:gd name="T39" fmla="*/ 42 h 69"/>
                  <a:gd name="T40" fmla="*/ 43 w 51"/>
                  <a:gd name="T41" fmla="*/ 39 h 69"/>
                  <a:gd name="T42" fmla="*/ 44 w 51"/>
                  <a:gd name="T43" fmla="*/ 39 h 69"/>
                  <a:gd name="T44" fmla="*/ 47 w 51"/>
                  <a:gd name="T45" fmla="*/ 32 h 69"/>
                  <a:gd name="T46" fmla="*/ 41 w 51"/>
                  <a:gd name="T47" fmla="*/ 2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69">
                    <a:moveTo>
                      <a:pt x="41" y="29"/>
                    </a:moveTo>
                    <a:cubicBezTo>
                      <a:pt x="40" y="29"/>
                      <a:pt x="40" y="29"/>
                      <a:pt x="40" y="29"/>
                    </a:cubicBezTo>
                    <a:cubicBezTo>
                      <a:pt x="43" y="28"/>
                      <a:pt x="45" y="25"/>
                      <a:pt x="44" y="22"/>
                    </a:cubicBezTo>
                    <a:cubicBezTo>
                      <a:pt x="43" y="19"/>
                      <a:pt x="40" y="17"/>
                      <a:pt x="37" y="18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0"/>
                      <a:pt x="21" y="14"/>
                      <a:pt x="20" y="9"/>
                    </a:cubicBezTo>
                    <a:cubicBezTo>
                      <a:pt x="17" y="2"/>
                      <a:pt x="12" y="0"/>
                      <a:pt x="9" y="0"/>
                    </a:cubicBezTo>
                    <a:cubicBezTo>
                      <a:pt x="7" y="1"/>
                      <a:pt x="5" y="3"/>
                      <a:pt x="5" y="5"/>
                    </a:cubicBezTo>
                    <a:cubicBezTo>
                      <a:pt x="5" y="7"/>
                      <a:pt x="8" y="11"/>
                      <a:pt x="8" y="13"/>
                    </a:cubicBezTo>
                    <a:cubicBezTo>
                      <a:pt x="8" y="15"/>
                      <a:pt x="5" y="19"/>
                      <a:pt x="2" y="28"/>
                    </a:cubicBezTo>
                    <a:cubicBezTo>
                      <a:pt x="0" y="35"/>
                      <a:pt x="3" y="42"/>
                      <a:pt x="3" y="42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12" y="68"/>
                      <a:pt x="14" y="69"/>
                      <a:pt x="16" y="6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0" y="56"/>
                      <a:pt x="51" y="54"/>
                      <a:pt x="51" y="52"/>
                    </a:cubicBezTo>
                    <a:cubicBezTo>
                      <a:pt x="50" y="49"/>
                      <a:pt x="47" y="48"/>
                      <a:pt x="45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48"/>
                      <a:pt x="50" y="45"/>
                      <a:pt x="49" y="42"/>
                    </a:cubicBezTo>
                    <a:cubicBezTo>
                      <a:pt x="48" y="40"/>
                      <a:pt x="45" y="38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7" y="38"/>
                      <a:pt x="48" y="35"/>
                      <a:pt x="47" y="32"/>
                    </a:cubicBezTo>
                    <a:cubicBezTo>
                      <a:pt x="47" y="29"/>
                      <a:pt x="44" y="28"/>
                      <a:pt x="4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ï$ļiḑê"/>
              <p:cNvSpPr/>
              <p:nvPr/>
            </p:nvSpPr>
            <p:spPr bwMode="auto">
              <a:xfrm>
                <a:off x="7181850" y="1431926"/>
                <a:ext cx="461962" cy="463550"/>
              </a:xfrm>
              <a:custGeom>
                <a:avLst/>
                <a:gdLst>
                  <a:gd name="T0" fmla="*/ 127 w 140"/>
                  <a:gd name="T1" fmla="*/ 47 h 141"/>
                  <a:gd name="T2" fmla="*/ 93 w 140"/>
                  <a:gd name="T3" fmla="*/ 128 h 141"/>
                  <a:gd name="T4" fmla="*/ 13 w 140"/>
                  <a:gd name="T5" fmla="*/ 94 h 141"/>
                  <a:gd name="T6" fmla="*/ 46 w 140"/>
                  <a:gd name="T7" fmla="*/ 13 h 141"/>
                  <a:gd name="T8" fmla="*/ 127 w 140"/>
                  <a:gd name="T9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41">
                    <a:moveTo>
                      <a:pt x="127" y="47"/>
                    </a:moveTo>
                    <a:cubicBezTo>
                      <a:pt x="140" y="79"/>
                      <a:pt x="125" y="115"/>
                      <a:pt x="93" y="128"/>
                    </a:cubicBezTo>
                    <a:cubicBezTo>
                      <a:pt x="62" y="141"/>
                      <a:pt x="26" y="126"/>
                      <a:pt x="13" y="94"/>
                    </a:cubicBezTo>
                    <a:cubicBezTo>
                      <a:pt x="0" y="62"/>
                      <a:pt x="15" y="26"/>
                      <a:pt x="46" y="13"/>
                    </a:cubicBezTo>
                    <a:cubicBezTo>
                      <a:pt x="78" y="0"/>
                      <a:pt x="114" y="16"/>
                      <a:pt x="12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ïş1îdè"/>
              <p:cNvSpPr/>
              <p:nvPr/>
            </p:nvSpPr>
            <p:spPr bwMode="auto">
              <a:xfrm>
                <a:off x="7304088" y="1665288"/>
                <a:ext cx="95250" cy="128588"/>
              </a:xfrm>
              <a:custGeom>
                <a:avLst/>
                <a:gdLst>
                  <a:gd name="T0" fmla="*/ 12 w 29"/>
                  <a:gd name="T1" fmla="*/ 1 h 39"/>
                  <a:gd name="T2" fmla="*/ 3 w 29"/>
                  <a:gd name="T3" fmla="*/ 5 h 39"/>
                  <a:gd name="T4" fmla="*/ 1 w 29"/>
                  <a:gd name="T5" fmla="*/ 9 h 39"/>
                  <a:gd name="T6" fmla="*/ 12 w 29"/>
                  <a:gd name="T7" fmla="*/ 37 h 39"/>
                  <a:gd name="T8" fmla="*/ 16 w 29"/>
                  <a:gd name="T9" fmla="*/ 39 h 39"/>
                  <a:gd name="T10" fmla="*/ 26 w 29"/>
                  <a:gd name="T11" fmla="*/ 35 h 39"/>
                  <a:gd name="T12" fmla="*/ 28 w 29"/>
                  <a:gd name="T13" fmla="*/ 30 h 39"/>
                  <a:gd name="T14" fmla="*/ 17 w 29"/>
                  <a:gd name="T15" fmla="*/ 3 h 39"/>
                  <a:gd name="T16" fmla="*/ 12 w 29"/>
                  <a:gd name="T17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9">
                    <a:moveTo>
                      <a:pt x="12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1" y="5"/>
                      <a:pt x="0" y="8"/>
                      <a:pt x="1" y="9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8"/>
                      <a:pt x="15" y="39"/>
                      <a:pt x="16" y="39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2"/>
                      <a:pt x="28" y="3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1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iśľiḑê"/>
              <p:cNvSpPr/>
              <p:nvPr/>
            </p:nvSpPr>
            <p:spPr bwMode="auto">
              <a:xfrm>
                <a:off x="7364413" y="1530351"/>
                <a:ext cx="171450" cy="220663"/>
              </a:xfrm>
              <a:custGeom>
                <a:avLst/>
                <a:gdLst>
                  <a:gd name="T0" fmla="*/ 40 w 52"/>
                  <a:gd name="T1" fmla="*/ 27 h 67"/>
                  <a:gd name="T2" fmla="*/ 39 w 52"/>
                  <a:gd name="T3" fmla="*/ 27 h 67"/>
                  <a:gd name="T4" fmla="*/ 43 w 52"/>
                  <a:gd name="T5" fmla="*/ 19 h 67"/>
                  <a:gd name="T6" fmla="*/ 35 w 52"/>
                  <a:gd name="T7" fmla="*/ 16 h 67"/>
                  <a:gd name="T8" fmla="*/ 18 w 52"/>
                  <a:gd name="T9" fmla="*/ 23 h 67"/>
                  <a:gd name="T10" fmla="*/ 18 w 52"/>
                  <a:gd name="T11" fmla="*/ 9 h 67"/>
                  <a:gd name="T12" fmla="*/ 7 w 52"/>
                  <a:gd name="T13" fmla="*/ 0 h 67"/>
                  <a:gd name="T14" fmla="*/ 4 w 52"/>
                  <a:gd name="T15" fmla="*/ 5 h 67"/>
                  <a:gd name="T16" fmla="*/ 7 w 52"/>
                  <a:gd name="T17" fmla="*/ 12 h 67"/>
                  <a:gd name="T18" fmla="*/ 2 w 52"/>
                  <a:gd name="T19" fmla="*/ 28 h 67"/>
                  <a:gd name="T20" fmla="*/ 3 w 52"/>
                  <a:gd name="T21" fmla="*/ 42 h 67"/>
                  <a:gd name="T22" fmla="*/ 7 w 52"/>
                  <a:gd name="T23" fmla="*/ 51 h 67"/>
                  <a:gd name="T24" fmla="*/ 11 w 52"/>
                  <a:gd name="T25" fmla="*/ 60 h 67"/>
                  <a:gd name="T26" fmla="*/ 13 w 52"/>
                  <a:gd name="T27" fmla="*/ 65 h 67"/>
                  <a:gd name="T28" fmla="*/ 17 w 52"/>
                  <a:gd name="T29" fmla="*/ 67 h 67"/>
                  <a:gd name="T30" fmla="*/ 49 w 52"/>
                  <a:gd name="T31" fmla="*/ 54 h 67"/>
                  <a:gd name="T32" fmla="*/ 51 w 52"/>
                  <a:gd name="T33" fmla="*/ 48 h 67"/>
                  <a:gd name="T34" fmla="*/ 45 w 52"/>
                  <a:gd name="T35" fmla="*/ 46 h 67"/>
                  <a:gd name="T36" fmla="*/ 46 w 52"/>
                  <a:gd name="T37" fmla="*/ 46 h 67"/>
                  <a:gd name="T38" fmla="*/ 49 w 52"/>
                  <a:gd name="T39" fmla="*/ 39 h 67"/>
                  <a:gd name="T40" fmla="*/ 42 w 52"/>
                  <a:gd name="T41" fmla="*/ 37 h 67"/>
                  <a:gd name="T42" fmla="*/ 44 w 52"/>
                  <a:gd name="T43" fmla="*/ 36 h 67"/>
                  <a:gd name="T44" fmla="*/ 47 w 52"/>
                  <a:gd name="T45" fmla="*/ 29 h 67"/>
                  <a:gd name="T46" fmla="*/ 40 w 52"/>
                  <a:gd name="T47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67">
                    <a:moveTo>
                      <a:pt x="40" y="27"/>
                    </a:moveTo>
                    <a:cubicBezTo>
                      <a:pt x="39" y="27"/>
                      <a:pt x="39" y="27"/>
                      <a:pt x="39" y="27"/>
                    </a:cubicBezTo>
                    <a:cubicBezTo>
                      <a:pt x="42" y="26"/>
                      <a:pt x="44" y="22"/>
                      <a:pt x="43" y="19"/>
                    </a:cubicBezTo>
                    <a:cubicBezTo>
                      <a:pt x="41" y="17"/>
                      <a:pt x="38" y="15"/>
                      <a:pt x="35" y="16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9" y="19"/>
                      <a:pt x="20" y="13"/>
                      <a:pt x="18" y="9"/>
                    </a:cubicBezTo>
                    <a:cubicBezTo>
                      <a:pt x="15" y="2"/>
                      <a:pt x="10" y="0"/>
                      <a:pt x="7" y="0"/>
                    </a:cubicBezTo>
                    <a:cubicBezTo>
                      <a:pt x="5" y="1"/>
                      <a:pt x="4" y="3"/>
                      <a:pt x="4" y="5"/>
                    </a:cubicBezTo>
                    <a:cubicBezTo>
                      <a:pt x="4" y="7"/>
                      <a:pt x="7" y="11"/>
                      <a:pt x="7" y="12"/>
                    </a:cubicBezTo>
                    <a:cubicBezTo>
                      <a:pt x="7" y="15"/>
                      <a:pt x="4" y="19"/>
                      <a:pt x="2" y="28"/>
                    </a:cubicBezTo>
                    <a:cubicBezTo>
                      <a:pt x="0" y="35"/>
                      <a:pt x="3" y="42"/>
                      <a:pt x="3" y="42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6" y="67"/>
                      <a:pt x="17" y="6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51" y="53"/>
                      <a:pt x="52" y="50"/>
                      <a:pt x="51" y="48"/>
                    </a:cubicBezTo>
                    <a:cubicBezTo>
                      <a:pt x="50" y="46"/>
                      <a:pt x="48" y="45"/>
                      <a:pt x="45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9" y="45"/>
                      <a:pt x="50" y="42"/>
                      <a:pt x="49" y="39"/>
                    </a:cubicBezTo>
                    <a:cubicBezTo>
                      <a:pt x="48" y="37"/>
                      <a:pt x="45" y="36"/>
                      <a:pt x="42" y="37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6" y="35"/>
                      <a:pt x="48" y="32"/>
                      <a:pt x="47" y="29"/>
                    </a:cubicBezTo>
                    <a:cubicBezTo>
                      <a:pt x="46" y="27"/>
                      <a:pt x="43" y="26"/>
                      <a:pt x="40" y="27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íṧḻîḑe"/>
              <p:cNvSpPr/>
              <p:nvPr/>
            </p:nvSpPr>
            <p:spPr bwMode="auto">
              <a:xfrm>
                <a:off x="5092700" y="1417638"/>
                <a:ext cx="461962" cy="461963"/>
              </a:xfrm>
              <a:custGeom>
                <a:avLst/>
                <a:gdLst>
                  <a:gd name="T0" fmla="*/ 127 w 140"/>
                  <a:gd name="T1" fmla="*/ 46 h 140"/>
                  <a:gd name="T2" fmla="*/ 94 w 140"/>
                  <a:gd name="T3" fmla="*/ 127 h 140"/>
                  <a:gd name="T4" fmla="*/ 13 w 140"/>
                  <a:gd name="T5" fmla="*/ 93 h 140"/>
                  <a:gd name="T6" fmla="*/ 47 w 140"/>
                  <a:gd name="T7" fmla="*/ 13 h 140"/>
                  <a:gd name="T8" fmla="*/ 127 w 140"/>
                  <a:gd name="T9" fmla="*/ 4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40">
                    <a:moveTo>
                      <a:pt x="127" y="46"/>
                    </a:moveTo>
                    <a:cubicBezTo>
                      <a:pt x="140" y="78"/>
                      <a:pt x="125" y="114"/>
                      <a:pt x="94" y="127"/>
                    </a:cubicBezTo>
                    <a:cubicBezTo>
                      <a:pt x="62" y="140"/>
                      <a:pt x="26" y="125"/>
                      <a:pt x="13" y="93"/>
                    </a:cubicBezTo>
                    <a:cubicBezTo>
                      <a:pt x="0" y="62"/>
                      <a:pt x="15" y="26"/>
                      <a:pt x="47" y="13"/>
                    </a:cubicBezTo>
                    <a:cubicBezTo>
                      <a:pt x="78" y="0"/>
                      <a:pt x="114" y="15"/>
                      <a:pt x="127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îšḷiḍê"/>
              <p:cNvSpPr/>
              <p:nvPr/>
            </p:nvSpPr>
            <p:spPr bwMode="auto">
              <a:xfrm>
                <a:off x="5214938" y="1649413"/>
                <a:ext cx="95250" cy="127000"/>
              </a:xfrm>
              <a:custGeom>
                <a:avLst/>
                <a:gdLst>
                  <a:gd name="T0" fmla="*/ 13 w 29"/>
                  <a:gd name="T1" fmla="*/ 1 h 39"/>
                  <a:gd name="T2" fmla="*/ 3 w 29"/>
                  <a:gd name="T3" fmla="*/ 5 h 39"/>
                  <a:gd name="T4" fmla="*/ 1 w 29"/>
                  <a:gd name="T5" fmla="*/ 9 h 39"/>
                  <a:gd name="T6" fmla="*/ 12 w 29"/>
                  <a:gd name="T7" fmla="*/ 37 h 39"/>
                  <a:gd name="T8" fmla="*/ 17 w 29"/>
                  <a:gd name="T9" fmla="*/ 39 h 39"/>
                  <a:gd name="T10" fmla="*/ 26 w 29"/>
                  <a:gd name="T11" fmla="*/ 35 h 39"/>
                  <a:gd name="T12" fmla="*/ 28 w 29"/>
                  <a:gd name="T13" fmla="*/ 30 h 39"/>
                  <a:gd name="T14" fmla="*/ 17 w 29"/>
                  <a:gd name="T15" fmla="*/ 3 h 39"/>
                  <a:gd name="T16" fmla="*/ 13 w 29"/>
                  <a:gd name="T17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9">
                    <a:moveTo>
                      <a:pt x="13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1" y="6"/>
                      <a:pt x="0" y="8"/>
                      <a:pt x="1" y="9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9"/>
                      <a:pt x="15" y="39"/>
                      <a:pt x="17" y="39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2"/>
                      <a:pt x="28" y="3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1"/>
                      <a:pt x="14" y="0"/>
                      <a:pt x="13" y="1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ïś1íḓé"/>
              <p:cNvSpPr/>
              <p:nvPr/>
            </p:nvSpPr>
            <p:spPr bwMode="auto">
              <a:xfrm>
                <a:off x="5273675" y="1512888"/>
                <a:ext cx="171450" cy="220663"/>
              </a:xfrm>
              <a:custGeom>
                <a:avLst/>
                <a:gdLst>
                  <a:gd name="T0" fmla="*/ 40 w 52"/>
                  <a:gd name="T1" fmla="*/ 27 h 67"/>
                  <a:gd name="T2" fmla="*/ 40 w 52"/>
                  <a:gd name="T3" fmla="*/ 27 h 67"/>
                  <a:gd name="T4" fmla="*/ 43 w 52"/>
                  <a:gd name="T5" fmla="*/ 20 h 67"/>
                  <a:gd name="T6" fmla="*/ 35 w 52"/>
                  <a:gd name="T7" fmla="*/ 17 h 67"/>
                  <a:gd name="T8" fmla="*/ 19 w 52"/>
                  <a:gd name="T9" fmla="*/ 23 h 67"/>
                  <a:gd name="T10" fmla="*/ 18 w 52"/>
                  <a:gd name="T11" fmla="*/ 9 h 67"/>
                  <a:gd name="T12" fmla="*/ 8 w 52"/>
                  <a:gd name="T13" fmla="*/ 0 h 67"/>
                  <a:gd name="T14" fmla="*/ 4 w 52"/>
                  <a:gd name="T15" fmla="*/ 5 h 67"/>
                  <a:gd name="T16" fmla="*/ 7 w 52"/>
                  <a:gd name="T17" fmla="*/ 12 h 67"/>
                  <a:gd name="T18" fmla="*/ 2 w 52"/>
                  <a:gd name="T19" fmla="*/ 28 h 67"/>
                  <a:gd name="T20" fmla="*/ 4 w 52"/>
                  <a:gd name="T21" fmla="*/ 42 h 67"/>
                  <a:gd name="T22" fmla="*/ 7 w 52"/>
                  <a:gd name="T23" fmla="*/ 51 h 67"/>
                  <a:gd name="T24" fmla="*/ 11 w 52"/>
                  <a:gd name="T25" fmla="*/ 60 h 67"/>
                  <a:gd name="T26" fmla="*/ 13 w 52"/>
                  <a:gd name="T27" fmla="*/ 65 h 67"/>
                  <a:gd name="T28" fmla="*/ 18 w 52"/>
                  <a:gd name="T29" fmla="*/ 67 h 67"/>
                  <a:gd name="T30" fmla="*/ 49 w 52"/>
                  <a:gd name="T31" fmla="*/ 54 h 67"/>
                  <a:gd name="T32" fmla="*/ 51 w 52"/>
                  <a:gd name="T33" fmla="*/ 49 h 67"/>
                  <a:gd name="T34" fmla="*/ 46 w 52"/>
                  <a:gd name="T35" fmla="*/ 46 h 67"/>
                  <a:gd name="T36" fmla="*/ 46 w 52"/>
                  <a:gd name="T37" fmla="*/ 46 h 67"/>
                  <a:gd name="T38" fmla="*/ 49 w 52"/>
                  <a:gd name="T39" fmla="*/ 40 h 67"/>
                  <a:gd name="T40" fmla="*/ 42 w 52"/>
                  <a:gd name="T41" fmla="*/ 37 h 67"/>
                  <a:gd name="T42" fmla="*/ 44 w 52"/>
                  <a:gd name="T43" fmla="*/ 36 h 67"/>
                  <a:gd name="T44" fmla="*/ 47 w 52"/>
                  <a:gd name="T45" fmla="*/ 30 h 67"/>
                  <a:gd name="T46" fmla="*/ 40 w 52"/>
                  <a:gd name="T47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67">
                    <a:moveTo>
                      <a:pt x="40" y="27"/>
                    </a:move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6"/>
                      <a:pt x="44" y="23"/>
                      <a:pt x="43" y="20"/>
                    </a:cubicBezTo>
                    <a:cubicBezTo>
                      <a:pt x="42" y="17"/>
                      <a:pt x="38" y="15"/>
                      <a:pt x="35" y="17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19"/>
                      <a:pt x="20" y="13"/>
                      <a:pt x="18" y="9"/>
                    </a:cubicBezTo>
                    <a:cubicBezTo>
                      <a:pt x="15" y="2"/>
                      <a:pt x="10" y="0"/>
                      <a:pt x="8" y="0"/>
                    </a:cubicBezTo>
                    <a:cubicBezTo>
                      <a:pt x="5" y="1"/>
                      <a:pt x="4" y="3"/>
                      <a:pt x="4" y="5"/>
                    </a:cubicBezTo>
                    <a:cubicBezTo>
                      <a:pt x="4" y="8"/>
                      <a:pt x="7" y="11"/>
                      <a:pt x="7" y="12"/>
                    </a:cubicBezTo>
                    <a:cubicBezTo>
                      <a:pt x="7" y="15"/>
                      <a:pt x="5" y="19"/>
                      <a:pt x="2" y="28"/>
                    </a:cubicBezTo>
                    <a:cubicBezTo>
                      <a:pt x="0" y="35"/>
                      <a:pt x="4" y="42"/>
                      <a:pt x="4" y="42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7"/>
                      <a:pt x="16" y="67"/>
                      <a:pt x="18" y="6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51" y="53"/>
                      <a:pt x="52" y="51"/>
                      <a:pt x="51" y="49"/>
                    </a:cubicBezTo>
                    <a:cubicBezTo>
                      <a:pt x="50" y="46"/>
                      <a:pt x="48" y="45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9" y="45"/>
                      <a:pt x="50" y="42"/>
                      <a:pt x="49" y="40"/>
                    </a:cubicBezTo>
                    <a:cubicBezTo>
                      <a:pt x="48" y="37"/>
                      <a:pt x="45" y="36"/>
                      <a:pt x="42" y="37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7" y="35"/>
                      <a:pt x="48" y="32"/>
                      <a:pt x="47" y="30"/>
                    </a:cubicBezTo>
                    <a:cubicBezTo>
                      <a:pt x="46" y="27"/>
                      <a:pt x="43" y="26"/>
                      <a:pt x="40" y="27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ïṧļíḑé"/>
              <p:cNvSpPr/>
              <p:nvPr/>
            </p:nvSpPr>
            <p:spPr bwMode="auto">
              <a:xfrm>
                <a:off x="4386263" y="4229101"/>
                <a:ext cx="306387" cy="309563"/>
              </a:xfrm>
              <a:custGeom>
                <a:avLst/>
                <a:gdLst>
                  <a:gd name="T0" fmla="*/ 84 w 93"/>
                  <a:gd name="T1" fmla="*/ 31 h 94"/>
                  <a:gd name="T2" fmla="*/ 62 w 93"/>
                  <a:gd name="T3" fmla="*/ 85 h 94"/>
                  <a:gd name="T4" fmla="*/ 8 w 93"/>
                  <a:gd name="T5" fmla="*/ 63 h 94"/>
                  <a:gd name="T6" fmla="*/ 31 w 93"/>
                  <a:gd name="T7" fmla="*/ 9 h 94"/>
                  <a:gd name="T8" fmla="*/ 84 w 93"/>
                  <a:gd name="T9" fmla="*/ 3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94">
                    <a:moveTo>
                      <a:pt x="84" y="31"/>
                    </a:moveTo>
                    <a:cubicBezTo>
                      <a:pt x="93" y="52"/>
                      <a:pt x="83" y="76"/>
                      <a:pt x="62" y="85"/>
                    </a:cubicBezTo>
                    <a:cubicBezTo>
                      <a:pt x="41" y="94"/>
                      <a:pt x="17" y="84"/>
                      <a:pt x="8" y="63"/>
                    </a:cubicBezTo>
                    <a:cubicBezTo>
                      <a:pt x="0" y="42"/>
                      <a:pt x="10" y="18"/>
                      <a:pt x="31" y="9"/>
                    </a:cubicBezTo>
                    <a:cubicBezTo>
                      <a:pt x="52" y="0"/>
                      <a:pt x="76" y="10"/>
                      <a:pt x="84" y="31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ï$ḻïḍê"/>
              <p:cNvSpPr/>
              <p:nvPr/>
            </p:nvSpPr>
            <p:spPr bwMode="auto">
              <a:xfrm>
                <a:off x="4465638" y="4383088"/>
                <a:ext cx="66675" cy="85725"/>
              </a:xfrm>
              <a:custGeom>
                <a:avLst/>
                <a:gdLst>
                  <a:gd name="T0" fmla="*/ 9 w 20"/>
                  <a:gd name="T1" fmla="*/ 1 h 26"/>
                  <a:gd name="T2" fmla="*/ 2 w 20"/>
                  <a:gd name="T3" fmla="*/ 3 h 26"/>
                  <a:gd name="T4" fmla="*/ 1 w 20"/>
                  <a:gd name="T5" fmla="*/ 7 h 26"/>
                  <a:gd name="T6" fmla="*/ 8 w 20"/>
                  <a:gd name="T7" fmla="*/ 25 h 26"/>
                  <a:gd name="T8" fmla="*/ 11 w 20"/>
                  <a:gd name="T9" fmla="*/ 26 h 26"/>
                  <a:gd name="T10" fmla="*/ 18 w 20"/>
                  <a:gd name="T11" fmla="*/ 23 h 26"/>
                  <a:gd name="T12" fmla="*/ 19 w 20"/>
                  <a:gd name="T13" fmla="*/ 20 h 26"/>
                  <a:gd name="T14" fmla="*/ 12 w 20"/>
                  <a:gd name="T15" fmla="*/ 2 h 26"/>
                  <a:gd name="T16" fmla="*/ 9 w 20"/>
                  <a:gd name="T1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6">
                    <a:moveTo>
                      <a:pt x="9" y="1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10" y="26"/>
                      <a:pt x="11" y="26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9" y="23"/>
                      <a:pt x="20" y="21"/>
                      <a:pt x="19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10" y="0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îSľïḍê"/>
              <p:cNvSpPr/>
              <p:nvPr/>
            </p:nvSpPr>
            <p:spPr bwMode="auto">
              <a:xfrm>
                <a:off x="4505325" y="4294188"/>
                <a:ext cx="115887" cy="149225"/>
              </a:xfrm>
              <a:custGeom>
                <a:avLst/>
                <a:gdLst>
                  <a:gd name="T0" fmla="*/ 27 w 35"/>
                  <a:gd name="T1" fmla="*/ 18 h 45"/>
                  <a:gd name="T2" fmla="*/ 27 w 35"/>
                  <a:gd name="T3" fmla="*/ 18 h 45"/>
                  <a:gd name="T4" fmla="*/ 29 w 35"/>
                  <a:gd name="T5" fmla="*/ 13 h 45"/>
                  <a:gd name="T6" fmla="*/ 24 w 35"/>
                  <a:gd name="T7" fmla="*/ 11 h 45"/>
                  <a:gd name="T8" fmla="*/ 13 w 35"/>
                  <a:gd name="T9" fmla="*/ 16 h 45"/>
                  <a:gd name="T10" fmla="*/ 12 w 35"/>
                  <a:gd name="T11" fmla="*/ 6 h 45"/>
                  <a:gd name="T12" fmla="*/ 5 w 35"/>
                  <a:gd name="T13" fmla="*/ 0 h 45"/>
                  <a:gd name="T14" fmla="*/ 3 w 35"/>
                  <a:gd name="T15" fmla="*/ 3 h 45"/>
                  <a:gd name="T16" fmla="*/ 5 w 35"/>
                  <a:gd name="T17" fmla="*/ 8 h 45"/>
                  <a:gd name="T18" fmla="*/ 2 w 35"/>
                  <a:gd name="T19" fmla="*/ 18 h 45"/>
                  <a:gd name="T20" fmla="*/ 3 w 35"/>
                  <a:gd name="T21" fmla="*/ 28 h 45"/>
                  <a:gd name="T22" fmla="*/ 5 w 35"/>
                  <a:gd name="T23" fmla="*/ 34 h 45"/>
                  <a:gd name="T24" fmla="*/ 8 w 35"/>
                  <a:gd name="T25" fmla="*/ 40 h 45"/>
                  <a:gd name="T26" fmla="*/ 9 w 35"/>
                  <a:gd name="T27" fmla="*/ 43 h 45"/>
                  <a:gd name="T28" fmla="*/ 12 w 35"/>
                  <a:gd name="T29" fmla="*/ 44 h 45"/>
                  <a:gd name="T30" fmla="*/ 33 w 35"/>
                  <a:gd name="T31" fmla="*/ 36 h 45"/>
                  <a:gd name="T32" fmla="*/ 34 w 35"/>
                  <a:gd name="T33" fmla="*/ 32 h 45"/>
                  <a:gd name="T34" fmla="*/ 30 w 35"/>
                  <a:gd name="T35" fmla="*/ 31 h 45"/>
                  <a:gd name="T36" fmla="*/ 31 w 35"/>
                  <a:gd name="T37" fmla="*/ 31 h 45"/>
                  <a:gd name="T38" fmla="*/ 33 w 35"/>
                  <a:gd name="T39" fmla="*/ 26 h 45"/>
                  <a:gd name="T40" fmla="*/ 28 w 35"/>
                  <a:gd name="T41" fmla="*/ 24 h 45"/>
                  <a:gd name="T42" fmla="*/ 29 w 35"/>
                  <a:gd name="T43" fmla="*/ 24 h 45"/>
                  <a:gd name="T44" fmla="*/ 31 w 35"/>
                  <a:gd name="T45" fmla="*/ 20 h 45"/>
                  <a:gd name="T46" fmla="*/ 27 w 35"/>
                  <a:gd name="T47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" h="45">
                    <a:moveTo>
                      <a:pt x="27" y="18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7"/>
                      <a:pt x="29" y="15"/>
                      <a:pt x="29" y="13"/>
                    </a:cubicBezTo>
                    <a:cubicBezTo>
                      <a:pt x="28" y="11"/>
                      <a:pt x="26" y="10"/>
                      <a:pt x="24" y="1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9"/>
                      <a:pt x="12" y="6"/>
                    </a:cubicBezTo>
                    <a:cubicBezTo>
                      <a:pt x="10" y="1"/>
                      <a:pt x="7" y="0"/>
                      <a:pt x="5" y="0"/>
                    </a:cubicBezTo>
                    <a:cubicBezTo>
                      <a:pt x="4" y="1"/>
                      <a:pt x="3" y="2"/>
                      <a:pt x="3" y="3"/>
                    </a:cubicBezTo>
                    <a:cubicBezTo>
                      <a:pt x="3" y="5"/>
                      <a:pt x="5" y="7"/>
                      <a:pt x="5" y="8"/>
                    </a:cubicBezTo>
                    <a:cubicBezTo>
                      <a:pt x="5" y="10"/>
                      <a:pt x="3" y="13"/>
                      <a:pt x="2" y="18"/>
                    </a:cubicBezTo>
                    <a:cubicBezTo>
                      <a:pt x="0" y="23"/>
                      <a:pt x="3" y="28"/>
                      <a:pt x="3" y="28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1" y="45"/>
                      <a:pt x="12" y="44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4" y="35"/>
                      <a:pt x="35" y="34"/>
                      <a:pt x="34" y="32"/>
                    </a:cubicBezTo>
                    <a:cubicBezTo>
                      <a:pt x="33" y="31"/>
                      <a:pt x="32" y="30"/>
                      <a:pt x="30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3" y="30"/>
                      <a:pt x="33" y="28"/>
                      <a:pt x="33" y="26"/>
                    </a:cubicBezTo>
                    <a:cubicBezTo>
                      <a:pt x="32" y="25"/>
                      <a:pt x="30" y="24"/>
                      <a:pt x="28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3"/>
                      <a:pt x="32" y="21"/>
                      <a:pt x="31" y="20"/>
                    </a:cubicBezTo>
                    <a:cubicBezTo>
                      <a:pt x="31" y="18"/>
                      <a:pt x="29" y="17"/>
                      <a:pt x="27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î$ļíḍé"/>
              <p:cNvSpPr/>
              <p:nvPr/>
            </p:nvSpPr>
            <p:spPr bwMode="auto">
              <a:xfrm>
                <a:off x="4083050" y="1938338"/>
                <a:ext cx="422275" cy="422275"/>
              </a:xfrm>
              <a:custGeom>
                <a:avLst/>
                <a:gdLst>
                  <a:gd name="T0" fmla="*/ 125 w 128"/>
                  <a:gd name="T1" fmla="*/ 68 h 128"/>
                  <a:gd name="T2" fmla="*/ 59 w 128"/>
                  <a:gd name="T3" fmla="*/ 126 h 128"/>
                  <a:gd name="T4" fmla="*/ 2 w 128"/>
                  <a:gd name="T5" fmla="*/ 60 h 128"/>
                  <a:gd name="T6" fmla="*/ 68 w 128"/>
                  <a:gd name="T7" fmla="*/ 2 h 128"/>
                  <a:gd name="T8" fmla="*/ 125 w 128"/>
                  <a:gd name="T9" fmla="*/ 6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28">
                    <a:moveTo>
                      <a:pt x="125" y="68"/>
                    </a:moveTo>
                    <a:cubicBezTo>
                      <a:pt x="123" y="102"/>
                      <a:pt x="94" y="128"/>
                      <a:pt x="59" y="126"/>
                    </a:cubicBezTo>
                    <a:cubicBezTo>
                      <a:pt x="25" y="123"/>
                      <a:pt x="0" y="94"/>
                      <a:pt x="2" y="60"/>
                    </a:cubicBezTo>
                    <a:cubicBezTo>
                      <a:pt x="4" y="26"/>
                      <a:pt x="34" y="0"/>
                      <a:pt x="68" y="2"/>
                    </a:cubicBezTo>
                    <a:cubicBezTo>
                      <a:pt x="102" y="5"/>
                      <a:pt x="128" y="34"/>
                      <a:pt x="125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iŝļiḓê"/>
              <p:cNvSpPr/>
              <p:nvPr/>
            </p:nvSpPr>
            <p:spPr bwMode="auto">
              <a:xfrm>
                <a:off x="4175125" y="2119313"/>
                <a:ext cx="66675" cy="125413"/>
              </a:xfrm>
              <a:custGeom>
                <a:avLst/>
                <a:gdLst>
                  <a:gd name="T0" fmla="*/ 17 w 20"/>
                  <a:gd name="T1" fmla="*/ 1 h 38"/>
                  <a:gd name="T2" fmla="*/ 6 w 20"/>
                  <a:gd name="T3" fmla="*/ 0 h 38"/>
                  <a:gd name="T4" fmla="*/ 2 w 20"/>
                  <a:gd name="T5" fmla="*/ 4 h 38"/>
                  <a:gd name="T6" fmla="*/ 0 w 20"/>
                  <a:gd name="T7" fmla="*/ 33 h 38"/>
                  <a:gd name="T8" fmla="*/ 4 w 20"/>
                  <a:gd name="T9" fmla="*/ 37 h 38"/>
                  <a:gd name="T10" fmla="*/ 14 w 20"/>
                  <a:gd name="T11" fmla="*/ 38 h 38"/>
                  <a:gd name="T12" fmla="*/ 18 w 20"/>
                  <a:gd name="T13" fmla="*/ 34 h 38"/>
                  <a:gd name="T14" fmla="*/ 20 w 20"/>
                  <a:gd name="T15" fmla="*/ 5 h 38"/>
                  <a:gd name="T16" fmla="*/ 17 w 20"/>
                  <a:gd name="T1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8">
                    <a:moveTo>
                      <a:pt x="17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2"/>
                      <a:pt x="2" y="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5"/>
                      <a:pt x="2" y="37"/>
                      <a:pt x="4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6" y="38"/>
                      <a:pt x="18" y="36"/>
                      <a:pt x="18" y="3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19" y="1"/>
                      <a:pt x="17" y="1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iṣļîḋê"/>
              <p:cNvSpPr/>
              <p:nvPr/>
            </p:nvSpPr>
            <p:spPr bwMode="auto">
              <a:xfrm>
                <a:off x="4251325" y="2017713"/>
                <a:ext cx="155575" cy="220663"/>
              </a:xfrm>
              <a:custGeom>
                <a:avLst/>
                <a:gdLst>
                  <a:gd name="T0" fmla="*/ 41 w 47"/>
                  <a:gd name="T1" fmla="*/ 39 h 67"/>
                  <a:gd name="T2" fmla="*/ 41 w 47"/>
                  <a:gd name="T3" fmla="*/ 39 h 67"/>
                  <a:gd name="T4" fmla="*/ 47 w 47"/>
                  <a:gd name="T5" fmla="*/ 33 h 67"/>
                  <a:gd name="T6" fmla="*/ 42 w 47"/>
                  <a:gd name="T7" fmla="*/ 27 h 67"/>
                  <a:gd name="T8" fmla="*/ 24 w 47"/>
                  <a:gd name="T9" fmla="*/ 26 h 67"/>
                  <a:gd name="T10" fmla="*/ 30 w 47"/>
                  <a:gd name="T11" fmla="*/ 13 h 67"/>
                  <a:gd name="T12" fmla="*/ 24 w 47"/>
                  <a:gd name="T13" fmla="*/ 1 h 67"/>
                  <a:gd name="T14" fmla="*/ 19 w 47"/>
                  <a:gd name="T15" fmla="*/ 3 h 67"/>
                  <a:gd name="T16" fmla="*/ 18 w 47"/>
                  <a:gd name="T17" fmla="*/ 11 h 67"/>
                  <a:gd name="T18" fmla="*/ 7 w 47"/>
                  <a:gd name="T19" fmla="*/ 23 h 67"/>
                  <a:gd name="T20" fmla="*/ 2 w 47"/>
                  <a:gd name="T21" fmla="*/ 36 h 67"/>
                  <a:gd name="T22" fmla="*/ 1 w 47"/>
                  <a:gd name="T23" fmla="*/ 46 h 67"/>
                  <a:gd name="T24" fmla="*/ 1 w 47"/>
                  <a:gd name="T25" fmla="*/ 56 h 67"/>
                  <a:gd name="T26" fmla="*/ 0 w 47"/>
                  <a:gd name="T27" fmla="*/ 61 h 67"/>
                  <a:gd name="T28" fmla="*/ 3 w 47"/>
                  <a:gd name="T29" fmla="*/ 64 h 67"/>
                  <a:gd name="T30" fmla="*/ 37 w 47"/>
                  <a:gd name="T31" fmla="*/ 67 h 67"/>
                  <a:gd name="T32" fmla="*/ 41 w 47"/>
                  <a:gd name="T33" fmla="*/ 63 h 67"/>
                  <a:gd name="T34" fmla="*/ 38 w 47"/>
                  <a:gd name="T35" fmla="*/ 59 h 67"/>
                  <a:gd name="T36" fmla="*/ 38 w 47"/>
                  <a:gd name="T37" fmla="*/ 59 h 67"/>
                  <a:gd name="T38" fmla="*/ 44 w 47"/>
                  <a:gd name="T39" fmla="*/ 54 h 67"/>
                  <a:gd name="T40" fmla="*/ 39 w 47"/>
                  <a:gd name="T41" fmla="*/ 49 h 67"/>
                  <a:gd name="T42" fmla="*/ 41 w 47"/>
                  <a:gd name="T43" fmla="*/ 49 h 67"/>
                  <a:gd name="T44" fmla="*/ 46 w 47"/>
                  <a:gd name="T45" fmla="*/ 44 h 67"/>
                  <a:gd name="T46" fmla="*/ 41 w 47"/>
                  <a:gd name="T47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67">
                    <a:moveTo>
                      <a:pt x="41" y="39"/>
                    </a:moveTo>
                    <a:cubicBezTo>
                      <a:pt x="41" y="39"/>
                      <a:pt x="41" y="39"/>
                      <a:pt x="41" y="39"/>
                    </a:cubicBezTo>
                    <a:cubicBezTo>
                      <a:pt x="44" y="39"/>
                      <a:pt x="47" y="37"/>
                      <a:pt x="47" y="33"/>
                    </a:cubicBezTo>
                    <a:cubicBezTo>
                      <a:pt x="47" y="30"/>
                      <a:pt x="45" y="28"/>
                      <a:pt x="42" y="2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6" y="23"/>
                      <a:pt x="29" y="17"/>
                      <a:pt x="30" y="13"/>
                    </a:cubicBezTo>
                    <a:cubicBezTo>
                      <a:pt x="30" y="6"/>
                      <a:pt x="27" y="1"/>
                      <a:pt x="24" y="1"/>
                    </a:cubicBezTo>
                    <a:cubicBezTo>
                      <a:pt x="21" y="0"/>
                      <a:pt x="19" y="1"/>
                      <a:pt x="19" y="3"/>
                    </a:cubicBezTo>
                    <a:cubicBezTo>
                      <a:pt x="18" y="6"/>
                      <a:pt x="19" y="10"/>
                      <a:pt x="18" y="11"/>
                    </a:cubicBezTo>
                    <a:cubicBezTo>
                      <a:pt x="17" y="13"/>
                      <a:pt x="13" y="16"/>
                      <a:pt x="7" y="23"/>
                    </a:cubicBezTo>
                    <a:cubicBezTo>
                      <a:pt x="2" y="29"/>
                      <a:pt x="2" y="36"/>
                      <a:pt x="2" y="3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2" y="64"/>
                      <a:pt x="3" y="64"/>
                    </a:cubicBezTo>
                    <a:cubicBezTo>
                      <a:pt x="37" y="67"/>
                      <a:pt x="37" y="67"/>
                      <a:pt x="37" y="67"/>
                    </a:cubicBezTo>
                    <a:cubicBezTo>
                      <a:pt x="39" y="67"/>
                      <a:pt x="41" y="65"/>
                      <a:pt x="41" y="63"/>
                    </a:cubicBezTo>
                    <a:cubicBezTo>
                      <a:pt x="42" y="61"/>
                      <a:pt x="40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59"/>
                      <a:pt x="43" y="57"/>
                      <a:pt x="44" y="54"/>
                    </a:cubicBezTo>
                    <a:cubicBezTo>
                      <a:pt x="44" y="51"/>
                      <a:pt x="42" y="49"/>
                      <a:pt x="39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4" y="49"/>
                      <a:pt x="46" y="47"/>
                      <a:pt x="46" y="44"/>
                    </a:cubicBezTo>
                    <a:cubicBezTo>
                      <a:pt x="46" y="41"/>
                      <a:pt x="44" y="39"/>
                      <a:pt x="41" y="39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íṧlíḑè"/>
              <p:cNvSpPr/>
              <p:nvPr/>
            </p:nvSpPr>
            <p:spPr bwMode="auto">
              <a:xfrm>
                <a:off x="6700838" y="2033588"/>
                <a:ext cx="401637" cy="403225"/>
              </a:xfrm>
              <a:custGeom>
                <a:avLst/>
                <a:gdLst>
                  <a:gd name="T0" fmla="*/ 112 w 122"/>
                  <a:gd name="T1" fmla="*/ 78 h 122"/>
                  <a:gd name="T2" fmla="*/ 44 w 122"/>
                  <a:gd name="T3" fmla="*/ 112 h 122"/>
                  <a:gd name="T4" fmla="*/ 9 w 122"/>
                  <a:gd name="T5" fmla="*/ 44 h 122"/>
                  <a:gd name="T6" fmla="*/ 78 w 122"/>
                  <a:gd name="T7" fmla="*/ 9 h 122"/>
                  <a:gd name="T8" fmla="*/ 112 w 122"/>
                  <a:gd name="T9" fmla="*/ 7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2">
                    <a:moveTo>
                      <a:pt x="112" y="78"/>
                    </a:moveTo>
                    <a:cubicBezTo>
                      <a:pt x="103" y="106"/>
                      <a:pt x="72" y="122"/>
                      <a:pt x="44" y="112"/>
                    </a:cubicBezTo>
                    <a:cubicBezTo>
                      <a:pt x="15" y="103"/>
                      <a:pt x="0" y="72"/>
                      <a:pt x="9" y="44"/>
                    </a:cubicBezTo>
                    <a:cubicBezTo>
                      <a:pt x="19" y="16"/>
                      <a:pt x="49" y="0"/>
                      <a:pt x="78" y="9"/>
                    </a:cubicBezTo>
                    <a:cubicBezTo>
                      <a:pt x="106" y="19"/>
                      <a:pt x="122" y="49"/>
                      <a:pt x="112" y="78"/>
                    </a:cubicBezTo>
                    <a:close/>
                  </a:path>
                </a:pathLst>
              </a:custGeom>
              <a:solidFill>
                <a:srgbClr val="FF3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iṧľïḍè"/>
              <p:cNvSpPr/>
              <p:nvPr/>
            </p:nvSpPr>
            <p:spPr bwMode="auto">
              <a:xfrm>
                <a:off x="6792913" y="2130426"/>
                <a:ext cx="227012" cy="196850"/>
              </a:xfrm>
              <a:custGeom>
                <a:avLst/>
                <a:gdLst>
                  <a:gd name="T0" fmla="*/ 65 w 69"/>
                  <a:gd name="T1" fmla="*/ 35 h 60"/>
                  <a:gd name="T2" fmla="*/ 55 w 69"/>
                  <a:gd name="T3" fmla="*/ 12 h 60"/>
                  <a:gd name="T4" fmla="*/ 37 w 69"/>
                  <a:gd name="T5" fmla="*/ 18 h 60"/>
                  <a:gd name="T6" fmla="*/ 26 w 69"/>
                  <a:gd name="T7" fmla="*/ 3 h 60"/>
                  <a:gd name="T8" fmla="*/ 5 w 69"/>
                  <a:gd name="T9" fmla="*/ 15 h 60"/>
                  <a:gd name="T10" fmla="*/ 23 w 69"/>
                  <a:gd name="T11" fmla="*/ 59 h 60"/>
                  <a:gd name="T12" fmla="*/ 23 w 69"/>
                  <a:gd name="T13" fmla="*/ 59 h 60"/>
                  <a:gd name="T14" fmla="*/ 24 w 69"/>
                  <a:gd name="T15" fmla="*/ 59 h 60"/>
                  <a:gd name="T16" fmla="*/ 24 w 69"/>
                  <a:gd name="T17" fmla="*/ 59 h 60"/>
                  <a:gd name="T18" fmla="*/ 24 w 69"/>
                  <a:gd name="T19" fmla="*/ 59 h 60"/>
                  <a:gd name="T20" fmla="*/ 24 w 69"/>
                  <a:gd name="T21" fmla="*/ 60 h 60"/>
                  <a:gd name="T22" fmla="*/ 25 w 69"/>
                  <a:gd name="T23" fmla="*/ 60 h 60"/>
                  <a:gd name="T24" fmla="*/ 65 w 69"/>
                  <a:gd name="T25" fmla="*/ 3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0">
                    <a:moveTo>
                      <a:pt x="65" y="35"/>
                    </a:moveTo>
                    <a:cubicBezTo>
                      <a:pt x="69" y="25"/>
                      <a:pt x="63" y="15"/>
                      <a:pt x="55" y="12"/>
                    </a:cubicBezTo>
                    <a:cubicBezTo>
                      <a:pt x="49" y="10"/>
                      <a:pt x="41" y="12"/>
                      <a:pt x="37" y="18"/>
                    </a:cubicBezTo>
                    <a:cubicBezTo>
                      <a:pt x="38" y="11"/>
                      <a:pt x="33" y="5"/>
                      <a:pt x="26" y="3"/>
                    </a:cubicBezTo>
                    <a:cubicBezTo>
                      <a:pt x="19" y="0"/>
                      <a:pt x="8" y="5"/>
                      <a:pt x="5" y="15"/>
                    </a:cubicBezTo>
                    <a:cubicBezTo>
                      <a:pt x="0" y="30"/>
                      <a:pt x="18" y="55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1" y="60"/>
                      <a:pt x="60" y="50"/>
                      <a:pt x="65" y="3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îSḻiḓè"/>
              <p:cNvSpPr/>
              <p:nvPr/>
            </p:nvSpPr>
            <p:spPr bwMode="auto">
              <a:xfrm>
                <a:off x="5221288" y="2673351"/>
                <a:ext cx="268287" cy="263525"/>
              </a:xfrm>
              <a:custGeom>
                <a:avLst/>
                <a:gdLst>
                  <a:gd name="T0" fmla="*/ 76 w 81"/>
                  <a:gd name="T1" fmla="*/ 31 h 80"/>
                  <a:gd name="T2" fmla="*/ 50 w 81"/>
                  <a:gd name="T3" fmla="*/ 76 h 80"/>
                  <a:gd name="T4" fmla="*/ 5 w 81"/>
                  <a:gd name="T5" fmla="*/ 49 h 80"/>
                  <a:gd name="T6" fmla="*/ 32 w 81"/>
                  <a:gd name="T7" fmla="*/ 4 h 80"/>
                  <a:gd name="T8" fmla="*/ 76 w 81"/>
                  <a:gd name="T9" fmla="*/ 3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76" y="31"/>
                    </a:moveTo>
                    <a:cubicBezTo>
                      <a:pt x="81" y="51"/>
                      <a:pt x="69" y="71"/>
                      <a:pt x="50" y="76"/>
                    </a:cubicBezTo>
                    <a:cubicBezTo>
                      <a:pt x="30" y="80"/>
                      <a:pt x="10" y="68"/>
                      <a:pt x="5" y="49"/>
                    </a:cubicBezTo>
                    <a:cubicBezTo>
                      <a:pt x="0" y="29"/>
                      <a:pt x="12" y="9"/>
                      <a:pt x="32" y="4"/>
                    </a:cubicBezTo>
                    <a:cubicBezTo>
                      <a:pt x="52" y="0"/>
                      <a:pt x="72" y="12"/>
                      <a:pt x="76" y="31"/>
                    </a:cubicBezTo>
                    <a:close/>
                  </a:path>
                </a:pathLst>
              </a:custGeom>
              <a:solidFill>
                <a:srgbClr val="FF3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iṩlïḍê"/>
              <p:cNvSpPr/>
              <p:nvPr/>
            </p:nvSpPr>
            <p:spPr bwMode="auto">
              <a:xfrm>
                <a:off x="5276850" y="2736851"/>
                <a:ext cx="152400" cy="131763"/>
              </a:xfrm>
              <a:custGeom>
                <a:avLst/>
                <a:gdLst>
                  <a:gd name="T0" fmla="*/ 43 w 46"/>
                  <a:gd name="T1" fmla="*/ 11 h 40"/>
                  <a:gd name="T2" fmla="*/ 30 w 46"/>
                  <a:gd name="T3" fmla="*/ 2 h 40"/>
                  <a:gd name="T4" fmla="*/ 21 w 46"/>
                  <a:gd name="T5" fmla="*/ 11 h 40"/>
                  <a:gd name="T6" fmla="*/ 10 w 46"/>
                  <a:gd name="T7" fmla="*/ 6 h 40"/>
                  <a:gd name="T8" fmla="*/ 2 w 46"/>
                  <a:gd name="T9" fmla="*/ 21 h 40"/>
                  <a:gd name="T10" fmla="*/ 28 w 46"/>
                  <a:gd name="T11" fmla="*/ 40 h 40"/>
                  <a:gd name="T12" fmla="*/ 28 w 46"/>
                  <a:gd name="T13" fmla="*/ 40 h 40"/>
                  <a:gd name="T14" fmla="*/ 28 w 46"/>
                  <a:gd name="T15" fmla="*/ 40 h 40"/>
                  <a:gd name="T16" fmla="*/ 29 w 46"/>
                  <a:gd name="T17" fmla="*/ 40 h 40"/>
                  <a:gd name="T18" fmla="*/ 29 w 46"/>
                  <a:gd name="T19" fmla="*/ 40 h 40"/>
                  <a:gd name="T20" fmla="*/ 29 w 46"/>
                  <a:gd name="T21" fmla="*/ 40 h 40"/>
                  <a:gd name="T22" fmla="*/ 29 w 46"/>
                  <a:gd name="T23" fmla="*/ 40 h 40"/>
                  <a:gd name="T24" fmla="*/ 43 w 46"/>
                  <a:gd name="T2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0">
                    <a:moveTo>
                      <a:pt x="43" y="11"/>
                    </a:moveTo>
                    <a:cubicBezTo>
                      <a:pt x="42" y="4"/>
                      <a:pt x="35" y="0"/>
                      <a:pt x="30" y="2"/>
                    </a:cubicBezTo>
                    <a:cubicBezTo>
                      <a:pt x="25" y="3"/>
                      <a:pt x="22" y="7"/>
                      <a:pt x="21" y="11"/>
                    </a:cubicBezTo>
                    <a:cubicBezTo>
                      <a:pt x="19" y="7"/>
                      <a:pt x="14" y="5"/>
                      <a:pt x="10" y="6"/>
                    </a:cubicBezTo>
                    <a:cubicBezTo>
                      <a:pt x="4" y="8"/>
                      <a:pt x="0" y="14"/>
                      <a:pt x="2" y="21"/>
                    </a:cubicBezTo>
                    <a:cubicBezTo>
                      <a:pt x="4" y="32"/>
                      <a:pt x="24" y="40"/>
                      <a:pt x="28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3" y="38"/>
                      <a:pt x="46" y="21"/>
                      <a:pt x="43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iṧľiḑê"/>
              <p:cNvSpPr/>
              <p:nvPr/>
            </p:nvSpPr>
            <p:spPr bwMode="auto">
              <a:xfrm>
                <a:off x="4135438" y="3028951"/>
                <a:ext cx="449262" cy="449263"/>
              </a:xfrm>
              <a:custGeom>
                <a:avLst/>
                <a:gdLst>
                  <a:gd name="T0" fmla="*/ 128 w 136"/>
                  <a:gd name="T1" fmla="*/ 82 h 136"/>
                  <a:gd name="T2" fmla="*/ 53 w 136"/>
                  <a:gd name="T3" fmla="*/ 128 h 136"/>
                  <a:gd name="T4" fmla="*/ 8 w 136"/>
                  <a:gd name="T5" fmla="*/ 53 h 136"/>
                  <a:gd name="T6" fmla="*/ 82 w 136"/>
                  <a:gd name="T7" fmla="*/ 7 h 136"/>
                  <a:gd name="T8" fmla="*/ 128 w 136"/>
                  <a:gd name="T9" fmla="*/ 8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36">
                    <a:moveTo>
                      <a:pt x="128" y="82"/>
                    </a:moveTo>
                    <a:cubicBezTo>
                      <a:pt x="120" y="115"/>
                      <a:pt x="87" y="136"/>
                      <a:pt x="53" y="128"/>
                    </a:cubicBezTo>
                    <a:cubicBezTo>
                      <a:pt x="20" y="120"/>
                      <a:pt x="0" y="87"/>
                      <a:pt x="8" y="53"/>
                    </a:cubicBezTo>
                    <a:cubicBezTo>
                      <a:pt x="15" y="20"/>
                      <a:pt x="49" y="0"/>
                      <a:pt x="82" y="7"/>
                    </a:cubicBezTo>
                    <a:cubicBezTo>
                      <a:pt x="115" y="15"/>
                      <a:pt x="136" y="49"/>
                      <a:pt x="128" y="82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íSḷîḑé"/>
              <p:cNvSpPr/>
              <p:nvPr/>
            </p:nvSpPr>
            <p:spPr bwMode="auto">
              <a:xfrm>
                <a:off x="4230688" y="3206751"/>
                <a:ext cx="82550" cy="128588"/>
              </a:xfrm>
              <a:custGeom>
                <a:avLst/>
                <a:gdLst>
                  <a:gd name="T0" fmla="*/ 21 w 25"/>
                  <a:gd name="T1" fmla="*/ 2 h 39"/>
                  <a:gd name="T2" fmla="*/ 11 w 25"/>
                  <a:gd name="T3" fmla="*/ 0 h 39"/>
                  <a:gd name="T4" fmla="*/ 7 w 25"/>
                  <a:gd name="T5" fmla="*/ 3 h 39"/>
                  <a:gd name="T6" fmla="*/ 0 w 25"/>
                  <a:gd name="T7" fmla="*/ 31 h 39"/>
                  <a:gd name="T8" fmla="*/ 3 w 25"/>
                  <a:gd name="T9" fmla="*/ 36 h 39"/>
                  <a:gd name="T10" fmla="*/ 13 w 25"/>
                  <a:gd name="T11" fmla="*/ 38 h 39"/>
                  <a:gd name="T12" fmla="*/ 17 w 25"/>
                  <a:gd name="T13" fmla="*/ 35 h 39"/>
                  <a:gd name="T14" fmla="*/ 24 w 25"/>
                  <a:gd name="T15" fmla="*/ 7 h 39"/>
                  <a:gd name="T16" fmla="*/ 21 w 25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21" y="2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9" y="0"/>
                      <a:pt x="7" y="1"/>
                      <a:pt x="7" y="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1" y="35"/>
                      <a:pt x="3" y="36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5" y="39"/>
                      <a:pt x="17" y="37"/>
                      <a:pt x="17" y="3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5"/>
                      <a:pt x="23" y="3"/>
                      <a:pt x="2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îṩļiḋé"/>
              <p:cNvSpPr/>
              <p:nvPr/>
            </p:nvSpPr>
            <p:spPr bwMode="auto">
              <a:xfrm>
                <a:off x="4306888" y="3124201"/>
                <a:ext cx="168275" cy="228600"/>
              </a:xfrm>
              <a:custGeom>
                <a:avLst/>
                <a:gdLst>
                  <a:gd name="T0" fmla="*/ 44 w 51"/>
                  <a:gd name="T1" fmla="*/ 42 h 69"/>
                  <a:gd name="T2" fmla="*/ 44 w 51"/>
                  <a:gd name="T3" fmla="*/ 42 h 69"/>
                  <a:gd name="T4" fmla="*/ 50 w 51"/>
                  <a:gd name="T5" fmla="*/ 38 h 69"/>
                  <a:gd name="T6" fmla="*/ 46 w 51"/>
                  <a:gd name="T7" fmla="*/ 31 h 69"/>
                  <a:gd name="T8" fmla="*/ 29 w 51"/>
                  <a:gd name="T9" fmla="*/ 27 h 69"/>
                  <a:gd name="T10" fmla="*/ 37 w 51"/>
                  <a:gd name="T11" fmla="*/ 14 h 69"/>
                  <a:gd name="T12" fmla="*/ 33 w 51"/>
                  <a:gd name="T13" fmla="*/ 1 h 69"/>
                  <a:gd name="T14" fmla="*/ 27 w 51"/>
                  <a:gd name="T15" fmla="*/ 3 h 69"/>
                  <a:gd name="T16" fmla="*/ 26 w 51"/>
                  <a:gd name="T17" fmla="*/ 11 h 69"/>
                  <a:gd name="T18" fmla="*/ 13 w 51"/>
                  <a:gd name="T19" fmla="*/ 20 h 69"/>
                  <a:gd name="T20" fmla="*/ 6 w 51"/>
                  <a:gd name="T21" fmla="*/ 33 h 69"/>
                  <a:gd name="T22" fmla="*/ 3 w 51"/>
                  <a:gd name="T23" fmla="*/ 43 h 69"/>
                  <a:gd name="T24" fmla="*/ 1 w 51"/>
                  <a:gd name="T25" fmla="*/ 52 h 69"/>
                  <a:gd name="T26" fmla="*/ 0 w 51"/>
                  <a:gd name="T27" fmla="*/ 57 h 69"/>
                  <a:gd name="T28" fmla="*/ 3 w 51"/>
                  <a:gd name="T29" fmla="*/ 61 h 69"/>
                  <a:gd name="T30" fmla="*/ 35 w 51"/>
                  <a:gd name="T31" fmla="*/ 69 h 69"/>
                  <a:gd name="T32" fmla="*/ 40 w 51"/>
                  <a:gd name="T33" fmla="*/ 66 h 69"/>
                  <a:gd name="T34" fmla="*/ 37 w 51"/>
                  <a:gd name="T35" fmla="*/ 61 h 69"/>
                  <a:gd name="T36" fmla="*/ 38 w 51"/>
                  <a:gd name="T37" fmla="*/ 61 h 69"/>
                  <a:gd name="T38" fmla="*/ 44 w 51"/>
                  <a:gd name="T39" fmla="*/ 57 h 69"/>
                  <a:gd name="T40" fmla="*/ 40 w 51"/>
                  <a:gd name="T41" fmla="*/ 51 h 69"/>
                  <a:gd name="T42" fmla="*/ 42 w 51"/>
                  <a:gd name="T43" fmla="*/ 52 h 69"/>
                  <a:gd name="T44" fmla="*/ 48 w 51"/>
                  <a:gd name="T45" fmla="*/ 48 h 69"/>
                  <a:gd name="T46" fmla="*/ 44 w 51"/>
                  <a:gd name="T47" fmla="*/ 4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69">
                    <a:moveTo>
                      <a:pt x="44" y="42"/>
                    </a:moveTo>
                    <a:cubicBezTo>
                      <a:pt x="44" y="42"/>
                      <a:pt x="44" y="42"/>
                      <a:pt x="44" y="42"/>
                    </a:cubicBezTo>
                    <a:cubicBezTo>
                      <a:pt x="47" y="42"/>
                      <a:pt x="50" y="41"/>
                      <a:pt x="50" y="38"/>
                    </a:cubicBezTo>
                    <a:cubicBezTo>
                      <a:pt x="51" y="34"/>
                      <a:pt x="49" y="31"/>
                      <a:pt x="46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2" y="24"/>
                      <a:pt x="36" y="19"/>
                      <a:pt x="37" y="14"/>
                    </a:cubicBezTo>
                    <a:cubicBezTo>
                      <a:pt x="39" y="7"/>
                      <a:pt x="36" y="2"/>
                      <a:pt x="33" y="1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6" y="5"/>
                      <a:pt x="27" y="10"/>
                      <a:pt x="26" y="11"/>
                    </a:cubicBezTo>
                    <a:cubicBezTo>
                      <a:pt x="24" y="13"/>
                      <a:pt x="20" y="15"/>
                      <a:pt x="13" y="20"/>
                    </a:cubicBezTo>
                    <a:cubicBezTo>
                      <a:pt x="7" y="25"/>
                      <a:pt x="6" y="33"/>
                      <a:pt x="6" y="3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9"/>
                      <a:pt x="1" y="61"/>
                      <a:pt x="3" y="61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8" y="69"/>
                      <a:pt x="40" y="68"/>
                      <a:pt x="40" y="66"/>
                    </a:cubicBezTo>
                    <a:cubicBezTo>
                      <a:pt x="41" y="64"/>
                      <a:pt x="40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41" y="62"/>
                      <a:pt x="43" y="60"/>
                      <a:pt x="44" y="57"/>
                    </a:cubicBezTo>
                    <a:cubicBezTo>
                      <a:pt x="45" y="55"/>
                      <a:pt x="43" y="52"/>
                      <a:pt x="40" y="51"/>
                    </a:cubicBezTo>
                    <a:cubicBezTo>
                      <a:pt x="42" y="52"/>
                      <a:pt x="42" y="52"/>
                      <a:pt x="42" y="52"/>
                    </a:cubicBezTo>
                    <a:cubicBezTo>
                      <a:pt x="45" y="52"/>
                      <a:pt x="47" y="51"/>
                      <a:pt x="48" y="48"/>
                    </a:cubicBezTo>
                    <a:cubicBezTo>
                      <a:pt x="49" y="45"/>
                      <a:pt x="47" y="43"/>
                      <a:pt x="4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í$líḓé"/>
              <p:cNvSpPr/>
              <p:nvPr/>
            </p:nvSpPr>
            <p:spPr bwMode="auto">
              <a:xfrm>
                <a:off x="5313363" y="4340226"/>
                <a:ext cx="366712" cy="366713"/>
              </a:xfrm>
              <a:custGeom>
                <a:avLst/>
                <a:gdLst>
                  <a:gd name="T0" fmla="*/ 107 w 111"/>
                  <a:gd name="T1" fmla="*/ 48 h 111"/>
                  <a:gd name="T2" fmla="*/ 62 w 111"/>
                  <a:gd name="T3" fmla="*/ 107 h 111"/>
                  <a:gd name="T4" fmla="*/ 4 w 111"/>
                  <a:gd name="T5" fmla="*/ 62 h 111"/>
                  <a:gd name="T6" fmla="*/ 48 w 111"/>
                  <a:gd name="T7" fmla="*/ 4 h 111"/>
                  <a:gd name="T8" fmla="*/ 107 w 111"/>
                  <a:gd name="T9" fmla="*/ 4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11">
                    <a:moveTo>
                      <a:pt x="107" y="48"/>
                    </a:moveTo>
                    <a:cubicBezTo>
                      <a:pt x="111" y="76"/>
                      <a:pt x="91" y="103"/>
                      <a:pt x="62" y="107"/>
                    </a:cubicBezTo>
                    <a:cubicBezTo>
                      <a:pt x="34" y="111"/>
                      <a:pt x="8" y="91"/>
                      <a:pt x="4" y="62"/>
                    </a:cubicBezTo>
                    <a:cubicBezTo>
                      <a:pt x="0" y="34"/>
                      <a:pt x="20" y="7"/>
                      <a:pt x="48" y="4"/>
                    </a:cubicBezTo>
                    <a:cubicBezTo>
                      <a:pt x="77" y="0"/>
                      <a:pt x="103" y="20"/>
                      <a:pt x="107" y="48"/>
                    </a:cubicBezTo>
                    <a:close/>
                  </a:path>
                </a:pathLst>
              </a:custGeom>
              <a:solidFill>
                <a:srgbClr val="3E6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ï$ḻiḓê"/>
              <p:cNvSpPr/>
              <p:nvPr/>
            </p:nvSpPr>
            <p:spPr bwMode="auto">
              <a:xfrm>
                <a:off x="5402263" y="4508501"/>
                <a:ext cx="60325" cy="109538"/>
              </a:xfrm>
              <a:custGeom>
                <a:avLst/>
                <a:gdLst>
                  <a:gd name="T0" fmla="*/ 11 w 18"/>
                  <a:gd name="T1" fmla="*/ 1 h 33"/>
                  <a:gd name="T2" fmla="*/ 2 w 18"/>
                  <a:gd name="T3" fmla="*/ 2 h 33"/>
                  <a:gd name="T4" fmla="*/ 0 w 18"/>
                  <a:gd name="T5" fmla="*/ 5 h 33"/>
                  <a:gd name="T6" fmla="*/ 3 w 18"/>
                  <a:gd name="T7" fmla="*/ 30 h 33"/>
                  <a:gd name="T8" fmla="*/ 7 w 18"/>
                  <a:gd name="T9" fmla="*/ 32 h 33"/>
                  <a:gd name="T10" fmla="*/ 15 w 18"/>
                  <a:gd name="T11" fmla="*/ 31 h 33"/>
                  <a:gd name="T12" fmla="*/ 18 w 18"/>
                  <a:gd name="T13" fmla="*/ 28 h 33"/>
                  <a:gd name="T14" fmla="*/ 15 w 18"/>
                  <a:gd name="T15" fmla="*/ 3 h 33"/>
                  <a:gd name="T16" fmla="*/ 11 w 18"/>
                  <a:gd name="T1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33">
                    <a:moveTo>
                      <a:pt x="11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4"/>
                      <a:pt x="0" y="5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1"/>
                      <a:pt x="5" y="33"/>
                      <a:pt x="7" y="32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1"/>
                      <a:pt x="18" y="29"/>
                      <a:pt x="18" y="2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íṩľíḋê"/>
              <p:cNvSpPr/>
              <p:nvPr/>
            </p:nvSpPr>
            <p:spPr bwMode="auto">
              <a:xfrm>
                <a:off x="5459413" y="4406901"/>
                <a:ext cx="131762" cy="187325"/>
              </a:xfrm>
              <a:custGeom>
                <a:avLst/>
                <a:gdLst>
                  <a:gd name="T0" fmla="*/ 35 w 40"/>
                  <a:gd name="T1" fmla="*/ 29 h 57"/>
                  <a:gd name="T2" fmla="*/ 34 w 40"/>
                  <a:gd name="T3" fmla="*/ 29 h 57"/>
                  <a:gd name="T4" fmla="*/ 38 w 40"/>
                  <a:gd name="T5" fmla="*/ 24 h 57"/>
                  <a:gd name="T6" fmla="*/ 33 w 40"/>
                  <a:gd name="T7" fmla="*/ 20 h 57"/>
                  <a:gd name="T8" fmla="*/ 18 w 40"/>
                  <a:gd name="T9" fmla="*/ 22 h 57"/>
                  <a:gd name="T10" fmla="*/ 21 w 40"/>
                  <a:gd name="T11" fmla="*/ 10 h 57"/>
                  <a:gd name="T12" fmla="*/ 14 w 40"/>
                  <a:gd name="T13" fmla="*/ 1 h 57"/>
                  <a:gd name="T14" fmla="*/ 10 w 40"/>
                  <a:gd name="T15" fmla="*/ 4 h 57"/>
                  <a:gd name="T16" fmla="*/ 11 w 40"/>
                  <a:gd name="T17" fmla="*/ 10 h 57"/>
                  <a:gd name="T18" fmla="*/ 4 w 40"/>
                  <a:gd name="T19" fmla="*/ 22 h 57"/>
                  <a:gd name="T20" fmla="*/ 2 w 40"/>
                  <a:gd name="T21" fmla="*/ 34 h 57"/>
                  <a:gd name="T22" fmla="*/ 3 w 40"/>
                  <a:gd name="T23" fmla="*/ 42 h 57"/>
                  <a:gd name="T24" fmla="*/ 4 w 40"/>
                  <a:gd name="T25" fmla="*/ 50 h 57"/>
                  <a:gd name="T26" fmla="*/ 4 w 40"/>
                  <a:gd name="T27" fmla="*/ 54 h 57"/>
                  <a:gd name="T28" fmla="*/ 8 w 40"/>
                  <a:gd name="T29" fmla="*/ 57 h 57"/>
                  <a:gd name="T30" fmla="*/ 36 w 40"/>
                  <a:gd name="T31" fmla="*/ 53 h 57"/>
                  <a:gd name="T32" fmla="*/ 39 w 40"/>
                  <a:gd name="T33" fmla="*/ 49 h 57"/>
                  <a:gd name="T34" fmla="*/ 35 w 40"/>
                  <a:gd name="T35" fmla="*/ 46 h 57"/>
                  <a:gd name="T36" fmla="*/ 35 w 40"/>
                  <a:gd name="T37" fmla="*/ 46 h 57"/>
                  <a:gd name="T38" fmla="*/ 39 w 40"/>
                  <a:gd name="T39" fmla="*/ 41 h 57"/>
                  <a:gd name="T40" fmla="*/ 34 w 40"/>
                  <a:gd name="T41" fmla="*/ 38 h 57"/>
                  <a:gd name="T42" fmla="*/ 36 w 40"/>
                  <a:gd name="T43" fmla="*/ 37 h 57"/>
                  <a:gd name="T44" fmla="*/ 39 w 40"/>
                  <a:gd name="T45" fmla="*/ 33 h 57"/>
                  <a:gd name="T46" fmla="*/ 35 w 40"/>
                  <a:gd name="T47" fmla="*/ 2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" h="57">
                    <a:moveTo>
                      <a:pt x="35" y="29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7" y="29"/>
                      <a:pt x="39" y="26"/>
                      <a:pt x="38" y="24"/>
                    </a:cubicBezTo>
                    <a:cubicBezTo>
                      <a:pt x="38" y="21"/>
                      <a:pt x="35" y="19"/>
                      <a:pt x="33" y="2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19"/>
                      <a:pt x="21" y="13"/>
                      <a:pt x="21" y="10"/>
                    </a:cubicBezTo>
                    <a:cubicBezTo>
                      <a:pt x="20" y="4"/>
                      <a:pt x="16" y="1"/>
                      <a:pt x="14" y="1"/>
                    </a:cubicBezTo>
                    <a:cubicBezTo>
                      <a:pt x="12" y="0"/>
                      <a:pt x="10" y="2"/>
                      <a:pt x="10" y="4"/>
                    </a:cubicBezTo>
                    <a:cubicBezTo>
                      <a:pt x="9" y="6"/>
                      <a:pt x="11" y="9"/>
                      <a:pt x="11" y="10"/>
                    </a:cubicBezTo>
                    <a:cubicBezTo>
                      <a:pt x="10" y="12"/>
                      <a:pt x="7" y="15"/>
                      <a:pt x="4" y="22"/>
                    </a:cubicBezTo>
                    <a:cubicBezTo>
                      <a:pt x="0" y="27"/>
                      <a:pt x="2" y="34"/>
                      <a:pt x="2" y="34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5" y="56"/>
                      <a:pt x="6" y="57"/>
                      <a:pt x="8" y="57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8" y="53"/>
                      <a:pt x="39" y="51"/>
                      <a:pt x="39" y="49"/>
                    </a:cubicBezTo>
                    <a:cubicBezTo>
                      <a:pt x="39" y="47"/>
                      <a:pt x="37" y="46"/>
                      <a:pt x="35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8" y="46"/>
                      <a:pt x="39" y="44"/>
                      <a:pt x="39" y="41"/>
                    </a:cubicBezTo>
                    <a:cubicBezTo>
                      <a:pt x="39" y="39"/>
                      <a:pt x="37" y="37"/>
                      <a:pt x="34" y="38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8" y="37"/>
                      <a:pt x="40" y="35"/>
                      <a:pt x="39" y="33"/>
                    </a:cubicBezTo>
                    <a:cubicBezTo>
                      <a:pt x="39" y="30"/>
                      <a:pt x="37" y="29"/>
                      <a:pt x="35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386660" y="2354025"/>
            <a:ext cx="605763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喜剧之王里周星驰演的尹天仇是个“死”跑龙套的，所谓跑龙套的，就是指那些群众演员，戏份非常少，衬托主演，演员表里都找不到名字，也不需要名字，他们需要名字吗？不需要，因为他们仅仅只是临时出镜，下次可能就用不着了，所以犯不着费心思给他们每个人编个号取个名字，毕竟取个优雅的名字是很费劲的事情。</a:t>
            </a:r>
            <a:endParaRPr lang="en-US" altLang="zh-CN" dirty="0">
              <a:solidFill>
                <a:srgbClr val="000000"/>
              </a:solidFill>
            </a:endParaRPr>
          </a:p>
          <a:p>
            <a:pPr lvl="0" defTabSz="91376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Python</a:t>
            </a:r>
            <a:r>
              <a:rPr lang="zh-CN" altLang="en-US" dirty="0">
                <a:solidFill>
                  <a:srgbClr val="000000"/>
                </a:solidFill>
              </a:rPr>
              <a:t>中也有类似这种群众演员的函数：</a:t>
            </a:r>
            <a:r>
              <a:rPr lang="en-US" altLang="zh-CN" dirty="0">
                <a:solidFill>
                  <a:srgbClr val="000000"/>
                </a:solidFill>
              </a:rPr>
              <a:t>Lambda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41925" y="1331913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2" descr="iblrak00648723.jpg"/>
          <p:cNvPicPr>
            <a:picLocks noChangeAspect="1"/>
          </p:cNvPicPr>
          <p:nvPr/>
        </p:nvPicPr>
        <p:blipFill>
          <a:blip r:embed="rId1">
            <a:grayscl/>
          </a:blip>
          <a:srcRect t="4683"/>
          <a:stretch>
            <a:fillRect/>
          </a:stretch>
        </p:blipFill>
        <p:spPr>
          <a:xfrm>
            <a:off x="0" y="2420938"/>
            <a:ext cx="5241925" cy="296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7"/>
          <p:cNvSpPr/>
          <p:nvPr/>
        </p:nvSpPr>
        <p:spPr>
          <a:xfrm>
            <a:off x="5878513" y="2420938"/>
            <a:ext cx="2285241" cy="2596865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函数的基本类型</a:t>
            </a:r>
            <a:endParaRPr lang="en-US" altLang="x-none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局部变量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lang="en-US" altLang="x-none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匿名函数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递归函数</a:t>
            </a:r>
            <a:endParaRPr lang="en-US" altLang="x-none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 idx="4294967295"/>
          </p:nvPr>
        </p:nvSpPr>
        <p:spPr>
          <a:xfrm>
            <a:off x="0" y="3025775"/>
            <a:ext cx="2970213" cy="1597025"/>
          </a:xfrm>
        </p:spPr>
        <p:txBody>
          <a:bodyPr wrap="square" lIns="102870" tIns="51435" rIns="102870" bIns="51435" anchor="ctr"/>
          <a:lstStyle/>
          <a:p>
            <a:pPr eaLnBrk="1" hangingPunct="1"/>
            <a:r>
              <a:rPr lang="zh-CN" altLang="en-US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br>
              <a:rPr lang="zh-CN" altLang="en-US" sz="3200" dirty="0"/>
            </a:br>
            <a:r>
              <a:rPr lang="zh-CN" altLang="en-US" sz="3200" dirty="0"/>
              <a:t> </a:t>
            </a:r>
            <a:r>
              <a:rPr lang="en-US" altLang="zh-CN" b="0" dirty="0">
                <a:solidFill>
                  <a:srgbClr val="7F7F7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200" b="0" dirty="0">
              <a:solidFill>
                <a:srgbClr val="7F7F7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64af230-1a95-47dc-865f-dff47f87088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336" y="2004999"/>
            <a:ext cx="10861775" cy="3552336"/>
            <a:chOff x="669924" y="2489731"/>
            <a:chExt cx="10861776" cy="355233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411700" y="2538525"/>
              <a:ext cx="6120000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íṧľî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/>
            <p:nvPr/>
          </p:nvGrpSpPr>
          <p:grpSpPr>
            <a:xfrm>
              <a:off x="669924" y="2489731"/>
              <a:ext cx="3981514" cy="2539679"/>
              <a:chOff x="2255838" y="1233449"/>
              <a:chExt cx="7680326" cy="4899025"/>
            </a:xfrm>
          </p:grpSpPr>
          <p:sp>
            <p:nvSpPr>
              <p:cNvPr id="25" name="iṥḻíḋe"/>
              <p:cNvSpPr/>
              <p:nvPr/>
            </p:nvSpPr>
            <p:spPr bwMode="auto">
              <a:xfrm>
                <a:off x="8850313" y="2403437"/>
                <a:ext cx="1062038" cy="1416050"/>
              </a:xfrm>
              <a:custGeom>
                <a:avLst/>
                <a:gdLst>
                  <a:gd name="T0" fmla="*/ 0 w 411"/>
                  <a:gd name="T1" fmla="*/ 77 h 547"/>
                  <a:gd name="T2" fmla="*/ 205 w 411"/>
                  <a:gd name="T3" fmla="*/ 38 h 547"/>
                  <a:gd name="T4" fmla="*/ 411 w 411"/>
                  <a:gd name="T5" fmla="*/ 0 h 547"/>
                  <a:gd name="T6" fmla="*/ 411 w 411"/>
                  <a:gd name="T7" fmla="*/ 274 h 547"/>
                  <a:gd name="T8" fmla="*/ 411 w 411"/>
                  <a:gd name="T9" fmla="*/ 547 h 547"/>
                  <a:gd name="T10" fmla="*/ 205 w 411"/>
                  <a:gd name="T11" fmla="*/ 530 h 547"/>
                  <a:gd name="T12" fmla="*/ 0 w 411"/>
                  <a:gd name="T13" fmla="*/ 512 h 547"/>
                  <a:gd name="T14" fmla="*/ 0 w 411"/>
                  <a:gd name="T15" fmla="*/ 295 h 547"/>
                  <a:gd name="T16" fmla="*/ 0 w 411"/>
                  <a:gd name="T17" fmla="*/ 77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547">
                    <a:moveTo>
                      <a:pt x="0" y="77"/>
                    </a:moveTo>
                    <a:cubicBezTo>
                      <a:pt x="69" y="64"/>
                      <a:pt x="137" y="51"/>
                      <a:pt x="205" y="38"/>
                    </a:cubicBezTo>
                    <a:cubicBezTo>
                      <a:pt x="274" y="26"/>
                      <a:pt x="342" y="13"/>
                      <a:pt x="411" y="0"/>
                    </a:cubicBezTo>
                    <a:cubicBezTo>
                      <a:pt x="411" y="91"/>
                      <a:pt x="411" y="182"/>
                      <a:pt x="411" y="274"/>
                    </a:cubicBezTo>
                    <a:cubicBezTo>
                      <a:pt x="411" y="365"/>
                      <a:pt x="411" y="456"/>
                      <a:pt x="411" y="547"/>
                    </a:cubicBezTo>
                    <a:cubicBezTo>
                      <a:pt x="342" y="541"/>
                      <a:pt x="274" y="536"/>
                      <a:pt x="205" y="530"/>
                    </a:cubicBezTo>
                    <a:cubicBezTo>
                      <a:pt x="137" y="524"/>
                      <a:pt x="69" y="518"/>
                      <a:pt x="0" y="512"/>
                    </a:cubicBezTo>
                    <a:cubicBezTo>
                      <a:pt x="0" y="440"/>
                      <a:pt x="0" y="367"/>
                      <a:pt x="0" y="295"/>
                    </a:cubicBezTo>
                    <a:cubicBezTo>
                      <a:pt x="0" y="222"/>
                      <a:pt x="0" y="150"/>
                      <a:pt x="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iSļiḋê"/>
              <p:cNvSpPr/>
              <p:nvPr/>
            </p:nvSpPr>
            <p:spPr bwMode="auto">
              <a:xfrm>
                <a:off x="8826501" y="2370099"/>
                <a:ext cx="1109663" cy="1479550"/>
              </a:xfrm>
              <a:custGeom>
                <a:avLst/>
                <a:gdLst>
                  <a:gd name="T0" fmla="*/ 215 w 429"/>
                  <a:gd name="T1" fmla="*/ 42 h 572"/>
                  <a:gd name="T2" fmla="*/ 420 w 429"/>
                  <a:gd name="T3" fmla="*/ 2 h 572"/>
                  <a:gd name="T4" fmla="*/ 429 w 429"/>
                  <a:gd name="T5" fmla="*/ 0 h 572"/>
                  <a:gd name="T6" fmla="*/ 429 w 429"/>
                  <a:gd name="T7" fmla="*/ 11 h 572"/>
                  <a:gd name="T8" fmla="*/ 429 w 429"/>
                  <a:gd name="T9" fmla="*/ 286 h 572"/>
                  <a:gd name="T10" fmla="*/ 429 w 429"/>
                  <a:gd name="T11" fmla="*/ 561 h 572"/>
                  <a:gd name="T12" fmla="*/ 429 w 429"/>
                  <a:gd name="T13" fmla="*/ 572 h 572"/>
                  <a:gd name="T14" fmla="*/ 420 w 429"/>
                  <a:gd name="T15" fmla="*/ 571 h 572"/>
                  <a:gd name="T16" fmla="*/ 215 w 429"/>
                  <a:gd name="T17" fmla="*/ 552 h 572"/>
                  <a:gd name="T18" fmla="*/ 215 w 429"/>
                  <a:gd name="T19" fmla="*/ 533 h 572"/>
                  <a:gd name="T20" fmla="*/ 410 w 429"/>
                  <a:gd name="T21" fmla="*/ 549 h 572"/>
                  <a:gd name="T22" fmla="*/ 410 w 429"/>
                  <a:gd name="T23" fmla="*/ 287 h 572"/>
                  <a:gd name="T24" fmla="*/ 410 w 429"/>
                  <a:gd name="T25" fmla="*/ 25 h 572"/>
                  <a:gd name="T26" fmla="*/ 215 w 429"/>
                  <a:gd name="T27" fmla="*/ 61 h 572"/>
                  <a:gd name="T28" fmla="*/ 215 w 429"/>
                  <a:gd name="T29" fmla="*/ 42 h 572"/>
                  <a:gd name="T30" fmla="*/ 9 w 429"/>
                  <a:gd name="T31" fmla="*/ 81 h 572"/>
                  <a:gd name="T32" fmla="*/ 214 w 429"/>
                  <a:gd name="T33" fmla="*/ 42 h 572"/>
                  <a:gd name="T34" fmla="*/ 215 w 429"/>
                  <a:gd name="T35" fmla="*/ 42 h 572"/>
                  <a:gd name="T36" fmla="*/ 215 w 429"/>
                  <a:gd name="T37" fmla="*/ 61 h 572"/>
                  <a:gd name="T38" fmla="*/ 214 w 429"/>
                  <a:gd name="T39" fmla="*/ 61 h 572"/>
                  <a:gd name="T40" fmla="*/ 19 w 429"/>
                  <a:gd name="T41" fmla="*/ 97 h 572"/>
                  <a:gd name="T42" fmla="*/ 19 w 429"/>
                  <a:gd name="T43" fmla="*/ 307 h 572"/>
                  <a:gd name="T44" fmla="*/ 19 w 429"/>
                  <a:gd name="T45" fmla="*/ 518 h 572"/>
                  <a:gd name="T46" fmla="*/ 214 w 429"/>
                  <a:gd name="T47" fmla="*/ 533 h 572"/>
                  <a:gd name="T48" fmla="*/ 215 w 429"/>
                  <a:gd name="T49" fmla="*/ 533 h 572"/>
                  <a:gd name="T50" fmla="*/ 215 w 429"/>
                  <a:gd name="T51" fmla="*/ 552 h 572"/>
                  <a:gd name="T52" fmla="*/ 214 w 429"/>
                  <a:gd name="T53" fmla="*/ 552 h 572"/>
                  <a:gd name="T54" fmla="*/ 9 w 429"/>
                  <a:gd name="T55" fmla="*/ 534 h 572"/>
                  <a:gd name="T56" fmla="*/ 0 w 429"/>
                  <a:gd name="T57" fmla="*/ 533 h 572"/>
                  <a:gd name="T58" fmla="*/ 0 w 429"/>
                  <a:gd name="T59" fmla="*/ 525 h 572"/>
                  <a:gd name="T60" fmla="*/ 0 w 429"/>
                  <a:gd name="T61" fmla="*/ 308 h 572"/>
                  <a:gd name="T62" fmla="*/ 0 w 429"/>
                  <a:gd name="T63" fmla="*/ 92 h 572"/>
                  <a:gd name="T64" fmla="*/ 0 w 429"/>
                  <a:gd name="T65" fmla="*/ 83 h 572"/>
                  <a:gd name="T66" fmla="*/ 9 w 429"/>
                  <a:gd name="T67" fmla="*/ 81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9" h="572">
                    <a:moveTo>
                      <a:pt x="215" y="42"/>
                    </a:moveTo>
                    <a:cubicBezTo>
                      <a:pt x="283" y="29"/>
                      <a:pt x="351" y="15"/>
                      <a:pt x="420" y="2"/>
                    </a:cubicBezTo>
                    <a:cubicBezTo>
                      <a:pt x="423" y="2"/>
                      <a:pt x="426" y="1"/>
                      <a:pt x="429" y="0"/>
                    </a:cubicBezTo>
                    <a:cubicBezTo>
                      <a:pt x="429" y="4"/>
                      <a:pt x="429" y="8"/>
                      <a:pt x="429" y="11"/>
                    </a:cubicBezTo>
                    <a:cubicBezTo>
                      <a:pt x="429" y="103"/>
                      <a:pt x="429" y="195"/>
                      <a:pt x="429" y="286"/>
                    </a:cubicBezTo>
                    <a:cubicBezTo>
                      <a:pt x="429" y="378"/>
                      <a:pt x="429" y="469"/>
                      <a:pt x="429" y="561"/>
                    </a:cubicBezTo>
                    <a:cubicBezTo>
                      <a:pt x="429" y="565"/>
                      <a:pt x="429" y="568"/>
                      <a:pt x="429" y="572"/>
                    </a:cubicBezTo>
                    <a:cubicBezTo>
                      <a:pt x="426" y="571"/>
                      <a:pt x="423" y="571"/>
                      <a:pt x="420" y="571"/>
                    </a:cubicBezTo>
                    <a:cubicBezTo>
                      <a:pt x="351" y="565"/>
                      <a:pt x="283" y="558"/>
                      <a:pt x="215" y="552"/>
                    </a:cubicBezTo>
                    <a:cubicBezTo>
                      <a:pt x="215" y="533"/>
                      <a:pt x="215" y="533"/>
                      <a:pt x="215" y="533"/>
                    </a:cubicBezTo>
                    <a:cubicBezTo>
                      <a:pt x="280" y="538"/>
                      <a:pt x="345" y="544"/>
                      <a:pt x="410" y="549"/>
                    </a:cubicBezTo>
                    <a:cubicBezTo>
                      <a:pt x="410" y="462"/>
                      <a:pt x="410" y="374"/>
                      <a:pt x="410" y="287"/>
                    </a:cubicBezTo>
                    <a:cubicBezTo>
                      <a:pt x="410" y="200"/>
                      <a:pt x="410" y="113"/>
                      <a:pt x="410" y="25"/>
                    </a:cubicBezTo>
                    <a:cubicBezTo>
                      <a:pt x="345" y="37"/>
                      <a:pt x="280" y="49"/>
                      <a:pt x="215" y="61"/>
                    </a:cubicBezTo>
                    <a:lnTo>
                      <a:pt x="215" y="42"/>
                    </a:lnTo>
                    <a:close/>
                    <a:moveTo>
                      <a:pt x="9" y="81"/>
                    </a:moveTo>
                    <a:cubicBezTo>
                      <a:pt x="78" y="68"/>
                      <a:pt x="146" y="55"/>
                      <a:pt x="214" y="42"/>
                    </a:cubicBezTo>
                    <a:cubicBezTo>
                      <a:pt x="215" y="42"/>
                      <a:pt x="215" y="42"/>
                      <a:pt x="215" y="42"/>
                    </a:cubicBezTo>
                    <a:cubicBezTo>
                      <a:pt x="215" y="61"/>
                      <a:pt x="215" y="61"/>
                      <a:pt x="215" y="61"/>
                    </a:cubicBezTo>
                    <a:cubicBezTo>
                      <a:pt x="214" y="61"/>
                      <a:pt x="214" y="61"/>
                      <a:pt x="214" y="61"/>
                    </a:cubicBezTo>
                    <a:cubicBezTo>
                      <a:pt x="149" y="73"/>
                      <a:pt x="84" y="85"/>
                      <a:pt x="19" y="97"/>
                    </a:cubicBezTo>
                    <a:cubicBezTo>
                      <a:pt x="19" y="167"/>
                      <a:pt x="19" y="237"/>
                      <a:pt x="19" y="307"/>
                    </a:cubicBezTo>
                    <a:cubicBezTo>
                      <a:pt x="19" y="377"/>
                      <a:pt x="19" y="447"/>
                      <a:pt x="19" y="518"/>
                    </a:cubicBezTo>
                    <a:cubicBezTo>
                      <a:pt x="84" y="523"/>
                      <a:pt x="149" y="528"/>
                      <a:pt x="214" y="533"/>
                    </a:cubicBezTo>
                    <a:cubicBezTo>
                      <a:pt x="215" y="533"/>
                      <a:pt x="215" y="533"/>
                      <a:pt x="215" y="533"/>
                    </a:cubicBezTo>
                    <a:cubicBezTo>
                      <a:pt x="215" y="552"/>
                      <a:pt x="215" y="552"/>
                      <a:pt x="215" y="552"/>
                    </a:cubicBezTo>
                    <a:cubicBezTo>
                      <a:pt x="214" y="552"/>
                      <a:pt x="214" y="552"/>
                      <a:pt x="214" y="552"/>
                    </a:cubicBezTo>
                    <a:cubicBezTo>
                      <a:pt x="146" y="546"/>
                      <a:pt x="78" y="540"/>
                      <a:pt x="9" y="534"/>
                    </a:cubicBezTo>
                    <a:cubicBezTo>
                      <a:pt x="6" y="534"/>
                      <a:pt x="3" y="533"/>
                      <a:pt x="0" y="533"/>
                    </a:cubicBezTo>
                    <a:cubicBezTo>
                      <a:pt x="0" y="530"/>
                      <a:pt x="0" y="527"/>
                      <a:pt x="0" y="525"/>
                    </a:cubicBezTo>
                    <a:cubicBezTo>
                      <a:pt x="0" y="452"/>
                      <a:pt x="0" y="380"/>
                      <a:pt x="0" y="308"/>
                    </a:cubicBezTo>
                    <a:cubicBezTo>
                      <a:pt x="0" y="236"/>
                      <a:pt x="0" y="164"/>
                      <a:pt x="0" y="92"/>
                    </a:cubicBezTo>
                    <a:cubicBezTo>
                      <a:pt x="0" y="89"/>
                      <a:pt x="0" y="86"/>
                      <a:pt x="0" y="83"/>
                    </a:cubicBezTo>
                    <a:cubicBezTo>
                      <a:pt x="3" y="82"/>
                      <a:pt x="6" y="82"/>
                      <a:pt x="9" y="81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íṧ1íḑê"/>
              <p:cNvSpPr/>
              <p:nvPr/>
            </p:nvSpPr>
            <p:spPr bwMode="auto">
              <a:xfrm>
                <a:off x="8850313" y="2403437"/>
                <a:ext cx="1062038" cy="374650"/>
              </a:xfrm>
              <a:custGeom>
                <a:avLst/>
                <a:gdLst>
                  <a:gd name="T0" fmla="*/ 0 w 411"/>
                  <a:gd name="T1" fmla="*/ 77 h 145"/>
                  <a:gd name="T2" fmla="*/ 205 w 411"/>
                  <a:gd name="T3" fmla="*/ 38 h 145"/>
                  <a:gd name="T4" fmla="*/ 411 w 411"/>
                  <a:gd name="T5" fmla="*/ 0 h 145"/>
                  <a:gd name="T6" fmla="*/ 411 w 411"/>
                  <a:gd name="T7" fmla="*/ 86 h 145"/>
                  <a:gd name="T8" fmla="*/ 205 w 411"/>
                  <a:gd name="T9" fmla="*/ 116 h 145"/>
                  <a:gd name="T10" fmla="*/ 0 w 411"/>
                  <a:gd name="T11" fmla="*/ 145 h 145"/>
                  <a:gd name="T12" fmla="*/ 0 w 411"/>
                  <a:gd name="T13" fmla="*/ 7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1" h="145">
                    <a:moveTo>
                      <a:pt x="0" y="77"/>
                    </a:moveTo>
                    <a:cubicBezTo>
                      <a:pt x="69" y="64"/>
                      <a:pt x="137" y="51"/>
                      <a:pt x="205" y="38"/>
                    </a:cubicBezTo>
                    <a:cubicBezTo>
                      <a:pt x="274" y="26"/>
                      <a:pt x="342" y="13"/>
                      <a:pt x="411" y="0"/>
                    </a:cubicBezTo>
                    <a:cubicBezTo>
                      <a:pt x="411" y="29"/>
                      <a:pt x="411" y="57"/>
                      <a:pt x="411" y="86"/>
                    </a:cubicBezTo>
                    <a:cubicBezTo>
                      <a:pt x="342" y="96"/>
                      <a:pt x="274" y="106"/>
                      <a:pt x="205" y="116"/>
                    </a:cubicBezTo>
                    <a:cubicBezTo>
                      <a:pt x="137" y="125"/>
                      <a:pt x="69" y="135"/>
                      <a:pt x="0" y="145"/>
                    </a:cubicBezTo>
                    <a:cubicBezTo>
                      <a:pt x="0" y="122"/>
                      <a:pt x="0" y="100"/>
                      <a:pt x="0" y="77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îśḻîḍè"/>
              <p:cNvSpPr/>
              <p:nvPr/>
            </p:nvSpPr>
            <p:spPr bwMode="auto">
              <a:xfrm>
                <a:off x="8964613" y="3778212"/>
                <a:ext cx="325438" cy="806450"/>
              </a:xfrm>
              <a:custGeom>
                <a:avLst/>
                <a:gdLst>
                  <a:gd name="T0" fmla="*/ 5 w 126"/>
                  <a:gd name="T1" fmla="*/ 290 h 312"/>
                  <a:gd name="T2" fmla="*/ 55 w 126"/>
                  <a:gd name="T3" fmla="*/ 150 h 312"/>
                  <a:gd name="T4" fmla="*/ 106 w 126"/>
                  <a:gd name="T5" fmla="*/ 0 h 312"/>
                  <a:gd name="T6" fmla="*/ 126 w 126"/>
                  <a:gd name="T7" fmla="*/ 2 h 312"/>
                  <a:gd name="T8" fmla="*/ 74 w 126"/>
                  <a:gd name="T9" fmla="*/ 156 h 312"/>
                  <a:gd name="T10" fmla="*/ 23 w 126"/>
                  <a:gd name="T11" fmla="*/ 300 h 312"/>
                  <a:gd name="T12" fmla="*/ 5 w 126"/>
                  <a:gd name="T13" fmla="*/ 29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12">
                    <a:moveTo>
                      <a:pt x="5" y="290"/>
                    </a:moveTo>
                    <a:cubicBezTo>
                      <a:pt x="22" y="244"/>
                      <a:pt x="39" y="198"/>
                      <a:pt x="55" y="150"/>
                    </a:cubicBezTo>
                    <a:cubicBezTo>
                      <a:pt x="72" y="101"/>
                      <a:pt x="89" y="51"/>
                      <a:pt x="106" y="0"/>
                    </a:cubicBezTo>
                    <a:cubicBezTo>
                      <a:pt x="113" y="1"/>
                      <a:pt x="119" y="1"/>
                      <a:pt x="126" y="2"/>
                    </a:cubicBezTo>
                    <a:cubicBezTo>
                      <a:pt x="109" y="54"/>
                      <a:pt x="92" y="106"/>
                      <a:pt x="74" y="156"/>
                    </a:cubicBezTo>
                    <a:cubicBezTo>
                      <a:pt x="57" y="205"/>
                      <a:pt x="40" y="253"/>
                      <a:pt x="23" y="300"/>
                    </a:cubicBezTo>
                    <a:cubicBezTo>
                      <a:pt x="18" y="312"/>
                      <a:pt x="0" y="304"/>
                      <a:pt x="5" y="29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íşľïde"/>
              <p:cNvSpPr/>
              <p:nvPr/>
            </p:nvSpPr>
            <p:spPr bwMode="auto">
              <a:xfrm>
                <a:off x="9472613" y="3800437"/>
                <a:ext cx="327025" cy="993775"/>
              </a:xfrm>
              <a:custGeom>
                <a:avLst/>
                <a:gdLst>
                  <a:gd name="T0" fmla="*/ 121 w 126"/>
                  <a:gd name="T1" fmla="*/ 368 h 384"/>
                  <a:gd name="T2" fmla="*/ 70 w 126"/>
                  <a:gd name="T3" fmla="*/ 180 h 384"/>
                  <a:gd name="T4" fmla="*/ 20 w 126"/>
                  <a:gd name="T5" fmla="*/ 2 h 384"/>
                  <a:gd name="T6" fmla="*/ 0 w 126"/>
                  <a:gd name="T7" fmla="*/ 0 h 384"/>
                  <a:gd name="T8" fmla="*/ 52 w 126"/>
                  <a:gd name="T9" fmla="*/ 180 h 384"/>
                  <a:gd name="T10" fmla="*/ 103 w 126"/>
                  <a:gd name="T11" fmla="*/ 369 h 384"/>
                  <a:gd name="T12" fmla="*/ 121 w 126"/>
                  <a:gd name="T13" fmla="*/ 368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84">
                    <a:moveTo>
                      <a:pt x="121" y="368"/>
                    </a:moveTo>
                    <a:cubicBezTo>
                      <a:pt x="104" y="304"/>
                      <a:pt x="88" y="242"/>
                      <a:pt x="70" y="180"/>
                    </a:cubicBezTo>
                    <a:cubicBezTo>
                      <a:pt x="54" y="120"/>
                      <a:pt x="37" y="61"/>
                      <a:pt x="20" y="2"/>
                    </a:cubicBezTo>
                    <a:cubicBezTo>
                      <a:pt x="13" y="1"/>
                      <a:pt x="7" y="1"/>
                      <a:pt x="0" y="0"/>
                    </a:cubicBezTo>
                    <a:cubicBezTo>
                      <a:pt x="17" y="59"/>
                      <a:pt x="35" y="119"/>
                      <a:pt x="52" y="180"/>
                    </a:cubicBezTo>
                    <a:cubicBezTo>
                      <a:pt x="69" y="242"/>
                      <a:pt x="86" y="305"/>
                      <a:pt x="103" y="369"/>
                    </a:cubicBezTo>
                    <a:cubicBezTo>
                      <a:pt x="107" y="384"/>
                      <a:pt x="126" y="384"/>
                      <a:pt x="121" y="368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ŝḻíḑe"/>
              <p:cNvSpPr/>
              <p:nvPr/>
            </p:nvSpPr>
            <p:spPr bwMode="auto">
              <a:xfrm>
                <a:off x="9137651" y="4160799"/>
                <a:ext cx="488950" cy="139700"/>
              </a:xfrm>
              <a:custGeom>
                <a:avLst/>
                <a:gdLst>
                  <a:gd name="T0" fmla="*/ 0 w 189"/>
                  <a:gd name="T1" fmla="*/ 0 h 54"/>
                  <a:gd name="T2" fmla="*/ 94 w 189"/>
                  <a:gd name="T3" fmla="*/ 17 h 54"/>
                  <a:gd name="T4" fmla="*/ 189 w 189"/>
                  <a:gd name="T5" fmla="*/ 33 h 54"/>
                  <a:gd name="T6" fmla="*/ 189 w 189"/>
                  <a:gd name="T7" fmla="*/ 54 h 54"/>
                  <a:gd name="T8" fmla="*/ 94 w 189"/>
                  <a:gd name="T9" fmla="*/ 36 h 54"/>
                  <a:gd name="T10" fmla="*/ 0 w 189"/>
                  <a:gd name="T11" fmla="*/ 18 h 54"/>
                  <a:gd name="T12" fmla="*/ 0 w 189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54">
                    <a:moveTo>
                      <a:pt x="0" y="0"/>
                    </a:moveTo>
                    <a:cubicBezTo>
                      <a:pt x="31" y="6"/>
                      <a:pt x="63" y="11"/>
                      <a:pt x="94" y="17"/>
                    </a:cubicBezTo>
                    <a:cubicBezTo>
                      <a:pt x="126" y="22"/>
                      <a:pt x="157" y="28"/>
                      <a:pt x="189" y="33"/>
                    </a:cubicBezTo>
                    <a:cubicBezTo>
                      <a:pt x="189" y="40"/>
                      <a:pt x="189" y="47"/>
                      <a:pt x="189" y="54"/>
                    </a:cubicBezTo>
                    <a:cubicBezTo>
                      <a:pt x="157" y="48"/>
                      <a:pt x="126" y="42"/>
                      <a:pt x="94" y="36"/>
                    </a:cubicBezTo>
                    <a:cubicBezTo>
                      <a:pt x="63" y="30"/>
                      <a:pt x="31" y="24"/>
                      <a:pt x="0" y="18"/>
                    </a:cubicBezTo>
                    <a:cubicBezTo>
                      <a:pt x="0" y="12"/>
                      <a:pt x="0" y="6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šlïḑe"/>
              <p:cNvSpPr/>
              <p:nvPr/>
            </p:nvSpPr>
            <p:spPr bwMode="auto">
              <a:xfrm>
                <a:off x="9767888" y="3630574"/>
                <a:ext cx="119063" cy="160338"/>
              </a:xfrm>
              <a:custGeom>
                <a:avLst/>
                <a:gdLst>
                  <a:gd name="T0" fmla="*/ 46 w 46"/>
                  <a:gd name="T1" fmla="*/ 0 h 62"/>
                  <a:gd name="T2" fmla="*/ 0 w 46"/>
                  <a:gd name="T3" fmla="*/ 58 h 62"/>
                  <a:gd name="T4" fmla="*/ 46 w 46"/>
                  <a:gd name="T5" fmla="*/ 62 h 62"/>
                  <a:gd name="T6" fmla="*/ 46 w 46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2">
                    <a:moveTo>
                      <a:pt x="46" y="0"/>
                    </a:moveTo>
                    <a:cubicBezTo>
                      <a:pt x="31" y="19"/>
                      <a:pt x="15" y="39"/>
                      <a:pt x="0" y="58"/>
                    </a:cubicBezTo>
                    <a:cubicBezTo>
                      <a:pt x="15" y="59"/>
                      <a:pt x="31" y="60"/>
                      <a:pt x="46" y="62"/>
                    </a:cubicBezTo>
                    <a:cubicBezTo>
                      <a:pt x="46" y="41"/>
                      <a:pt x="46" y="20"/>
                      <a:pt x="46" y="0"/>
                    </a:cubicBezTo>
                    <a:close/>
                  </a:path>
                </a:pathLst>
              </a:custGeom>
              <a:solidFill>
                <a:srgbClr val="A8B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ṥļïḓe"/>
              <p:cNvSpPr/>
              <p:nvPr/>
            </p:nvSpPr>
            <p:spPr bwMode="auto">
              <a:xfrm>
                <a:off x="9744076" y="3611524"/>
                <a:ext cx="142875" cy="168275"/>
              </a:xfrm>
              <a:custGeom>
                <a:avLst/>
                <a:gdLst>
                  <a:gd name="T0" fmla="*/ 55 w 55"/>
                  <a:gd name="T1" fmla="*/ 7 h 65"/>
                  <a:gd name="T2" fmla="*/ 9 w 55"/>
                  <a:gd name="T3" fmla="*/ 65 h 65"/>
                  <a:gd name="T4" fmla="*/ 0 w 55"/>
                  <a:gd name="T5" fmla="*/ 0 h 65"/>
                  <a:gd name="T6" fmla="*/ 55 w 55"/>
                  <a:gd name="T7" fmla="*/ 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5">
                    <a:moveTo>
                      <a:pt x="55" y="7"/>
                    </a:moveTo>
                    <a:cubicBezTo>
                      <a:pt x="40" y="26"/>
                      <a:pt x="24" y="46"/>
                      <a:pt x="9" y="65"/>
                    </a:cubicBezTo>
                    <a:cubicBezTo>
                      <a:pt x="14" y="44"/>
                      <a:pt x="12" y="22"/>
                      <a:pt x="0" y="0"/>
                    </a:cubicBezTo>
                    <a:cubicBezTo>
                      <a:pt x="18" y="15"/>
                      <a:pt x="36" y="16"/>
                      <a:pt x="55" y="7"/>
                    </a:cubicBezTo>
                    <a:close/>
                  </a:path>
                </a:pathLst>
              </a:custGeom>
              <a:solidFill>
                <a:srgbClr val="E8E7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íśļidé"/>
              <p:cNvSpPr/>
              <p:nvPr/>
            </p:nvSpPr>
            <p:spPr bwMode="auto">
              <a:xfrm>
                <a:off x="9059863" y="2897149"/>
                <a:ext cx="642938" cy="660400"/>
              </a:xfrm>
              <a:custGeom>
                <a:avLst/>
                <a:gdLst>
                  <a:gd name="T0" fmla="*/ 186 w 249"/>
                  <a:gd name="T1" fmla="*/ 240 h 255"/>
                  <a:gd name="T2" fmla="*/ 233 w 249"/>
                  <a:gd name="T3" fmla="*/ 191 h 255"/>
                  <a:gd name="T4" fmla="*/ 246 w 249"/>
                  <a:gd name="T5" fmla="*/ 151 h 255"/>
                  <a:gd name="T6" fmla="*/ 246 w 249"/>
                  <a:gd name="T7" fmla="*/ 96 h 255"/>
                  <a:gd name="T8" fmla="*/ 233 w 249"/>
                  <a:gd name="T9" fmla="*/ 57 h 255"/>
                  <a:gd name="T10" fmla="*/ 186 w 249"/>
                  <a:gd name="T11" fmla="*/ 12 h 255"/>
                  <a:gd name="T12" fmla="*/ 170 w 249"/>
                  <a:gd name="T13" fmla="*/ 5 h 255"/>
                  <a:gd name="T14" fmla="*/ 133 w 249"/>
                  <a:gd name="T15" fmla="*/ 0 h 255"/>
                  <a:gd name="T16" fmla="*/ 139 w 249"/>
                  <a:gd name="T17" fmla="*/ 12 h 255"/>
                  <a:gd name="T18" fmla="*/ 154 w 249"/>
                  <a:gd name="T19" fmla="*/ 11 h 255"/>
                  <a:gd name="T20" fmla="*/ 168 w 249"/>
                  <a:gd name="T21" fmla="*/ 13 h 255"/>
                  <a:gd name="T22" fmla="*/ 164 w 249"/>
                  <a:gd name="T23" fmla="*/ 17 h 255"/>
                  <a:gd name="T24" fmla="*/ 145 w 249"/>
                  <a:gd name="T25" fmla="*/ 26 h 255"/>
                  <a:gd name="T26" fmla="*/ 147 w 249"/>
                  <a:gd name="T27" fmla="*/ 39 h 255"/>
                  <a:gd name="T28" fmla="*/ 159 w 249"/>
                  <a:gd name="T29" fmla="*/ 47 h 255"/>
                  <a:gd name="T30" fmla="*/ 176 w 249"/>
                  <a:gd name="T31" fmla="*/ 21 h 255"/>
                  <a:gd name="T32" fmla="*/ 189 w 249"/>
                  <a:gd name="T33" fmla="*/ 24 h 255"/>
                  <a:gd name="T34" fmla="*/ 200 w 249"/>
                  <a:gd name="T35" fmla="*/ 29 h 255"/>
                  <a:gd name="T36" fmla="*/ 205 w 249"/>
                  <a:gd name="T37" fmla="*/ 47 h 255"/>
                  <a:gd name="T38" fmla="*/ 202 w 249"/>
                  <a:gd name="T39" fmla="*/ 57 h 255"/>
                  <a:gd name="T40" fmla="*/ 195 w 249"/>
                  <a:gd name="T41" fmla="*/ 50 h 255"/>
                  <a:gd name="T42" fmla="*/ 180 w 249"/>
                  <a:gd name="T43" fmla="*/ 53 h 255"/>
                  <a:gd name="T44" fmla="*/ 190 w 249"/>
                  <a:gd name="T45" fmla="*/ 59 h 255"/>
                  <a:gd name="T46" fmla="*/ 164 w 249"/>
                  <a:gd name="T47" fmla="*/ 72 h 255"/>
                  <a:gd name="T48" fmla="*/ 151 w 249"/>
                  <a:gd name="T49" fmla="*/ 81 h 255"/>
                  <a:gd name="T50" fmla="*/ 135 w 249"/>
                  <a:gd name="T51" fmla="*/ 98 h 255"/>
                  <a:gd name="T52" fmla="*/ 144 w 249"/>
                  <a:gd name="T53" fmla="*/ 151 h 255"/>
                  <a:gd name="T54" fmla="*/ 158 w 249"/>
                  <a:gd name="T55" fmla="*/ 154 h 255"/>
                  <a:gd name="T56" fmla="*/ 172 w 249"/>
                  <a:gd name="T57" fmla="*/ 159 h 255"/>
                  <a:gd name="T58" fmla="*/ 194 w 249"/>
                  <a:gd name="T59" fmla="*/ 172 h 255"/>
                  <a:gd name="T60" fmla="*/ 207 w 249"/>
                  <a:gd name="T61" fmla="*/ 184 h 255"/>
                  <a:gd name="T62" fmla="*/ 225 w 249"/>
                  <a:gd name="T63" fmla="*/ 191 h 255"/>
                  <a:gd name="T64" fmla="*/ 142 w 249"/>
                  <a:gd name="T65" fmla="*/ 223 h 255"/>
                  <a:gd name="T66" fmla="*/ 1 w 249"/>
                  <a:gd name="T67" fmla="*/ 114 h 255"/>
                  <a:gd name="T68" fmla="*/ 4 w 249"/>
                  <a:gd name="T69" fmla="*/ 161 h 255"/>
                  <a:gd name="T70" fmla="*/ 27 w 249"/>
                  <a:gd name="T71" fmla="*/ 205 h 255"/>
                  <a:gd name="T72" fmla="*/ 79 w 249"/>
                  <a:gd name="T73" fmla="*/ 245 h 255"/>
                  <a:gd name="T74" fmla="*/ 127 w 249"/>
                  <a:gd name="T75" fmla="*/ 203 h 255"/>
                  <a:gd name="T76" fmla="*/ 123 w 249"/>
                  <a:gd name="T77" fmla="*/ 182 h 255"/>
                  <a:gd name="T78" fmla="*/ 129 w 249"/>
                  <a:gd name="T79" fmla="*/ 162 h 255"/>
                  <a:gd name="T80" fmla="*/ 114 w 249"/>
                  <a:gd name="T81" fmla="*/ 158 h 255"/>
                  <a:gd name="T82" fmla="*/ 98 w 249"/>
                  <a:gd name="T83" fmla="*/ 147 h 255"/>
                  <a:gd name="T84" fmla="*/ 71 w 249"/>
                  <a:gd name="T85" fmla="*/ 137 h 255"/>
                  <a:gd name="T86" fmla="*/ 61 w 249"/>
                  <a:gd name="T87" fmla="*/ 117 h 255"/>
                  <a:gd name="T88" fmla="*/ 54 w 249"/>
                  <a:gd name="T89" fmla="*/ 114 h 255"/>
                  <a:gd name="T90" fmla="*/ 54 w 249"/>
                  <a:gd name="T91" fmla="*/ 119 h 255"/>
                  <a:gd name="T92" fmla="*/ 45 w 249"/>
                  <a:gd name="T93" fmla="*/ 99 h 255"/>
                  <a:gd name="T94" fmla="*/ 45 w 249"/>
                  <a:gd name="T95" fmla="*/ 78 h 255"/>
                  <a:gd name="T96" fmla="*/ 55 w 249"/>
                  <a:gd name="T97" fmla="*/ 56 h 255"/>
                  <a:gd name="T98" fmla="*/ 53 w 249"/>
                  <a:gd name="T99" fmla="*/ 42 h 255"/>
                  <a:gd name="T100" fmla="*/ 112 w 249"/>
                  <a:gd name="T101" fmla="*/ 11 h 255"/>
                  <a:gd name="T102" fmla="*/ 133 w 249"/>
                  <a:gd name="T103" fmla="*/ 0 h 255"/>
                  <a:gd name="T104" fmla="*/ 77 w 249"/>
                  <a:gd name="T105" fmla="*/ 15 h 255"/>
                  <a:gd name="T106" fmla="*/ 36 w 249"/>
                  <a:gd name="T107" fmla="*/ 45 h 255"/>
                  <a:gd name="T108" fmla="*/ 9 w 249"/>
                  <a:gd name="T109" fmla="*/ 88 h 255"/>
                  <a:gd name="T110" fmla="*/ 132 w 249"/>
                  <a:gd name="T111" fmla="*/ 160 h 255"/>
                  <a:gd name="T112" fmla="*/ 115 w 249"/>
                  <a:gd name="T113" fmla="*/ 142 h 255"/>
                  <a:gd name="T114" fmla="*/ 110 w 249"/>
                  <a:gd name="T115" fmla="*/ 130 h 255"/>
                  <a:gd name="T116" fmla="*/ 89 w 249"/>
                  <a:gd name="T117" fmla="*/ 134 h 255"/>
                  <a:gd name="T118" fmla="*/ 100 w 249"/>
                  <a:gd name="T119" fmla="*/ 107 h 255"/>
                  <a:gd name="T120" fmla="*/ 123 w 249"/>
                  <a:gd name="T121" fmla="*/ 106 h 255"/>
                  <a:gd name="T122" fmla="*/ 129 w 249"/>
                  <a:gd name="T123" fmla="*/ 10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9" h="255">
                    <a:moveTo>
                      <a:pt x="133" y="255"/>
                    </a:moveTo>
                    <a:cubicBezTo>
                      <a:pt x="140" y="255"/>
                      <a:pt x="146" y="254"/>
                      <a:pt x="152" y="253"/>
                    </a:cubicBezTo>
                    <a:cubicBezTo>
                      <a:pt x="156" y="252"/>
                      <a:pt x="160" y="251"/>
                      <a:pt x="164" y="250"/>
                    </a:cubicBezTo>
                    <a:cubicBezTo>
                      <a:pt x="166" y="249"/>
                      <a:pt x="168" y="248"/>
                      <a:pt x="170" y="248"/>
                    </a:cubicBezTo>
                    <a:cubicBezTo>
                      <a:pt x="174" y="246"/>
                      <a:pt x="178" y="245"/>
                      <a:pt x="181" y="243"/>
                    </a:cubicBezTo>
                    <a:cubicBezTo>
                      <a:pt x="183" y="242"/>
                      <a:pt x="185" y="241"/>
                      <a:pt x="186" y="240"/>
                    </a:cubicBezTo>
                    <a:cubicBezTo>
                      <a:pt x="194" y="235"/>
                      <a:pt x="202" y="230"/>
                      <a:pt x="208" y="223"/>
                    </a:cubicBezTo>
                    <a:cubicBezTo>
                      <a:pt x="210" y="222"/>
                      <a:pt x="211" y="221"/>
                      <a:pt x="213" y="219"/>
                    </a:cubicBezTo>
                    <a:cubicBezTo>
                      <a:pt x="214" y="218"/>
                      <a:pt x="215" y="216"/>
                      <a:pt x="217" y="215"/>
                    </a:cubicBezTo>
                    <a:cubicBezTo>
                      <a:pt x="219" y="212"/>
                      <a:pt x="221" y="210"/>
                      <a:pt x="222" y="207"/>
                    </a:cubicBezTo>
                    <a:cubicBezTo>
                      <a:pt x="225" y="203"/>
                      <a:pt x="228" y="199"/>
                      <a:pt x="231" y="195"/>
                    </a:cubicBezTo>
                    <a:cubicBezTo>
                      <a:pt x="231" y="194"/>
                      <a:pt x="232" y="193"/>
                      <a:pt x="233" y="191"/>
                    </a:cubicBezTo>
                    <a:cubicBezTo>
                      <a:pt x="234" y="189"/>
                      <a:pt x="234" y="188"/>
                      <a:pt x="235" y="186"/>
                    </a:cubicBezTo>
                    <a:cubicBezTo>
                      <a:pt x="236" y="185"/>
                      <a:pt x="236" y="184"/>
                      <a:pt x="237" y="183"/>
                    </a:cubicBezTo>
                    <a:cubicBezTo>
                      <a:pt x="238" y="181"/>
                      <a:pt x="238" y="179"/>
                      <a:pt x="239" y="177"/>
                    </a:cubicBezTo>
                    <a:cubicBezTo>
                      <a:pt x="240" y="175"/>
                      <a:pt x="241" y="173"/>
                      <a:pt x="241" y="171"/>
                    </a:cubicBezTo>
                    <a:cubicBezTo>
                      <a:pt x="243" y="166"/>
                      <a:pt x="244" y="162"/>
                      <a:pt x="245" y="158"/>
                    </a:cubicBezTo>
                    <a:cubicBezTo>
                      <a:pt x="246" y="156"/>
                      <a:pt x="246" y="153"/>
                      <a:pt x="246" y="151"/>
                    </a:cubicBezTo>
                    <a:cubicBezTo>
                      <a:pt x="247" y="149"/>
                      <a:pt x="247" y="147"/>
                      <a:pt x="248" y="145"/>
                    </a:cubicBezTo>
                    <a:cubicBezTo>
                      <a:pt x="248" y="142"/>
                      <a:pt x="248" y="140"/>
                      <a:pt x="248" y="138"/>
                    </a:cubicBezTo>
                    <a:cubicBezTo>
                      <a:pt x="249" y="133"/>
                      <a:pt x="249" y="128"/>
                      <a:pt x="249" y="124"/>
                    </a:cubicBezTo>
                    <a:cubicBezTo>
                      <a:pt x="249" y="119"/>
                      <a:pt x="249" y="114"/>
                      <a:pt x="248" y="110"/>
                    </a:cubicBezTo>
                    <a:cubicBezTo>
                      <a:pt x="248" y="108"/>
                      <a:pt x="248" y="105"/>
                      <a:pt x="248" y="103"/>
                    </a:cubicBezTo>
                    <a:cubicBezTo>
                      <a:pt x="247" y="101"/>
                      <a:pt x="247" y="99"/>
                      <a:pt x="246" y="96"/>
                    </a:cubicBezTo>
                    <a:cubicBezTo>
                      <a:pt x="246" y="94"/>
                      <a:pt x="246" y="92"/>
                      <a:pt x="245" y="90"/>
                    </a:cubicBezTo>
                    <a:cubicBezTo>
                      <a:pt x="244" y="86"/>
                      <a:pt x="243" y="81"/>
                      <a:pt x="241" y="77"/>
                    </a:cubicBezTo>
                    <a:cubicBezTo>
                      <a:pt x="241" y="76"/>
                      <a:pt x="241" y="75"/>
                      <a:pt x="240" y="74"/>
                    </a:cubicBezTo>
                    <a:cubicBezTo>
                      <a:pt x="239" y="71"/>
                      <a:pt x="238" y="68"/>
                      <a:pt x="237" y="66"/>
                    </a:cubicBezTo>
                    <a:cubicBezTo>
                      <a:pt x="236" y="65"/>
                      <a:pt x="236" y="64"/>
                      <a:pt x="235" y="63"/>
                    </a:cubicBezTo>
                    <a:cubicBezTo>
                      <a:pt x="234" y="61"/>
                      <a:pt x="233" y="59"/>
                      <a:pt x="233" y="57"/>
                    </a:cubicBezTo>
                    <a:cubicBezTo>
                      <a:pt x="229" y="52"/>
                      <a:pt x="226" y="47"/>
                      <a:pt x="222" y="42"/>
                    </a:cubicBezTo>
                    <a:cubicBezTo>
                      <a:pt x="221" y="39"/>
                      <a:pt x="219" y="37"/>
                      <a:pt x="217" y="35"/>
                    </a:cubicBezTo>
                    <a:cubicBezTo>
                      <a:pt x="215" y="33"/>
                      <a:pt x="214" y="32"/>
                      <a:pt x="213" y="31"/>
                    </a:cubicBezTo>
                    <a:cubicBezTo>
                      <a:pt x="211" y="29"/>
                      <a:pt x="210" y="28"/>
                      <a:pt x="208" y="27"/>
                    </a:cubicBezTo>
                    <a:cubicBezTo>
                      <a:pt x="205" y="24"/>
                      <a:pt x="202" y="22"/>
                      <a:pt x="199" y="19"/>
                    </a:cubicBezTo>
                    <a:cubicBezTo>
                      <a:pt x="195" y="17"/>
                      <a:pt x="191" y="14"/>
                      <a:pt x="186" y="12"/>
                    </a:cubicBezTo>
                    <a:cubicBezTo>
                      <a:pt x="185" y="11"/>
                      <a:pt x="183" y="10"/>
                      <a:pt x="181" y="9"/>
                    </a:cubicBezTo>
                    <a:cubicBezTo>
                      <a:pt x="180" y="9"/>
                      <a:pt x="180" y="8"/>
                      <a:pt x="179" y="8"/>
                    </a:cubicBezTo>
                    <a:cubicBezTo>
                      <a:pt x="178" y="8"/>
                      <a:pt x="177" y="7"/>
                      <a:pt x="176" y="7"/>
                    </a:cubicBezTo>
                    <a:cubicBezTo>
                      <a:pt x="175" y="7"/>
                      <a:pt x="175" y="7"/>
                      <a:pt x="174" y="6"/>
                    </a:cubicBezTo>
                    <a:cubicBezTo>
                      <a:pt x="173" y="6"/>
                      <a:pt x="172" y="5"/>
                      <a:pt x="170" y="5"/>
                    </a:cubicBezTo>
                    <a:cubicBezTo>
                      <a:pt x="170" y="5"/>
                      <a:pt x="170" y="5"/>
                      <a:pt x="170" y="5"/>
                    </a:cubicBezTo>
                    <a:cubicBezTo>
                      <a:pt x="169" y="4"/>
                      <a:pt x="167" y="4"/>
                      <a:pt x="165" y="4"/>
                    </a:cubicBezTo>
                    <a:cubicBezTo>
                      <a:pt x="165" y="4"/>
                      <a:pt x="165" y="4"/>
                      <a:pt x="164" y="3"/>
                    </a:cubicBezTo>
                    <a:cubicBezTo>
                      <a:pt x="161" y="2"/>
                      <a:pt x="157" y="2"/>
                      <a:pt x="153" y="1"/>
                    </a:cubicBezTo>
                    <a:cubicBezTo>
                      <a:pt x="152" y="1"/>
                      <a:pt x="151" y="1"/>
                      <a:pt x="150" y="1"/>
                    </a:cubicBezTo>
                    <a:cubicBezTo>
                      <a:pt x="149" y="0"/>
                      <a:pt x="148" y="0"/>
                      <a:pt x="147" y="0"/>
                    </a:cubicBezTo>
                    <a:cubicBezTo>
                      <a:pt x="142" y="0"/>
                      <a:pt x="138" y="0"/>
                      <a:pt x="133" y="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8" y="7"/>
                      <a:pt x="143" y="7"/>
                      <a:pt x="148" y="7"/>
                    </a:cubicBezTo>
                    <a:cubicBezTo>
                      <a:pt x="148" y="8"/>
                      <a:pt x="147" y="8"/>
                      <a:pt x="146" y="9"/>
                    </a:cubicBezTo>
                    <a:cubicBezTo>
                      <a:pt x="145" y="9"/>
                      <a:pt x="145" y="10"/>
                      <a:pt x="144" y="10"/>
                    </a:cubicBezTo>
                    <a:cubicBezTo>
                      <a:pt x="141" y="11"/>
                      <a:pt x="139" y="10"/>
                      <a:pt x="137" y="10"/>
                    </a:cubicBezTo>
                    <a:cubicBezTo>
                      <a:pt x="137" y="11"/>
                      <a:pt x="138" y="12"/>
                      <a:pt x="139" y="12"/>
                    </a:cubicBezTo>
                    <a:cubicBezTo>
                      <a:pt x="141" y="13"/>
                      <a:pt x="142" y="12"/>
                      <a:pt x="145" y="12"/>
                    </a:cubicBezTo>
                    <a:cubicBezTo>
                      <a:pt x="146" y="12"/>
                      <a:pt x="148" y="12"/>
                      <a:pt x="149" y="11"/>
                    </a:cubicBezTo>
                    <a:cubicBezTo>
                      <a:pt x="150" y="11"/>
                      <a:pt x="150" y="10"/>
                      <a:pt x="150" y="9"/>
                    </a:cubicBezTo>
                    <a:cubicBezTo>
                      <a:pt x="151" y="9"/>
                      <a:pt x="151" y="8"/>
                      <a:pt x="152" y="8"/>
                    </a:cubicBezTo>
                    <a:cubicBezTo>
                      <a:pt x="153" y="8"/>
                      <a:pt x="154" y="8"/>
                      <a:pt x="155" y="9"/>
                    </a:cubicBezTo>
                    <a:cubicBezTo>
                      <a:pt x="155" y="10"/>
                      <a:pt x="154" y="9"/>
                      <a:pt x="154" y="11"/>
                    </a:cubicBezTo>
                    <a:cubicBezTo>
                      <a:pt x="155" y="11"/>
                      <a:pt x="157" y="10"/>
                      <a:pt x="158" y="9"/>
                    </a:cubicBezTo>
                    <a:cubicBezTo>
                      <a:pt x="158" y="9"/>
                      <a:pt x="158" y="9"/>
                      <a:pt x="159" y="9"/>
                    </a:cubicBezTo>
                    <a:cubicBezTo>
                      <a:pt x="161" y="10"/>
                      <a:pt x="162" y="10"/>
                      <a:pt x="164" y="11"/>
                    </a:cubicBezTo>
                    <a:cubicBezTo>
                      <a:pt x="167" y="11"/>
                      <a:pt x="170" y="12"/>
                      <a:pt x="172" y="13"/>
                    </a:cubicBezTo>
                    <a:cubicBezTo>
                      <a:pt x="172" y="14"/>
                      <a:pt x="171" y="14"/>
                      <a:pt x="171" y="14"/>
                    </a:cubicBezTo>
                    <a:cubicBezTo>
                      <a:pt x="170" y="14"/>
                      <a:pt x="169" y="13"/>
                      <a:pt x="168" y="13"/>
                    </a:cubicBezTo>
                    <a:cubicBezTo>
                      <a:pt x="168" y="15"/>
                      <a:pt x="169" y="15"/>
                      <a:pt x="170" y="16"/>
                    </a:cubicBezTo>
                    <a:cubicBezTo>
                      <a:pt x="172" y="17"/>
                      <a:pt x="173" y="17"/>
                      <a:pt x="173" y="18"/>
                    </a:cubicBezTo>
                    <a:cubicBezTo>
                      <a:pt x="172" y="21"/>
                      <a:pt x="170" y="19"/>
                      <a:pt x="169" y="19"/>
                    </a:cubicBezTo>
                    <a:cubicBezTo>
                      <a:pt x="167" y="19"/>
                      <a:pt x="164" y="23"/>
                      <a:pt x="162" y="20"/>
                    </a:cubicBezTo>
                    <a:cubicBezTo>
                      <a:pt x="163" y="18"/>
                      <a:pt x="164" y="18"/>
                      <a:pt x="165" y="16"/>
                    </a:cubicBezTo>
                    <a:cubicBezTo>
                      <a:pt x="164" y="16"/>
                      <a:pt x="164" y="16"/>
                      <a:pt x="164" y="17"/>
                    </a:cubicBezTo>
                    <a:cubicBezTo>
                      <a:pt x="163" y="17"/>
                      <a:pt x="162" y="17"/>
                      <a:pt x="162" y="18"/>
                    </a:cubicBezTo>
                    <a:cubicBezTo>
                      <a:pt x="161" y="18"/>
                      <a:pt x="160" y="19"/>
                      <a:pt x="159" y="19"/>
                    </a:cubicBezTo>
                    <a:cubicBezTo>
                      <a:pt x="158" y="20"/>
                      <a:pt x="157" y="20"/>
                      <a:pt x="156" y="20"/>
                    </a:cubicBezTo>
                    <a:cubicBezTo>
                      <a:pt x="155" y="21"/>
                      <a:pt x="154" y="22"/>
                      <a:pt x="152" y="23"/>
                    </a:cubicBezTo>
                    <a:cubicBezTo>
                      <a:pt x="151" y="23"/>
                      <a:pt x="150" y="23"/>
                      <a:pt x="150" y="23"/>
                    </a:cubicBezTo>
                    <a:cubicBezTo>
                      <a:pt x="148" y="24"/>
                      <a:pt x="146" y="25"/>
                      <a:pt x="145" y="26"/>
                    </a:cubicBezTo>
                    <a:cubicBezTo>
                      <a:pt x="143" y="27"/>
                      <a:pt x="141" y="29"/>
                      <a:pt x="140" y="30"/>
                    </a:cubicBezTo>
                    <a:cubicBezTo>
                      <a:pt x="139" y="30"/>
                      <a:pt x="138" y="32"/>
                      <a:pt x="138" y="33"/>
                    </a:cubicBezTo>
                    <a:cubicBezTo>
                      <a:pt x="138" y="33"/>
                      <a:pt x="139" y="34"/>
                      <a:pt x="140" y="34"/>
                    </a:cubicBezTo>
                    <a:cubicBezTo>
                      <a:pt x="139" y="35"/>
                      <a:pt x="139" y="36"/>
                      <a:pt x="139" y="37"/>
                    </a:cubicBezTo>
                    <a:cubicBezTo>
                      <a:pt x="140" y="37"/>
                      <a:pt x="141" y="37"/>
                      <a:pt x="142" y="37"/>
                    </a:cubicBezTo>
                    <a:cubicBezTo>
                      <a:pt x="144" y="37"/>
                      <a:pt x="145" y="39"/>
                      <a:pt x="147" y="39"/>
                    </a:cubicBezTo>
                    <a:cubicBezTo>
                      <a:pt x="148" y="40"/>
                      <a:pt x="150" y="40"/>
                      <a:pt x="151" y="41"/>
                    </a:cubicBezTo>
                    <a:cubicBezTo>
                      <a:pt x="153" y="41"/>
                      <a:pt x="155" y="40"/>
                      <a:pt x="155" y="41"/>
                    </a:cubicBezTo>
                    <a:cubicBezTo>
                      <a:pt x="156" y="43"/>
                      <a:pt x="154" y="43"/>
                      <a:pt x="154" y="44"/>
                    </a:cubicBezTo>
                    <a:cubicBezTo>
                      <a:pt x="155" y="46"/>
                      <a:pt x="153" y="46"/>
                      <a:pt x="153" y="48"/>
                    </a:cubicBezTo>
                    <a:cubicBezTo>
                      <a:pt x="153" y="48"/>
                      <a:pt x="154" y="50"/>
                      <a:pt x="155" y="50"/>
                    </a:cubicBezTo>
                    <a:cubicBezTo>
                      <a:pt x="156" y="50"/>
                      <a:pt x="158" y="48"/>
                      <a:pt x="159" y="47"/>
                    </a:cubicBezTo>
                    <a:cubicBezTo>
                      <a:pt x="160" y="45"/>
                      <a:pt x="159" y="43"/>
                      <a:pt x="161" y="42"/>
                    </a:cubicBezTo>
                    <a:cubicBezTo>
                      <a:pt x="167" y="41"/>
                      <a:pt x="172" y="38"/>
                      <a:pt x="172" y="31"/>
                    </a:cubicBezTo>
                    <a:cubicBezTo>
                      <a:pt x="172" y="30"/>
                      <a:pt x="171" y="30"/>
                      <a:pt x="171" y="29"/>
                    </a:cubicBezTo>
                    <a:cubicBezTo>
                      <a:pt x="172" y="28"/>
                      <a:pt x="173" y="27"/>
                      <a:pt x="173" y="25"/>
                    </a:cubicBezTo>
                    <a:cubicBezTo>
                      <a:pt x="174" y="25"/>
                      <a:pt x="174" y="24"/>
                      <a:pt x="174" y="24"/>
                    </a:cubicBezTo>
                    <a:cubicBezTo>
                      <a:pt x="175" y="23"/>
                      <a:pt x="175" y="22"/>
                      <a:pt x="176" y="21"/>
                    </a:cubicBezTo>
                    <a:cubicBezTo>
                      <a:pt x="176" y="21"/>
                      <a:pt x="176" y="21"/>
                      <a:pt x="177" y="21"/>
                    </a:cubicBezTo>
                    <a:cubicBezTo>
                      <a:pt x="177" y="21"/>
                      <a:pt x="178" y="21"/>
                      <a:pt x="178" y="21"/>
                    </a:cubicBezTo>
                    <a:cubicBezTo>
                      <a:pt x="179" y="21"/>
                      <a:pt x="180" y="22"/>
                      <a:pt x="182" y="22"/>
                    </a:cubicBezTo>
                    <a:cubicBezTo>
                      <a:pt x="182" y="21"/>
                      <a:pt x="183" y="21"/>
                      <a:pt x="184" y="21"/>
                    </a:cubicBezTo>
                    <a:cubicBezTo>
                      <a:pt x="185" y="21"/>
                      <a:pt x="186" y="23"/>
                      <a:pt x="187" y="23"/>
                    </a:cubicBezTo>
                    <a:cubicBezTo>
                      <a:pt x="188" y="24"/>
                      <a:pt x="189" y="24"/>
                      <a:pt x="189" y="24"/>
                    </a:cubicBezTo>
                    <a:cubicBezTo>
                      <a:pt x="189" y="26"/>
                      <a:pt x="188" y="26"/>
                      <a:pt x="188" y="28"/>
                    </a:cubicBezTo>
                    <a:cubicBezTo>
                      <a:pt x="188" y="28"/>
                      <a:pt x="188" y="28"/>
                      <a:pt x="188" y="28"/>
                    </a:cubicBezTo>
                    <a:cubicBezTo>
                      <a:pt x="188" y="29"/>
                      <a:pt x="189" y="30"/>
                      <a:pt x="190" y="30"/>
                    </a:cubicBezTo>
                    <a:cubicBezTo>
                      <a:pt x="191" y="30"/>
                      <a:pt x="192" y="29"/>
                      <a:pt x="193" y="29"/>
                    </a:cubicBezTo>
                    <a:cubicBezTo>
                      <a:pt x="194" y="28"/>
                      <a:pt x="195" y="27"/>
                      <a:pt x="196" y="26"/>
                    </a:cubicBezTo>
                    <a:cubicBezTo>
                      <a:pt x="197" y="27"/>
                      <a:pt x="199" y="28"/>
                      <a:pt x="200" y="29"/>
                    </a:cubicBezTo>
                    <a:cubicBezTo>
                      <a:pt x="200" y="30"/>
                      <a:pt x="200" y="30"/>
                      <a:pt x="200" y="31"/>
                    </a:cubicBezTo>
                    <a:cubicBezTo>
                      <a:pt x="200" y="32"/>
                      <a:pt x="200" y="33"/>
                      <a:pt x="200" y="35"/>
                    </a:cubicBezTo>
                    <a:cubicBezTo>
                      <a:pt x="200" y="37"/>
                      <a:pt x="203" y="37"/>
                      <a:pt x="204" y="38"/>
                    </a:cubicBezTo>
                    <a:cubicBezTo>
                      <a:pt x="205" y="38"/>
                      <a:pt x="205" y="39"/>
                      <a:pt x="205" y="40"/>
                    </a:cubicBezTo>
                    <a:cubicBezTo>
                      <a:pt x="206" y="41"/>
                      <a:pt x="207" y="40"/>
                      <a:pt x="207" y="41"/>
                    </a:cubicBezTo>
                    <a:cubicBezTo>
                      <a:pt x="207" y="44"/>
                      <a:pt x="205" y="44"/>
                      <a:pt x="205" y="47"/>
                    </a:cubicBezTo>
                    <a:cubicBezTo>
                      <a:pt x="205" y="48"/>
                      <a:pt x="203" y="48"/>
                      <a:pt x="204" y="50"/>
                    </a:cubicBezTo>
                    <a:cubicBezTo>
                      <a:pt x="204" y="52"/>
                      <a:pt x="207" y="50"/>
                      <a:pt x="208" y="52"/>
                    </a:cubicBezTo>
                    <a:cubicBezTo>
                      <a:pt x="208" y="53"/>
                      <a:pt x="208" y="53"/>
                      <a:pt x="207" y="55"/>
                    </a:cubicBezTo>
                    <a:cubicBezTo>
                      <a:pt x="208" y="56"/>
                      <a:pt x="208" y="58"/>
                      <a:pt x="206" y="58"/>
                    </a:cubicBezTo>
                    <a:cubicBezTo>
                      <a:pt x="205" y="58"/>
                      <a:pt x="205" y="57"/>
                      <a:pt x="204" y="57"/>
                    </a:cubicBezTo>
                    <a:cubicBezTo>
                      <a:pt x="203" y="57"/>
                      <a:pt x="202" y="57"/>
                      <a:pt x="202" y="57"/>
                    </a:cubicBezTo>
                    <a:cubicBezTo>
                      <a:pt x="201" y="56"/>
                      <a:pt x="200" y="56"/>
                      <a:pt x="199" y="56"/>
                    </a:cubicBezTo>
                    <a:cubicBezTo>
                      <a:pt x="198" y="56"/>
                      <a:pt x="196" y="57"/>
                      <a:pt x="195" y="56"/>
                    </a:cubicBezTo>
                    <a:cubicBezTo>
                      <a:pt x="197" y="54"/>
                      <a:pt x="199" y="51"/>
                      <a:pt x="201" y="49"/>
                    </a:cubicBezTo>
                    <a:cubicBezTo>
                      <a:pt x="201" y="48"/>
                      <a:pt x="203" y="48"/>
                      <a:pt x="202" y="47"/>
                    </a:cubicBezTo>
                    <a:cubicBezTo>
                      <a:pt x="201" y="46"/>
                      <a:pt x="200" y="47"/>
                      <a:pt x="199" y="48"/>
                    </a:cubicBezTo>
                    <a:cubicBezTo>
                      <a:pt x="198" y="48"/>
                      <a:pt x="196" y="50"/>
                      <a:pt x="195" y="50"/>
                    </a:cubicBezTo>
                    <a:cubicBezTo>
                      <a:pt x="193" y="50"/>
                      <a:pt x="190" y="50"/>
                      <a:pt x="188" y="51"/>
                    </a:cubicBezTo>
                    <a:cubicBezTo>
                      <a:pt x="188" y="52"/>
                      <a:pt x="190" y="52"/>
                      <a:pt x="190" y="53"/>
                    </a:cubicBezTo>
                    <a:cubicBezTo>
                      <a:pt x="189" y="53"/>
                      <a:pt x="188" y="53"/>
                      <a:pt x="187" y="53"/>
                    </a:cubicBezTo>
                    <a:cubicBezTo>
                      <a:pt x="187" y="52"/>
                      <a:pt x="187" y="51"/>
                      <a:pt x="187" y="51"/>
                    </a:cubicBezTo>
                    <a:cubicBezTo>
                      <a:pt x="186" y="50"/>
                      <a:pt x="183" y="51"/>
                      <a:pt x="182" y="51"/>
                    </a:cubicBezTo>
                    <a:cubicBezTo>
                      <a:pt x="181" y="51"/>
                      <a:pt x="180" y="52"/>
                      <a:pt x="180" y="53"/>
                    </a:cubicBezTo>
                    <a:cubicBezTo>
                      <a:pt x="181" y="54"/>
                      <a:pt x="184" y="52"/>
                      <a:pt x="185" y="54"/>
                    </a:cubicBezTo>
                    <a:cubicBezTo>
                      <a:pt x="184" y="56"/>
                      <a:pt x="181" y="57"/>
                      <a:pt x="182" y="60"/>
                    </a:cubicBezTo>
                    <a:cubicBezTo>
                      <a:pt x="182" y="60"/>
                      <a:pt x="183" y="62"/>
                      <a:pt x="184" y="62"/>
                    </a:cubicBezTo>
                    <a:cubicBezTo>
                      <a:pt x="184" y="62"/>
                      <a:pt x="185" y="61"/>
                      <a:pt x="186" y="61"/>
                    </a:cubicBezTo>
                    <a:cubicBezTo>
                      <a:pt x="186" y="61"/>
                      <a:pt x="186" y="62"/>
                      <a:pt x="187" y="62"/>
                    </a:cubicBezTo>
                    <a:cubicBezTo>
                      <a:pt x="188" y="61"/>
                      <a:pt x="189" y="59"/>
                      <a:pt x="190" y="59"/>
                    </a:cubicBezTo>
                    <a:cubicBezTo>
                      <a:pt x="192" y="61"/>
                      <a:pt x="189" y="63"/>
                      <a:pt x="187" y="64"/>
                    </a:cubicBezTo>
                    <a:cubicBezTo>
                      <a:pt x="185" y="64"/>
                      <a:pt x="182" y="65"/>
                      <a:pt x="180" y="66"/>
                    </a:cubicBezTo>
                    <a:cubicBezTo>
                      <a:pt x="180" y="66"/>
                      <a:pt x="176" y="70"/>
                      <a:pt x="176" y="67"/>
                    </a:cubicBezTo>
                    <a:cubicBezTo>
                      <a:pt x="176" y="66"/>
                      <a:pt x="177" y="66"/>
                      <a:pt x="178" y="64"/>
                    </a:cubicBezTo>
                    <a:cubicBezTo>
                      <a:pt x="176" y="64"/>
                      <a:pt x="174" y="65"/>
                      <a:pt x="172" y="66"/>
                    </a:cubicBezTo>
                    <a:cubicBezTo>
                      <a:pt x="169" y="68"/>
                      <a:pt x="165" y="69"/>
                      <a:pt x="164" y="72"/>
                    </a:cubicBezTo>
                    <a:cubicBezTo>
                      <a:pt x="164" y="72"/>
                      <a:pt x="164" y="74"/>
                      <a:pt x="164" y="74"/>
                    </a:cubicBezTo>
                    <a:cubicBezTo>
                      <a:pt x="164" y="74"/>
                      <a:pt x="162" y="75"/>
                      <a:pt x="161" y="75"/>
                    </a:cubicBezTo>
                    <a:cubicBezTo>
                      <a:pt x="160" y="75"/>
                      <a:pt x="159" y="77"/>
                      <a:pt x="158" y="77"/>
                    </a:cubicBezTo>
                    <a:cubicBezTo>
                      <a:pt x="157" y="77"/>
                      <a:pt x="156" y="77"/>
                      <a:pt x="156" y="77"/>
                    </a:cubicBezTo>
                    <a:cubicBezTo>
                      <a:pt x="155" y="78"/>
                      <a:pt x="154" y="79"/>
                      <a:pt x="153" y="80"/>
                    </a:cubicBezTo>
                    <a:cubicBezTo>
                      <a:pt x="153" y="81"/>
                      <a:pt x="152" y="81"/>
                      <a:pt x="151" y="81"/>
                    </a:cubicBezTo>
                    <a:cubicBezTo>
                      <a:pt x="150" y="82"/>
                      <a:pt x="150" y="84"/>
                      <a:pt x="149" y="84"/>
                    </a:cubicBezTo>
                    <a:cubicBezTo>
                      <a:pt x="148" y="84"/>
                      <a:pt x="148" y="84"/>
                      <a:pt x="147" y="84"/>
                    </a:cubicBezTo>
                    <a:cubicBezTo>
                      <a:pt x="147" y="86"/>
                      <a:pt x="148" y="88"/>
                      <a:pt x="147" y="90"/>
                    </a:cubicBezTo>
                    <a:cubicBezTo>
                      <a:pt x="145" y="92"/>
                      <a:pt x="144" y="93"/>
                      <a:pt x="141" y="94"/>
                    </a:cubicBezTo>
                    <a:cubicBezTo>
                      <a:pt x="140" y="95"/>
                      <a:pt x="139" y="95"/>
                      <a:pt x="138" y="96"/>
                    </a:cubicBezTo>
                    <a:cubicBezTo>
                      <a:pt x="137" y="96"/>
                      <a:pt x="136" y="97"/>
                      <a:pt x="135" y="98"/>
                    </a:cubicBezTo>
                    <a:cubicBezTo>
                      <a:pt x="134" y="98"/>
                      <a:pt x="134" y="99"/>
                      <a:pt x="133" y="99"/>
                    </a:cubicBezTo>
                    <a:cubicBezTo>
                      <a:pt x="133" y="159"/>
                      <a:pt x="133" y="159"/>
                      <a:pt x="133" y="159"/>
                    </a:cubicBezTo>
                    <a:cubicBezTo>
                      <a:pt x="134" y="159"/>
                      <a:pt x="134" y="158"/>
                      <a:pt x="135" y="157"/>
                    </a:cubicBezTo>
                    <a:cubicBezTo>
                      <a:pt x="136" y="156"/>
                      <a:pt x="136" y="154"/>
                      <a:pt x="137" y="154"/>
                    </a:cubicBezTo>
                    <a:cubicBezTo>
                      <a:pt x="138" y="153"/>
                      <a:pt x="140" y="153"/>
                      <a:pt x="141" y="152"/>
                    </a:cubicBezTo>
                    <a:cubicBezTo>
                      <a:pt x="142" y="152"/>
                      <a:pt x="143" y="152"/>
                      <a:pt x="144" y="151"/>
                    </a:cubicBezTo>
                    <a:cubicBezTo>
                      <a:pt x="144" y="151"/>
                      <a:pt x="145" y="149"/>
                      <a:pt x="146" y="150"/>
                    </a:cubicBezTo>
                    <a:cubicBezTo>
                      <a:pt x="147" y="151"/>
                      <a:pt x="144" y="152"/>
                      <a:pt x="145" y="153"/>
                    </a:cubicBezTo>
                    <a:cubicBezTo>
                      <a:pt x="147" y="154"/>
                      <a:pt x="148" y="151"/>
                      <a:pt x="150" y="151"/>
                    </a:cubicBezTo>
                    <a:cubicBezTo>
                      <a:pt x="150" y="151"/>
                      <a:pt x="151" y="152"/>
                      <a:pt x="152" y="152"/>
                    </a:cubicBezTo>
                    <a:cubicBezTo>
                      <a:pt x="153" y="153"/>
                      <a:pt x="154" y="154"/>
                      <a:pt x="155" y="154"/>
                    </a:cubicBezTo>
                    <a:cubicBezTo>
                      <a:pt x="155" y="154"/>
                      <a:pt x="157" y="154"/>
                      <a:pt x="158" y="154"/>
                    </a:cubicBezTo>
                    <a:cubicBezTo>
                      <a:pt x="159" y="154"/>
                      <a:pt x="160" y="156"/>
                      <a:pt x="161" y="155"/>
                    </a:cubicBezTo>
                    <a:cubicBezTo>
                      <a:pt x="162" y="155"/>
                      <a:pt x="163" y="154"/>
                      <a:pt x="164" y="154"/>
                    </a:cubicBezTo>
                    <a:cubicBezTo>
                      <a:pt x="166" y="153"/>
                      <a:pt x="167" y="154"/>
                      <a:pt x="168" y="156"/>
                    </a:cubicBezTo>
                    <a:cubicBezTo>
                      <a:pt x="169" y="156"/>
                      <a:pt x="169" y="154"/>
                      <a:pt x="170" y="155"/>
                    </a:cubicBezTo>
                    <a:cubicBezTo>
                      <a:pt x="170" y="156"/>
                      <a:pt x="171" y="156"/>
                      <a:pt x="171" y="157"/>
                    </a:cubicBezTo>
                    <a:cubicBezTo>
                      <a:pt x="171" y="158"/>
                      <a:pt x="171" y="158"/>
                      <a:pt x="172" y="159"/>
                    </a:cubicBezTo>
                    <a:cubicBezTo>
                      <a:pt x="172" y="159"/>
                      <a:pt x="173" y="159"/>
                      <a:pt x="174" y="160"/>
                    </a:cubicBezTo>
                    <a:cubicBezTo>
                      <a:pt x="175" y="161"/>
                      <a:pt x="176" y="162"/>
                      <a:pt x="177" y="163"/>
                    </a:cubicBezTo>
                    <a:cubicBezTo>
                      <a:pt x="178" y="165"/>
                      <a:pt x="180" y="166"/>
                      <a:pt x="182" y="166"/>
                    </a:cubicBezTo>
                    <a:cubicBezTo>
                      <a:pt x="183" y="166"/>
                      <a:pt x="184" y="166"/>
                      <a:pt x="186" y="166"/>
                    </a:cubicBezTo>
                    <a:cubicBezTo>
                      <a:pt x="188" y="166"/>
                      <a:pt x="190" y="168"/>
                      <a:pt x="192" y="169"/>
                    </a:cubicBezTo>
                    <a:cubicBezTo>
                      <a:pt x="193" y="170"/>
                      <a:pt x="194" y="171"/>
                      <a:pt x="194" y="172"/>
                    </a:cubicBezTo>
                    <a:cubicBezTo>
                      <a:pt x="195" y="172"/>
                      <a:pt x="195" y="173"/>
                      <a:pt x="195" y="174"/>
                    </a:cubicBezTo>
                    <a:cubicBezTo>
                      <a:pt x="195" y="176"/>
                      <a:pt x="198" y="177"/>
                      <a:pt x="197" y="180"/>
                    </a:cubicBezTo>
                    <a:cubicBezTo>
                      <a:pt x="197" y="181"/>
                      <a:pt x="198" y="181"/>
                      <a:pt x="199" y="182"/>
                    </a:cubicBezTo>
                    <a:cubicBezTo>
                      <a:pt x="200" y="182"/>
                      <a:pt x="201" y="183"/>
                      <a:pt x="202" y="183"/>
                    </a:cubicBezTo>
                    <a:cubicBezTo>
                      <a:pt x="202" y="183"/>
                      <a:pt x="203" y="183"/>
                      <a:pt x="203" y="183"/>
                    </a:cubicBezTo>
                    <a:cubicBezTo>
                      <a:pt x="205" y="183"/>
                      <a:pt x="206" y="184"/>
                      <a:pt x="207" y="184"/>
                    </a:cubicBezTo>
                    <a:cubicBezTo>
                      <a:pt x="208" y="185"/>
                      <a:pt x="209" y="185"/>
                      <a:pt x="209" y="185"/>
                    </a:cubicBezTo>
                    <a:cubicBezTo>
                      <a:pt x="210" y="186"/>
                      <a:pt x="210" y="187"/>
                      <a:pt x="211" y="188"/>
                    </a:cubicBezTo>
                    <a:cubicBezTo>
                      <a:pt x="212" y="188"/>
                      <a:pt x="213" y="188"/>
                      <a:pt x="214" y="188"/>
                    </a:cubicBezTo>
                    <a:cubicBezTo>
                      <a:pt x="215" y="188"/>
                      <a:pt x="217" y="189"/>
                      <a:pt x="218" y="189"/>
                    </a:cubicBezTo>
                    <a:cubicBezTo>
                      <a:pt x="219" y="189"/>
                      <a:pt x="220" y="189"/>
                      <a:pt x="221" y="189"/>
                    </a:cubicBezTo>
                    <a:cubicBezTo>
                      <a:pt x="222" y="189"/>
                      <a:pt x="223" y="190"/>
                      <a:pt x="225" y="191"/>
                    </a:cubicBezTo>
                    <a:cubicBezTo>
                      <a:pt x="209" y="219"/>
                      <a:pt x="183" y="239"/>
                      <a:pt x="152" y="246"/>
                    </a:cubicBezTo>
                    <a:cubicBezTo>
                      <a:pt x="152" y="244"/>
                      <a:pt x="152" y="243"/>
                      <a:pt x="152" y="242"/>
                    </a:cubicBezTo>
                    <a:cubicBezTo>
                      <a:pt x="152" y="239"/>
                      <a:pt x="152" y="237"/>
                      <a:pt x="152" y="235"/>
                    </a:cubicBezTo>
                    <a:cubicBezTo>
                      <a:pt x="151" y="233"/>
                      <a:pt x="151" y="230"/>
                      <a:pt x="150" y="229"/>
                    </a:cubicBezTo>
                    <a:cubicBezTo>
                      <a:pt x="149" y="228"/>
                      <a:pt x="147" y="226"/>
                      <a:pt x="145" y="225"/>
                    </a:cubicBezTo>
                    <a:cubicBezTo>
                      <a:pt x="144" y="224"/>
                      <a:pt x="143" y="224"/>
                      <a:pt x="142" y="223"/>
                    </a:cubicBezTo>
                    <a:cubicBezTo>
                      <a:pt x="140" y="222"/>
                      <a:pt x="136" y="220"/>
                      <a:pt x="135" y="218"/>
                    </a:cubicBezTo>
                    <a:cubicBezTo>
                      <a:pt x="135" y="217"/>
                      <a:pt x="135" y="216"/>
                      <a:pt x="134" y="216"/>
                    </a:cubicBezTo>
                    <a:cubicBezTo>
                      <a:pt x="134" y="215"/>
                      <a:pt x="134" y="214"/>
                      <a:pt x="133" y="214"/>
                    </a:cubicBezTo>
                    <a:lnTo>
                      <a:pt x="133" y="255"/>
                    </a:lnTo>
                    <a:close/>
                    <a:moveTo>
                      <a:pt x="3" y="108"/>
                    </a:moveTo>
                    <a:cubicBezTo>
                      <a:pt x="2" y="110"/>
                      <a:pt x="2" y="112"/>
                      <a:pt x="1" y="114"/>
                    </a:cubicBezTo>
                    <a:cubicBezTo>
                      <a:pt x="1" y="116"/>
                      <a:pt x="1" y="118"/>
                      <a:pt x="1" y="120"/>
                    </a:cubicBezTo>
                    <a:cubicBezTo>
                      <a:pt x="0" y="124"/>
                      <a:pt x="0" y="128"/>
                      <a:pt x="0" y="132"/>
                    </a:cubicBezTo>
                    <a:cubicBezTo>
                      <a:pt x="0" y="136"/>
                      <a:pt x="0" y="140"/>
                      <a:pt x="1" y="144"/>
                    </a:cubicBezTo>
                    <a:cubicBezTo>
                      <a:pt x="1" y="146"/>
                      <a:pt x="1" y="148"/>
                      <a:pt x="1" y="150"/>
                    </a:cubicBezTo>
                    <a:cubicBezTo>
                      <a:pt x="2" y="152"/>
                      <a:pt x="2" y="154"/>
                      <a:pt x="3" y="156"/>
                    </a:cubicBezTo>
                    <a:cubicBezTo>
                      <a:pt x="3" y="157"/>
                      <a:pt x="3" y="159"/>
                      <a:pt x="4" y="161"/>
                    </a:cubicBezTo>
                    <a:cubicBezTo>
                      <a:pt x="5" y="165"/>
                      <a:pt x="6" y="169"/>
                      <a:pt x="8" y="172"/>
                    </a:cubicBezTo>
                    <a:cubicBezTo>
                      <a:pt x="8" y="174"/>
                      <a:pt x="9" y="176"/>
                      <a:pt x="10" y="178"/>
                    </a:cubicBezTo>
                    <a:cubicBezTo>
                      <a:pt x="11" y="180"/>
                      <a:pt x="11" y="181"/>
                      <a:pt x="12" y="183"/>
                    </a:cubicBezTo>
                    <a:cubicBezTo>
                      <a:pt x="13" y="184"/>
                      <a:pt x="13" y="185"/>
                      <a:pt x="14" y="186"/>
                    </a:cubicBezTo>
                    <a:cubicBezTo>
                      <a:pt x="15" y="187"/>
                      <a:pt x="15" y="189"/>
                      <a:pt x="17" y="191"/>
                    </a:cubicBezTo>
                    <a:cubicBezTo>
                      <a:pt x="20" y="196"/>
                      <a:pt x="23" y="201"/>
                      <a:pt x="27" y="205"/>
                    </a:cubicBezTo>
                    <a:cubicBezTo>
                      <a:pt x="28" y="207"/>
                      <a:pt x="30" y="210"/>
                      <a:pt x="32" y="212"/>
                    </a:cubicBezTo>
                    <a:cubicBezTo>
                      <a:pt x="34" y="213"/>
                      <a:pt x="35" y="215"/>
                      <a:pt x="36" y="216"/>
                    </a:cubicBezTo>
                    <a:cubicBezTo>
                      <a:pt x="38" y="217"/>
                      <a:pt x="39" y="219"/>
                      <a:pt x="41" y="220"/>
                    </a:cubicBezTo>
                    <a:cubicBezTo>
                      <a:pt x="47" y="226"/>
                      <a:pt x="55" y="232"/>
                      <a:pt x="63" y="236"/>
                    </a:cubicBezTo>
                    <a:cubicBezTo>
                      <a:pt x="64" y="237"/>
                      <a:pt x="66" y="238"/>
                      <a:pt x="68" y="239"/>
                    </a:cubicBezTo>
                    <a:cubicBezTo>
                      <a:pt x="71" y="241"/>
                      <a:pt x="75" y="243"/>
                      <a:pt x="79" y="245"/>
                    </a:cubicBezTo>
                    <a:cubicBezTo>
                      <a:pt x="81" y="245"/>
                      <a:pt x="83" y="246"/>
                      <a:pt x="85" y="247"/>
                    </a:cubicBezTo>
                    <a:cubicBezTo>
                      <a:pt x="97" y="252"/>
                      <a:pt x="111" y="254"/>
                      <a:pt x="124" y="255"/>
                    </a:cubicBezTo>
                    <a:cubicBezTo>
                      <a:pt x="127" y="255"/>
                      <a:pt x="130" y="255"/>
                      <a:pt x="133" y="255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3" y="213"/>
                      <a:pt x="132" y="212"/>
                      <a:pt x="132" y="211"/>
                    </a:cubicBezTo>
                    <a:cubicBezTo>
                      <a:pt x="130" y="209"/>
                      <a:pt x="129" y="206"/>
                      <a:pt x="127" y="203"/>
                    </a:cubicBezTo>
                    <a:cubicBezTo>
                      <a:pt x="126" y="202"/>
                      <a:pt x="125" y="200"/>
                      <a:pt x="124" y="199"/>
                    </a:cubicBezTo>
                    <a:cubicBezTo>
                      <a:pt x="124" y="198"/>
                      <a:pt x="122" y="198"/>
                      <a:pt x="122" y="197"/>
                    </a:cubicBezTo>
                    <a:cubicBezTo>
                      <a:pt x="122" y="196"/>
                      <a:pt x="121" y="194"/>
                      <a:pt x="121" y="193"/>
                    </a:cubicBezTo>
                    <a:cubicBezTo>
                      <a:pt x="121" y="192"/>
                      <a:pt x="123" y="191"/>
                      <a:pt x="123" y="189"/>
                    </a:cubicBezTo>
                    <a:cubicBezTo>
                      <a:pt x="123" y="188"/>
                      <a:pt x="122" y="188"/>
                      <a:pt x="122" y="187"/>
                    </a:cubicBezTo>
                    <a:cubicBezTo>
                      <a:pt x="121" y="185"/>
                      <a:pt x="122" y="184"/>
                      <a:pt x="123" y="182"/>
                    </a:cubicBezTo>
                    <a:cubicBezTo>
                      <a:pt x="123" y="181"/>
                      <a:pt x="124" y="180"/>
                      <a:pt x="124" y="180"/>
                    </a:cubicBezTo>
                    <a:cubicBezTo>
                      <a:pt x="124" y="179"/>
                      <a:pt x="125" y="179"/>
                      <a:pt x="126" y="178"/>
                    </a:cubicBezTo>
                    <a:cubicBezTo>
                      <a:pt x="126" y="178"/>
                      <a:pt x="127" y="177"/>
                      <a:pt x="127" y="176"/>
                    </a:cubicBezTo>
                    <a:cubicBezTo>
                      <a:pt x="128" y="175"/>
                      <a:pt x="130" y="174"/>
                      <a:pt x="130" y="173"/>
                    </a:cubicBezTo>
                    <a:cubicBezTo>
                      <a:pt x="130" y="172"/>
                      <a:pt x="131" y="167"/>
                      <a:pt x="130" y="165"/>
                    </a:cubicBezTo>
                    <a:cubicBezTo>
                      <a:pt x="130" y="164"/>
                      <a:pt x="129" y="163"/>
                      <a:pt x="129" y="162"/>
                    </a:cubicBezTo>
                    <a:cubicBezTo>
                      <a:pt x="128" y="161"/>
                      <a:pt x="128" y="159"/>
                      <a:pt x="126" y="159"/>
                    </a:cubicBezTo>
                    <a:cubicBezTo>
                      <a:pt x="125" y="159"/>
                      <a:pt x="125" y="160"/>
                      <a:pt x="124" y="161"/>
                    </a:cubicBezTo>
                    <a:cubicBezTo>
                      <a:pt x="124" y="162"/>
                      <a:pt x="124" y="163"/>
                      <a:pt x="123" y="163"/>
                    </a:cubicBezTo>
                    <a:cubicBezTo>
                      <a:pt x="121" y="164"/>
                      <a:pt x="121" y="162"/>
                      <a:pt x="119" y="161"/>
                    </a:cubicBezTo>
                    <a:cubicBezTo>
                      <a:pt x="118" y="161"/>
                      <a:pt x="117" y="161"/>
                      <a:pt x="117" y="161"/>
                    </a:cubicBezTo>
                    <a:cubicBezTo>
                      <a:pt x="115" y="160"/>
                      <a:pt x="115" y="158"/>
                      <a:pt x="114" y="158"/>
                    </a:cubicBezTo>
                    <a:cubicBezTo>
                      <a:pt x="113" y="157"/>
                      <a:pt x="112" y="157"/>
                      <a:pt x="111" y="156"/>
                    </a:cubicBezTo>
                    <a:cubicBezTo>
                      <a:pt x="111" y="156"/>
                      <a:pt x="111" y="154"/>
                      <a:pt x="111" y="153"/>
                    </a:cubicBezTo>
                    <a:cubicBezTo>
                      <a:pt x="109" y="153"/>
                      <a:pt x="108" y="150"/>
                      <a:pt x="106" y="149"/>
                    </a:cubicBezTo>
                    <a:cubicBezTo>
                      <a:pt x="105" y="148"/>
                      <a:pt x="103" y="148"/>
                      <a:pt x="102" y="148"/>
                    </a:cubicBezTo>
                    <a:cubicBezTo>
                      <a:pt x="101" y="148"/>
                      <a:pt x="101" y="147"/>
                      <a:pt x="100" y="147"/>
                    </a:cubicBezTo>
                    <a:cubicBezTo>
                      <a:pt x="99" y="147"/>
                      <a:pt x="98" y="147"/>
                      <a:pt x="98" y="147"/>
                    </a:cubicBezTo>
                    <a:cubicBezTo>
                      <a:pt x="95" y="146"/>
                      <a:pt x="94" y="141"/>
                      <a:pt x="90" y="141"/>
                    </a:cubicBezTo>
                    <a:cubicBezTo>
                      <a:pt x="89" y="142"/>
                      <a:pt x="88" y="143"/>
                      <a:pt x="86" y="143"/>
                    </a:cubicBezTo>
                    <a:cubicBezTo>
                      <a:pt x="85" y="143"/>
                      <a:pt x="83" y="142"/>
                      <a:pt x="81" y="141"/>
                    </a:cubicBezTo>
                    <a:cubicBezTo>
                      <a:pt x="80" y="141"/>
                      <a:pt x="78" y="140"/>
                      <a:pt x="77" y="140"/>
                    </a:cubicBezTo>
                    <a:cubicBezTo>
                      <a:pt x="76" y="139"/>
                      <a:pt x="75" y="138"/>
                      <a:pt x="74" y="138"/>
                    </a:cubicBezTo>
                    <a:cubicBezTo>
                      <a:pt x="73" y="137"/>
                      <a:pt x="72" y="137"/>
                      <a:pt x="71" y="137"/>
                    </a:cubicBezTo>
                    <a:cubicBezTo>
                      <a:pt x="71" y="137"/>
                      <a:pt x="70" y="136"/>
                      <a:pt x="69" y="135"/>
                    </a:cubicBezTo>
                    <a:cubicBezTo>
                      <a:pt x="68" y="134"/>
                      <a:pt x="67" y="133"/>
                      <a:pt x="66" y="133"/>
                    </a:cubicBezTo>
                    <a:cubicBezTo>
                      <a:pt x="66" y="132"/>
                      <a:pt x="67" y="131"/>
                      <a:pt x="68" y="130"/>
                    </a:cubicBezTo>
                    <a:cubicBezTo>
                      <a:pt x="68" y="126"/>
                      <a:pt x="66" y="124"/>
                      <a:pt x="64" y="122"/>
                    </a:cubicBezTo>
                    <a:cubicBezTo>
                      <a:pt x="63" y="121"/>
                      <a:pt x="62" y="120"/>
                      <a:pt x="61" y="119"/>
                    </a:cubicBezTo>
                    <a:cubicBezTo>
                      <a:pt x="61" y="118"/>
                      <a:pt x="61" y="118"/>
                      <a:pt x="61" y="117"/>
                    </a:cubicBezTo>
                    <a:cubicBezTo>
                      <a:pt x="60" y="116"/>
                      <a:pt x="59" y="115"/>
                      <a:pt x="58" y="114"/>
                    </a:cubicBezTo>
                    <a:cubicBezTo>
                      <a:pt x="57" y="113"/>
                      <a:pt x="56" y="112"/>
                      <a:pt x="56" y="111"/>
                    </a:cubicBezTo>
                    <a:cubicBezTo>
                      <a:pt x="55" y="109"/>
                      <a:pt x="56" y="108"/>
                      <a:pt x="56" y="106"/>
                    </a:cubicBezTo>
                    <a:cubicBezTo>
                      <a:pt x="55" y="104"/>
                      <a:pt x="51" y="105"/>
                      <a:pt x="52" y="108"/>
                    </a:cubicBezTo>
                    <a:cubicBezTo>
                      <a:pt x="52" y="109"/>
                      <a:pt x="53" y="110"/>
                      <a:pt x="53" y="111"/>
                    </a:cubicBezTo>
                    <a:cubicBezTo>
                      <a:pt x="54" y="112"/>
                      <a:pt x="54" y="113"/>
                      <a:pt x="54" y="114"/>
                    </a:cubicBezTo>
                    <a:cubicBezTo>
                      <a:pt x="55" y="115"/>
                      <a:pt x="56" y="116"/>
                      <a:pt x="56" y="117"/>
                    </a:cubicBezTo>
                    <a:cubicBezTo>
                      <a:pt x="56" y="119"/>
                      <a:pt x="56" y="121"/>
                      <a:pt x="57" y="122"/>
                    </a:cubicBezTo>
                    <a:cubicBezTo>
                      <a:pt x="57" y="123"/>
                      <a:pt x="59" y="124"/>
                      <a:pt x="58" y="125"/>
                    </a:cubicBezTo>
                    <a:cubicBezTo>
                      <a:pt x="57" y="125"/>
                      <a:pt x="56" y="124"/>
                      <a:pt x="56" y="123"/>
                    </a:cubicBezTo>
                    <a:cubicBezTo>
                      <a:pt x="55" y="123"/>
                      <a:pt x="54" y="122"/>
                      <a:pt x="53" y="121"/>
                    </a:cubicBezTo>
                    <a:cubicBezTo>
                      <a:pt x="53" y="121"/>
                      <a:pt x="54" y="120"/>
                      <a:pt x="54" y="119"/>
                    </a:cubicBezTo>
                    <a:cubicBezTo>
                      <a:pt x="53" y="117"/>
                      <a:pt x="49" y="117"/>
                      <a:pt x="49" y="115"/>
                    </a:cubicBezTo>
                    <a:cubicBezTo>
                      <a:pt x="49" y="114"/>
                      <a:pt x="51" y="114"/>
                      <a:pt x="51" y="113"/>
                    </a:cubicBezTo>
                    <a:cubicBezTo>
                      <a:pt x="51" y="111"/>
                      <a:pt x="49" y="110"/>
                      <a:pt x="49" y="109"/>
                    </a:cubicBezTo>
                    <a:cubicBezTo>
                      <a:pt x="48" y="108"/>
                      <a:pt x="48" y="107"/>
                      <a:pt x="48" y="105"/>
                    </a:cubicBezTo>
                    <a:cubicBezTo>
                      <a:pt x="48" y="104"/>
                      <a:pt x="48" y="103"/>
                      <a:pt x="48" y="101"/>
                    </a:cubicBezTo>
                    <a:cubicBezTo>
                      <a:pt x="48" y="101"/>
                      <a:pt x="46" y="99"/>
                      <a:pt x="45" y="99"/>
                    </a:cubicBezTo>
                    <a:cubicBezTo>
                      <a:pt x="44" y="98"/>
                      <a:pt x="43" y="99"/>
                      <a:pt x="43" y="98"/>
                    </a:cubicBezTo>
                    <a:cubicBezTo>
                      <a:pt x="42" y="97"/>
                      <a:pt x="42" y="95"/>
                      <a:pt x="42" y="95"/>
                    </a:cubicBezTo>
                    <a:cubicBezTo>
                      <a:pt x="42" y="93"/>
                      <a:pt x="42" y="91"/>
                      <a:pt x="42" y="90"/>
                    </a:cubicBezTo>
                    <a:cubicBezTo>
                      <a:pt x="42" y="88"/>
                      <a:pt x="41" y="86"/>
                      <a:pt x="42" y="85"/>
                    </a:cubicBezTo>
                    <a:cubicBezTo>
                      <a:pt x="42" y="83"/>
                      <a:pt x="44" y="83"/>
                      <a:pt x="44" y="81"/>
                    </a:cubicBezTo>
                    <a:cubicBezTo>
                      <a:pt x="45" y="80"/>
                      <a:pt x="45" y="79"/>
                      <a:pt x="45" y="78"/>
                    </a:cubicBezTo>
                    <a:cubicBezTo>
                      <a:pt x="46" y="77"/>
                      <a:pt x="48" y="75"/>
                      <a:pt x="50" y="73"/>
                    </a:cubicBezTo>
                    <a:cubicBezTo>
                      <a:pt x="51" y="71"/>
                      <a:pt x="53" y="69"/>
                      <a:pt x="54" y="67"/>
                    </a:cubicBezTo>
                    <a:cubicBezTo>
                      <a:pt x="54" y="66"/>
                      <a:pt x="55" y="65"/>
                      <a:pt x="55" y="64"/>
                    </a:cubicBezTo>
                    <a:cubicBezTo>
                      <a:pt x="55" y="63"/>
                      <a:pt x="52" y="62"/>
                      <a:pt x="52" y="60"/>
                    </a:cubicBezTo>
                    <a:cubicBezTo>
                      <a:pt x="53" y="59"/>
                      <a:pt x="54" y="59"/>
                      <a:pt x="54" y="58"/>
                    </a:cubicBezTo>
                    <a:cubicBezTo>
                      <a:pt x="54" y="58"/>
                      <a:pt x="55" y="56"/>
                      <a:pt x="55" y="56"/>
                    </a:cubicBezTo>
                    <a:cubicBezTo>
                      <a:pt x="55" y="55"/>
                      <a:pt x="54" y="53"/>
                      <a:pt x="54" y="52"/>
                    </a:cubicBezTo>
                    <a:cubicBezTo>
                      <a:pt x="55" y="51"/>
                      <a:pt x="56" y="50"/>
                      <a:pt x="55" y="49"/>
                    </a:cubicBezTo>
                    <a:cubicBezTo>
                      <a:pt x="54" y="48"/>
                      <a:pt x="53" y="50"/>
                      <a:pt x="52" y="49"/>
                    </a:cubicBezTo>
                    <a:cubicBezTo>
                      <a:pt x="51" y="48"/>
                      <a:pt x="52" y="47"/>
                      <a:pt x="52" y="46"/>
                    </a:cubicBezTo>
                    <a:cubicBezTo>
                      <a:pt x="52" y="46"/>
                      <a:pt x="52" y="45"/>
                      <a:pt x="52" y="44"/>
                    </a:cubicBezTo>
                    <a:cubicBezTo>
                      <a:pt x="52" y="44"/>
                      <a:pt x="53" y="43"/>
                      <a:pt x="53" y="42"/>
                    </a:cubicBezTo>
                    <a:cubicBezTo>
                      <a:pt x="52" y="42"/>
                      <a:pt x="52" y="41"/>
                      <a:pt x="51" y="40"/>
                    </a:cubicBezTo>
                    <a:cubicBezTo>
                      <a:pt x="66" y="27"/>
                      <a:pt x="84" y="17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6" y="12"/>
                      <a:pt x="107" y="12"/>
                      <a:pt x="108" y="12"/>
                    </a:cubicBezTo>
                    <a:cubicBezTo>
                      <a:pt x="109" y="12"/>
                      <a:pt x="110" y="11"/>
                      <a:pt x="112" y="11"/>
                    </a:cubicBezTo>
                    <a:cubicBezTo>
                      <a:pt x="114" y="11"/>
                      <a:pt x="118" y="13"/>
                      <a:pt x="120" y="12"/>
                    </a:cubicBezTo>
                    <a:cubicBezTo>
                      <a:pt x="120" y="12"/>
                      <a:pt x="120" y="11"/>
                      <a:pt x="120" y="10"/>
                    </a:cubicBezTo>
                    <a:cubicBezTo>
                      <a:pt x="121" y="9"/>
                      <a:pt x="121" y="9"/>
                      <a:pt x="122" y="8"/>
                    </a:cubicBezTo>
                    <a:cubicBezTo>
                      <a:pt x="123" y="8"/>
                      <a:pt x="124" y="7"/>
                      <a:pt x="124" y="7"/>
                    </a:cubicBezTo>
                    <a:cubicBezTo>
                      <a:pt x="127" y="7"/>
                      <a:pt x="130" y="7"/>
                      <a:pt x="133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1" y="0"/>
                      <a:pt x="129" y="0"/>
                      <a:pt x="127" y="0"/>
                    </a:cubicBezTo>
                    <a:cubicBezTo>
                      <a:pt x="126" y="0"/>
                      <a:pt x="125" y="0"/>
                      <a:pt x="124" y="1"/>
                    </a:cubicBezTo>
                    <a:cubicBezTo>
                      <a:pt x="123" y="1"/>
                      <a:pt x="122" y="1"/>
                      <a:pt x="121" y="1"/>
                    </a:cubicBezTo>
                    <a:cubicBezTo>
                      <a:pt x="108" y="3"/>
                      <a:pt x="96" y="6"/>
                      <a:pt x="85" y="11"/>
                    </a:cubicBezTo>
                    <a:cubicBezTo>
                      <a:pt x="83" y="12"/>
                      <a:pt x="81" y="13"/>
                      <a:pt x="79" y="14"/>
                    </a:cubicBezTo>
                    <a:cubicBezTo>
                      <a:pt x="78" y="14"/>
                      <a:pt x="78" y="14"/>
                      <a:pt x="77" y="15"/>
                    </a:cubicBezTo>
                    <a:cubicBezTo>
                      <a:pt x="76" y="15"/>
                      <a:pt x="75" y="16"/>
                      <a:pt x="73" y="17"/>
                    </a:cubicBezTo>
                    <a:cubicBezTo>
                      <a:pt x="71" y="18"/>
                      <a:pt x="70" y="19"/>
                      <a:pt x="68" y="20"/>
                    </a:cubicBezTo>
                    <a:cubicBezTo>
                      <a:pt x="66" y="21"/>
                      <a:pt x="64" y="22"/>
                      <a:pt x="63" y="23"/>
                    </a:cubicBezTo>
                    <a:cubicBezTo>
                      <a:pt x="56" y="28"/>
                      <a:pt x="49" y="33"/>
                      <a:pt x="43" y="39"/>
                    </a:cubicBezTo>
                    <a:cubicBezTo>
                      <a:pt x="42" y="39"/>
                      <a:pt x="42" y="40"/>
                      <a:pt x="41" y="41"/>
                    </a:cubicBezTo>
                    <a:cubicBezTo>
                      <a:pt x="39" y="42"/>
                      <a:pt x="38" y="44"/>
                      <a:pt x="36" y="45"/>
                    </a:cubicBezTo>
                    <a:cubicBezTo>
                      <a:pt x="35" y="46"/>
                      <a:pt x="34" y="48"/>
                      <a:pt x="32" y="50"/>
                    </a:cubicBezTo>
                    <a:cubicBezTo>
                      <a:pt x="30" y="52"/>
                      <a:pt x="28" y="54"/>
                      <a:pt x="27" y="57"/>
                    </a:cubicBezTo>
                    <a:cubicBezTo>
                      <a:pt x="23" y="61"/>
                      <a:pt x="20" y="66"/>
                      <a:pt x="17" y="72"/>
                    </a:cubicBezTo>
                    <a:cubicBezTo>
                      <a:pt x="15" y="73"/>
                      <a:pt x="15" y="75"/>
                      <a:pt x="14" y="77"/>
                    </a:cubicBezTo>
                    <a:cubicBezTo>
                      <a:pt x="13" y="78"/>
                      <a:pt x="13" y="79"/>
                      <a:pt x="12" y="80"/>
                    </a:cubicBezTo>
                    <a:cubicBezTo>
                      <a:pt x="11" y="82"/>
                      <a:pt x="10" y="85"/>
                      <a:pt x="9" y="88"/>
                    </a:cubicBezTo>
                    <a:cubicBezTo>
                      <a:pt x="8" y="89"/>
                      <a:pt x="8" y="90"/>
                      <a:pt x="8" y="91"/>
                    </a:cubicBezTo>
                    <a:cubicBezTo>
                      <a:pt x="6" y="94"/>
                      <a:pt x="5" y="98"/>
                      <a:pt x="4" y="102"/>
                    </a:cubicBezTo>
                    <a:cubicBezTo>
                      <a:pt x="3" y="104"/>
                      <a:pt x="3" y="106"/>
                      <a:pt x="3" y="108"/>
                    </a:cubicBezTo>
                    <a:close/>
                    <a:moveTo>
                      <a:pt x="133" y="99"/>
                    </a:moveTo>
                    <a:cubicBezTo>
                      <a:pt x="133" y="159"/>
                      <a:pt x="133" y="159"/>
                      <a:pt x="133" y="159"/>
                    </a:cubicBezTo>
                    <a:cubicBezTo>
                      <a:pt x="133" y="160"/>
                      <a:pt x="132" y="160"/>
                      <a:pt x="132" y="160"/>
                    </a:cubicBezTo>
                    <a:cubicBezTo>
                      <a:pt x="131" y="160"/>
                      <a:pt x="130" y="158"/>
                      <a:pt x="129" y="158"/>
                    </a:cubicBezTo>
                    <a:cubicBezTo>
                      <a:pt x="126" y="157"/>
                      <a:pt x="124" y="159"/>
                      <a:pt x="122" y="159"/>
                    </a:cubicBezTo>
                    <a:cubicBezTo>
                      <a:pt x="119" y="159"/>
                      <a:pt x="116" y="156"/>
                      <a:pt x="116" y="153"/>
                    </a:cubicBezTo>
                    <a:cubicBezTo>
                      <a:pt x="116" y="152"/>
                      <a:pt x="117" y="150"/>
                      <a:pt x="117" y="148"/>
                    </a:cubicBezTo>
                    <a:cubicBezTo>
                      <a:pt x="117" y="147"/>
                      <a:pt x="118" y="146"/>
                      <a:pt x="118" y="145"/>
                    </a:cubicBezTo>
                    <a:cubicBezTo>
                      <a:pt x="118" y="143"/>
                      <a:pt x="116" y="142"/>
                      <a:pt x="115" y="142"/>
                    </a:cubicBezTo>
                    <a:cubicBezTo>
                      <a:pt x="112" y="141"/>
                      <a:pt x="109" y="143"/>
                      <a:pt x="106" y="142"/>
                    </a:cubicBezTo>
                    <a:cubicBezTo>
                      <a:pt x="105" y="141"/>
                      <a:pt x="107" y="140"/>
                      <a:pt x="107" y="139"/>
                    </a:cubicBezTo>
                    <a:cubicBezTo>
                      <a:pt x="107" y="139"/>
                      <a:pt x="107" y="138"/>
                      <a:pt x="107" y="137"/>
                    </a:cubicBezTo>
                    <a:cubicBezTo>
                      <a:pt x="107" y="137"/>
                      <a:pt x="108" y="136"/>
                      <a:pt x="109" y="135"/>
                    </a:cubicBezTo>
                    <a:cubicBezTo>
                      <a:pt x="109" y="134"/>
                      <a:pt x="109" y="133"/>
                      <a:pt x="109" y="132"/>
                    </a:cubicBezTo>
                    <a:cubicBezTo>
                      <a:pt x="110" y="131"/>
                      <a:pt x="110" y="131"/>
                      <a:pt x="110" y="130"/>
                    </a:cubicBezTo>
                    <a:cubicBezTo>
                      <a:pt x="111" y="129"/>
                      <a:pt x="110" y="128"/>
                      <a:pt x="110" y="127"/>
                    </a:cubicBezTo>
                    <a:cubicBezTo>
                      <a:pt x="107" y="128"/>
                      <a:pt x="106" y="128"/>
                      <a:pt x="105" y="129"/>
                    </a:cubicBezTo>
                    <a:cubicBezTo>
                      <a:pt x="102" y="130"/>
                      <a:pt x="102" y="134"/>
                      <a:pt x="99" y="135"/>
                    </a:cubicBezTo>
                    <a:cubicBezTo>
                      <a:pt x="98" y="135"/>
                      <a:pt x="97" y="135"/>
                      <a:pt x="96" y="135"/>
                    </a:cubicBezTo>
                    <a:cubicBezTo>
                      <a:pt x="95" y="136"/>
                      <a:pt x="94" y="136"/>
                      <a:pt x="93" y="136"/>
                    </a:cubicBezTo>
                    <a:cubicBezTo>
                      <a:pt x="92" y="136"/>
                      <a:pt x="90" y="135"/>
                      <a:pt x="89" y="134"/>
                    </a:cubicBezTo>
                    <a:cubicBezTo>
                      <a:pt x="88" y="134"/>
                      <a:pt x="87" y="130"/>
                      <a:pt x="87" y="130"/>
                    </a:cubicBezTo>
                    <a:cubicBezTo>
                      <a:pt x="86" y="126"/>
                      <a:pt x="87" y="122"/>
                      <a:pt x="88" y="120"/>
                    </a:cubicBezTo>
                    <a:cubicBezTo>
                      <a:pt x="89" y="119"/>
                      <a:pt x="89" y="118"/>
                      <a:pt x="89" y="118"/>
                    </a:cubicBezTo>
                    <a:cubicBezTo>
                      <a:pt x="90" y="117"/>
                      <a:pt x="89" y="116"/>
                      <a:pt x="90" y="114"/>
                    </a:cubicBezTo>
                    <a:cubicBezTo>
                      <a:pt x="90" y="112"/>
                      <a:pt x="93" y="111"/>
                      <a:pt x="94" y="110"/>
                    </a:cubicBezTo>
                    <a:cubicBezTo>
                      <a:pt x="96" y="109"/>
                      <a:pt x="98" y="108"/>
                      <a:pt x="100" y="107"/>
                    </a:cubicBezTo>
                    <a:cubicBezTo>
                      <a:pt x="101" y="107"/>
                      <a:pt x="103" y="108"/>
                      <a:pt x="104" y="108"/>
                    </a:cubicBezTo>
                    <a:cubicBezTo>
                      <a:pt x="105" y="108"/>
                      <a:pt x="106" y="109"/>
                      <a:pt x="107" y="108"/>
                    </a:cubicBezTo>
                    <a:cubicBezTo>
                      <a:pt x="109" y="109"/>
                      <a:pt x="110" y="107"/>
                      <a:pt x="112" y="105"/>
                    </a:cubicBezTo>
                    <a:cubicBezTo>
                      <a:pt x="114" y="106"/>
                      <a:pt x="115" y="105"/>
                      <a:pt x="117" y="105"/>
                    </a:cubicBezTo>
                    <a:cubicBezTo>
                      <a:pt x="119" y="105"/>
                      <a:pt x="120" y="107"/>
                      <a:pt x="120" y="107"/>
                    </a:cubicBezTo>
                    <a:cubicBezTo>
                      <a:pt x="121" y="107"/>
                      <a:pt x="122" y="106"/>
                      <a:pt x="123" y="106"/>
                    </a:cubicBezTo>
                    <a:cubicBezTo>
                      <a:pt x="124" y="106"/>
                      <a:pt x="125" y="107"/>
                      <a:pt x="125" y="109"/>
                    </a:cubicBezTo>
                    <a:cubicBezTo>
                      <a:pt x="125" y="110"/>
                      <a:pt x="124" y="111"/>
                      <a:pt x="125" y="112"/>
                    </a:cubicBezTo>
                    <a:cubicBezTo>
                      <a:pt x="126" y="114"/>
                      <a:pt x="128" y="114"/>
                      <a:pt x="130" y="114"/>
                    </a:cubicBezTo>
                    <a:cubicBezTo>
                      <a:pt x="131" y="113"/>
                      <a:pt x="130" y="112"/>
                      <a:pt x="130" y="110"/>
                    </a:cubicBezTo>
                    <a:cubicBezTo>
                      <a:pt x="130" y="110"/>
                      <a:pt x="130" y="109"/>
                      <a:pt x="130" y="108"/>
                    </a:cubicBezTo>
                    <a:cubicBezTo>
                      <a:pt x="130" y="107"/>
                      <a:pt x="129" y="107"/>
                      <a:pt x="129" y="106"/>
                    </a:cubicBezTo>
                    <a:cubicBezTo>
                      <a:pt x="129" y="103"/>
                      <a:pt x="131" y="101"/>
                      <a:pt x="133" y="99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íṣlîdè"/>
              <p:cNvSpPr/>
              <p:nvPr/>
            </p:nvSpPr>
            <p:spPr bwMode="auto">
              <a:xfrm>
                <a:off x="3843338" y="1758912"/>
                <a:ext cx="4587875" cy="2144713"/>
              </a:xfrm>
              <a:custGeom>
                <a:avLst/>
                <a:gdLst>
                  <a:gd name="T0" fmla="*/ 1744 w 1774"/>
                  <a:gd name="T1" fmla="*/ 349 h 829"/>
                  <a:gd name="T2" fmla="*/ 1673 w 1774"/>
                  <a:gd name="T3" fmla="*/ 718 h 829"/>
                  <a:gd name="T4" fmla="*/ 1612 w 1774"/>
                  <a:gd name="T5" fmla="*/ 228 h 829"/>
                  <a:gd name="T6" fmla="*/ 1656 w 1774"/>
                  <a:gd name="T7" fmla="*/ 665 h 829"/>
                  <a:gd name="T8" fmla="*/ 1529 w 1774"/>
                  <a:gd name="T9" fmla="*/ 349 h 829"/>
                  <a:gd name="T10" fmla="*/ 1546 w 1774"/>
                  <a:gd name="T11" fmla="*/ 742 h 829"/>
                  <a:gd name="T12" fmla="*/ 1513 w 1774"/>
                  <a:gd name="T13" fmla="*/ 641 h 829"/>
                  <a:gd name="T14" fmla="*/ 1458 w 1774"/>
                  <a:gd name="T15" fmla="*/ 510 h 829"/>
                  <a:gd name="T16" fmla="*/ 1458 w 1774"/>
                  <a:gd name="T17" fmla="*/ 510 h 829"/>
                  <a:gd name="T18" fmla="*/ 1370 w 1774"/>
                  <a:gd name="T19" fmla="*/ 715 h 829"/>
                  <a:gd name="T20" fmla="*/ 1370 w 1774"/>
                  <a:gd name="T21" fmla="*/ 340 h 829"/>
                  <a:gd name="T22" fmla="*/ 1370 w 1774"/>
                  <a:gd name="T23" fmla="*/ 794 h 829"/>
                  <a:gd name="T24" fmla="*/ 1339 w 1774"/>
                  <a:gd name="T25" fmla="*/ 291 h 829"/>
                  <a:gd name="T26" fmla="*/ 1339 w 1774"/>
                  <a:gd name="T27" fmla="*/ 829 h 829"/>
                  <a:gd name="T28" fmla="*/ 1300 w 1774"/>
                  <a:gd name="T29" fmla="*/ 445 h 829"/>
                  <a:gd name="T30" fmla="*/ 1276 w 1774"/>
                  <a:gd name="T31" fmla="*/ 461 h 829"/>
                  <a:gd name="T32" fmla="*/ 1276 w 1774"/>
                  <a:gd name="T33" fmla="*/ 434 h 829"/>
                  <a:gd name="T34" fmla="*/ 1244 w 1774"/>
                  <a:gd name="T35" fmla="*/ 604 h 829"/>
                  <a:gd name="T36" fmla="*/ 1237 w 1774"/>
                  <a:gd name="T37" fmla="*/ 538 h 829"/>
                  <a:gd name="T38" fmla="*/ 1102 w 1774"/>
                  <a:gd name="T39" fmla="*/ 602 h 829"/>
                  <a:gd name="T40" fmla="*/ 1082 w 1774"/>
                  <a:gd name="T41" fmla="*/ 241 h 829"/>
                  <a:gd name="T42" fmla="*/ 1050 w 1774"/>
                  <a:gd name="T43" fmla="*/ 829 h 829"/>
                  <a:gd name="T44" fmla="*/ 1050 w 1774"/>
                  <a:gd name="T45" fmla="*/ 669 h 829"/>
                  <a:gd name="T46" fmla="*/ 1007 w 1774"/>
                  <a:gd name="T47" fmla="*/ 78 h 829"/>
                  <a:gd name="T48" fmla="*/ 1007 w 1774"/>
                  <a:gd name="T49" fmla="*/ 829 h 829"/>
                  <a:gd name="T50" fmla="*/ 955 w 1774"/>
                  <a:gd name="T51" fmla="*/ 172 h 829"/>
                  <a:gd name="T52" fmla="*/ 923 w 1774"/>
                  <a:gd name="T53" fmla="*/ 440 h 829"/>
                  <a:gd name="T54" fmla="*/ 913 w 1774"/>
                  <a:gd name="T55" fmla="*/ 774 h 829"/>
                  <a:gd name="T56" fmla="*/ 851 w 1774"/>
                  <a:gd name="T57" fmla="*/ 316 h 829"/>
                  <a:gd name="T58" fmla="*/ 818 w 1774"/>
                  <a:gd name="T59" fmla="*/ 535 h 829"/>
                  <a:gd name="T60" fmla="*/ 799 w 1774"/>
                  <a:gd name="T61" fmla="*/ 575 h 829"/>
                  <a:gd name="T62" fmla="*/ 766 w 1774"/>
                  <a:gd name="T63" fmla="*/ 78 h 829"/>
                  <a:gd name="T64" fmla="*/ 724 w 1774"/>
                  <a:gd name="T65" fmla="*/ 446 h 829"/>
                  <a:gd name="T66" fmla="*/ 691 w 1774"/>
                  <a:gd name="T67" fmla="*/ 706 h 829"/>
                  <a:gd name="T68" fmla="*/ 691 w 1774"/>
                  <a:gd name="T69" fmla="*/ 241 h 829"/>
                  <a:gd name="T70" fmla="*/ 672 w 1774"/>
                  <a:gd name="T71" fmla="*/ 464 h 829"/>
                  <a:gd name="T72" fmla="*/ 529 w 1774"/>
                  <a:gd name="T73" fmla="*/ 725 h 829"/>
                  <a:gd name="T74" fmla="*/ 536 w 1774"/>
                  <a:gd name="T75" fmla="*/ 259 h 829"/>
                  <a:gd name="T76" fmla="*/ 522 w 1774"/>
                  <a:gd name="T77" fmla="*/ 606 h 829"/>
                  <a:gd name="T78" fmla="*/ 498 w 1774"/>
                  <a:gd name="T79" fmla="*/ 639 h 829"/>
                  <a:gd name="T80" fmla="*/ 498 w 1774"/>
                  <a:gd name="T81" fmla="*/ 612 h 829"/>
                  <a:gd name="T82" fmla="*/ 466 w 1774"/>
                  <a:gd name="T83" fmla="*/ 362 h 829"/>
                  <a:gd name="T84" fmla="*/ 466 w 1774"/>
                  <a:gd name="T85" fmla="*/ 829 h 829"/>
                  <a:gd name="T86" fmla="*/ 427 w 1774"/>
                  <a:gd name="T87" fmla="*/ 629 h 829"/>
                  <a:gd name="T88" fmla="*/ 403 w 1774"/>
                  <a:gd name="T89" fmla="*/ 500 h 829"/>
                  <a:gd name="T90" fmla="*/ 396 w 1774"/>
                  <a:gd name="T91" fmla="*/ 423 h 829"/>
                  <a:gd name="T92" fmla="*/ 347 w 1774"/>
                  <a:gd name="T93" fmla="*/ 665 h 829"/>
                  <a:gd name="T94" fmla="*/ 347 w 1774"/>
                  <a:gd name="T95" fmla="*/ 256 h 829"/>
                  <a:gd name="T96" fmla="*/ 337 w 1774"/>
                  <a:gd name="T97" fmla="*/ 202 h 829"/>
                  <a:gd name="T98" fmla="*/ 254 w 1774"/>
                  <a:gd name="T99" fmla="*/ 333 h 829"/>
                  <a:gd name="T100" fmla="*/ 244 w 1774"/>
                  <a:gd name="T101" fmla="*/ 742 h 829"/>
                  <a:gd name="T102" fmla="*/ 220 w 1774"/>
                  <a:gd name="T103" fmla="*/ 95 h 829"/>
                  <a:gd name="T104" fmla="*/ 244 w 1774"/>
                  <a:gd name="T105" fmla="*/ 487 h 829"/>
                  <a:gd name="T106" fmla="*/ 197 w 1774"/>
                  <a:gd name="T107" fmla="*/ 95 h 829"/>
                  <a:gd name="T108" fmla="*/ 220 w 1774"/>
                  <a:gd name="T109" fmla="*/ 410 h 829"/>
                  <a:gd name="T110" fmla="*/ 186 w 1774"/>
                  <a:gd name="T111" fmla="*/ 256 h 829"/>
                  <a:gd name="T112" fmla="*/ 150 w 1774"/>
                  <a:gd name="T113" fmla="*/ 718 h 829"/>
                  <a:gd name="T114" fmla="*/ 186 w 1774"/>
                  <a:gd name="T115" fmla="*/ 641 h 829"/>
                  <a:gd name="T116" fmla="*/ 140 w 1774"/>
                  <a:gd name="T117" fmla="*/ 125 h 829"/>
                  <a:gd name="T118" fmla="*/ 150 w 1774"/>
                  <a:gd name="T119" fmla="*/ 665 h 829"/>
                  <a:gd name="T120" fmla="*/ 86 w 1774"/>
                  <a:gd name="T121" fmla="*/ 588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74" h="829">
                    <a:moveTo>
                      <a:pt x="1744" y="349"/>
                    </a:moveTo>
                    <a:cubicBezTo>
                      <a:pt x="1774" y="349"/>
                      <a:pt x="1774" y="349"/>
                      <a:pt x="1774" y="349"/>
                    </a:cubicBezTo>
                    <a:cubicBezTo>
                      <a:pt x="1774" y="829"/>
                      <a:pt x="1774" y="829"/>
                      <a:pt x="1774" y="829"/>
                    </a:cubicBezTo>
                    <a:cubicBezTo>
                      <a:pt x="1744" y="829"/>
                      <a:pt x="1744" y="829"/>
                      <a:pt x="1744" y="829"/>
                    </a:cubicBezTo>
                    <a:cubicBezTo>
                      <a:pt x="1744" y="718"/>
                      <a:pt x="1744" y="718"/>
                      <a:pt x="1744" y="718"/>
                    </a:cubicBezTo>
                    <a:cubicBezTo>
                      <a:pt x="1760" y="718"/>
                      <a:pt x="1760" y="718"/>
                      <a:pt x="1760" y="718"/>
                    </a:cubicBezTo>
                    <a:cubicBezTo>
                      <a:pt x="1760" y="665"/>
                      <a:pt x="1760" y="665"/>
                      <a:pt x="1760" y="665"/>
                    </a:cubicBezTo>
                    <a:cubicBezTo>
                      <a:pt x="1744" y="665"/>
                      <a:pt x="1744" y="665"/>
                      <a:pt x="1744" y="665"/>
                    </a:cubicBezTo>
                    <a:cubicBezTo>
                      <a:pt x="1744" y="641"/>
                      <a:pt x="1744" y="641"/>
                      <a:pt x="1744" y="641"/>
                    </a:cubicBezTo>
                    <a:cubicBezTo>
                      <a:pt x="1760" y="641"/>
                      <a:pt x="1760" y="641"/>
                      <a:pt x="1760" y="641"/>
                    </a:cubicBezTo>
                    <a:cubicBezTo>
                      <a:pt x="1760" y="588"/>
                      <a:pt x="1760" y="588"/>
                      <a:pt x="1760" y="588"/>
                    </a:cubicBezTo>
                    <a:cubicBezTo>
                      <a:pt x="1744" y="588"/>
                      <a:pt x="1744" y="588"/>
                      <a:pt x="1744" y="588"/>
                    </a:cubicBezTo>
                    <a:cubicBezTo>
                      <a:pt x="1744" y="487"/>
                      <a:pt x="1744" y="487"/>
                      <a:pt x="1744" y="487"/>
                    </a:cubicBezTo>
                    <a:cubicBezTo>
                      <a:pt x="1760" y="487"/>
                      <a:pt x="1760" y="487"/>
                      <a:pt x="1760" y="487"/>
                    </a:cubicBezTo>
                    <a:cubicBezTo>
                      <a:pt x="1760" y="433"/>
                      <a:pt x="1760" y="433"/>
                      <a:pt x="1760" y="433"/>
                    </a:cubicBezTo>
                    <a:cubicBezTo>
                      <a:pt x="1744" y="433"/>
                      <a:pt x="1744" y="433"/>
                      <a:pt x="1744" y="433"/>
                    </a:cubicBezTo>
                    <a:lnTo>
                      <a:pt x="1744" y="349"/>
                    </a:lnTo>
                    <a:close/>
                    <a:moveTo>
                      <a:pt x="1673" y="349"/>
                    </a:moveTo>
                    <a:cubicBezTo>
                      <a:pt x="1744" y="349"/>
                      <a:pt x="1744" y="349"/>
                      <a:pt x="1744" y="349"/>
                    </a:cubicBezTo>
                    <a:cubicBezTo>
                      <a:pt x="1744" y="433"/>
                      <a:pt x="1744" y="433"/>
                      <a:pt x="1744" y="433"/>
                    </a:cubicBezTo>
                    <a:cubicBezTo>
                      <a:pt x="1728" y="433"/>
                      <a:pt x="1728" y="433"/>
                      <a:pt x="1728" y="433"/>
                    </a:cubicBezTo>
                    <a:cubicBezTo>
                      <a:pt x="1728" y="487"/>
                      <a:pt x="1728" y="487"/>
                      <a:pt x="1728" y="487"/>
                    </a:cubicBezTo>
                    <a:cubicBezTo>
                      <a:pt x="1744" y="487"/>
                      <a:pt x="1744" y="487"/>
                      <a:pt x="1744" y="487"/>
                    </a:cubicBezTo>
                    <a:cubicBezTo>
                      <a:pt x="1744" y="588"/>
                      <a:pt x="1744" y="588"/>
                      <a:pt x="1744" y="588"/>
                    </a:cubicBezTo>
                    <a:cubicBezTo>
                      <a:pt x="1728" y="588"/>
                      <a:pt x="1728" y="588"/>
                      <a:pt x="1728" y="588"/>
                    </a:cubicBezTo>
                    <a:cubicBezTo>
                      <a:pt x="1728" y="641"/>
                      <a:pt x="1728" y="641"/>
                      <a:pt x="1728" y="641"/>
                    </a:cubicBezTo>
                    <a:cubicBezTo>
                      <a:pt x="1744" y="641"/>
                      <a:pt x="1744" y="641"/>
                      <a:pt x="1744" y="641"/>
                    </a:cubicBezTo>
                    <a:cubicBezTo>
                      <a:pt x="1744" y="665"/>
                      <a:pt x="1744" y="665"/>
                      <a:pt x="1744" y="665"/>
                    </a:cubicBezTo>
                    <a:cubicBezTo>
                      <a:pt x="1728" y="665"/>
                      <a:pt x="1728" y="665"/>
                      <a:pt x="1728" y="665"/>
                    </a:cubicBezTo>
                    <a:cubicBezTo>
                      <a:pt x="1728" y="718"/>
                      <a:pt x="1728" y="718"/>
                      <a:pt x="1728" y="718"/>
                    </a:cubicBezTo>
                    <a:cubicBezTo>
                      <a:pt x="1744" y="718"/>
                      <a:pt x="1744" y="718"/>
                      <a:pt x="1744" y="718"/>
                    </a:cubicBezTo>
                    <a:cubicBezTo>
                      <a:pt x="1744" y="829"/>
                      <a:pt x="1744" y="829"/>
                      <a:pt x="1744" y="829"/>
                    </a:cubicBezTo>
                    <a:cubicBezTo>
                      <a:pt x="1673" y="829"/>
                      <a:pt x="1673" y="829"/>
                      <a:pt x="1673" y="829"/>
                    </a:cubicBezTo>
                    <a:cubicBezTo>
                      <a:pt x="1673" y="795"/>
                      <a:pt x="1673" y="795"/>
                      <a:pt x="1673" y="795"/>
                    </a:cubicBezTo>
                    <a:cubicBezTo>
                      <a:pt x="1689" y="795"/>
                      <a:pt x="1689" y="795"/>
                      <a:pt x="1689" y="795"/>
                    </a:cubicBezTo>
                    <a:cubicBezTo>
                      <a:pt x="1689" y="742"/>
                      <a:pt x="1689" y="742"/>
                      <a:pt x="1689" y="742"/>
                    </a:cubicBezTo>
                    <a:cubicBezTo>
                      <a:pt x="1673" y="742"/>
                      <a:pt x="1673" y="742"/>
                      <a:pt x="1673" y="742"/>
                    </a:cubicBezTo>
                    <a:cubicBezTo>
                      <a:pt x="1673" y="718"/>
                      <a:pt x="1673" y="718"/>
                      <a:pt x="1673" y="718"/>
                    </a:cubicBezTo>
                    <a:cubicBezTo>
                      <a:pt x="1689" y="718"/>
                      <a:pt x="1689" y="718"/>
                      <a:pt x="1689" y="718"/>
                    </a:cubicBezTo>
                    <a:cubicBezTo>
                      <a:pt x="1689" y="665"/>
                      <a:pt x="1689" y="665"/>
                      <a:pt x="1689" y="665"/>
                    </a:cubicBezTo>
                    <a:cubicBezTo>
                      <a:pt x="1673" y="665"/>
                      <a:pt x="1673" y="665"/>
                      <a:pt x="1673" y="665"/>
                    </a:cubicBezTo>
                    <a:cubicBezTo>
                      <a:pt x="1673" y="641"/>
                      <a:pt x="1673" y="641"/>
                      <a:pt x="1673" y="641"/>
                    </a:cubicBezTo>
                    <a:cubicBezTo>
                      <a:pt x="1689" y="641"/>
                      <a:pt x="1689" y="641"/>
                      <a:pt x="1689" y="641"/>
                    </a:cubicBezTo>
                    <a:cubicBezTo>
                      <a:pt x="1689" y="588"/>
                      <a:pt x="1689" y="588"/>
                      <a:pt x="1689" y="588"/>
                    </a:cubicBezTo>
                    <a:cubicBezTo>
                      <a:pt x="1673" y="588"/>
                      <a:pt x="1673" y="588"/>
                      <a:pt x="1673" y="588"/>
                    </a:cubicBezTo>
                    <a:cubicBezTo>
                      <a:pt x="1673" y="564"/>
                      <a:pt x="1673" y="564"/>
                      <a:pt x="1673" y="564"/>
                    </a:cubicBezTo>
                    <a:cubicBezTo>
                      <a:pt x="1689" y="564"/>
                      <a:pt x="1689" y="564"/>
                      <a:pt x="1689" y="564"/>
                    </a:cubicBezTo>
                    <a:cubicBezTo>
                      <a:pt x="1689" y="510"/>
                      <a:pt x="1689" y="510"/>
                      <a:pt x="1689" y="510"/>
                    </a:cubicBezTo>
                    <a:cubicBezTo>
                      <a:pt x="1673" y="510"/>
                      <a:pt x="1673" y="510"/>
                      <a:pt x="1673" y="510"/>
                    </a:cubicBezTo>
                    <a:cubicBezTo>
                      <a:pt x="1673" y="487"/>
                      <a:pt x="1673" y="487"/>
                      <a:pt x="1673" y="487"/>
                    </a:cubicBezTo>
                    <a:cubicBezTo>
                      <a:pt x="1689" y="487"/>
                      <a:pt x="1689" y="487"/>
                      <a:pt x="1689" y="487"/>
                    </a:cubicBezTo>
                    <a:cubicBezTo>
                      <a:pt x="1689" y="433"/>
                      <a:pt x="1689" y="433"/>
                      <a:pt x="1689" y="433"/>
                    </a:cubicBezTo>
                    <a:cubicBezTo>
                      <a:pt x="1673" y="433"/>
                      <a:pt x="1673" y="433"/>
                      <a:pt x="1673" y="433"/>
                    </a:cubicBezTo>
                    <a:lnTo>
                      <a:pt x="1673" y="349"/>
                    </a:lnTo>
                    <a:close/>
                    <a:moveTo>
                      <a:pt x="1601" y="216"/>
                    </a:moveTo>
                    <a:cubicBezTo>
                      <a:pt x="1601" y="216"/>
                      <a:pt x="1601" y="216"/>
                      <a:pt x="1601" y="216"/>
                    </a:cubicBezTo>
                    <a:cubicBezTo>
                      <a:pt x="1607" y="216"/>
                      <a:pt x="1612" y="221"/>
                      <a:pt x="1612" y="228"/>
                    </a:cubicBezTo>
                    <a:cubicBezTo>
                      <a:pt x="1612" y="233"/>
                      <a:pt x="1609" y="237"/>
                      <a:pt x="1605" y="239"/>
                    </a:cubicBezTo>
                    <a:cubicBezTo>
                      <a:pt x="1605" y="264"/>
                      <a:pt x="1605" y="264"/>
                      <a:pt x="1605" y="264"/>
                    </a:cubicBezTo>
                    <a:cubicBezTo>
                      <a:pt x="1629" y="266"/>
                      <a:pt x="1649" y="288"/>
                      <a:pt x="1649" y="314"/>
                    </a:cubicBezTo>
                    <a:cubicBezTo>
                      <a:pt x="1649" y="349"/>
                      <a:pt x="1649" y="349"/>
                      <a:pt x="1649" y="349"/>
                    </a:cubicBezTo>
                    <a:cubicBezTo>
                      <a:pt x="1673" y="349"/>
                      <a:pt x="1673" y="349"/>
                      <a:pt x="1673" y="349"/>
                    </a:cubicBezTo>
                    <a:cubicBezTo>
                      <a:pt x="1673" y="433"/>
                      <a:pt x="1673" y="433"/>
                      <a:pt x="1673" y="433"/>
                    </a:cubicBezTo>
                    <a:cubicBezTo>
                      <a:pt x="1656" y="433"/>
                      <a:pt x="1656" y="433"/>
                      <a:pt x="1656" y="433"/>
                    </a:cubicBezTo>
                    <a:cubicBezTo>
                      <a:pt x="1656" y="487"/>
                      <a:pt x="1656" y="487"/>
                      <a:pt x="1656" y="487"/>
                    </a:cubicBezTo>
                    <a:cubicBezTo>
                      <a:pt x="1673" y="487"/>
                      <a:pt x="1673" y="487"/>
                      <a:pt x="1673" y="487"/>
                    </a:cubicBezTo>
                    <a:cubicBezTo>
                      <a:pt x="1673" y="510"/>
                      <a:pt x="1673" y="510"/>
                      <a:pt x="1673" y="510"/>
                    </a:cubicBezTo>
                    <a:cubicBezTo>
                      <a:pt x="1656" y="510"/>
                      <a:pt x="1656" y="510"/>
                      <a:pt x="1656" y="510"/>
                    </a:cubicBezTo>
                    <a:cubicBezTo>
                      <a:pt x="1656" y="564"/>
                      <a:pt x="1656" y="564"/>
                      <a:pt x="1656" y="564"/>
                    </a:cubicBezTo>
                    <a:cubicBezTo>
                      <a:pt x="1673" y="564"/>
                      <a:pt x="1673" y="564"/>
                      <a:pt x="1673" y="564"/>
                    </a:cubicBezTo>
                    <a:cubicBezTo>
                      <a:pt x="1673" y="588"/>
                      <a:pt x="1673" y="588"/>
                      <a:pt x="1673" y="588"/>
                    </a:cubicBezTo>
                    <a:cubicBezTo>
                      <a:pt x="1656" y="588"/>
                      <a:pt x="1656" y="588"/>
                      <a:pt x="1656" y="588"/>
                    </a:cubicBezTo>
                    <a:cubicBezTo>
                      <a:pt x="1656" y="641"/>
                      <a:pt x="1656" y="641"/>
                      <a:pt x="1656" y="641"/>
                    </a:cubicBezTo>
                    <a:cubicBezTo>
                      <a:pt x="1673" y="641"/>
                      <a:pt x="1673" y="641"/>
                      <a:pt x="1673" y="641"/>
                    </a:cubicBezTo>
                    <a:cubicBezTo>
                      <a:pt x="1673" y="665"/>
                      <a:pt x="1673" y="665"/>
                      <a:pt x="1673" y="665"/>
                    </a:cubicBezTo>
                    <a:cubicBezTo>
                      <a:pt x="1656" y="665"/>
                      <a:pt x="1656" y="665"/>
                      <a:pt x="1656" y="665"/>
                    </a:cubicBezTo>
                    <a:cubicBezTo>
                      <a:pt x="1656" y="718"/>
                      <a:pt x="1656" y="718"/>
                      <a:pt x="1656" y="718"/>
                    </a:cubicBezTo>
                    <a:cubicBezTo>
                      <a:pt x="1673" y="718"/>
                      <a:pt x="1673" y="718"/>
                      <a:pt x="1673" y="718"/>
                    </a:cubicBezTo>
                    <a:cubicBezTo>
                      <a:pt x="1673" y="742"/>
                      <a:pt x="1673" y="742"/>
                      <a:pt x="1673" y="742"/>
                    </a:cubicBezTo>
                    <a:cubicBezTo>
                      <a:pt x="1656" y="742"/>
                      <a:pt x="1656" y="742"/>
                      <a:pt x="1656" y="742"/>
                    </a:cubicBezTo>
                    <a:cubicBezTo>
                      <a:pt x="1656" y="795"/>
                      <a:pt x="1656" y="795"/>
                      <a:pt x="1656" y="795"/>
                    </a:cubicBezTo>
                    <a:cubicBezTo>
                      <a:pt x="1673" y="795"/>
                      <a:pt x="1673" y="795"/>
                      <a:pt x="1673" y="795"/>
                    </a:cubicBezTo>
                    <a:cubicBezTo>
                      <a:pt x="1673" y="829"/>
                      <a:pt x="1673" y="829"/>
                      <a:pt x="1673" y="829"/>
                    </a:cubicBezTo>
                    <a:cubicBezTo>
                      <a:pt x="1601" y="829"/>
                      <a:pt x="1601" y="829"/>
                      <a:pt x="1601" y="829"/>
                    </a:cubicBezTo>
                    <a:cubicBezTo>
                      <a:pt x="1601" y="641"/>
                      <a:pt x="1601" y="641"/>
                      <a:pt x="1601" y="641"/>
                    </a:cubicBezTo>
                    <a:cubicBezTo>
                      <a:pt x="1617" y="641"/>
                      <a:pt x="1617" y="641"/>
                      <a:pt x="1617" y="641"/>
                    </a:cubicBezTo>
                    <a:cubicBezTo>
                      <a:pt x="1617" y="588"/>
                      <a:pt x="1617" y="588"/>
                      <a:pt x="1617" y="588"/>
                    </a:cubicBezTo>
                    <a:cubicBezTo>
                      <a:pt x="1601" y="588"/>
                      <a:pt x="1601" y="588"/>
                      <a:pt x="1601" y="588"/>
                    </a:cubicBezTo>
                    <a:cubicBezTo>
                      <a:pt x="1601" y="349"/>
                      <a:pt x="1601" y="349"/>
                      <a:pt x="1601" y="349"/>
                    </a:cubicBezTo>
                    <a:cubicBezTo>
                      <a:pt x="1622" y="349"/>
                      <a:pt x="1622" y="349"/>
                      <a:pt x="1622" y="349"/>
                    </a:cubicBezTo>
                    <a:cubicBezTo>
                      <a:pt x="1622" y="314"/>
                      <a:pt x="1622" y="314"/>
                      <a:pt x="1622" y="314"/>
                    </a:cubicBezTo>
                    <a:cubicBezTo>
                      <a:pt x="1622" y="302"/>
                      <a:pt x="1613" y="292"/>
                      <a:pt x="1601" y="292"/>
                    </a:cubicBezTo>
                    <a:cubicBezTo>
                      <a:pt x="1601" y="292"/>
                      <a:pt x="1601" y="292"/>
                      <a:pt x="1601" y="292"/>
                    </a:cubicBezTo>
                    <a:lnTo>
                      <a:pt x="1601" y="216"/>
                    </a:lnTo>
                    <a:close/>
                    <a:moveTo>
                      <a:pt x="1529" y="349"/>
                    </a:moveTo>
                    <a:cubicBezTo>
                      <a:pt x="1553" y="349"/>
                      <a:pt x="1553" y="349"/>
                      <a:pt x="1553" y="349"/>
                    </a:cubicBezTo>
                    <a:cubicBezTo>
                      <a:pt x="1553" y="314"/>
                      <a:pt x="1553" y="314"/>
                      <a:pt x="1553" y="314"/>
                    </a:cubicBezTo>
                    <a:cubicBezTo>
                      <a:pt x="1553" y="288"/>
                      <a:pt x="1572" y="266"/>
                      <a:pt x="1597" y="264"/>
                    </a:cubicBezTo>
                    <a:cubicBezTo>
                      <a:pt x="1597" y="239"/>
                      <a:pt x="1597" y="239"/>
                      <a:pt x="1597" y="239"/>
                    </a:cubicBezTo>
                    <a:cubicBezTo>
                      <a:pt x="1593" y="237"/>
                      <a:pt x="1590" y="233"/>
                      <a:pt x="1590" y="228"/>
                    </a:cubicBezTo>
                    <a:cubicBezTo>
                      <a:pt x="1590" y="221"/>
                      <a:pt x="1595" y="216"/>
                      <a:pt x="1601" y="216"/>
                    </a:cubicBezTo>
                    <a:cubicBezTo>
                      <a:pt x="1601" y="292"/>
                      <a:pt x="1601" y="292"/>
                      <a:pt x="1601" y="292"/>
                    </a:cubicBezTo>
                    <a:cubicBezTo>
                      <a:pt x="1589" y="292"/>
                      <a:pt x="1580" y="302"/>
                      <a:pt x="1580" y="314"/>
                    </a:cubicBezTo>
                    <a:cubicBezTo>
                      <a:pt x="1580" y="349"/>
                      <a:pt x="1580" y="349"/>
                      <a:pt x="1580" y="349"/>
                    </a:cubicBezTo>
                    <a:cubicBezTo>
                      <a:pt x="1601" y="349"/>
                      <a:pt x="1601" y="349"/>
                      <a:pt x="1601" y="349"/>
                    </a:cubicBezTo>
                    <a:cubicBezTo>
                      <a:pt x="1601" y="588"/>
                      <a:pt x="1601" y="588"/>
                      <a:pt x="1601" y="588"/>
                    </a:cubicBezTo>
                    <a:cubicBezTo>
                      <a:pt x="1585" y="588"/>
                      <a:pt x="1585" y="588"/>
                      <a:pt x="1585" y="588"/>
                    </a:cubicBezTo>
                    <a:cubicBezTo>
                      <a:pt x="1585" y="641"/>
                      <a:pt x="1585" y="641"/>
                      <a:pt x="1585" y="641"/>
                    </a:cubicBezTo>
                    <a:cubicBezTo>
                      <a:pt x="1601" y="641"/>
                      <a:pt x="1601" y="641"/>
                      <a:pt x="1601" y="641"/>
                    </a:cubicBezTo>
                    <a:cubicBezTo>
                      <a:pt x="1601" y="829"/>
                      <a:pt x="1601" y="829"/>
                      <a:pt x="1601" y="829"/>
                    </a:cubicBezTo>
                    <a:cubicBezTo>
                      <a:pt x="1529" y="829"/>
                      <a:pt x="1529" y="829"/>
                      <a:pt x="1529" y="829"/>
                    </a:cubicBezTo>
                    <a:cubicBezTo>
                      <a:pt x="1529" y="795"/>
                      <a:pt x="1529" y="795"/>
                      <a:pt x="1529" y="795"/>
                    </a:cubicBezTo>
                    <a:cubicBezTo>
                      <a:pt x="1546" y="795"/>
                      <a:pt x="1546" y="795"/>
                      <a:pt x="1546" y="795"/>
                    </a:cubicBezTo>
                    <a:cubicBezTo>
                      <a:pt x="1546" y="742"/>
                      <a:pt x="1546" y="742"/>
                      <a:pt x="1546" y="742"/>
                    </a:cubicBezTo>
                    <a:cubicBezTo>
                      <a:pt x="1529" y="742"/>
                      <a:pt x="1529" y="742"/>
                      <a:pt x="1529" y="742"/>
                    </a:cubicBezTo>
                    <a:cubicBezTo>
                      <a:pt x="1529" y="641"/>
                      <a:pt x="1529" y="641"/>
                      <a:pt x="1529" y="641"/>
                    </a:cubicBezTo>
                    <a:cubicBezTo>
                      <a:pt x="1546" y="641"/>
                      <a:pt x="1546" y="641"/>
                      <a:pt x="1546" y="641"/>
                    </a:cubicBezTo>
                    <a:cubicBezTo>
                      <a:pt x="1546" y="588"/>
                      <a:pt x="1546" y="588"/>
                      <a:pt x="1546" y="588"/>
                    </a:cubicBezTo>
                    <a:cubicBezTo>
                      <a:pt x="1529" y="588"/>
                      <a:pt x="1529" y="588"/>
                      <a:pt x="1529" y="588"/>
                    </a:cubicBezTo>
                    <a:cubicBezTo>
                      <a:pt x="1529" y="564"/>
                      <a:pt x="1529" y="564"/>
                      <a:pt x="1529" y="564"/>
                    </a:cubicBezTo>
                    <a:cubicBezTo>
                      <a:pt x="1546" y="564"/>
                      <a:pt x="1546" y="564"/>
                      <a:pt x="1546" y="564"/>
                    </a:cubicBezTo>
                    <a:cubicBezTo>
                      <a:pt x="1546" y="510"/>
                      <a:pt x="1546" y="510"/>
                      <a:pt x="1546" y="510"/>
                    </a:cubicBezTo>
                    <a:cubicBezTo>
                      <a:pt x="1529" y="510"/>
                      <a:pt x="1529" y="510"/>
                      <a:pt x="1529" y="510"/>
                    </a:cubicBezTo>
                    <a:lnTo>
                      <a:pt x="1529" y="349"/>
                    </a:lnTo>
                    <a:close/>
                    <a:moveTo>
                      <a:pt x="1458" y="349"/>
                    </a:moveTo>
                    <a:cubicBezTo>
                      <a:pt x="1529" y="349"/>
                      <a:pt x="1529" y="349"/>
                      <a:pt x="1529" y="349"/>
                    </a:cubicBezTo>
                    <a:cubicBezTo>
                      <a:pt x="1529" y="510"/>
                      <a:pt x="1529" y="510"/>
                      <a:pt x="1529" y="510"/>
                    </a:cubicBezTo>
                    <a:cubicBezTo>
                      <a:pt x="1513" y="510"/>
                      <a:pt x="1513" y="510"/>
                      <a:pt x="1513" y="510"/>
                    </a:cubicBezTo>
                    <a:cubicBezTo>
                      <a:pt x="1513" y="564"/>
                      <a:pt x="1513" y="564"/>
                      <a:pt x="1513" y="564"/>
                    </a:cubicBezTo>
                    <a:cubicBezTo>
                      <a:pt x="1529" y="564"/>
                      <a:pt x="1529" y="564"/>
                      <a:pt x="1529" y="564"/>
                    </a:cubicBezTo>
                    <a:cubicBezTo>
                      <a:pt x="1529" y="588"/>
                      <a:pt x="1529" y="588"/>
                      <a:pt x="1529" y="588"/>
                    </a:cubicBezTo>
                    <a:cubicBezTo>
                      <a:pt x="1513" y="588"/>
                      <a:pt x="1513" y="588"/>
                      <a:pt x="1513" y="588"/>
                    </a:cubicBezTo>
                    <a:cubicBezTo>
                      <a:pt x="1513" y="641"/>
                      <a:pt x="1513" y="641"/>
                      <a:pt x="1513" y="641"/>
                    </a:cubicBezTo>
                    <a:cubicBezTo>
                      <a:pt x="1529" y="641"/>
                      <a:pt x="1529" y="641"/>
                      <a:pt x="1529" y="641"/>
                    </a:cubicBezTo>
                    <a:cubicBezTo>
                      <a:pt x="1529" y="742"/>
                      <a:pt x="1529" y="742"/>
                      <a:pt x="1529" y="742"/>
                    </a:cubicBezTo>
                    <a:cubicBezTo>
                      <a:pt x="1513" y="742"/>
                      <a:pt x="1513" y="742"/>
                      <a:pt x="1513" y="742"/>
                    </a:cubicBezTo>
                    <a:cubicBezTo>
                      <a:pt x="1513" y="795"/>
                      <a:pt x="1513" y="795"/>
                      <a:pt x="1513" y="795"/>
                    </a:cubicBezTo>
                    <a:cubicBezTo>
                      <a:pt x="1529" y="795"/>
                      <a:pt x="1529" y="795"/>
                      <a:pt x="1529" y="795"/>
                    </a:cubicBezTo>
                    <a:cubicBezTo>
                      <a:pt x="1529" y="829"/>
                      <a:pt x="1529" y="829"/>
                      <a:pt x="1529" y="829"/>
                    </a:cubicBezTo>
                    <a:cubicBezTo>
                      <a:pt x="1458" y="829"/>
                      <a:pt x="1458" y="829"/>
                      <a:pt x="1458" y="829"/>
                    </a:cubicBezTo>
                    <a:cubicBezTo>
                      <a:pt x="1458" y="795"/>
                      <a:pt x="1458" y="795"/>
                      <a:pt x="1458" y="795"/>
                    </a:cubicBezTo>
                    <a:cubicBezTo>
                      <a:pt x="1474" y="795"/>
                      <a:pt x="1474" y="795"/>
                      <a:pt x="1474" y="795"/>
                    </a:cubicBezTo>
                    <a:cubicBezTo>
                      <a:pt x="1474" y="742"/>
                      <a:pt x="1474" y="742"/>
                      <a:pt x="1474" y="742"/>
                    </a:cubicBezTo>
                    <a:cubicBezTo>
                      <a:pt x="1458" y="742"/>
                      <a:pt x="1458" y="742"/>
                      <a:pt x="1458" y="742"/>
                    </a:cubicBezTo>
                    <a:cubicBezTo>
                      <a:pt x="1458" y="718"/>
                      <a:pt x="1458" y="718"/>
                      <a:pt x="1458" y="718"/>
                    </a:cubicBezTo>
                    <a:cubicBezTo>
                      <a:pt x="1474" y="718"/>
                      <a:pt x="1474" y="718"/>
                      <a:pt x="1474" y="718"/>
                    </a:cubicBezTo>
                    <a:cubicBezTo>
                      <a:pt x="1474" y="665"/>
                      <a:pt x="1474" y="665"/>
                      <a:pt x="1474" y="665"/>
                    </a:cubicBezTo>
                    <a:cubicBezTo>
                      <a:pt x="1458" y="665"/>
                      <a:pt x="1458" y="665"/>
                      <a:pt x="1458" y="665"/>
                    </a:cubicBezTo>
                    <a:cubicBezTo>
                      <a:pt x="1458" y="564"/>
                      <a:pt x="1458" y="564"/>
                      <a:pt x="1458" y="564"/>
                    </a:cubicBezTo>
                    <a:cubicBezTo>
                      <a:pt x="1474" y="564"/>
                      <a:pt x="1474" y="564"/>
                      <a:pt x="1474" y="564"/>
                    </a:cubicBezTo>
                    <a:cubicBezTo>
                      <a:pt x="1474" y="510"/>
                      <a:pt x="1474" y="510"/>
                      <a:pt x="1474" y="510"/>
                    </a:cubicBezTo>
                    <a:cubicBezTo>
                      <a:pt x="1458" y="510"/>
                      <a:pt x="1458" y="510"/>
                      <a:pt x="1458" y="510"/>
                    </a:cubicBezTo>
                    <a:cubicBezTo>
                      <a:pt x="1458" y="487"/>
                      <a:pt x="1458" y="487"/>
                      <a:pt x="1458" y="487"/>
                    </a:cubicBezTo>
                    <a:cubicBezTo>
                      <a:pt x="1474" y="487"/>
                      <a:pt x="1474" y="487"/>
                      <a:pt x="1474" y="487"/>
                    </a:cubicBezTo>
                    <a:cubicBezTo>
                      <a:pt x="1474" y="433"/>
                      <a:pt x="1474" y="433"/>
                      <a:pt x="1474" y="433"/>
                    </a:cubicBezTo>
                    <a:cubicBezTo>
                      <a:pt x="1458" y="433"/>
                      <a:pt x="1458" y="433"/>
                      <a:pt x="1458" y="433"/>
                    </a:cubicBezTo>
                    <a:lnTo>
                      <a:pt x="1458" y="349"/>
                    </a:lnTo>
                    <a:close/>
                    <a:moveTo>
                      <a:pt x="1370" y="311"/>
                    </a:moveTo>
                    <a:cubicBezTo>
                      <a:pt x="1397" y="328"/>
                      <a:pt x="1397" y="328"/>
                      <a:pt x="1397" y="328"/>
                    </a:cubicBezTo>
                    <a:cubicBezTo>
                      <a:pt x="1397" y="397"/>
                      <a:pt x="1397" y="397"/>
                      <a:pt x="1397" y="397"/>
                    </a:cubicBezTo>
                    <a:cubicBezTo>
                      <a:pt x="1397" y="397"/>
                      <a:pt x="1397" y="397"/>
                      <a:pt x="1397" y="397"/>
                    </a:cubicBezTo>
                    <a:cubicBezTo>
                      <a:pt x="1425" y="397"/>
                      <a:pt x="1425" y="397"/>
                      <a:pt x="1425" y="397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58" y="349"/>
                      <a:pt x="1458" y="349"/>
                      <a:pt x="1458" y="349"/>
                    </a:cubicBezTo>
                    <a:cubicBezTo>
                      <a:pt x="1458" y="433"/>
                      <a:pt x="1458" y="433"/>
                      <a:pt x="1458" y="433"/>
                    </a:cubicBezTo>
                    <a:cubicBezTo>
                      <a:pt x="1441" y="433"/>
                      <a:pt x="1441" y="433"/>
                      <a:pt x="1441" y="433"/>
                    </a:cubicBezTo>
                    <a:cubicBezTo>
                      <a:pt x="1441" y="487"/>
                      <a:pt x="1441" y="487"/>
                      <a:pt x="1441" y="487"/>
                    </a:cubicBezTo>
                    <a:cubicBezTo>
                      <a:pt x="1458" y="487"/>
                      <a:pt x="1458" y="487"/>
                      <a:pt x="1458" y="487"/>
                    </a:cubicBezTo>
                    <a:cubicBezTo>
                      <a:pt x="1458" y="510"/>
                      <a:pt x="1458" y="510"/>
                      <a:pt x="1458" y="510"/>
                    </a:cubicBezTo>
                    <a:cubicBezTo>
                      <a:pt x="1441" y="510"/>
                      <a:pt x="1441" y="510"/>
                      <a:pt x="1441" y="510"/>
                    </a:cubicBezTo>
                    <a:cubicBezTo>
                      <a:pt x="1441" y="564"/>
                      <a:pt x="1441" y="564"/>
                      <a:pt x="1441" y="564"/>
                    </a:cubicBezTo>
                    <a:cubicBezTo>
                      <a:pt x="1458" y="564"/>
                      <a:pt x="1458" y="564"/>
                      <a:pt x="1458" y="564"/>
                    </a:cubicBezTo>
                    <a:cubicBezTo>
                      <a:pt x="1458" y="665"/>
                      <a:pt x="1458" y="665"/>
                      <a:pt x="1458" y="665"/>
                    </a:cubicBezTo>
                    <a:cubicBezTo>
                      <a:pt x="1441" y="665"/>
                      <a:pt x="1441" y="665"/>
                      <a:pt x="1441" y="665"/>
                    </a:cubicBezTo>
                    <a:cubicBezTo>
                      <a:pt x="1441" y="718"/>
                      <a:pt x="1441" y="718"/>
                      <a:pt x="1441" y="718"/>
                    </a:cubicBezTo>
                    <a:cubicBezTo>
                      <a:pt x="1458" y="718"/>
                      <a:pt x="1458" y="718"/>
                      <a:pt x="1458" y="718"/>
                    </a:cubicBezTo>
                    <a:cubicBezTo>
                      <a:pt x="1458" y="742"/>
                      <a:pt x="1458" y="742"/>
                      <a:pt x="1458" y="742"/>
                    </a:cubicBezTo>
                    <a:cubicBezTo>
                      <a:pt x="1441" y="742"/>
                      <a:pt x="1441" y="742"/>
                      <a:pt x="1441" y="742"/>
                    </a:cubicBezTo>
                    <a:cubicBezTo>
                      <a:pt x="1441" y="795"/>
                      <a:pt x="1441" y="795"/>
                      <a:pt x="1441" y="795"/>
                    </a:cubicBezTo>
                    <a:cubicBezTo>
                      <a:pt x="1458" y="795"/>
                      <a:pt x="1458" y="795"/>
                      <a:pt x="1458" y="795"/>
                    </a:cubicBezTo>
                    <a:cubicBezTo>
                      <a:pt x="1458" y="829"/>
                      <a:pt x="1458" y="829"/>
                      <a:pt x="1458" y="829"/>
                    </a:cubicBezTo>
                    <a:cubicBezTo>
                      <a:pt x="1397" y="829"/>
                      <a:pt x="1397" y="829"/>
                      <a:pt x="1397" y="829"/>
                    </a:cubicBezTo>
                    <a:cubicBezTo>
                      <a:pt x="1370" y="829"/>
                      <a:pt x="1370" y="829"/>
                      <a:pt x="1370" y="829"/>
                    </a:cubicBezTo>
                    <a:cubicBezTo>
                      <a:pt x="1370" y="794"/>
                      <a:pt x="1370" y="794"/>
                      <a:pt x="1370" y="794"/>
                    </a:cubicBezTo>
                    <a:cubicBezTo>
                      <a:pt x="1373" y="794"/>
                      <a:pt x="1375" y="794"/>
                      <a:pt x="1377" y="795"/>
                    </a:cubicBezTo>
                    <a:cubicBezTo>
                      <a:pt x="1377" y="776"/>
                      <a:pt x="1377" y="758"/>
                      <a:pt x="1377" y="740"/>
                    </a:cubicBezTo>
                    <a:cubicBezTo>
                      <a:pt x="1375" y="739"/>
                      <a:pt x="1373" y="739"/>
                      <a:pt x="1370" y="739"/>
                    </a:cubicBezTo>
                    <a:cubicBezTo>
                      <a:pt x="1370" y="715"/>
                      <a:pt x="1370" y="715"/>
                      <a:pt x="1370" y="715"/>
                    </a:cubicBezTo>
                    <a:cubicBezTo>
                      <a:pt x="1377" y="716"/>
                      <a:pt x="1377" y="716"/>
                      <a:pt x="1377" y="716"/>
                    </a:cubicBezTo>
                    <a:cubicBezTo>
                      <a:pt x="1377" y="697"/>
                      <a:pt x="1377" y="679"/>
                      <a:pt x="1377" y="660"/>
                    </a:cubicBezTo>
                    <a:cubicBezTo>
                      <a:pt x="1375" y="660"/>
                      <a:pt x="1373" y="660"/>
                      <a:pt x="1370" y="659"/>
                    </a:cubicBezTo>
                    <a:cubicBezTo>
                      <a:pt x="1370" y="635"/>
                      <a:pt x="1370" y="635"/>
                      <a:pt x="1370" y="635"/>
                    </a:cubicBezTo>
                    <a:cubicBezTo>
                      <a:pt x="1373" y="635"/>
                      <a:pt x="1375" y="636"/>
                      <a:pt x="1377" y="637"/>
                    </a:cubicBezTo>
                    <a:cubicBezTo>
                      <a:pt x="1377" y="618"/>
                      <a:pt x="1377" y="600"/>
                      <a:pt x="1377" y="581"/>
                    </a:cubicBezTo>
                    <a:cubicBezTo>
                      <a:pt x="1375" y="581"/>
                      <a:pt x="1373" y="580"/>
                      <a:pt x="1370" y="579"/>
                    </a:cubicBezTo>
                    <a:cubicBezTo>
                      <a:pt x="1370" y="555"/>
                      <a:pt x="1370" y="555"/>
                      <a:pt x="1370" y="555"/>
                    </a:cubicBezTo>
                    <a:cubicBezTo>
                      <a:pt x="1377" y="557"/>
                      <a:pt x="1377" y="557"/>
                      <a:pt x="1377" y="557"/>
                    </a:cubicBezTo>
                    <a:cubicBezTo>
                      <a:pt x="1377" y="539"/>
                      <a:pt x="1377" y="521"/>
                      <a:pt x="1377" y="502"/>
                    </a:cubicBezTo>
                    <a:cubicBezTo>
                      <a:pt x="1375" y="502"/>
                      <a:pt x="1373" y="501"/>
                      <a:pt x="1370" y="500"/>
                    </a:cubicBezTo>
                    <a:cubicBezTo>
                      <a:pt x="1370" y="396"/>
                      <a:pt x="1370" y="396"/>
                      <a:pt x="1370" y="396"/>
                    </a:cubicBezTo>
                    <a:cubicBezTo>
                      <a:pt x="1373" y="397"/>
                      <a:pt x="1375" y="398"/>
                      <a:pt x="1377" y="399"/>
                    </a:cubicBezTo>
                    <a:cubicBezTo>
                      <a:pt x="1377" y="381"/>
                      <a:pt x="1377" y="363"/>
                      <a:pt x="1377" y="344"/>
                    </a:cubicBezTo>
                    <a:cubicBezTo>
                      <a:pt x="1370" y="340"/>
                      <a:pt x="1370" y="340"/>
                      <a:pt x="1370" y="340"/>
                    </a:cubicBezTo>
                    <a:lnTo>
                      <a:pt x="1370" y="311"/>
                    </a:lnTo>
                    <a:close/>
                    <a:moveTo>
                      <a:pt x="1339" y="291"/>
                    </a:moveTo>
                    <a:cubicBezTo>
                      <a:pt x="1370" y="311"/>
                      <a:pt x="1370" y="311"/>
                      <a:pt x="1370" y="311"/>
                    </a:cubicBezTo>
                    <a:cubicBezTo>
                      <a:pt x="1370" y="340"/>
                      <a:pt x="1370" y="340"/>
                      <a:pt x="1370" y="340"/>
                    </a:cubicBezTo>
                    <a:cubicBezTo>
                      <a:pt x="1363" y="336"/>
                      <a:pt x="1363" y="336"/>
                      <a:pt x="1363" y="336"/>
                    </a:cubicBezTo>
                    <a:cubicBezTo>
                      <a:pt x="1363" y="354"/>
                      <a:pt x="1363" y="373"/>
                      <a:pt x="1363" y="392"/>
                    </a:cubicBezTo>
                    <a:cubicBezTo>
                      <a:pt x="1365" y="393"/>
                      <a:pt x="1368" y="394"/>
                      <a:pt x="1370" y="396"/>
                    </a:cubicBezTo>
                    <a:cubicBezTo>
                      <a:pt x="1370" y="500"/>
                      <a:pt x="1370" y="500"/>
                      <a:pt x="1370" y="500"/>
                    </a:cubicBezTo>
                    <a:cubicBezTo>
                      <a:pt x="1368" y="499"/>
                      <a:pt x="1365" y="498"/>
                      <a:pt x="1363" y="497"/>
                    </a:cubicBezTo>
                    <a:cubicBezTo>
                      <a:pt x="1363" y="515"/>
                      <a:pt x="1363" y="534"/>
                      <a:pt x="1363" y="553"/>
                    </a:cubicBezTo>
                    <a:cubicBezTo>
                      <a:pt x="1370" y="555"/>
                      <a:pt x="1370" y="555"/>
                      <a:pt x="1370" y="555"/>
                    </a:cubicBezTo>
                    <a:cubicBezTo>
                      <a:pt x="1370" y="579"/>
                      <a:pt x="1370" y="579"/>
                      <a:pt x="1370" y="579"/>
                    </a:cubicBezTo>
                    <a:cubicBezTo>
                      <a:pt x="1368" y="579"/>
                      <a:pt x="1365" y="578"/>
                      <a:pt x="1363" y="577"/>
                    </a:cubicBezTo>
                    <a:cubicBezTo>
                      <a:pt x="1363" y="596"/>
                      <a:pt x="1363" y="614"/>
                      <a:pt x="1363" y="633"/>
                    </a:cubicBezTo>
                    <a:cubicBezTo>
                      <a:pt x="1365" y="634"/>
                      <a:pt x="1368" y="634"/>
                      <a:pt x="1370" y="635"/>
                    </a:cubicBezTo>
                    <a:cubicBezTo>
                      <a:pt x="1370" y="659"/>
                      <a:pt x="1370" y="659"/>
                      <a:pt x="1370" y="659"/>
                    </a:cubicBezTo>
                    <a:cubicBezTo>
                      <a:pt x="1368" y="659"/>
                      <a:pt x="1365" y="658"/>
                      <a:pt x="1363" y="657"/>
                    </a:cubicBezTo>
                    <a:cubicBezTo>
                      <a:pt x="1363" y="676"/>
                      <a:pt x="1363" y="695"/>
                      <a:pt x="1363" y="714"/>
                    </a:cubicBezTo>
                    <a:cubicBezTo>
                      <a:pt x="1370" y="715"/>
                      <a:pt x="1370" y="715"/>
                      <a:pt x="1370" y="715"/>
                    </a:cubicBezTo>
                    <a:cubicBezTo>
                      <a:pt x="1370" y="739"/>
                      <a:pt x="1370" y="739"/>
                      <a:pt x="1370" y="739"/>
                    </a:cubicBezTo>
                    <a:cubicBezTo>
                      <a:pt x="1368" y="738"/>
                      <a:pt x="1365" y="738"/>
                      <a:pt x="1363" y="738"/>
                    </a:cubicBezTo>
                    <a:cubicBezTo>
                      <a:pt x="1363" y="757"/>
                      <a:pt x="1363" y="775"/>
                      <a:pt x="1363" y="794"/>
                    </a:cubicBezTo>
                    <a:cubicBezTo>
                      <a:pt x="1365" y="794"/>
                      <a:pt x="1368" y="794"/>
                      <a:pt x="1370" y="794"/>
                    </a:cubicBezTo>
                    <a:cubicBezTo>
                      <a:pt x="1370" y="829"/>
                      <a:pt x="1370" y="829"/>
                      <a:pt x="1370" y="829"/>
                    </a:cubicBezTo>
                    <a:cubicBezTo>
                      <a:pt x="1339" y="829"/>
                      <a:pt x="1339" y="829"/>
                      <a:pt x="1339" y="829"/>
                    </a:cubicBezTo>
                    <a:cubicBezTo>
                      <a:pt x="1339" y="793"/>
                      <a:pt x="1339" y="793"/>
                      <a:pt x="1339" y="793"/>
                    </a:cubicBezTo>
                    <a:cubicBezTo>
                      <a:pt x="1341" y="793"/>
                      <a:pt x="1343" y="793"/>
                      <a:pt x="1346" y="793"/>
                    </a:cubicBezTo>
                    <a:cubicBezTo>
                      <a:pt x="1346" y="774"/>
                      <a:pt x="1346" y="755"/>
                      <a:pt x="1346" y="736"/>
                    </a:cubicBezTo>
                    <a:cubicBezTo>
                      <a:pt x="1343" y="736"/>
                      <a:pt x="1341" y="735"/>
                      <a:pt x="1339" y="735"/>
                    </a:cubicBezTo>
                    <a:cubicBezTo>
                      <a:pt x="1339" y="627"/>
                      <a:pt x="1339" y="627"/>
                      <a:pt x="1339" y="627"/>
                    </a:cubicBezTo>
                    <a:cubicBezTo>
                      <a:pt x="1341" y="628"/>
                      <a:pt x="1343" y="628"/>
                      <a:pt x="1346" y="629"/>
                    </a:cubicBezTo>
                    <a:cubicBezTo>
                      <a:pt x="1346" y="610"/>
                      <a:pt x="1346" y="591"/>
                      <a:pt x="1346" y="572"/>
                    </a:cubicBezTo>
                    <a:cubicBezTo>
                      <a:pt x="1343" y="571"/>
                      <a:pt x="1341" y="570"/>
                      <a:pt x="1339" y="570"/>
                    </a:cubicBezTo>
                    <a:cubicBezTo>
                      <a:pt x="1339" y="544"/>
                      <a:pt x="1339" y="544"/>
                      <a:pt x="1339" y="544"/>
                    </a:cubicBezTo>
                    <a:cubicBezTo>
                      <a:pt x="1341" y="545"/>
                      <a:pt x="1343" y="546"/>
                      <a:pt x="1346" y="547"/>
                    </a:cubicBezTo>
                    <a:cubicBezTo>
                      <a:pt x="1346" y="528"/>
                      <a:pt x="1346" y="509"/>
                      <a:pt x="1346" y="490"/>
                    </a:cubicBezTo>
                    <a:cubicBezTo>
                      <a:pt x="1343" y="489"/>
                      <a:pt x="1341" y="488"/>
                      <a:pt x="1339" y="487"/>
                    </a:cubicBezTo>
                    <a:cubicBezTo>
                      <a:pt x="1339" y="462"/>
                      <a:pt x="1339" y="462"/>
                      <a:pt x="1339" y="462"/>
                    </a:cubicBezTo>
                    <a:cubicBezTo>
                      <a:pt x="1346" y="465"/>
                      <a:pt x="1346" y="465"/>
                      <a:pt x="1346" y="465"/>
                    </a:cubicBezTo>
                    <a:cubicBezTo>
                      <a:pt x="1346" y="446"/>
                      <a:pt x="1346" y="427"/>
                      <a:pt x="1346" y="407"/>
                    </a:cubicBezTo>
                    <a:cubicBezTo>
                      <a:pt x="1339" y="404"/>
                      <a:pt x="1339" y="404"/>
                      <a:pt x="1339" y="404"/>
                    </a:cubicBezTo>
                    <a:lnTo>
                      <a:pt x="1339" y="291"/>
                    </a:lnTo>
                    <a:close/>
                    <a:moveTo>
                      <a:pt x="1307" y="270"/>
                    </a:moveTo>
                    <a:cubicBezTo>
                      <a:pt x="1339" y="291"/>
                      <a:pt x="1339" y="291"/>
                      <a:pt x="1339" y="291"/>
                    </a:cubicBezTo>
                    <a:cubicBezTo>
                      <a:pt x="1339" y="404"/>
                      <a:pt x="1339" y="404"/>
                      <a:pt x="1339" y="404"/>
                    </a:cubicBezTo>
                    <a:cubicBezTo>
                      <a:pt x="1332" y="400"/>
                      <a:pt x="1332" y="400"/>
                      <a:pt x="1332" y="400"/>
                    </a:cubicBezTo>
                    <a:cubicBezTo>
                      <a:pt x="1332" y="420"/>
                      <a:pt x="1332" y="439"/>
                      <a:pt x="1332" y="458"/>
                    </a:cubicBezTo>
                    <a:cubicBezTo>
                      <a:pt x="1339" y="462"/>
                      <a:pt x="1339" y="462"/>
                      <a:pt x="1339" y="462"/>
                    </a:cubicBezTo>
                    <a:cubicBezTo>
                      <a:pt x="1339" y="487"/>
                      <a:pt x="1339" y="487"/>
                      <a:pt x="1339" y="487"/>
                    </a:cubicBezTo>
                    <a:cubicBezTo>
                      <a:pt x="1336" y="486"/>
                      <a:pt x="1334" y="485"/>
                      <a:pt x="1332" y="484"/>
                    </a:cubicBezTo>
                    <a:cubicBezTo>
                      <a:pt x="1332" y="503"/>
                      <a:pt x="1332" y="523"/>
                      <a:pt x="1332" y="542"/>
                    </a:cubicBezTo>
                    <a:cubicBezTo>
                      <a:pt x="1334" y="543"/>
                      <a:pt x="1336" y="544"/>
                      <a:pt x="1339" y="544"/>
                    </a:cubicBezTo>
                    <a:cubicBezTo>
                      <a:pt x="1339" y="570"/>
                      <a:pt x="1339" y="570"/>
                      <a:pt x="1339" y="570"/>
                    </a:cubicBezTo>
                    <a:cubicBezTo>
                      <a:pt x="1336" y="569"/>
                      <a:pt x="1334" y="568"/>
                      <a:pt x="1332" y="567"/>
                    </a:cubicBezTo>
                    <a:cubicBezTo>
                      <a:pt x="1332" y="587"/>
                      <a:pt x="1332" y="606"/>
                      <a:pt x="1332" y="626"/>
                    </a:cubicBezTo>
                    <a:cubicBezTo>
                      <a:pt x="1334" y="626"/>
                      <a:pt x="1336" y="627"/>
                      <a:pt x="1339" y="627"/>
                    </a:cubicBezTo>
                    <a:cubicBezTo>
                      <a:pt x="1339" y="735"/>
                      <a:pt x="1339" y="735"/>
                      <a:pt x="1339" y="735"/>
                    </a:cubicBezTo>
                    <a:cubicBezTo>
                      <a:pt x="1336" y="735"/>
                      <a:pt x="1334" y="735"/>
                      <a:pt x="1332" y="734"/>
                    </a:cubicBezTo>
                    <a:cubicBezTo>
                      <a:pt x="1332" y="754"/>
                      <a:pt x="1332" y="773"/>
                      <a:pt x="1332" y="793"/>
                    </a:cubicBezTo>
                    <a:cubicBezTo>
                      <a:pt x="1334" y="793"/>
                      <a:pt x="1336" y="793"/>
                      <a:pt x="1339" y="793"/>
                    </a:cubicBezTo>
                    <a:cubicBezTo>
                      <a:pt x="1339" y="829"/>
                      <a:pt x="1339" y="829"/>
                      <a:pt x="1339" y="829"/>
                    </a:cubicBezTo>
                    <a:cubicBezTo>
                      <a:pt x="1307" y="829"/>
                      <a:pt x="1307" y="829"/>
                      <a:pt x="1307" y="829"/>
                    </a:cubicBezTo>
                    <a:cubicBezTo>
                      <a:pt x="1307" y="706"/>
                      <a:pt x="1307" y="706"/>
                      <a:pt x="1307" y="706"/>
                    </a:cubicBezTo>
                    <a:cubicBezTo>
                      <a:pt x="1314" y="707"/>
                      <a:pt x="1314" y="707"/>
                      <a:pt x="1314" y="707"/>
                    </a:cubicBezTo>
                    <a:cubicBezTo>
                      <a:pt x="1314" y="687"/>
                      <a:pt x="1314" y="667"/>
                      <a:pt x="1314" y="647"/>
                    </a:cubicBezTo>
                    <a:cubicBezTo>
                      <a:pt x="1307" y="646"/>
                      <a:pt x="1307" y="646"/>
                      <a:pt x="1307" y="646"/>
                    </a:cubicBezTo>
                    <a:cubicBezTo>
                      <a:pt x="1307" y="534"/>
                      <a:pt x="1307" y="534"/>
                      <a:pt x="1307" y="534"/>
                    </a:cubicBezTo>
                    <a:cubicBezTo>
                      <a:pt x="1310" y="534"/>
                      <a:pt x="1312" y="535"/>
                      <a:pt x="1314" y="536"/>
                    </a:cubicBezTo>
                    <a:cubicBezTo>
                      <a:pt x="1314" y="516"/>
                      <a:pt x="1314" y="497"/>
                      <a:pt x="1314" y="477"/>
                    </a:cubicBezTo>
                    <a:cubicBezTo>
                      <a:pt x="1312" y="476"/>
                      <a:pt x="1310" y="475"/>
                      <a:pt x="1307" y="474"/>
                    </a:cubicBezTo>
                    <a:cubicBezTo>
                      <a:pt x="1307" y="448"/>
                      <a:pt x="1307" y="448"/>
                      <a:pt x="1307" y="448"/>
                    </a:cubicBezTo>
                    <a:cubicBezTo>
                      <a:pt x="1310" y="449"/>
                      <a:pt x="1312" y="450"/>
                      <a:pt x="1314" y="451"/>
                    </a:cubicBezTo>
                    <a:cubicBezTo>
                      <a:pt x="1314" y="431"/>
                      <a:pt x="1314" y="411"/>
                      <a:pt x="1314" y="391"/>
                    </a:cubicBezTo>
                    <a:cubicBezTo>
                      <a:pt x="1307" y="388"/>
                      <a:pt x="1307" y="388"/>
                      <a:pt x="1307" y="388"/>
                    </a:cubicBezTo>
                    <a:lnTo>
                      <a:pt x="1307" y="270"/>
                    </a:lnTo>
                    <a:close/>
                    <a:moveTo>
                      <a:pt x="1276" y="250"/>
                    </a:moveTo>
                    <a:cubicBezTo>
                      <a:pt x="1307" y="270"/>
                      <a:pt x="1307" y="270"/>
                      <a:pt x="1307" y="270"/>
                    </a:cubicBezTo>
                    <a:cubicBezTo>
                      <a:pt x="1307" y="388"/>
                      <a:pt x="1307" y="388"/>
                      <a:pt x="1307" y="388"/>
                    </a:cubicBezTo>
                    <a:cubicBezTo>
                      <a:pt x="1300" y="384"/>
                      <a:pt x="1300" y="384"/>
                      <a:pt x="1300" y="384"/>
                    </a:cubicBezTo>
                    <a:cubicBezTo>
                      <a:pt x="1300" y="404"/>
                      <a:pt x="1300" y="425"/>
                      <a:pt x="1300" y="445"/>
                    </a:cubicBezTo>
                    <a:cubicBezTo>
                      <a:pt x="1303" y="446"/>
                      <a:pt x="1305" y="447"/>
                      <a:pt x="1307" y="448"/>
                    </a:cubicBezTo>
                    <a:cubicBezTo>
                      <a:pt x="1307" y="474"/>
                      <a:pt x="1307" y="474"/>
                      <a:pt x="1307" y="474"/>
                    </a:cubicBezTo>
                    <a:cubicBezTo>
                      <a:pt x="1305" y="473"/>
                      <a:pt x="1303" y="472"/>
                      <a:pt x="1300" y="471"/>
                    </a:cubicBezTo>
                    <a:cubicBezTo>
                      <a:pt x="1300" y="491"/>
                      <a:pt x="1300" y="511"/>
                      <a:pt x="1300" y="531"/>
                    </a:cubicBezTo>
                    <a:cubicBezTo>
                      <a:pt x="1303" y="532"/>
                      <a:pt x="1305" y="533"/>
                      <a:pt x="1307" y="534"/>
                    </a:cubicBezTo>
                    <a:cubicBezTo>
                      <a:pt x="1307" y="646"/>
                      <a:pt x="1307" y="646"/>
                      <a:pt x="1307" y="646"/>
                    </a:cubicBezTo>
                    <a:cubicBezTo>
                      <a:pt x="1300" y="644"/>
                      <a:pt x="1300" y="644"/>
                      <a:pt x="1300" y="644"/>
                    </a:cubicBezTo>
                    <a:cubicBezTo>
                      <a:pt x="1300" y="664"/>
                      <a:pt x="1300" y="684"/>
                      <a:pt x="1300" y="705"/>
                    </a:cubicBezTo>
                    <a:cubicBezTo>
                      <a:pt x="1307" y="706"/>
                      <a:pt x="1307" y="706"/>
                      <a:pt x="1307" y="706"/>
                    </a:cubicBezTo>
                    <a:cubicBezTo>
                      <a:pt x="1307" y="829"/>
                      <a:pt x="1307" y="829"/>
                      <a:pt x="1307" y="829"/>
                    </a:cubicBezTo>
                    <a:cubicBezTo>
                      <a:pt x="1276" y="829"/>
                      <a:pt x="1276" y="829"/>
                      <a:pt x="1276" y="829"/>
                    </a:cubicBezTo>
                    <a:cubicBezTo>
                      <a:pt x="1276" y="701"/>
                      <a:pt x="1276" y="701"/>
                      <a:pt x="1276" y="701"/>
                    </a:cubicBezTo>
                    <a:cubicBezTo>
                      <a:pt x="1283" y="702"/>
                      <a:pt x="1283" y="702"/>
                      <a:pt x="1283" y="702"/>
                    </a:cubicBezTo>
                    <a:cubicBezTo>
                      <a:pt x="1283" y="682"/>
                      <a:pt x="1283" y="661"/>
                      <a:pt x="1283" y="641"/>
                    </a:cubicBezTo>
                    <a:cubicBezTo>
                      <a:pt x="1276" y="639"/>
                      <a:pt x="1276" y="639"/>
                      <a:pt x="1276" y="639"/>
                    </a:cubicBezTo>
                    <a:cubicBezTo>
                      <a:pt x="1276" y="523"/>
                      <a:pt x="1276" y="523"/>
                      <a:pt x="1276" y="523"/>
                    </a:cubicBezTo>
                    <a:cubicBezTo>
                      <a:pt x="1278" y="524"/>
                      <a:pt x="1281" y="525"/>
                      <a:pt x="1283" y="525"/>
                    </a:cubicBezTo>
                    <a:cubicBezTo>
                      <a:pt x="1283" y="505"/>
                      <a:pt x="1283" y="484"/>
                      <a:pt x="1283" y="464"/>
                    </a:cubicBezTo>
                    <a:cubicBezTo>
                      <a:pt x="1281" y="463"/>
                      <a:pt x="1278" y="462"/>
                      <a:pt x="1276" y="461"/>
                    </a:cubicBezTo>
                    <a:cubicBezTo>
                      <a:pt x="1276" y="434"/>
                      <a:pt x="1276" y="434"/>
                      <a:pt x="1276" y="434"/>
                    </a:cubicBezTo>
                    <a:cubicBezTo>
                      <a:pt x="1278" y="435"/>
                      <a:pt x="1281" y="436"/>
                      <a:pt x="1283" y="437"/>
                    </a:cubicBezTo>
                    <a:cubicBezTo>
                      <a:pt x="1283" y="416"/>
                      <a:pt x="1283" y="396"/>
                      <a:pt x="1283" y="375"/>
                    </a:cubicBezTo>
                    <a:cubicBezTo>
                      <a:pt x="1281" y="374"/>
                      <a:pt x="1278" y="373"/>
                      <a:pt x="1276" y="372"/>
                    </a:cubicBezTo>
                    <a:cubicBezTo>
                      <a:pt x="1276" y="345"/>
                      <a:pt x="1276" y="345"/>
                      <a:pt x="1276" y="345"/>
                    </a:cubicBezTo>
                    <a:cubicBezTo>
                      <a:pt x="1278" y="346"/>
                      <a:pt x="1281" y="347"/>
                      <a:pt x="1283" y="349"/>
                    </a:cubicBezTo>
                    <a:cubicBezTo>
                      <a:pt x="1283" y="328"/>
                      <a:pt x="1283" y="308"/>
                      <a:pt x="1283" y="287"/>
                    </a:cubicBezTo>
                    <a:cubicBezTo>
                      <a:pt x="1281" y="286"/>
                      <a:pt x="1278" y="284"/>
                      <a:pt x="1276" y="283"/>
                    </a:cubicBezTo>
                    <a:lnTo>
                      <a:pt x="1276" y="250"/>
                    </a:lnTo>
                    <a:close/>
                    <a:moveTo>
                      <a:pt x="1244" y="230"/>
                    </a:moveTo>
                    <a:cubicBezTo>
                      <a:pt x="1276" y="250"/>
                      <a:pt x="1276" y="250"/>
                      <a:pt x="1276" y="250"/>
                    </a:cubicBezTo>
                    <a:cubicBezTo>
                      <a:pt x="1276" y="283"/>
                      <a:pt x="1276" y="283"/>
                      <a:pt x="1276" y="283"/>
                    </a:cubicBezTo>
                    <a:cubicBezTo>
                      <a:pt x="1273" y="281"/>
                      <a:pt x="1271" y="280"/>
                      <a:pt x="1269" y="278"/>
                    </a:cubicBezTo>
                    <a:cubicBezTo>
                      <a:pt x="1269" y="299"/>
                      <a:pt x="1269" y="320"/>
                      <a:pt x="1269" y="341"/>
                    </a:cubicBezTo>
                    <a:cubicBezTo>
                      <a:pt x="1271" y="342"/>
                      <a:pt x="1273" y="344"/>
                      <a:pt x="1276" y="345"/>
                    </a:cubicBezTo>
                    <a:cubicBezTo>
                      <a:pt x="1276" y="372"/>
                      <a:pt x="1276" y="372"/>
                      <a:pt x="1276" y="372"/>
                    </a:cubicBezTo>
                    <a:cubicBezTo>
                      <a:pt x="1273" y="371"/>
                      <a:pt x="1271" y="369"/>
                      <a:pt x="1269" y="368"/>
                    </a:cubicBezTo>
                    <a:cubicBezTo>
                      <a:pt x="1269" y="389"/>
                      <a:pt x="1269" y="410"/>
                      <a:pt x="1269" y="431"/>
                    </a:cubicBezTo>
                    <a:cubicBezTo>
                      <a:pt x="1271" y="432"/>
                      <a:pt x="1273" y="433"/>
                      <a:pt x="1276" y="434"/>
                    </a:cubicBezTo>
                    <a:cubicBezTo>
                      <a:pt x="1276" y="461"/>
                      <a:pt x="1276" y="461"/>
                      <a:pt x="1276" y="461"/>
                    </a:cubicBezTo>
                    <a:cubicBezTo>
                      <a:pt x="1273" y="460"/>
                      <a:pt x="1271" y="459"/>
                      <a:pt x="1269" y="458"/>
                    </a:cubicBezTo>
                    <a:cubicBezTo>
                      <a:pt x="1269" y="479"/>
                      <a:pt x="1269" y="500"/>
                      <a:pt x="1269" y="520"/>
                    </a:cubicBezTo>
                    <a:cubicBezTo>
                      <a:pt x="1271" y="521"/>
                      <a:pt x="1273" y="522"/>
                      <a:pt x="1276" y="523"/>
                    </a:cubicBezTo>
                    <a:cubicBezTo>
                      <a:pt x="1276" y="639"/>
                      <a:pt x="1276" y="639"/>
                      <a:pt x="1276" y="639"/>
                    </a:cubicBezTo>
                    <a:cubicBezTo>
                      <a:pt x="1269" y="638"/>
                      <a:pt x="1269" y="638"/>
                      <a:pt x="1269" y="638"/>
                    </a:cubicBezTo>
                    <a:cubicBezTo>
                      <a:pt x="1269" y="658"/>
                      <a:pt x="1269" y="679"/>
                      <a:pt x="1269" y="700"/>
                    </a:cubicBezTo>
                    <a:cubicBezTo>
                      <a:pt x="1276" y="701"/>
                      <a:pt x="1276" y="701"/>
                      <a:pt x="1276" y="701"/>
                    </a:cubicBezTo>
                    <a:cubicBezTo>
                      <a:pt x="1276" y="829"/>
                      <a:pt x="1276" y="829"/>
                      <a:pt x="1276" y="829"/>
                    </a:cubicBezTo>
                    <a:cubicBezTo>
                      <a:pt x="1244" y="829"/>
                      <a:pt x="1244" y="829"/>
                      <a:pt x="1244" y="829"/>
                    </a:cubicBezTo>
                    <a:cubicBezTo>
                      <a:pt x="1244" y="789"/>
                      <a:pt x="1244" y="789"/>
                      <a:pt x="1244" y="789"/>
                    </a:cubicBezTo>
                    <a:cubicBezTo>
                      <a:pt x="1247" y="789"/>
                      <a:pt x="1249" y="789"/>
                      <a:pt x="1251" y="789"/>
                    </a:cubicBezTo>
                    <a:cubicBezTo>
                      <a:pt x="1251" y="768"/>
                      <a:pt x="1251" y="747"/>
                      <a:pt x="1251" y="725"/>
                    </a:cubicBezTo>
                    <a:cubicBezTo>
                      <a:pt x="1249" y="725"/>
                      <a:pt x="1247" y="725"/>
                      <a:pt x="1244" y="725"/>
                    </a:cubicBezTo>
                    <a:cubicBezTo>
                      <a:pt x="1244" y="697"/>
                      <a:pt x="1244" y="697"/>
                      <a:pt x="1244" y="697"/>
                    </a:cubicBezTo>
                    <a:cubicBezTo>
                      <a:pt x="1251" y="698"/>
                      <a:pt x="1251" y="698"/>
                      <a:pt x="1251" y="698"/>
                    </a:cubicBezTo>
                    <a:cubicBezTo>
                      <a:pt x="1251" y="676"/>
                      <a:pt x="1251" y="655"/>
                      <a:pt x="1251" y="634"/>
                    </a:cubicBezTo>
                    <a:cubicBezTo>
                      <a:pt x="1244" y="632"/>
                      <a:pt x="1244" y="632"/>
                      <a:pt x="1244" y="632"/>
                    </a:cubicBezTo>
                    <a:cubicBezTo>
                      <a:pt x="1244" y="604"/>
                      <a:pt x="1244" y="604"/>
                      <a:pt x="1244" y="604"/>
                    </a:cubicBezTo>
                    <a:cubicBezTo>
                      <a:pt x="1247" y="605"/>
                      <a:pt x="1249" y="606"/>
                      <a:pt x="1251" y="606"/>
                    </a:cubicBezTo>
                    <a:cubicBezTo>
                      <a:pt x="1251" y="585"/>
                      <a:pt x="1251" y="564"/>
                      <a:pt x="1251" y="542"/>
                    </a:cubicBezTo>
                    <a:cubicBezTo>
                      <a:pt x="1244" y="540"/>
                      <a:pt x="1244" y="540"/>
                      <a:pt x="1244" y="540"/>
                    </a:cubicBezTo>
                    <a:cubicBezTo>
                      <a:pt x="1244" y="420"/>
                      <a:pt x="1244" y="420"/>
                      <a:pt x="1244" y="420"/>
                    </a:cubicBezTo>
                    <a:cubicBezTo>
                      <a:pt x="1247" y="421"/>
                      <a:pt x="1249" y="422"/>
                      <a:pt x="1251" y="423"/>
                    </a:cubicBezTo>
                    <a:cubicBezTo>
                      <a:pt x="1251" y="402"/>
                      <a:pt x="1251" y="381"/>
                      <a:pt x="1251" y="359"/>
                    </a:cubicBezTo>
                    <a:cubicBezTo>
                      <a:pt x="1244" y="356"/>
                      <a:pt x="1244" y="356"/>
                      <a:pt x="1244" y="356"/>
                    </a:cubicBezTo>
                    <a:lnTo>
                      <a:pt x="1244" y="230"/>
                    </a:lnTo>
                    <a:close/>
                    <a:moveTo>
                      <a:pt x="1092" y="132"/>
                    </a:moveTo>
                    <a:cubicBezTo>
                      <a:pt x="1128" y="155"/>
                      <a:pt x="1128" y="155"/>
                      <a:pt x="1128" y="155"/>
                    </a:cubicBezTo>
                    <a:cubicBezTo>
                      <a:pt x="1128" y="324"/>
                      <a:pt x="1128" y="324"/>
                      <a:pt x="1128" y="324"/>
                    </a:cubicBezTo>
                    <a:cubicBezTo>
                      <a:pt x="1218" y="213"/>
                      <a:pt x="1218" y="213"/>
                      <a:pt x="1218" y="213"/>
                    </a:cubicBezTo>
                    <a:cubicBezTo>
                      <a:pt x="1244" y="230"/>
                      <a:pt x="1244" y="230"/>
                      <a:pt x="1244" y="230"/>
                    </a:cubicBezTo>
                    <a:cubicBezTo>
                      <a:pt x="1244" y="356"/>
                      <a:pt x="1244" y="356"/>
                      <a:pt x="1244" y="356"/>
                    </a:cubicBezTo>
                    <a:cubicBezTo>
                      <a:pt x="1237" y="352"/>
                      <a:pt x="1237" y="352"/>
                      <a:pt x="1237" y="352"/>
                    </a:cubicBezTo>
                    <a:cubicBezTo>
                      <a:pt x="1237" y="374"/>
                      <a:pt x="1237" y="395"/>
                      <a:pt x="1237" y="417"/>
                    </a:cubicBezTo>
                    <a:cubicBezTo>
                      <a:pt x="1240" y="418"/>
                      <a:pt x="1242" y="419"/>
                      <a:pt x="1244" y="420"/>
                    </a:cubicBezTo>
                    <a:cubicBezTo>
                      <a:pt x="1244" y="540"/>
                      <a:pt x="1244" y="540"/>
                      <a:pt x="1244" y="540"/>
                    </a:cubicBezTo>
                    <a:cubicBezTo>
                      <a:pt x="1237" y="538"/>
                      <a:pt x="1237" y="538"/>
                      <a:pt x="1237" y="538"/>
                    </a:cubicBezTo>
                    <a:cubicBezTo>
                      <a:pt x="1237" y="560"/>
                      <a:pt x="1237" y="581"/>
                      <a:pt x="1237" y="603"/>
                    </a:cubicBezTo>
                    <a:cubicBezTo>
                      <a:pt x="1240" y="603"/>
                      <a:pt x="1242" y="604"/>
                      <a:pt x="1244" y="604"/>
                    </a:cubicBezTo>
                    <a:cubicBezTo>
                      <a:pt x="1244" y="632"/>
                      <a:pt x="1244" y="632"/>
                      <a:pt x="1244" y="632"/>
                    </a:cubicBezTo>
                    <a:cubicBezTo>
                      <a:pt x="1237" y="631"/>
                      <a:pt x="1237" y="631"/>
                      <a:pt x="1237" y="631"/>
                    </a:cubicBezTo>
                    <a:cubicBezTo>
                      <a:pt x="1237" y="652"/>
                      <a:pt x="1237" y="674"/>
                      <a:pt x="1237" y="696"/>
                    </a:cubicBezTo>
                    <a:cubicBezTo>
                      <a:pt x="1244" y="697"/>
                      <a:pt x="1244" y="697"/>
                      <a:pt x="1244" y="697"/>
                    </a:cubicBezTo>
                    <a:cubicBezTo>
                      <a:pt x="1244" y="725"/>
                      <a:pt x="1244" y="725"/>
                      <a:pt x="1244" y="725"/>
                    </a:cubicBezTo>
                    <a:cubicBezTo>
                      <a:pt x="1242" y="724"/>
                      <a:pt x="1240" y="724"/>
                      <a:pt x="1237" y="724"/>
                    </a:cubicBezTo>
                    <a:cubicBezTo>
                      <a:pt x="1237" y="745"/>
                      <a:pt x="1237" y="767"/>
                      <a:pt x="1237" y="788"/>
                    </a:cubicBezTo>
                    <a:cubicBezTo>
                      <a:pt x="1240" y="789"/>
                      <a:pt x="1242" y="789"/>
                      <a:pt x="1244" y="789"/>
                    </a:cubicBezTo>
                    <a:cubicBezTo>
                      <a:pt x="1244" y="829"/>
                      <a:pt x="1244" y="829"/>
                      <a:pt x="1244" y="829"/>
                    </a:cubicBezTo>
                    <a:cubicBezTo>
                      <a:pt x="1092" y="829"/>
                      <a:pt x="1092" y="829"/>
                      <a:pt x="1092" y="829"/>
                    </a:cubicBezTo>
                    <a:cubicBezTo>
                      <a:pt x="1092" y="782"/>
                      <a:pt x="1092" y="782"/>
                      <a:pt x="1092" y="782"/>
                    </a:cubicBezTo>
                    <a:cubicBezTo>
                      <a:pt x="1095" y="782"/>
                      <a:pt x="1098" y="782"/>
                      <a:pt x="1102" y="783"/>
                    </a:cubicBezTo>
                    <a:cubicBezTo>
                      <a:pt x="1102" y="758"/>
                      <a:pt x="1102" y="733"/>
                      <a:pt x="1102" y="709"/>
                    </a:cubicBezTo>
                    <a:cubicBezTo>
                      <a:pt x="1098" y="708"/>
                      <a:pt x="1095" y="708"/>
                      <a:pt x="1092" y="707"/>
                    </a:cubicBezTo>
                    <a:cubicBezTo>
                      <a:pt x="1092" y="675"/>
                      <a:pt x="1092" y="675"/>
                      <a:pt x="1092" y="675"/>
                    </a:cubicBezTo>
                    <a:cubicBezTo>
                      <a:pt x="1102" y="676"/>
                      <a:pt x="1102" y="676"/>
                      <a:pt x="1102" y="676"/>
                    </a:cubicBezTo>
                    <a:cubicBezTo>
                      <a:pt x="1102" y="652"/>
                      <a:pt x="1102" y="627"/>
                      <a:pt x="1102" y="602"/>
                    </a:cubicBezTo>
                    <a:cubicBezTo>
                      <a:pt x="1098" y="602"/>
                      <a:pt x="1095" y="601"/>
                      <a:pt x="1092" y="600"/>
                    </a:cubicBezTo>
                    <a:cubicBezTo>
                      <a:pt x="1092" y="568"/>
                      <a:pt x="1092" y="568"/>
                      <a:pt x="1092" y="568"/>
                    </a:cubicBezTo>
                    <a:cubicBezTo>
                      <a:pt x="1095" y="569"/>
                      <a:pt x="1098" y="569"/>
                      <a:pt x="1102" y="570"/>
                    </a:cubicBezTo>
                    <a:cubicBezTo>
                      <a:pt x="1102" y="545"/>
                      <a:pt x="1102" y="521"/>
                      <a:pt x="1102" y="496"/>
                    </a:cubicBezTo>
                    <a:cubicBezTo>
                      <a:pt x="1098" y="495"/>
                      <a:pt x="1095" y="494"/>
                      <a:pt x="1092" y="493"/>
                    </a:cubicBezTo>
                    <a:cubicBezTo>
                      <a:pt x="1092" y="460"/>
                      <a:pt x="1092" y="460"/>
                      <a:pt x="1092" y="460"/>
                    </a:cubicBezTo>
                    <a:cubicBezTo>
                      <a:pt x="1102" y="464"/>
                      <a:pt x="1102" y="464"/>
                      <a:pt x="1102" y="464"/>
                    </a:cubicBezTo>
                    <a:cubicBezTo>
                      <a:pt x="1102" y="439"/>
                      <a:pt x="1102" y="414"/>
                      <a:pt x="1102" y="390"/>
                    </a:cubicBezTo>
                    <a:cubicBezTo>
                      <a:pt x="1098" y="388"/>
                      <a:pt x="1095" y="387"/>
                      <a:pt x="1092" y="386"/>
                    </a:cubicBezTo>
                    <a:cubicBezTo>
                      <a:pt x="1092" y="246"/>
                      <a:pt x="1092" y="246"/>
                      <a:pt x="1092" y="246"/>
                    </a:cubicBezTo>
                    <a:cubicBezTo>
                      <a:pt x="1095" y="248"/>
                      <a:pt x="1098" y="249"/>
                      <a:pt x="1102" y="251"/>
                    </a:cubicBezTo>
                    <a:cubicBezTo>
                      <a:pt x="1102" y="227"/>
                      <a:pt x="1102" y="202"/>
                      <a:pt x="1102" y="177"/>
                    </a:cubicBezTo>
                    <a:cubicBezTo>
                      <a:pt x="1092" y="171"/>
                      <a:pt x="1092" y="171"/>
                      <a:pt x="1092" y="171"/>
                    </a:cubicBezTo>
                    <a:lnTo>
                      <a:pt x="1092" y="132"/>
                    </a:lnTo>
                    <a:close/>
                    <a:moveTo>
                      <a:pt x="1050" y="105"/>
                    </a:moveTo>
                    <a:cubicBezTo>
                      <a:pt x="1092" y="132"/>
                      <a:pt x="1092" y="132"/>
                      <a:pt x="1092" y="132"/>
                    </a:cubicBezTo>
                    <a:cubicBezTo>
                      <a:pt x="1092" y="171"/>
                      <a:pt x="1092" y="171"/>
                      <a:pt x="1092" y="171"/>
                    </a:cubicBezTo>
                    <a:cubicBezTo>
                      <a:pt x="1082" y="165"/>
                      <a:pt x="1082" y="165"/>
                      <a:pt x="1082" y="165"/>
                    </a:cubicBezTo>
                    <a:cubicBezTo>
                      <a:pt x="1082" y="191"/>
                      <a:pt x="1082" y="216"/>
                      <a:pt x="1082" y="241"/>
                    </a:cubicBezTo>
                    <a:cubicBezTo>
                      <a:pt x="1086" y="243"/>
                      <a:pt x="1089" y="244"/>
                      <a:pt x="1092" y="246"/>
                    </a:cubicBezTo>
                    <a:cubicBezTo>
                      <a:pt x="1092" y="386"/>
                      <a:pt x="1092" y="386"/>
                      <a:pt x="1092" y="386"/>
                    </a:cubicBezTo>
                    <a:cubicBezTo>
                      <a:pt x="1089" y="384"/>
                      <a:pt x="1086" y="383"/>
                      <a:pt x="1082" y="382"/>
                    </a:cubicBezTo>
                    <a:cubicBezTo>
                      <a:pt x="1082" y="407"/>
                      <a:pt x="1082" y="432"/>
                      <a:pt x="1082" y="457"/>
                    </a:cubicBezTo>
                    <a:cubicBezTo>
                      <a:pt x="1092" y="460"/>
                      <a:pt x="1092" y="460"/>
                      <a:pt x="1092" y="460"/>
                    </a:cubicBezTo>
                    <a:cubicBezTo>
                      <a:pt x="1092" y="493"/>
                      <a:pt x="1092" y="493"/>
                      <a:pt x="1092" y="493"/>
                    </a:cubicBezTo>
                    <a:cubicBezTo>
                      <a:pt x="1089" y="492"/>
                      <a:pt x="1086" y="491"/>
                      <a:pt x="1082" y="490"/>
                    </a:cubicBezTo>
                    <a:cubicBezTo>
                      <a:pt x="1082" y="515"/>
                      <a:pt x="1082" y="540"/>
                      <a:pt x="1082" y="565"/>
                    </a:cubicBezTo>
                    <a:cubicBezTo>
                      <a:pt x="1086" y="566"/>
                      <a:pt x="1089" y="567"/>
                      <a:pt x="1092" y="568"/>
                    </a:cubicBezTo>
                    <a:cubicBezTo>
                      <a:pt x="1092" y="600"/>
                      <a:pt x="1092" y="600"/>
                      <a:pt x="1092" y="600"/>
                    </a:cubicBezTo>
                    <a:cubicBezTo>
                      <a:pt x="1089" y="600"/>
                      <a:pt x="1086" y="599"/>
                      <a:pt x="1082" y="598"/>
                    </a:cubicBezTo>
                    <a:cubicBezTo>
                      <a:pt x="1082" y="623"/>
                      <a:pt x="1082" y="649"/>
                      <a:pt x="1082" y="674"/>
                    </a:cubicBezTo>
                    <a:cubicBezTo>
                      <a:pt x="1092" y="675"/>
                      <a:pt x="1092" y="675"/>
                      <a:pt x="1092" y="675"/>
                    </a:cubicBezTo>
                    <a:cubicBezTo>
                      <a:pt x="1092" y="707"/>
                      <a:pt x="1092" y="707"/>
                      <a:pt x="1092" y="707"/>
                    </a:cubicBezTo>
                    <a:cubicBezTo>
                      <a:pt x="1089" y="707"/>
                      <a:pt x="1086" y="707"/>
                      <a:pt x="1082" y="706"/>
                    </a:cubicBezTo>
                    <a:cubicBezTo>
                      <a:pt x="1082" y="732"/>
                      <a:pt x="1082" y="757"/>
                      <a:pt x="1082" y="782"/>
                    </a:cubicBezTo>
                    <a:cubicBezTo>
                      <a:pt x="1086" y="782"/>
                      <a:pt x="1089" y="782"/>
                      <a:pt x="1092" y="782"/>
                    </a:cubicBezTo>
                    <a:cubicBezTo>
                      <a:pt x="1092" y="829"/>
                      <a:pt x="1092" y="829"/>
                      <a:pt x="1092" y="829"/>
                    </a:cubicBezTo>
                    <a:cubicBezTo>
                      <a:pt x="1050" y="829"/>
                      <a:pt x="1050" y="829"/>
                      <a:pt x="1050" y="829"/>
                    </a:cubicBezTo>
                    <a:cubicBezTo>
                      <a:pt x="1050" y="669"/>
                      <a:pt x="1050" y="669"/>
                      <a:pt x="1050" y="669"/>
                    </a:cubicBezTo>
                    <a:cubicBezTo>
                      <a:pt x="1059" y="670"/>
                      <a:pt x="1059" y="670"/>
                      <a:pt x="1059" y="670"/>
                    </a:cubicBezTo>
                    <a:cubicBezTo>
                      <a:pt x="1059" y="645"/>
                      <a:pt x="1059" y="619"/>
                      <a:pt x="1059" y="593"/>
                    </a:cubicBezTo>
                    <a:cubicBezTo>
                      <a:pt x="1056" y="593"/>
                      <a:pt x="1053" y="592"/>
                      <a:pt x="1050" y="591"/>
                    </a:cubicBezTo>
                    <a:cubicBezTo>
                      <a:pt x="1050" y="335"/>
                      <a:pt x="1050" y="335"/>
                      <a:pt x="1050" y="335"/>
                    </a:cubicBezTo>
                    <a:cubicBezTo>
                      <a:pt x="1059" y="339"/>
                      <a:pt x="1059" y="339"/>
                      <a:pt x="1059" y="339"/>
                    </a:cubicBezTo>
                    <a:cubicBezTo>
                      <a:pt x="1059" y="313"/>
                      <a:pt x="1059" y="288"/>
                      <a:pt x="1059" y="262"/>
                    </a:cubicBezTo>
                    <a:cubicBezTo>
                      <a:pt x="1050" y="257"/>
                      <a:pt x="1050" y="257"/>
                      <a:pt x="1050" y="257"/>
                    </a:cubicBezTo>
                    <a:lnTo>
                      <a:pt x="1050" y="105"/>
                    </a:lnTo>
                    <a:close/>
                    <a:moveTo>
                      <a:pt x="1007" y="78"/>
                    </a:moveTo>
                    <a:cubicBezTo>
                      <a:pt x="1050" y="105"/>
                      <a:pt x="1050" y="105"/>
                      <a:pt x="1050" y="105"/>
                    </a:cubicBezTo>
                    <a:cubicBezTo>
                      <a:pt x="1050" y="257"/>
                      <a:pt x="1050" y="257"/>
                      <a:pt x="1050" y="257"/>
                    </a:cubicBezTo>
                    <a:cubicBezTo>
                      <a:pt x="1040" y="252"/>
                      <a:pt x="1040" y="252"/>
                      <a:pt x="1040" y="252"/>
                    </a:cubicBezTo>
                    <a:cubicBezTo>
                      <a:pt x="1040" y="278"/>
                      <a:pt x="1040" y="304"/>
                      <a:pt x="1040" y="330"/>
                    </a:cubicBezTo>
                    <a:cubicBezTo>
                      <a:pt x="1050" y="335"/>
                      <a:pt x="1050" y="335"/>
                      <a:pt x="1050" y="335"/>
                    </a:cubicBezTo>
                    <a:cubicBezTo>
                      <a:pt x="1050" y="591"/>
                      <a:pt x="1050" y="591"/>
                      <a:pt x="1050" y="591"/>
                    </a:cubicBezTo>
                    <a:cubicBezTo>
                      <a:pt x="1046" y="591"/>
                      <a:pt x="1043" y="590"/>
                      <a:pt x="1040" y="589"/>
                    </a:cubicBezTo>
                    <a:cubicBezTo>
                      <a:pt x="1040" y="615"/>
                      <a:pt x="1040" y="641"/>
                      <a:pt x="1040" y="668"/>
                    </a:cubicBezTo>
                    <a:cubicBezTo>
                      <a:pt x="1050" y="669"/>
                      <a:pt x="1050" y="669"/>
                      <a:pt x="1050" y="669"/>
                    </a:cubicBezTo>
                    <a:cubicBezTo>
                      <a:pt x="1050" y="829"/>
                      <a:pt x="1050" y="829"/>
                      <a:pt x="1050" y="829"/>
                    </a:cubicBezTo>
                    <a:cubicBezTo>
                      <a:pt x="1007" y="829"/>
                      <a:pt x="1007" y="829"/>
                      <a:pt x="1007" y="829"/>
                    </a:cubicBezTo>
                    <a:cubicBezTo>
                      <a:pt x="1007" y="779"/>
                      <a:pt x="1007" y="779"/>
                      <a:pt x="1007" y="779"/>
                    </a:cubicBezTo>
                    <a:cubicBezTo>
                      <a:pt x="1010" y="779"/>
                      <a:pt x="1014" y="779"/>
                      <a:pt x="1017" y="779"/>
                    </a:cubicBezTo>
                    <a:cubicBezTo>
                      <a:pt x="1017" y="752"/>
                      <a:pt x="1017" y="726"/>
                      <a:pt x="1017" y="699"/>
                    </a:cubicBezTo>
                    <a:cubicBezTo>
                      <a:pt x="1014" y="699"/>
                      <a:pt x="1010" y="698"/>
                      <a:pt x="1007" y="698"/>
                    </a:cubicBezTo>
                    <a:cubicBezTo>
                      <a:pt x="1007" y="663"/>
                      <a:pt x="1007" y="663"/>
                      <a:pt x="1007" y="663"/>
                    </a:cubicBezTo>
                    <a:cubicBezTo>
                      <a:pt x="1017" y="664"/>
                      <a:pt x="1017" y="664"/>
                      <a:pt x="1017" y="664"/>
                    </a:cubicBezTo>
                    <a:cubicBezTo>
                      <a:pt x="1017" y="638"/>
                      <a:pt x="1017" y="611"/>
                      <a:pt x="1017" y="584"/>
                    </a:cubicBezTo>
                    <a:cubicBezTo>
                      <a:pt x="1007" y="582"/>
                      <a:pt x="1007" y="582"/>
                      <a:pt x="1007" y="582"/>
                    </a:cubicBezTo>
                    <a:cubicBezTo>
                      <a:pt x="1007" y="547"/>
                      <a:pt x="1007" y="547"/>
                      <a:pt x="1007" y="547"/>
                    </a:cubicBezTo>
                    <a:cubicBezTo>
                      <a:pt x="1010" y="548"/>
                      <a:pt x="1014" y="549"/>
                      <a:pt x="1017" y="550"/>
                    </a:cubicBezTo>
                    <a:cubicBezTo>
                      <a:pt x="1017" y="523"/>
                      <a:pt x="1017" y="496"/>
                      <a:pt x="1017" y="470"/>
                    </a:cubicBezTo>
                    <a:cubicBezTo>
                      <a:pt x="1007" y="467"/>
                      <a:pt x="1007" y="467"/>
                      <a:pt x="1007" y="467"/>
                    </a:cubicBezTo>
                    <a:cubicBezTo>
                      <a:pt x="1007" y="316"/>
                      <a:pt x="1007" y="316"/>
                      <a:pt x="1007" y="316"/>
                    </a:cubicBezTo>
                    <a:cubicBezTo>
                      <a:pt x="1010" y="317"/>
                      <a:pt x="1014" y="319"/>
                      <a:pt x="1017" y="320"/>
                    </a:cubicBezTo>
                    <a:cubicBezTo>
                      <a:pt x="1017" y="294"/>
                      <a:pt x="1017" y="267"/>
                      <a:pt x="1017" y="240"/>
                    </a:cubicBezTo>
                    <a:cubicBezTo>
                      <a:pt x="1007" y="235"/>
                      <a:pt x="1007" y="235"/>
                      <a:pt x="1007" y="235"/>
                    </a:cubicBezTo>
                    <a:lnTo>
                      <a:pt x="1007" y="78"/>
                    </a:lnTo>
                    <a:close/>
                    <a:moveTo>
                      <a:pt x="965" y="50"/>
                    </a:moveTo>
                    <a:cubicBezTo>
                      <a:pt x="1007" y="78"/>
                      <a:pt x="1007" y="78"/>
                      <a:pt x="1007" y="78"/>
                    </a:cubicBezTo>
                    <a:cubicBezTo>
                      <a:pt x="1007" y="235"/>
                      <a:pt x="1007" y="235"/>
                      <a:pt x="1007" y="235"/>
                    </a:cubicBezTo>
                    <a:cubicBezTo>
                      <a:pt x="998" y="231"/>
                      <a:pt x="998" y="231"/>
                      <a:pt x="998" y="231"/>
                    </a:cubicBezTo>
                    <a:cubicBezTo>
                      <a:pt x="998" y="258"/>
                      <a:pt x="998" y="285"/>
                      <a:pt x="998" y="312"/>
                    </a:cubicBezTo>
                    <a:cubicBezTo>
                      <a:pt x="1001" y="313"/>
                      <a:pt x="1004" y="315"/>
                      <a:pt x="1007" y="316"/>
                    </a:cubicBezTo>
                    <a:cubicBezTo>
                      <a:pt x="1007" y="467"/>
                      <a:pt x="1007" y="467"/>
                      <a:pt x="1007" y="467"/>
                    </a:cubicBezTo>
                    <a:cubicBezTo>
                      <a:pt x="998" y="464"/>
                      <a:pt x="998" y="464"/>
                      <a:pt x="998" y="464"/>
                    </a:cubicBezTo>
                    <a:cubicBezTo>
                      <a:pt x="998" y="491"/>
                      <a:pt x="998" y="518"/>
                      <a:pt x="998" y="545"/>
                    </a:cubicBezTo>
                    <a:cubicBezTo>
                      <a:pt x="1001" y="546"/>
                      <a:pt x="1004" y="547"/>
                      <a:pt x="1007" y="547"/>
                    </a:cubicBezTo>
                    <a:cubicBezTo>
                      <a:pt x="1007" y="582"/>
                      <a:pt x="1007" y="582"/>
                      <a:pt x="1007" y="582"/>
                    </a:cubicBezTo>
                    <a:cubicBezTo>
                      <a:pt x="998" y="580"/>
                      <a:pt x="998" y="580"/>
                      <a:pt x="998" y="580"/>
                    </a:cubicBezTo>
                    <a:cubicBezTo>
                      <a:pt x="998" y="607"/>
                      <a:pt x="998" y="635"/>
                      <a:pt x="998" y="662"/>
                    </a:cubicBezTo>
                    <a:cubicBezTo>
                      <a:pt x="1007" y="663"/>
                      <a:pt x="1007" y="663"/>
                      <a:pt x="1007" y="663"/>
                    </a:cubicBezTo>
                    <a:cubicBezTo>
                      <a:pt x="1007" y="698"/>
                      <a:pt x="1007" y="698"/>
                      <a:pt x="1007" y="698"/>
                    </a:cubicBezTo>
                    <a:cubicBezTo>
                      <a:pt x="1004" y="698"/>
                      <a:pt x="1001" y="697"/>
                      <a:pt x="998" y="697"/>
                    </a:cubicBezTo>
                    <a:cubicBezTo>
                      <a:pt x="998" y="724"/>
                      <a:pt x="998" y="751"/>
                      <a:pt x="998" y="778"/>
                    </a:cubicBezTo>
                    <a:cubicBezTo>
                      <a:pt x="1001" y="778"/>
                      <a:pt x="1004" y="778"/>
                      <a:pt x="1007" y="779"/>
                    </a:cubicBezTo>
                    <a:cubicBezTo>
                      <a:pt x="1007" y="829"/>
                      <a:pt x="1007" y="829"/>
                      <a:pt x="1007" y="829"/>
                    </a:cubicBezTo>
                    <a:cubicBezTo>
                      <a:pt x="965" y="829"/>
                      <a:pt x="965" y="829"/>
                      <a:pt x="965" y="829"/>
                    </a:cubicBezTo>
                    <a:cubicBezTo>
                      <a:pt x="965" y="537"/>
                      <a:pt x="965" y="537"/>
                      <a:pt x="965" y="537"/>
                    </a:cubicBezTo>
                    <a:cubicBezTo>
                      <a:pt x="968" y="538"/>
                      <a:pt x="971" y="539"/>
                      <a:pt x="975" y="539"/>
                    </a:cubicBezTo>
                    <a:cubicBezTo>
                      <a:pt x="975" y="512"/>
                      <a:pt x="975" y="484"/>
                      <a:pt x="975" y="457"/>
                    </a:cubicBezTo>
                    <a:cubicBezTo>
                      <a:pt x="971" y="456"/>
                      <a:pt x="968" y="455"/>
                      <a:pt x="965" y="454"/>
                    </a:cubicBezTo>
                    <a:cubicBezTo>
                      <a:pt x="965" y="417"/>
                      <a:pt x="965" y="417"/>
                      <a:pt x="965" y="417"/>
                    </a:cubicBezTo>
                    <a:cubicBezTo>
                      <a:pt x="968" y="418"/>
                      <a:pt x="971" y="419"/>
                      <a:pt x="975" y="421"/>
                    </a:cubicBezTo>
                    <a:cubicBezTo>
                      <a:pt x="975" y="393"/>
                      <a:pt x="975" y="365"/>
                      <a:pt x="975" y="338"/>
                    </a:cubicBezTo>
                    <a:cubicBezTo>
                      <a:pt x="971" y="336"/>
                      <a:pt x="968" y="335"/>
                      <a:pt x="965" y="334"/>
                    </a:cubicBezTo>
                    <a:cubicBezTo>
                      <a:pt x="965" y="178"/>
                      <a:pt x="965" y="178"/>
                      <a:pt x="965" y="178"/>
                    </a:cubicBezTo>
                    <a:cubicBezTo>
                      <a:pt x="968" y="179"/>
                      <a:pt x="971" y="181"/>
                      <a:pt x="975" y="183"/>
                    </a:cubicBezTo>
                    <a:cubicBezTo>
                      <a:pt x="975" y="155"/>
                      <a:pt x="975" y="128"/>
                      <a:pt x="975" y="100"/>
                    </a:cubicBezTo>
                    <a:cubicBezTo>
                      <a:pt x="971" y="98"/>
                      <a:pt x="968" y="96"/>
                      <a:pt x="965" y="94"/>
                    </a:cubicBezTo>
                    <a:lnTo>
                      <a:pt x="965" y="50"/>
                    </a:lnTo>
                    <a:close/>
                    <a:moveTo>
                      <a:pt x="923" y="23"/>
                    </a:moveTo>
                    <a:cubicBezTo>
                      <a:pt x="965" y="50"/>
                      <a:pt x="965" y="50"/>
                      <a:pt x="965" y="50"/>
                    </a:cubicBezTo>
                    <a:cubicBezTo>
                      <a:pt x="965" y="94"/>
                      <a:pt x="965" y="94"/>
                      <a:pt x="965" y="94"/>
                    </a:cubicBezTo>
                    <a:cubicBezTo>
                      <a:pt x="962" y="92"/>
                      <a:pt x="959" y="90"/>
                      <a:pt x="955" y="88"/>
                    </a:cubicBezTo>
                    <a:cubicBezTo>
                      <a:pt x="955" y="116"/>
                      <a:pt x="955" y="144"/>
                      <a:pt x="955" y="172"/>
                    </a:cubicBezTo>
                    <a:cubicBezTo>
                      <a:pt x="959" y="174"/>
                      <a:pt x="962" y="176"/>
                      <a:pt x="965" y="178"/>
                    </a:cubicBezTo>
                    <a:cubicBezTo>
                      <a:pt x="965" y="334"/>
                      <a:pt x="965" y="334"/>
                      <a:pt x="965" y="334"/>
                    </a:cubicBezTo>
                    <a:cubicBezTo>
                      <a:pt x="962" y="333"/>
                      <a:pt x="959" y="331"/>
                      <a:pt x="955" y="330"/>
                    </a:cubicBezTo>
                    <a:cubicBezTo>
                      <a:pt x="955" y="358"/>
                      <a:pt x="955" y="386"/>
                      <a:pt x="955" y="414"/>
                    </a:cubicBezTo>
                    <a:cubicBezTo>
                      <a:pt x="959" y="415"/>
                      <a:pt x="962" y="416"/>
                      <a:pt x="965" y="417"/>
                    </a:cubicBezTo>
                    <a:cubicBezTo>
                      <a:pt x="965" y="454"/>
                      <a:pt x="965" y="454"/>
                      <a:pt x="965" y="454"/>
                    </a:cubicBezTo>
                    <a:cubicBezTo>
                      <a:pt x="962" y="453"/>
                      <a:pt x="959" y="452"/>
                      <a:pt x="955" y="451"/>
                    </a:cubicBezTo>
                    <a:cubicBezTo>
                      <a:pt x="955" y="479"/>
                      <a:pt x="955" y="507"/>
                      <a:pt x="955" y="535"/>
                    </a:cubicBezTo>
                    <a:cubicBezTo>
                      <a:pt x="959" y="536"/>
                      <a:pt x="962" y="536"/>
                      <a:pt x="965" y="537"/>
                    </a:cubicBezTo>
                    <a:cubicBezTo>
                      <a:pt x="965" y="829"/>
                      <a:pt x="965" y="829"/>
                      <a:pt x="965" y="829"/>
                    </a:cubicBezTo>
                    <a:cubicBezTo>
                      <a:pt x="923" y="829"/>
                      <a:pt x="923" y="829"/>
                      <a:pt x="923" y="829"/>
                    </a:cubicBezTo>
                    <a:cubicBezTo>
                      <a:pt x="923" y="775"/>
                      <a:pt x="923" y="775"/>
                      <a:pt x="923" y="775"/>
                    </a:cubicBezTo>
                    <a:cubicBezTo>
                      <a:pt x="926" y="775"/>
                      <a:pt x="929" y="775"/>
                      <a:pt x="932" y="775"/>
                    </a:cubicBezTo>
                    <a:cubicBezTo>
                      <a:pt x="932" y="747"/>
                      <a:pt x="932" y="718"/>
                      <a:pt x="932" y="690"/>
                    </a:cubicBezTo>
                    <a:cubicBezTo>
                      <a:pt x="929" y="689"/>
                      <a:pt x="926" y="689"/>
                      <a:pt x="923" y="688"/>
                    </a:cubicBezTo>
                    <a:cubicBezTo>
                      <a:pt x="923" y="527"/>
                      <a:pt x="923" y="527"/>
                      <a:pt x="923" y="527"/>
                    </a:cubicBezTo>
                    <a:cubicBezTo>
                      <a:pt x="926" y="528"/>
                      <a:pt x="929" y="528"/>
                      <a:pt x="932" y="529"/>
                    </a:cubicBezTo>
                    <a:cubicBezTo>
                      <a:pt x="932" y="501"/>
                      <a:pt x="932" y="472"/>
                      <a:pt x="932" y="443"/>
                    </a:cubicBezTo>
                    <a:cubicBezTo>
                      <a:pt x="923" y="440"/>
                      <a:pt x="923" y="440"/>
                      <a:pt x="923" y="440"/>
                    </a:cubicBezTo>
                    <a:cubicBezTo>
                      <a:pt x="923" y="279"/>
                      <a:pt x="923" y="279"/>
                      <a:pt x="923" y="279"/>
                    </a:cubicBezTo>
                    <a:cubicBezTo>
                      <a:pt x="926" y="280"/>
                      <a:pt x="929" y="282"/>
                      <a:pt x="932" y="283"/>
                    </a:cubicBezTo>
                    <a:cubicBezTo>
                      <a:pt x="932" y="254"/>
                      <a:pt x="932" y="226"/>
                      <a:pt x="932" y="197"/>
                    </a:cubicBezTo>
                    <a:cubicBezTo>
                      <a:pt x="923" y="192"/>
                      <a:pt x="923" y="192"/>
                      <a:pt x="923" y="192"/>
                    </a:cubicBezTo>
                    <a:lnTo>
                      <a:pt x="923" y="23"/>
                    </a:lnTo>
                    <a:close/>
                    <a:moveTo>
                      <a:pt x="851" y="23"/>
                    </a:moveTo>
                    <a:cubicBezTo>
                      <a:pt x="887" y="0"/>
                      <a:pt x="887" y="0"/>
                      <a:pt x="887" y="0"/>
                    </a:cubicBezTo>
                    <a:cubicBezTo>
                      <a:pt x="923" y="23"/>
                      <a:pt x="923" y="23"/>
                      <a:pt x="923" y="23"/>
                    </a:cubicBezTo>
                    <a:cubicBezTo>
                      <a:pt x="923" y="192"/>
                      <a:pt x="923" y="192"/>
                      <a:pt x="923" y="192"/>
                    </a:cubicBezTo>
                    <a:cubicBezTo>
                      <a:pt x="913" y="188"/>
                      <a:pt x="913" y="188"/>
                      <a:pt x="913" y="188"/>
                    </a:cubicBezTo>
                    <a:cubicBezTo>
                      <a:pt x="913" y="217"/>
                      <a:pt x="913" y="246"/>
                      <a:pt x="913" y="275"/>
                    </a:cubicBezTo>
                    <a:cubicBezTo>
                      <a:pt x="916" y="276"/>
                      <a:pt x="919" y="277"/>
                      <a:pt x="923" y="279"/>
                    </a:cubicBezTo>
                    <a:cubicBezTo>
                      <a:pt x="923" y="440"/>
                      <a:pt x="923" y="440"/>
                      <a:pt x="923" y="440"/>
                    </a:cubicBezTo>
                    <a:cubicBezTo>
                      <a:pt x="913" y="438"/>
                      <a:pt x="913" y="438"/>
                      <a:pt x="913" y="438"/>
                    </a:cubicBezTo>
                    <a:cubicBezTo>
                      <a:pt x="913" y="467"/>
                      <a:pt x="913" y="496"/>
                      <a:pt x="913" y="525"/>
                    </a:cubicBezTo>
                    <a:cubicBezTo>
                      <a:pt x="916" y="525"/>
                      <a:pt x="919" y="526"/>
                      <a:pt x="923" y="527"/>
                    </a:cubicBezTo>
                    <a:cubicBezTo>
                      <a:pt x="923" y="688"/>
                      <a:pt x="923" y="688"/>
                      <a:pt x="923" y="688"/>
                    </a:cubicBezTo>
                    <a:cubicBezTo>
                      <a:pt x="919" y="688"/>
                      <a:pt x="916" y="688"/>
                      <a:pt x="913" y="687"/>
                    </a:cubicBezTo>
                    <a:cubicBezTo>
                      <a:pt x="913" y="716"/>
                      <a:pt x="913" y="745"/>
                      <a:pt x="913" y="774"/>
                    </a:cubicBezTo>
                    <a:cubicBezTo>
                      <a:pt x="916" y="775"/>
                      <a:pt x="919" y="775"/>
                      <a:pt x="923" y="775"/>
                    </a:cubicBezTo>
                    <a:cubicBezTo>
                      <a:pt x="923" y="829"/>
                      <a:pt x="923" y="829"/>
                      <a:pt x="923" y="829"/>
                    </a:cubicBezTo>
                    <a:cubicBezTo>
                      <a:pt x="851" y="829"/>
                      <a:pt x="851" y="829"/>
                      <a:pt x="851" y="829"/>
                    </a:cubicBezTo>
                    <a:cubicBezTo>
                      <a:pt x="851" y="775"/>
                      <a:pt x="851" y="775"/>
                      <a:pt x="851" y="775"/>
                    </a:cubicBezTo>
                    <a:cubicBezTo>
                      <a:pt x="854" y="775"/>
                      <a:pt x="857" y="775"/>
                      <a:pt x="860" y="774"/>
                    </a:cubicBezTo>
                    <a:cubicBezTo>
                      <a:pt x="860" y="745"/>
                      <a:pt x="860" y="716"/>
                      <a:pt x="860" y="687"/>
                    </a:cubicBezTo>
                    <a:cubicBezTo>
                      <a:pt x="857" y="688"/>
                      <a:pt x="854" y="688"/>
                      <a:pt x="851" y="688"/>
                    </a:cubicBezTo>
                    <a:cubicBezTo>
                      <a:pt x="851" y="527"/>
                      <a:pt x="851" y="527"/>
                      <a:pt x="851" y="527"/>
                    </a:cubicBezTo>
                    <a:cubicBezTo>
                      <a:pt x="854" y="526"/>
                      <a:pt x="857" y="525"/>
                      <a:pt x="860" y="525"/>
                    </a:cubicBezTo>
                    <a:cubicBezTo>
                      <a:pt x="860" y="496"/>
                      <a:pt x="860" y="467"/>
                      <a:pt x="860" y="438"/>
                    </a:cubicBezTo>
                    <a:cubicBezTo>
                      <a:pt x="851" y="440"/>
                      <a:pt x="851" y="440"/>
                      <a:pt x="851" y="440"/>
                    </a:cubicBezTo>
                    <a:cubicBezTo>
                      <a:pt x="851" y="403"/>
                      <a:pt x="851" y="403"/>
                      <a:pt x="851" y="403"/>
                    </a:cubicBezTo>
                    <a:cubicBezTo>
                      <a:pt x="854" y="402"/>
                      <a:pt x="857" y="401"/>
                      <a:pt x="860" y="400"/>
                    </a:cubicBezTo>
                    <a:cubicBezTo>
                      <a:pt x="860" y="371"/>
                      <a:pt x="860" y="342"/>
                      <a:pt x="860" y="313"/>
                    </a:cubicBezTo>
                    <a:cubicBezTo>
                      <a:pt x="857" y="314"/>
                      <a:pt x="854" y="315"/>
                      <a:pt x="851" y="316"/>
                    </a:cubicBezTo>
                    <a:lnTo>
                      <a:pt x="851" y="23"/>
                    </a:lnTo>
                    <a:close/>
                    <a:moveTo>
                      <a:pt x="808" y="50"/>
                    </a:moveTo>
                    <a:cubicBezTo>
                      <a:pt x="851" y="23"/>
                      <a:pt x="851" y="23"/>
                      <a:pt x="851" y="23"/>
                    </a:cubicBezTo>
                    <a:cubicBezTo>
                      <a:pt x="851" y="316"/>
                      <a:pt x="851" y="316"/>
                      <a:pt x="851" y="316"/>
                    </a:cubicBezTo>
                    <a:cubicBezTo>
                      <a:pt x="847" y="318"/>
                      <a:pt x="844" y="319"/>
                      <a:pt x="841" y="320"/>
                    </a:cubicBezTo>
                    <a:cubicBezTo>
                      <a:pt x="841" y="349"/>
                      <a:pt x="841" y="378"/>
                      <a:pt x="841" y="406"/>
                    </a:cubicBezTo>
                    <a:cubicBezTo>
                      <a:pt x="844" y="405"/>
                      <a:pt x="847" y="404"/>
                      <a:pt x="851" y="403"/>
                    </a:cubicBezTo>
                    <a:cubicBezTo>
                      <a:pt x="851" y="440"/>
                      <a:pt x="851" y="440"/>
                      <a:pt x="851" y="440"/>
                    </a:cubicBezTo>
                    <a:cubicBezTo>
                      <a:pt x="841" y="443"/>
                      <a:pt x="841" y="443"/>
                      <a:pt x="841" y="443"/>
                    </a:cubicBezTo>
                    <a:cubicBezTo>
                      <a:pt x="841" y="472"/>
                      <a:pt x="841" y="501"/>
                      <a:pt x="841" y="529"/>
                    </a:cubicBezTo>
                    <a:cubicBezTo>
                      <a:pt x="844" y="528"/>
                      <a:pt x="847" y="528"/>
                      <a:pt x="851" y="527"/>
                    </a:cubicBezTo>
                    <a:cubicBezTo>
                      <a:pt x="851" y="688"/>
                      <a:pt x="851" y="688"/>
                      <a:pt x="851" y="688"/>
                    </a:cubicBezTo>
                    <a:cubicBezTo>
                      <a:pt x="847" y="689"/>
                      <a:pt x="844" y="689"/>
                      <a:pt x="841" y="690"/>
                    </a:cubicBezTo>
                    <a:cubicBezTo>
                      <a:pt x="841" y="718"/>
                      <a:pt x="841" y="747"/>
                      <a:pt x="841" y="775"/>
                    </a:cubicBezTo>
                    <a:cubicBezTo>
                      <a:pt x="844" y="775"/>
                      <a:pt x="847" y="775"/>
                      <a:pt x="851" y="775"/>
                    </a:cubicBezTo>
                    <a:cubicBezTo>
                      <a:pt x="851" y="829"/>
                      <a:pt x="851" y="829"/>
                      <a:pt x="851" y="829"/>
                    </a:cubicBezTo>
                    <a:cubicBezTo>
                      <a:pt x="808" y="829"/>
                      <a:pt x="808" y="829"/>
                      <a:pt x="808" y="829"/>
                    </a:cubicBezTo>
                    <a:cubicBezTo>
                      <a:pt x="808" y="657"/>
                      <a:pt x="808" y="657"/>
                      <a:pt x="808" y="657"/>
                    </a:cubicBezTo>
                    <a:cubicBezTo>
                      <a:pt x="818" y="656"/>
                      <a:pt x="818" y="656"/>
                      <a:pt x="818" y="656"/>
                    </a:cubicBezTo>
                    <a:cubicBezTo>
                      <a:pt x="818" y="627"/>
                      <a:pt x="818" y="600"/>
                      <a:pt x="818" y="571"/>
                    </a:cubicBezTo>
                    <a:cubicBezTo>
                      <a:pt x="808" y="573"/>
                      <a:pt x="808" y="573"/>
                      <a:pt x="808" y="573"/>
                    </a:cubicBezTo>
                    <a:cubicBezTo>
                      <a:pt x="808" y="537"/>
                      <a:pt x="808" y="537"/>
                      <a:pt x="808" y="537"/>
                    </a:cubicBezTo>
                    <a:cubicBezTo>
                      <a:pt x="812" y="536"/>
                      <a:pt x="815" y="536"/>
                      <a:pt x="818" y="535"/>
                    </a:cubicBezTo>
                    <a:cubicBezTo>
                      <a:pt x="818" y="507"/>
                      <a:pt x="818" y="479"/>
                      <a:pt x="818" y="451"/>
                    </a:cubicBezTo>
                    <a:cubicBezTo>
                      <a:pt x="815" y="452"/>
                      <a:pt x="812" y="453"/>
                      <a:pt x="808" y="454"/>
                    </a:cubicBezTo>
                    <a:cubicBezTo>
                      <a:pt x="808" y="297"/>
                      <a:pt x="808" y="297"/>
                      <a:pt x="808" y="297"/>
                    </a:cubicBezTo>
                    <a:cubicBezTo>
                      <a:pt x="812" y="296"/>
                      <a:pt x="815" y="295"/>
                      <a:pt x="818" y="293"/>
                    </a:cubicBezTo>
                    <a:cubicBezTo>
                      <a:pt x="818" y="265"/>
                      <a:pt x="818" y="237"/>
                      <a:pt x="818" y="209"/>
                    </a:cubicBezTo>
                    <a:cubicBezTo>
                      <a:pt x="815" y="211"/>
                      <a:pt x="812" y="212"/>
                      <a:pt x="808" y="214"/>
                    </a:cubicBezTo>
                    <a:lnTo>
                      <a:pt x="808" y="50"/>
                    </a:lnTo>
                    <a:close/>
                    <a:moveTo>
                      <a:pt x="766" y="78"/>
                    </a:moveTo>
                    <a:cubicBezTo>
                      <a:pt x="808" y="50"/>
                      <a:pt x="808" y="50"/>
                      <a:pt x="808" y="50"/>
                    </a:cubicBezTo>
                    <a:cubicBezTo>
                      <a:pt x="808" y="214"/>
                      <a:pt x="808" y="214"/>
                      <a:pt x="808" y="214"/>
                    </a:cubicBezTo>
                    <a:cubicBezTo>
                      <a:pt x="805" y="216"/>
                      <a:pt x="802" y="217"/>
                      <a:pt x="799" y="219"/>
                    </a:cubicBezTo>
                    <a:cubicBezTo>
                      <a:pt x="799" y="246"/>
                      <a:pt x="799" y="274"/>
                      <a:pt x="799" y="302"/>
                    </a:cubicBezTo>
                    <a:cubicBezTo>
                      <a:pt x="802" y="300"/>
                      <a:pt x="805" y="299"/>
                      <a:pt x="808" y="297"/>
                    </a:cubicBezTo>
                    <a:cubicBezTo>
                      <a:pt x="808" y="454"/>
                      <a:pt x="808" y="454"/>
                      <a:pt x="808" y="454"/>
                    </a:cubicBezTo>
                    <a:cubicBezTo>
                      <a:pt x="805" y="455"/>
                      <a:pt x="802" y="456"/>
                      <a:pt x="799" y="457"/>
                    </a:cubicBezTo>
                    <a:cubicBezTo>
                      <a:pt x="799" y="484"/>
                      <a:pt x="799" y="512"/>
                      <a:pt x="799" y="539"/>
                    </a:cubicBezTo>
                    <a:cubicBezTo>
                      <a:pt x="802" y="539"/>
                      <a:pt x="805" y="538"/>
                      <a:pt x="808" y="537"/>
                    </a:cubicBezTo>
                    <a:cubicBezTo>
                      <a:pt x="808" y="573"/>
                      <a:pt x="808" y="573"/>
                      <a:pt x="808" y="573"/>
                    </a:cubicBezTo>
                    <a:cubicBezTo>
                      <a:pt x="799" y="575"/>
                      <a:pt x="799" y="575"/>
                      <a:pt x="799" y="575"/>
                    </a:cubicBezTo>
                    <a:cubicBezTo>
                      <a:pt x="799" y="603"/>
                      <a:pt x="799" y="631"/>
                      <a:pt x="799" y="658"/>
                    </a:cubicBezTo>
                    <a:cubicBezTo>
                      <a:pt x="808" y="657"/>
                      <a:pt x="808" y="657"/>
                      <a:pt x="808" y="657"/>
                    </a:cubicBezTo>
                    <a:cubicBezTo>
                      <a:pt x="808" y="829"/>
                      <a:pt x="808" y="829"/>
                      <a:pt x="808" y="829"/>
                    </a:cubicBezTo>
                    <a:cubicBezTo>
                      <a:pt x="766" y="829"/>
                      <a:pt x="766" y="829"/>
                      <a:pt x="766" y="829"/>
                    </a:cubicBezTo>
                    <a:cubicBezTo>
                      <a:pt x="766" y="779"/>
                      <a:pt x="766" y="779"/>
                      <a:pt x="766" y="779"/>
                    </a:cubicBezTo>
                    <a:cubicBezTo>
                      <a:pt x="769" y="778"/>
                      <a:pt x="772" y="778"/>
                      <a:pt x="776" y="778"/>
                    </a:cubicBezTo>
                    <a:cubicBezTo>
                      <a:pt x="776" y="751"/>
                      <a:pt x="776" y="724"/>
                      <a:pt x="776" y="697"/>
                    </a:cubicBezTo>
                    <a:cubicBezTo>
                      <a:pt x="772" y="697"/>
                      <a:pt x="769" y="698"/>
                      <a:pt x="766" y="698"/>
                    </a:cubicBezTo>
                    <a:cubicBezTo>
                      <a:pt x="766" y="316"/>
                      <a:pt x="766" y="316"/>
                      <a:pt x="766" y="316"/>
                    </a:cubicBezTo>
                    <a:cubicBezTo>
                      <a:pt x="769" y="315"/>
                      <a:pt x="772" y="313"/>
                      <a:pt x="776" y="312"/>
                    </a:cubicBezTo>
                    <a:cubicBezTo>
                      <a:pt x="776" y="285"/>
                      <a:pt x="776" y="258"/>
                      <a:pt x="776" y="231"/>
                    </a:cubicBezTo>
                    <a:cubicBezTo>
                      <a:pt x="766" y="235"/>
                      <a:pt x="766" y="235"/>
                      <a:pt x="766" y="235"/>
                    </a:cubicBezTo>
                    <a:cubicBezTo>
                      <a:pt x="766" y="200"/>
                      <a:pt x="766" y="200"/>
                      <a:pt x="766" y="200"/>
                    </a:cubicBezTo>
                    <a:cubicBezTo>
                      <a:pt x="776" y="195"/>
                      <a:pt x="776" y="195"/>
                      <a:pt x="776" y="195"/>
                    </a:cubicBezTo>
                    <a:cubicBezTo>
                      <a:pt x="776" y="168"/>
                      <a:pt x="776" y="141"/>
                      <a:pt x="776" y="114"/>
                    </a:cubicBezTo>
                    <a:cubicBezTo>
                      <a:pt x="772" y="116"/>
                      <a:pt x="769" y="118"/>
                      <a:pt x="766" y="120"/>
                    </a:cubicBezTo>
                    <a:lnTo>
                      <a:pt x="766" y="78"/>
                    </a:lnTo>
                    <a:close/>
                    <a:moveTo>
                      <a:pt x="724" y="105"/>
                    </a:moveTo>
                    <a:cubicBezTo>
                      <a:pt x="766" y="78"/>
                      <a:pt x="766" y="78"/>
                      <a:pt x="766" y="78"/>
                    </a:cubicBezTo>
                    <a:cubicBezTo>
                      <a:pt x="766" y="120"/>
                      <a:pt x="766" y="120"/>
                      <a:pt x="766" y="120"/>
                    </a:cubicBezTo>
                    <a:cubicBezTo>
                      <a:pt x="763" y="122"/>
                      <a:pt x="760" y="124"/>
                      <a:pt x="756" y="126"/>
                    </a:cubicBezTo>
                    <a:cubicBezTo>
                      <a:pt x="756" y="152"/>
                      <a:pt x="756" y="179"/>
                      <a:pt x="756" y="206"/>
                    </a:cubicBezTo>
                    <a:cubicBezTo>
                      <a:pt x="766" y="200"/>
                      <a:pt x="766" y="200"/>
                      <a:pt x="766" y="200"/>
                    </a:cubicBezTo>
                    <a:cubicBezTo>
                      <a:pt x="766" y="235"/>
                      <a:pt x="766" y="235"/>
                      <a:pt x="766" y="235"/>
                    </a:cubicBezTo>
                    <a:cubicBezTo>
                      <a:pt x="756" y="240"/>
                      <a:pt x="756" y="240"/>
                      <a:pt x="756" y="240"/>
                    </a:cubicBezTo>
                    <a:cubicBezTo>
                      <a:pt x="756" y="267"/>
                      <a:pt x="756" y="294"/>
                      <a:pt x="756" y="320"/>
                    </a:cubicBezTo>
                    <a:cubicBezTo>
                      <a:pt x="760" y="319"/>
                      <a:pt x="763" y="317"/>
                      <a:pt x="766" y="316"/>
                    </a:cubicBezTo>
                    <a:cubicBezTo>
                      <a:pt x="766" y="698"/>
                      <a:pt x="766" y="698"/>
                      <a:pt x="766" y="698"/>
                    </a:cubicBezTo>
                    <a:cubicBezTo>
                      <a:pt x="763" y="698"/>
                      <a:pt x="760" y="699"/>
                      <a:pt x="756" y="699"/>
                    </a:cubicBezTo>
                    <a:cubicBezTo>
                      <a:pt x="756" y="726"/>
                      <a:pt x="756" y="752"/>
                      <a:pt x="756" y="779"/>
                    </a:cubicBezTo>
                    <a:cubicBezTo>
                      <a:pt x="760" y="779"/>
                      <a:pt x="763" y="779"/>
                      <a:pt x="766" y="779"/>
                    </a:cubicBezTo>
                    <a:cubicBezTo>
                      <a:pt x="766" y="829"/>
                      <a:pt x="766" y="829"/>
                      <a:pt x="766" y="829"/>
                    </a:cubicBezTo>
                    <a:cubicBezTo>
                      <a:pt x="724" y="829"/>
                      <a:pt x="724" y="829"/>
                      <a:pt x="724" y="829"/>
                    </a:cubicBezTo>
                    <a:cubicBezTo>
                      <a:pt x="724" y="669"/>
                      <a:pt x="724" y="669"/>
                      <a:pt x="724" y="669"/>
                    </a:cubicBezTo>
                    <a:cubicBezTo>
                      <a:pt x="733" y="668"/>
                      <a:pt x="733" y="668"/>
                      <a:pt x="733" y="668"/>
                    </a:cubicBezTo>
                    <a:cubicBezTo>
                      <a:pt x="733" y="641"/>
                      <a:pt x="733" y="615"/>
                      <a:pt x="733" y="589"/>
                    </a:cubicBezTo>
                    <a:cubicBezTo>
                      <a:pt x="730" y="590"/>
                      <a:pt x="727" y="591"/>
                      <a:pt x="724" y="591"/>
                    </a:cubicBezTo>
                    <a:cubicBezTo>
                      <a:pt x="724" y="446"/>
                      <a:pt x="724" y="446"/>
                      <a:pt x="724" y="446"/>
                    </a:cubicBezTo>
                    <a:cubicBezTo>
                      <a:pt x="727" y="445"/>
                      <a:pt x="730" y="444"/>
                      <a:pt x="733" y="443"/>
                    </a:cubicBezTo>
                    <a:cubicBezTo>
                      <a:pt x="733" y="417"/>
                      <a:pt x="733" y="391"/>
                      <a:pt x="733" y="365"/>
                    </a:cubicBezTo>
                    <a:cubicBezTo>
                      <a:pt x="730" y="366"/>
                      <a:pt x="727" y="367"/>
                      <a:pt x="724" y="368"/>
                    </a:cubicBezTo>
                    <a:lnTo>
                      <a:pt x="724" y="105"/>
                    </a:lnTo>
                    <a:close/>
                    <a:moveTo>
                      <a:pt x="681" y="132"/>
                    </a:moveTo>
                    <a:cubicBezTo>
                      <a:pt x="724" y="105"/>
                      <a:pt x="724" y="105"/>
                      <a:pt x="724" y="105"/>
                    </a:cubicBezTo>
                    <a:cubicBezTo>
                      <a:pt x="724" y="368"/>
                      <a:pt x="724" y="368"/>
                      <a:pt x="724" y="368"/>
                    </a:cubicBezTo>
                    <a:cubicBezTo>
                      <a:pt x="720" y="370"/>
                      <a:pt x="717" y="371"/>
                      <a:pt x="714" y="372"/>
                    </a:cubicBezTo>
                    <a:cubicBezTo>
                      <a:pt x="714" y="398"/>
                      <a:pt x="714" y="424"/>
                      <a:pt x="714" y="449"/>
                    </a:cubicBezTo>
                    <a:cubicBezTo>
                      <a:pt x="717" y="448"/>
                      <a:pt x="720" y="447"/>
                      <a:pt x="724" y="446"/>
                    </a:cubicBezTo>
                    <a:cubicBezTo>
                      <a:pt x="724" y="591"/>
                      <a:pt x="724" y="591"/>
                      <a:pt x="724" y="591"/>
                    </a:cubicBezTo>
                    <a:cubicBezTo>
                      <a:pt x="720" y="592"/>
                      <a:pt x="717" y="593"/>
                      <a:pt x="714" y="593"/>
                    </a:cubicBezTo>
                    <a:cubicBezTo>
                      <a:pt x="714" y="619"/>
                      <a:pt x="714" y="645"/>
                      <a:pt x="714" y="670"/>
                    </a:cubicBezTo>
                    <a:cubicBezTo>
                      <a:pt x="724" y="669"/>
                      <a:pt x="724" y="669"/>
                      <a:pt x="724" y="669"/>
                    </a:cubicBezTo>
                    <a:cubicBezTo>
                      <a:pt x="724" y="829"/>
                      <a:pt x="724" y="829"/>
                      <a:pt x="724" y="829"/>
                    </a:cubicBezTo>
                    <a:cubicBezTo>
                      <a:pt x="681" y="829"/>
                      <a:pt x="681" y="829"/>
                      <a:pt x="681" y="829"/>
                    </a:cubicBezTo>
                    <a:cubicBezTo>
                      <a:pt x="681" y="782"/>
                      <a:pt x="681" y="782"/>
                      <a:pt x="681" y="782"/>
                    </a:cubicBezTo>
                    <a:cubicBezTo>
                      <a:pt x="685" y="782"/>
                      <a:pt x="688" y="782"/>
                      <a:pt x="691" y="782"/>
                    </a:cubicBezTo>
                    <a:cubicBezTo>
                      <a:pt x="691" y="757"/>
                      <a:pt x="691" y="732"/>
                      <a:pt x="691" y="706"/>
                    </a:cubicBezTo>
                    <a:cubicBezTo>
                      <a:pt x="688" y="707"/>
                      <a:pt x="685" y="707"/>
                      <a:pt x="681" y="707"/>
                    </a:cubicBezTo>
                    <a:cubicBezTo>
                      <a:pt x="681" y="675"/>
                      <a:pt x="681" y="675"/>
                      <a:pt x="681" y="675"/>
                    </a:cubicBezTo>
                    <a:cubicBezTo>
                      <a:pt x="691" y="674"/>
                      <a:pt x="691" y="674"/>
                      <a:pt x="691" y="674"/>
                    </a:cubicBezTo>
                    <a:cubicBezTo>
                      <a:pt x="691" y="649"/>
                      <a:pt x="691" y="623"/>
                      <a:pt x="691" y="598"/>
                    </a:cubicBezTo>
                    <a:cubicBezTo>
                      <a:pt x="688" y="599"/>
                      <a:pt x="685" y="600"/>
                      <a:pt x="681" y="600"/>
                    </a:cubicBezTo>
                    <a:cubicBezTo>
                      <a:pt x="681" y="568"/>
                      <a:pt x="681" y="568"/>
                      <a:pt x="681" y="568"/>
                    </a:cubicBezTo>
                    <a:cubicBezTo>
                      <a:pt x="685" y="567"/>
                      <a:pt x="688" y="566"/>
                      <a:pt x="691" y="565"/>
                    </a:cubicBezTo>
                    <a:cubicBezTo>
                      <a:pt x="691" y="540"/>
                      <a:pt x="691" y="515"/>
                      <a:pt x="691" y="490"/>
                    </a:cubicBezTo>
                    <a:cubicBezTo>
                      <a:pt x="688" y="491"/>
                      <a:pt x="685" y="492"/>
                      <a:pt x="681" y="493"/>
                    </a:cubicBezTo>
                    <a:cubicBezTo>
                      <a:pt x="681" y="460"/>
                      <a:pt x="681" y="460"/>
                      <a:pt x="681" y="460"/>
                    </a:cubicBezTo>
                    <a:cubicBezTo>
                      <a:pt x="691" y="457"/>
                      <a:pt x="691" y="457"/>
                      <a:pt x="691" y="457"/>
                    </a:cubicBezTo>
                    <a:cubicBezTo>
                      <a:pt x="691" y="432"/>
                      <a:pt x="691" y="407"/>
                      <a:pt x="691" y="382"/>
                    </a:cubicBezTo>
                    <a:cubicBezTo>
                      <a:pt x="688" y="383"/>
                      <a:pt x="685" y="384"/>
                      <a:pt x="681" y="386"/>
                    </a:cubicBezTo>
                    <a:cubicBezTo>
                      <a:pt x="681" y="353"/>
                      <a:pt x="681" y="353"/>
                      <a:pt x="681" y="353"/>
                    </a:cubicBezTo>
                    <a:cubicBezTo>
                      <a:pt x="691" y="349"/>
                      <a:pt x="691" y="349"/>
                      <a:pt x="691" y="349"/>
                    </a:cubicBezTo>
                    <a:cubicBezTo>
                      <a:pt x="691" y="324"/>
                      <a:pt x="691" y="299"/>
                      <a:pt x="691" y="274"/>
                    </a:cubicBezTo>
                    <a:cubicBezTo>
                      <a:pt x="681" y="279"/>
                      <a:pt x="681" y="279"/>
                      <a:pt x="681" y="279"/>
                    </a:cubicBezTo>
                    <a:cubicBezTo>
                      <a:pt x="681" y="246"/>
                      <a:pt x="681" y="246"/>
                      <a:pt x="681" y="246"/>
                    </a:cubicBezTo>
                    <a:cubicBezTo>
                      <a:pt x="685" y="244"/>
                      <a:pt x="688" y="243"/>
                      <a:pt x="691" y="241"/>
                    </a:cubicBezTo>
                    <a:cubicBezTo>
                      <a:pt x="691" y="216"/>
                      <a:pt x="691" y="191"/>
                      <a:pt x="691" y="165"/>
                    </a:cubicBezTo>
                    <a:cubicBezTo>
                      <a:pt x="681" y="171"/>
                      <a:pt x="681" y="171"/>
                      <a:pt x="681" y="171"/>
                    </a:cubicBezTo>
                    <a:lnTo>
                      <a:pt x="681" y="132"/>
                    </a:lnTo>
                    <a:close/>
                    <a:moveTo>
                      <a:pt x="529" y="230"/>
                    </a:moveTo>
                    <a:cubicBezTo>
                      <a:pt x="556" y="213"/>
                      <a:pt x="556" y="213"/>
                      <a:pt x="556" y="213"/>
                    </a:cubicBezTo>
                    <a:cubicBezTo>
                      <a:pt x="645" y="257"/>
                      <a:pt x="645" y="257"/>
                      <a:pt x="645" y="257"/>
                    </a:cubicBezTo>
                    <a:cubicBezTo>
                      <a:pt x="645" y="155"/>
                      <a:pt x="645" y="155"/>
                      <a:pt x="645" y="155"/>
                    </a:cubicBezTo>
                    <a:cubicBezTo>
                      <a:pt x="681" y="132"/>
                      <a:pt x="681" y="132"/>
                      <a:pt x="681" y="132"/>
                    </a:cubicBezTo>
                    <a:cubicBezTo>
                      <a:pt x="681" y="171"/>
                      <a:pt x="681" y="171"/>
                      <a:pt x="681" y="171"/>
                    </a:cubicBezTo>
                    <a:cubicBezTo>
                      <a:pt x="672" y="177"/>
                      <a:pt x="672" y="177"/>
                      <a:pt x="672" y="177"/>
                    </a:cubicBezTo>
                    <a:cubicBezTo>
                      <a:pt x="672" y="202"/>
                      <a:pt x="672" y="227"/>
                      <a:pt x="672" y="251"/>
                    </a:cubicBezTo>
                    <a:cubicBezTo>
                      <a:pt x="675" y="249"/>
                      <a:pt x="678" y="248"/>
                      <a:pt x="681" y="246"/>
                    </a:cubicBezTo>
                    <a:cubicBezTo>
                      <a:pt x="681" y="279"/>
                      <a:pt x="681" y="279"/>
                      <a:pt x="681" y="279"/>
                    </a:cubicBezTo>
                    <a:cubicBezTo>
                      <a:pt x="672" y="283"/>
                      <a:pt x="672" y="283"/>
                      <a:pt x="672" y="283"/>
                    </a:cubicBezTo>
                    <a:cubicBezTo>
                      <a:pt x="672" y="308"/>
                      <a:pt x="672" y="333"/>
                      <a:pt x="672" y="357"/>
                    </a:cubicBezTo>
                    <a:cubicBezTo>
                      <a:pt x="681" y="353"/>
                      <a:pt x="681" y="353"/>
                      <a:pt x="681" y="353"/>
                    </a:cubicBezTo>
                    <a:cubicBezTo>
                      <a:pt x="681" y="386"/>
                      <a:pt x="681" y="386"/>
                      <a:pt x="681" y="386"/>
                    </a:cubicBezTo>
                    <a:cubicBezTo>
                      <a:pt x="678" y="387"/>
                      <a:pt x="675" y="388"/>
                      <a:pt x="672" y="390"/>
                    </a:cubicBezTo>
                    <a:cubicBezTo>
                      <a:pt x="672" y="414"/>
                      <a:pt x="672" y="439"/>
                      <a:pt x="672" y="464"/>
                    </a:cubicBezTo>
                    <a:cubicBezTo>
                      <a:pt x="681" y="460"/>
                      <a:pt x="681" y="460"/>
                      <a:pt x="681" y="460"/>
                    </a:cubicBezTo>
                    <a:cubicBezTo>
                      <a:pt x="681" y="493"/>
                      <a:pt x="681" y="493"/>
                      <a:pt x="681" y="493"/>
                    </a:cubicBezTo>
                    <a:cubicBezTo>
                      <a:pt x="678" y="494"/>
                      <a:pt x="675" y="495"/>
                      <a:pt x="672" y="496"/>
                    </a:cubicBezTo>
                    <a:cubicBezTo>
                      <a:pt x="672" y="521"/>
                      <a:pt x="672" y="545"/>
                      <a:pt x="672" y="570"/>
                    </a:cubicBezTo>
                    <a:cubicBezTo>
                      <a:pt x="675" y="569"/>
                      <a:pt x="678" y="569"/>
                      <a:pt x="681" y="568"/>
                    </a:cubicBezTo>
                    <a:cubicBezTo>
                      <a:pt x="681" y="600"/>
                      <a:pt x="681" y="600"/>
                      <a:pt x="681" y="600"/>
                    </a:cubicBezTo>
                    <a:cubicBezTo>
                      <a:pt x="678" y="601"/>
                      <a:pt x="675" y="602"/>
                      <a:pt x="672" y="602"/>
                    </a:cubicBezTo>
                    <a:cubicBezTo>
                      <a:pt x="672" y="627"/>
                      <a:pt x="672" y="652"/>
                      <a:pt x="672" y="676"/>
                    </a:cubicBezTo>
                    <a:cubicBezTo>
                      <a:pt x="681" y="675"/>
                      <a:pt x="681" y="675"/>
                      <a:pt x="681" y="675"/>
                    </a:cubicBezTo>
                    <a:cubicBezTo>
                      <a:pt x="681" y="707"/>
                      <a:pt x="681" y="707"/>
                      <a:pt x="681" y="707"/>
                    </a:cubicBezTo>
                    <a:cubicBezTo>
                      <a:pt x="678" y="708"/>
                      <a:pt x="675" y="708"/>
                      <a:pt x="672" y="709"/>
                    </a:cubicBezTo>
                    <a:cubicBezTo>
                      <a:pt x="672" y="733"/>
                      <a:pt x="672" y="758"/>
                      <a:pt x="672" y="783"/>
                    </a:cubicBezTo>
                    <a:cubicBezTo>
                      <a:pt x="675" y="782"/>
                      <a:pt x="678" y="782"/>
                      <a:pt x="681" y="782"/>
                    </a:cubicBezTo>
                    <a:cubicBezTo>
                      <a:pt x="681" y="829"/>
                      <a:pt x="681" y="829"/>
                      <a:pt x="681" y="829"/>
                    </a:cubicBezTo>
                    <a:cubicBezTo>
                      <a:pt x="529" y="829"/>
                      <a:pt x="529" y="829"/>
                      <a:pt x="529" y="829"/>
                    </a:cubicBezTo>
                    <a:cubicBezTo>
                      <a:pt x="529" y="789"/>
                      <a:pt x="529" y="789"/>
                      <a:pt x="529" y="789"/>
                    </a:cubicBezTo>
                    <a:cubicBezTo>
                      <a:pt x="531" y="789"/>
                      <a:pt x="534" y="789"/>
                      <a:pt x="536" y="788"/>
                    </a:cubicBezTo>
                    <a:cubicBezTo>
                      <a:pt x="536" y="767"/>
                      <a:pt x="536" y="745"/>
                      <a:pt x="536" y="724"/>
                    </a:cubicBezTo>
                    <a:cubicBezTo>
                      <a:pt x="534" y="724"/>
                      <a:pt x="531" y="724"/>
                      <a:pt x="529" y="725"/>
                    </a:cubicBezTo>
                    <a:cubicBezTo>
                      <a:pt x="529" y="697"/>
                      <a:pt x="529" y="697"/>
                      <a:pt x="529" y="697"/>
                    </a:cubicBezTo>
                    <a:cubicBezTo>
                      <a:pt x="536" y="696"/>
                      <a:pt x="536" y="696"/>
                      <a:pt x="536" y="696"/>
                    </a:cubicBezTo>
                    <a:cubicBezTo>
                      <a:pt x="536" y="674"/>
                      <a:pt x="536" y="652"/>
                      <a:pt x="536" y="631"/>
                    </a:cubicBezTo>
                    <a:cubicBezTo>
                      <a:pt x="529" y="632"/>
                      <a:pt x="529" y="632"/>
                      <a:pt x="529" y="632"/>
                    </a:cubicBezTo>
                    <a:cubicBezTo>
                      <a:pt x="529" y="604"/>
                      <a:pt x="529" y="604"/>
                      <a:pt x="529" y="604"/>
                    </a:cubicBezTo>
                    <a:cubicBezTo>
                      <a:pt x="531" y="604"/>
                      <a:pt x="534" y="603"/>
                      <a:pt x="536" y="603"/>
                    </a:cubicBezTo>
                    <a:cubicBezTo>
                      <a:pt x="536" y="581"/>
                      <a:pt x="536" y="560"/>
                      <a:pt x="536" y="538"/>
                    </a:cubicBezTo>
                    <a:cubicBezTo>
                      <a:pt x="529" y="540"/>
                      <a:pt x="529" y="540"/>
                      <a:pt x="529" y="540"/>
                    </a:cubicBezTo>
                    <a:cubicBezTo>
                      <a:pt x="529" y="512"/>
                      <a:pt x="529" y="512"/>
                      <a:pt x="529" y="512"/>
                    </a:cubicBezTo>
                    <a:cubicBezTo>
                      <a:pt x="531" y="511"/>
                      <a:pt x="534" y="511"/>
                      <a:pt x="536" y="510"/>
                    </a:cubicBezTo>
                    <a:cubicBezTo>
                      <a:pt x="536" y="488"/>
                      <a:pt x="536" y="467"/>
                      <a:pt x="536" y="445"/>
                    </a:cubicBezTo>
                    <a:cubicBezTo>
                      <a:pt x="534" y="446"/>
                      <a:pt x="531" y="447"/>
                      <a:pt x="529" y="448"/>
                    </a:cubicBezTo>
                    <a:cubicBezTo>
                      <a:pt x="529" y="420"/>
                      <a:pt x="529" y="420"/>
                      <a:pt x="529" y="420"/>
                    </a:cubicBezTo>
                    <a:cubicBezTo>
                      <a:pt x="531" y="419"/>
                      <a:pt x="534" y="418"/>
                      <a:pt x="536" y="417"/>
                    </a:cubicBezTo>
                    <a:cubicBezTo>
                      <a:pt x="536" y="395"/>
                      <a:pt x="536" y="374"/>
                      <a:pt x="536" y="352"/>
                    </a:cubicBezTo>
                    <a:cubicBezTo>
                      <a:pt x="529" y="356"/>
                      <a:pt x="529" y="356"/>
                      <a:pt x="529" y="356"/>
                    </a:cubicBezTo>
                    <a:cubicBezTo>
                      <a:pt x="529" y="328"/>
                      <a:pt x="529" y="328"/>
                      <a:pt x="529" y="328"/>
                    </a:cubicBezTo>
                    <a:cubicBezTo>
                      <a:pt x="531" y="327"/>
                      <a:pt x="534" y="325"/>
                      <a:pt x="536" y="324"/>
                    </a:cubicBezTo>
                    <a:cubicBezTo>
                      <a:pt x="536" y="302"/>
                      <a:pt x="536" y="281"/>
                      <a:pt x="536" y="259"/>
                    </a:cubicBezTo>
                    <a:cubicBezTo>
                      <a:pt x="534" y="261"/>
                      <a:pt x="531" y="262"/>
                      <a:pt x="529" y="264"/>
                    </a:cubicBezTo>
                    <a:lnTo>
                      <a:pt x="529" y="230"/>
                    </a:lnTo>
                    <a:close/>
                    <a:moveTo>
                      <a:pt x="498" y="250"/>
                    </a:moveTo>
                    <a:cubicBezTo>
                      <a:pt x="529" y="230"/>
                      <a:pt x="529" y="230"/>
                      <a:pt x="529" y="230"/>
                    </a:cubicBezTo>
                    <a:cubicBezTo>
                      <a:pt x="529" y="264"/>
                      <a:pt x="529" y="264"/>
                      <a:pt x="529" y="264"/>
                    </a:cubicBezTo>
                    <a:cubicBezTo>
                      <a:pt x="527" y="265"/>
                      <a:pt x="524" y="267"/>
                      <a:pt x="522" y="268"/>
                    </a:cubicBezTo>
                    <a:cubicBezTo>
                      <a:pt x="522" y="289"/>
                      <a:pt x="522" y="310"/>
                      <a:pt x="522" y="332"/>
                    </a:cubicBezTo>
                    <a:cubicBezTo>
                      <a:pt x="524" y="330"/>
                      <a:pt x="527" y="329"/>
                      <a:pt x="529" y="328"/>
                    </a:cubicBezTo>
                    <a:cubicBezTo>
                      <a:pt x="529" y="356"/>
                      <a:pt x="529" y="356"/>
                      <a:pt x="529" y="356"/>
                    </a:cubicBezTo>
                    <a:cubicBezTo>
                      <a:pt x="522" y="359"/>
                      <a:pt x="522" y="359"/>
                      <a:pt x="522" y="359"/>
                    </a:cubicBezTo>
                    <a:cubicBezTo>
                      <a:pt x="522" y="381"/>
                      <a:pt x="522" y="402"/>
                      <a:pt x="522" y="423"/>
                    </a:cubicBezTo>
                    <a:cubicBezTo>
                      <a:pt x="524" y="422"/>
                      <a:pt x="527" y="421"/>
                      <a:pt x="529" y="420"/>
                    </a:cubicBezTo>
                    <a:cubicBezTo>
                      <a:pt x="529" y="448"/>
                      <a:pt x="529" y="448"/>
                      <a:pt x="529" y="448"/>
                    </a:cubicBezTo>
                    <a:cubicBezTo>
                      <a:pt x="527" y="449"/>
                      <a:pt x="524" y="450"/>
                      <a:pt x="522" y="451"/>
                    </a:cubicBezTo>
                    <a:cubicBezTo>
                      <a:pt x="522" y="472"/>
                      <a:pt x="522" y="493"/>
                      <a:pt x="522" y="515"/>
                    </a:cubicBezTo>
                    <a:cubicBezTo>
                      <a:pt x="524" y="514"/>
                      <a:pt x="527" y="513"/>
                      <a:pt x="529" y="512"/>
                    </a:cubicBezTo>
                    <a:cubicBezTo>
                      <a:pt x="529" y="540"/>
                      <a:pt x="529" y="540"/>
                      <a:pt x="529" y="540"/>
                    </a:cubicBezTo>
                    <a:cubicBezTo>
                      <a:pt x="522" y="542"/>
                      <a:pt x="522" y="542"/>
                      <a:pt x="522" y="542"/>
                    </a:cubicBezTo>
                    <a:cubicBezTo>
                      <a:pt x="522" y="564"/>
                      <a:pt x="522" y="585"/>
                      <a:pt x="522" y="606"/>
                    </a:cubicBezTo>
                    <a:cubicBezTo>
                      <a:pt x="524" y="606"/>
                      <a:pt x="527" y="605"/>
                      <a:pt x="529" y="604"/>
                    </a:cubicBezTo>
                    <a:cubicBezTo>
                      <a:pt x="529" y="632"/>
                      <a:pt x="529" y="632"/>
                      <a:pt x="529" y="632"/>
                    </a:cubicBezTo>
                    <a:cubicBezTo>
                      <a:pt x="522" y="634"/>
                      <a:pt x="522" y="634"/>
                      <a:pt x="522" y="634"/>
                    </a:cubicBezTo>
                    <a:cubicBezTo>
                      <a:pt x="522" y="655"/>
                      <a:pt x="522" y="676"/>
                      <a:pt x="522" y="698"/>
                    </a:cubicBezTo>
                    <a:cubicBezTo>
                      <a:pt x="529" y="697"/>
                      <a:pt x="529" y="697"/>
                      <a:pt x="529" y="697"/>
                    </a:cubicBezTo>
                    <a:cubicBezTo>
                      <a:pt x="529" y="725"/>
                      <a:pt x="529" y="725"/>
                      <a:pt x="529" y="725"/>
                    </a:cubicBezTo>
                    <a:cubicBezTo>
                      <a:pt x="527" y="725"/>
                      <a:pt x="524" y="725"/>
                      <a:pt x="522" y="725"/>
                    </a:cubicBezTo>
                    <a:cubicBezTo>
                      <a:pt x="522" y="747"/>
                      <a:pt x="522" y="768"/>
                      <a:pt x="522" y="789"/>
                    </a:cubicBezTo>
                    <a:cubicBezTo>
                      <a:pt x="524" y="789"/>
                      <a:pt x="527" y="789"/>
                      <a:pt x="529" y="789"/>
                    </a:cubicBezTo>
                    <a:cubicBezTo>
                      <a:pt x="529" y="829"/>
                      <a:pt x="529" y="829"/>
                      <a:pt x="529" y="829"/>
                    </a:cubicBezTo>
                    <a:cubicBezTo>
                      <a:pt x="498" y="829"/>
                      <a:pt x="498" y="829"/>
                      <a:pt x="498" y="829"/>
                    </a:cubicBezTo>
                    <a:cubicBezTo>
                      <a:pt x="498" y="790"/>
                      <a:pt x="498" y="790"/>
                      <a:pt x="498" y="790"/>
                    </a:cubicBezTo>
                    <a:cubicBezTo>
                      <a:pt x="500" y="790"/>
                      <a:pt x="502" y="790"/>
                      <a:pt x="505" y="790"/>
                    </a:cubicBezTo>
                    <a:cubicBezTo>
                      <a:pt x="505" y="769"/>
                      <a:pt x="505" y="748"/>
                      <a:pt x="505" y="727"/>
                    </a:cubicBezTo>
                    <a:cubicBezTo>
                      <a:pt x="502" y="728"/>
                      <a:pt x="500" y="728"/>
                      <a:pt x="498" y="728"/>
                    </a:cubicBezTo>
                    <a:cubicBezTo>
                      <a:pt x="498" y="701"/>
                      <a:pt x="498" y="701"/>
                      <a:pt x="498" y="701"/>
                    </a:cubicBezTo>
                    <a:cubicBezTo>
                      <a:pt x="505" y="700"/>
                      <a:pt x="505" y="700"/>
                      <a:pt x="505" y="700"/>
                    </a:cubicBezTo>
                    <a:cubicBezTo>
                      <a:pt x="505" y="679"/>
                      <a:pt x="505" y="658"/>
                      <a:pt x="505" y="638"/>
                    </a:cubicBezTo>
                    <a:cubicBezTo>
                      <a:pt x="498" y="639"/>
                      <a:pt x="498" y="639"/>
                      <a:pt x="498" y="639"/>
                    </a:cubicBezTo>
                    <a:cubicBezTo>
                      <a:pt x="498" y="612"/>
                      <a:pt x="498" y="612"/>
                      <a:pt x="498" y="612"/>
                    </a:cubicBezTo>
                    <a:cubicBezTo>
                      <a:pt x="500" y="611"/>
                      <a:pt x="502" y="611"/>
                      <a:pt x="505" y="610"/>
                    </a:cubicBezTo>
                    <a:cubicBezTo>
                      <a:pt x="505" y="589"/>
                      <a:pt x="505" y="569"/>
                      <a:pt x="505" y="548"/>
                    </a:cubicBezTo>
                    <a:cubicBezTo>
                      <a:pt x="502" y="549"/>
                      <a:pt x="500" y="549"/>
                      <a:pt x="498" y="550"/>
                    </a:cubicBezTo>
                    <a:cubicBezTo>
                      <a:pt x="498" y="434"/>
                      <a:pt x="498" y="434"/>
                      <a:pt x="498" y="434"/>
                    </a:cubicBezTo>
                    <a:cubicBezTo>
                      <a:pt x="500" y="433"/>
                      <a:pt x="502" y="432"/>
                      <a:pt x="505" y="431"/>
                    </a:cubicBezTo>
                    <a:cubicBezTo>
                      <a:pt x="505" y="410"/>
                      <a:pt x="505" y="389"/>
                      <a:pt x="505" y="368"/>
                    </a:cubicBezTo>
                    <a:cubicBezTo>
                      <a:pt x="502" y="369"/>
                      <a:pt x="500" y="371"/>
                      <a:pt x="498" y="372"/>
                    </a:cubicBezTo>
                    <a:lnTo>
                      <a:pt x="498" y="250"/>
                    </a:lnTo>
                    <a:close/>
                    <a:moveTo>
                      <a:pt x="466" y="270"/>
                    </a:moveTo>
                    <a:cubicBezTo>
                      <a:pt x="498" y="250"/>
                      <a:pt x="498" y="250"/>
                      <a:pt x="498" y="250"/>
                    </a:cubicBezTo>
                    <a:cubicBezTo>
                      <a:pt x="498" y="372"/>
                      <a:pt x="498" y="372"/>
                      <a:pt x="498" y="372"/>
                    </a:cubicBezTo>
                    <a:cubicBezTo>
                      <a:pt x="495" y="373"/>
                      <a:pt x="493" y="374"/>
                      <a:pt x="490" y="375"/>
                    </a:cubicBezTo>
                    <a:cubicBezTo>
                      <a:pt x="490" y="396"/>
                      <a:pt x="490" y="416"/>
                      <a:pt x="490" y="437"/>
                    </a:cubicBezTo>
                    <a:cubicBezTo>
                      <a:pt x="493" y="436"/>
                      <a:pt x="495" y="435"/>
                      <a:pt x="498" y="434"/>
                    </a:cubicBezTo>
                    <a:cubicBezTo>
                      <a:pt x="498" y="550"/>
                      <a:pt x="498" y="550"/>
                      <a:pt x="498" y="550"/>
                    </a:cubicBezTo>
                    <a:cubicBezTo>
                      <a:pt x="495" y="551"/>
                      <a:pt x="493" y="551"/>
                      <a:pt x="490" y="552"/>
                    </a:cubicBezTo>
                    <a:cubicBezTo>
                      <a:pt x="490" y="573"/>
                      <a:pt x="490" y="593"/>
                      <a:pt x="490" y="614"/>
                    </a:cubicBezTo>
                    <a:cubicBezTo>
                      <a:pt x="493" y="613"/>
                      <a:pt x="495" y="613"/>
                      <a:pt x="498" y="612"/>
                    </a:cubicBezTo>
                    <a:cubicBezTo>
                      <a:pt x="498" y="639"/>
                      <a:pt x="498" y="639"/>
                      <a:pt x="498" y="639"/>
                    </a:cubicBezTo>
                    <a:cubicBezTo>
                      <a:pt x="490" y="641"/>
                      <a:pt x="490" y="641"/>
                      <a:pt x="490" y="641"/>
                    </a:cubicBezTo>
                    <a:cubicBezTo>
                      <a:pt x="490" y="661"/>
                      <a:pt x="490" y="682"/>
                      <a:pt x="490" y="702"/>
                    </a:cubicBezTo>
                    <a:cubicBezTo>
                      <a:pt x="498" y="701"/>
                      <a:pt x="498" y="701"/>
                      <a:pt x="498" y="701"/>
                    </a:cubicBezTo>
                    <a:cubicBezTo>
                      <a:pt x="498" y="728"/>
                      <a:pt x="498" y="728"/>
                      <a:pt x="498" y="728"/>
                    </a:cubicBezTo>
                    <a:cubicBezTo>
                      <a:pt x="495" y="728"/>
                      <a:pt x="493" y="729"/>
                      <a:pt x="490" y="729"/>
                    </a:cubicBezTo>
                    <a:cubicBezTo>
                      <a:pt x="490" y="749"/>
                      <a:pt x="490" y="770"/>
                      <a:pt x="490" y="790"/>
                    </a:cubicBezTo>
                    <a:cubicBezTo>
                      <a:pt x="493" y="790"/>
                      <a:pt x="495" y="790"/>
                      <a:pt x="498" y="790"/>
                    </a:cubicBezTo>
                    <a:cubicBezTo>
                      <a:pt x="498" y="829"/>
                      <a:pt x="498" y="829"/>
                      <a:pt x="498" y="829"/>
                    </a:cubicBezTo>
                    <a:cubicBezTo>
                      <a:pt x="466" y="829"/>
                      <a:pt x="466" y="829"/>
                      <a:pt x="466" y="829"/>
                    </a:cubicBezTo>
                    <a:cubicBezTo>
                      <a:pt x="466" y="620"/>
                      <a:pt x="466" y="620"/>
                      <a:pt x="466" y="620"/>
                    </a:cubicBezTo>
                    <a:cubicBezTo>
                      <a:pt x="468" y="619"/>
                      <a:pt x="471" y="619"/>
                      <a:pt x="473" y="618"/>
                    </a:cubicBezTo>
                    <a:cubicBezTo>
                      <a:pt x="473" y="598"/>
                      <a:pt x="473" y="578"/>
                      <a:pt x="473" y="558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66" y="534"/>
                      <a:pt x="466" y="534"/>
                      <a:pt x="466" y="534"/>
                    </a:cubicBezTo>
                    <a:cubicBezTo>
                      <a:pt x="468" y="533"/>
                      <a:pt x="471" y="532"/>
                      <a:pt x="473" y="531"/>
                    </a:cubicBezTo>
                    <a:cubicBezTo>
                      <a:pt x="473" y="511"/>
                      <a:pt x="473" y="491"/>
                      <a:pt x="473" y="471"/>
                    </a:cubicBezTo>
                    <a:cubicBezTo>
                      <a:pt x="471" y="472"/>
                      <a:pt x="468" y="473"/>
                      <a:pt x="466" y="474"/>
                    </a:cubicBezTo>
                    <a:cubicBezTo>
                      <a:pt x="466" y="362"/>
                      <a:pt x="466" y="362"/>
                      <a:pt x="466" y="362"/>
                    </a:cubicBezTo>
                    <a:cubicBezTo>
                      <a:pt x="473" y="358"/>
                      <a:pt x="473" y="358"/>
                      <a:pt x="473" y="358"/>
                    </a:cubicBezTo>
                    <a:cubicBezTo>
                      <a:pt x="473" y="338"/>
                      <a:pt x="473" y="318"/>
                      <a:pt x="473" y="298"/>
                    </a:cubicBezTo>
                    <a:cubicBezTo>
                      <a:pt x="471" y="299"/>
                      <a:pt x="468" y="300"/>
                      <a:pt x="466" y="302"/>
                    </a:cubicBezTo>
                    <a:lnTo>
                      <a:pt x="466" y="270"/>
                    </a:lnTo>
                    <a:close/>
                    <a:moveTo>
                      <a:pt x="435" y="291"/>
                    </a:moveTo>
                    <a:cubicBezTo>
                      <a:pt x="466" y="270"/>
                      <a:pt x="466" y="270"/>
                      <a:pt x="466" y="270"/>
                    </a:cubicBezTo>
                    <a:cubicBezTo>
                      <a:pt x="466" y="302"/>
                      <a:pt x="466" y="302"/>
                      <a:pt x="466" y="302"/>
                    </a:cubicBezTo>
                    <a:cubicBezTo>
                      <a:pt x="464" y="303"/>
                      <a:pt x="461" y="305"/>
                      <a:pt x="459" y="306"/>
                    </a:cubicBezTo>
                    <a:cubicBezTo>
                      <a:pt x="459" y="326"/>
                      <a:pt x="459" y="346"/>
                      <a:pt x="459" y="366"/>
                    </a:cubicBezTo>
                    <a:cubicBezTo>
                      <a:pt x="466" y="362"/>
                      <a:pt x="466" y="362"/>
                      <a:pt x="466" y="362"/>
                    </a:cubicBezTo>
                    <a:cubicBezTo>
                      <a:pt x="466" y="474"/>
                      <a:pt x="466" y="474"/>
                      <a:pt x="466" y="474"/>
                    </a:cubicBezTo>
                    <a:cubicBezTo>
                      <a:pt x="464" y="475"/>
                      <a:pt x="461" y="476"/>
                      <a:pt x="459" y="477"/>
                    </a:cubicBezTo>
                    <a:cubicBezTo>
                      <a:pt x="459" y="497"/>
                      <a:pt x="459" y="516"/>
                      <a:pt x="459" y="536"/>
                    </a:cubicBezTo>
                    <a:cubicBezTo>
                      <a:pt x="461" y="535"/>
                      <a:pt x="464" y="534"/>
                      <a:pt x="466" y="534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59" y="562"/>
                      <a:pt x="459" y="562"/>
                      <a:pt x="459" y="562"/>
                    </a:cubicBezTo>
                    <a:cubicBezTo>
                      <a:pt x="459" y="582"/>
                      <a:pt x="459" y="602"/>
                      <a:pt x="459" y="621"/>
                    </a:cubicBezTo>
                    <a:cubicBezTo>
                      <a:pt x="461" y="621"/>
                      <a:pt x="464" y="620"/>
                      <a:pt x="466" y="620"/>
                    </a:cubicBezTo>
                    <a:cubicBezTo>
                      <a:pt x="466" y="829"/>
                      <a:pt x="466" y="829"/>
                      <a:pt x="466" y="829"/>
                    </a:cubicBezTo>
                    <a:cubicBezTo>
                      <a:pt x="435" y="829"/>
                      <a:pt x="435" y="829"/>
                      <a:pt x="435" y="829"/>
                    </a:cubicBezTo>
                    <a:cubicBezTo>
                      <a:pt x="435" y="793"/>
                      <a:pt x="435" y="793"/>
                      <a:pt x="435" y="793"/>
                    </a:cubicBezTo>
                    <a:cubicBezTo>
                      <a:pt x="437" y="793"/>
                      <a:pt x="439" y="793"/>
                      <a:pt x="442" y="793"/>
                    </a:cubicBezTo>
                    <a:cubicBezTo>
                      <a:pt x="442" y="773"/>
                      <a:pt x="442" y="754"/>
                      <a:pt x="442" y="734"/>
                    </a:cubicBezTo>
                    <a:cubicBezTo>
                      <a:pt x="439" y="735"/>
                      <a:pt x="437" y="735"/>
                      <a:pt x="435" y="735"/>
                    </a:cubicBezTo>
                    <a:cubicBezTo>
                      <a:pt x="435" y="710"/>
                      <a:pt x="435" y="710"/>
                      <a:pt x="435" y="710"/>
                    </a:cubicBezTo>
                    <a:cubicBezTo>
                      <a:pt x="442" y="709"/>
                      <a:pt x="442" y="709"/>
                      <a:pt x="442" y="709"/>
                    </a:cubicBezTo>
                    <a:cubicBezTo>
                      <a:pt x="442" y="690"/>
                      <a:pt x="442" y="670"/>
                      <a:pt x="442" y="651"/>
                    </a:cubicBezTo>
                    <a:cubicBezTo>
                      <a:pt x="439" y="651"/>
                      <a:pt x="437" y="652"/>
                      <a:pt x="435" y="652"/>
                    </a:cubicBezTo>
                    <a:cubicBezTo>
                      <a:pt x="435" y="627"/>
                      <a:pt x="435" y="627"/>
                      <a:pt x="435" y="627"/>
                    </a:cubicBezTo>
                    <a:cubicBezTo>
                      <a:pt x="437" y="627"/>
                      <a:pt x="439" y="626"/>
                      <a:pt x="442" y="626"/>
                    </a:cubicBezTo>
                    <a:cubicBezTo>
                      <a:pt x="442" y="606"/>
                      <a:pt x="442" y="587"/>
                      <a:pt x="442" y="567"/>
                    </a:cubicBezTo>
                    <a:cubicBezTo>
                      <a:pt x="439" y="568"/>
                      <a:pt x="437" y="569"/>
                      <a:pt x="435" y="570"/>
                    </a:cubicBezTo>
                    <a:lnTo>
                      <a:pt x="435" y="291"/>
                    </a:lnTo>
                    <a:close/>
                    <a:moveTo>
                      <a:pt x="403" y="311"/>
                    </a:moveTo>
                    <a:cubicBezTo>
                      <a:pt x="435" y="291"/>
                      <a:pt x="435" y="291"/>
                      <a:pt x="435" y="291"/>
                    </a:cubicBezTo>
                    <a:cubicBezTo>
                      <a:pt x="435" y="570"/>
                      <a:pt x="435" y="570"/>
                      <a:pt x="435" y="570"/>
                    </a:cubicBezTo>
                    <a:cubicBezTo>
                      <a:pt x="432" y="570"/>
                      <a:pt x="430" y="571"/>
                      <a:pt x="427" y="572"/>
                    </a:cubicBezTo>
                    <a:cubicBezTo>
                      <a:pt x="427" y="591"/>
                      <a:pt x="427" y="610"/>
                      <a:pt x="427" y="629"/>
                    </a:cubicBezTo>
                    <a:cubicBezTo>
                      <a:pt x="430" y="628"/>
                      <a:pt x="432" y="628"/>
                      <a:pt x="435" y="627"/>
                    </a:cubicBezTo>
                    <a:cubicBezTo>
                      <a:pt x="435" y="652"/>
                      <a:pt x="435" y="652"/>
                      <a:pt x="435" y="652"/>
                    </a:cubicBezTo>
                    <a:cubicBezTo>
                      <a:pt x="432" y="653"/>
                      <a:pt x="430" y="653"/>
                      <a:pt x="427" y="654"/>
                    </a:cubicBezTo>
                    <a:cubicBezTo>
                      <a:pt x="427" y="673"/>
                      <a:pt x="427" y="692"/>
                      <a:pt x="427" y="711"/>
                    </a:cubicBezTo>
                    <a:cubicBezTo>
                      <a:pt x="435" y="710"/>
                      <a:pt x="435" y="710"/>
                      <a:pt x="435" y="710"/>
                    </a:cubicBezTo>
                    <a:cubicBezTo>
                      <a:pt x="435" y="735"/>
                      <a:pt x="435" y="735"/>
                      <a:pt x="435" y="735"/>
                    </a:cubicBezTo>
                    <a:cubicBezTo>
                      <a:pt x="432" y="735"/>
                      <a:pt x="430" y="736"/>
                      <a:pt x="427" y="736"/>
                    </a:cubicBezTo>
                    <a:cubicBezTo>
                      <a:pt x="427" y="755"/>
                      <a:pt x="427" y="774"/>
                      <a:pt x="427" y="793"/>
                    </a:cubicBezTo>
                    <a:cubicBezTo>
                      <a:pt x="430" y="793"/>
                      <a:pt x="432" y="793"/>
                      <a:pt x="435" y="793"/>
                    </a:cubicBezTo>
                    <a:cubicBezTo>
                      <a:pt x="435" y="829"/>
                      <a:pt x="435" y="829"/>
                      <a:pt x="435" y="829"/>
                    </a:cubicBezTo>
                    <a:cubicBezTo>
                      <a:pt x="403" y="829"/>
                      <a:pt x="403" y="829"/>
                      <a:pt x="403" y="829"/>
                    </a:cubicBezTo>
                    <a:cubicBezTo>
                      <a:pt x="403" y="715"/>
                      <a:pt x="403" y="715"/>
                      <a:pt x="403" y="715"/>
                    </a:cubicBezTo>
                    <a:cubicBezTo>
                      <a:pt x="410" y="714"/>
                      <a:pt x="410" y="714"/>
                      <a:pt x="410" y="714"/>
                    </a:cubicBezTo>
                    <a:cubicBezTo>
                      <a:pt x="410" y="695"/>
                      <a:pt x="410" y="676"/>
                      <a:pt x="410" y="657"/>
                    </a:cubicBezTo>
                    <a:cubicBezTo>
                      <a:pt x="408" y="658"/>
                      <a:pt x="405" y="659"/>
                      <a:pt x="403" y="659"/>
                    </a:cubicBezTo>
                    <a:cubicBezTo>
                      <a:pt x="403" y="555"/>
                      <a:pt x="403" y="555"/>
                      <a:pt x="403" y="555"/>
                    </a:cubicBezTo>
                    <a:cubicBezTo>
                      <a:pt x="410" y="553"/>
                      <a:pt x="410" y="553"/>
                      <a:pt x="410" y="553"/>
                    </a:cubicBezTo>
                    <a:cubicBezTo>
                      <a:pt x="410" y="534"/>
                      <a:pt x="410" y="515"/>
                      <a:pt x="410" y="497"/>
                    </a:cubicBezTo>
                    <a:cubicBezTo>
                      <a:pt x="408" y="498"/>
                      <a:pt x="405" y="499"/>
                      <a:pt x="403" y="500"/>
                    </a:cubicBezTo>
                    <a:cubicBezTo>
                      <a:pt x="403" y="475"/>
                      <a:pt x="403" y="475"/>
                      <a:pt x="403" y="475"/>
                    </a:cubicBezTo>
                    <a:cubicBezTo>
                      <a:pt x="410" y="472"/>
                      <a:pt x="410" y="472"/>
                      <a:pt x="410" y="472"/>
                    </a:cubicBezTo>
                    <a:cubicBezTo>
                      <a:pt x="410" y="454"/>
                      <a:pt x="410" y="435"/>
                      <a:pt x="410" y="416"/>
                    </a:cubicBezTo>
                    <a:cubicBezTo>
                      <a:pt x="403" y="420"/>
                      <a:pt x="403" y="420"/>
                      <a:pt x="403" y="420"/>
                    </a:cubicBezTo>
                    <a:cubicBezTo>
                      <a:pt x="403" y="396"/>
                      <a:pt x="403" y="396"/>
                      <a:pt x="403" y="396"/>
                    </a:cubicBezTo>
                    <a:cubicBezTo>
                      <a:pt x="405" y="394"/>
                      <a:pt x="408" y="393"/>
                      <a:pt x="410" y="392"/>
                    </a:cubicBezTo>
                    <a:cubicBezTo>
                      <a:pt x="410" y="373"/>
                      <a:pt x="410" y="354"/>
                      <a:pt x="410" y="336"/>
                    </a:cubicBezTo>
                    <a:cubicBezTo>
                      <a:pt x="403" y="340"/>
                      <a:pt x="403" y="340"/>
                      <a:pt x="403" y="340"/>
                    </a:cubicBezTo>
                    <a:lnTo>
                      <a:pt x="403" y="311"/>
                    </a:lnTo>
                    <a:close/>
                    <a:moveTo>
                      <a:pt x="337" y="95"/>
                    </a:moveTo>
                    <a:cubicBezTo>
                      <a:pt x="376" y="95"/>
                      <a:pt x="376" y="95"/>
                      <a:pt x="376" y="95"/>
                    </a:cubicBezTo>
                    <a:cubicBezTo>
                      <a:pt x="376" y="328"/>
                      <a:pt x="376" y="328"/>
                      <a:pt x="376" y="328"/>
                    </a:cubicBezTo>
                    <a:cubicBezTo>
                      <a:pt x="403" y="311"/>
                      <a:pt x="403" y="311"/>
                      <a:pt x="403" y="311"/>
                    </a:cubicBezTo>
                    <a:cubicBezTo>
                      <a:pt x="403" y="340"/>
                      <a:pt x="403" y="340"/>
                      <a:pt x="403" y="340"/>
                    </a:cubicBezTo>
                    <a:cubicBezTo>
                      <a:pt x="396" y="344"/>
                      <a:pt x="396" y="344"/>
                      <a:pt x="396" y="344"/>
                    </a:cubicBezTo>
                    <a:cubicBezTo>
                      <a:pt x="396" y="363"/>
                      <a:pt x="396" y="381"/>
                      <a:pt x="396" y="399"/>
                    </a:cubicBezTo>
                    <a:cubicBezTo>
                      <a:pt x="398" y="398"/>
                      <a:pt x="401" y="397"/>
                      <a:pt x="403" y="396"/>
                    </a:cubicBezTo>
                    <a:cubicBezTo>
                      <a:pt x="403" y="420"/>
                      <a:pt x="403" y="420"/>
                      <a:pt x="403" y="420"/>
                    </a:cubicBezTo>
                    <a:cubicBezTo>
                      <a:pt x="396" y="423"/>
                      <a:pt x="396" y="423"/>
                      <a:pt x="396" y="423"/>
                    </a:cubicBezTo>
                    <a:cubicBezTo>
                      <a:pt x="396" y="442"/>
                      <a:pt x="396" y="460"/>
                      <a:pt x="396" y="479"/>
                    </a:cubicBezTo>
                    <a:cubicBezTo>
                      <a:pt x="403" y="475"/>
                      <a:pt x="403" y="475"/>
                      <a:pt x="403" y="475"/>
                    </a:cubicBezTo>
                    <a:cubicBezTo>
                      <a:pt x="403" y="500"/>
                      <a:pt x="403" y="500"/>
                      <a:pt x="403" y="500"/>
                    </a:cubicBezTo>
                    <a:cubicBezTo>
                      <a:pt x="401" y="501"/>
                      <a:pt x="398" y="502"/>
                      <a:pt x="396" y="502"/>
                    </a:cubicBezTo>
                    <a:cubicBezTo>
                      <a:pt x="396" y="521"/>
                      <a:pt x="396" y="539"/>
                      <a:pt x="396" y="557"/>
                    </a:cubicBezTo>
                    <a:cubicBezTo>
                      <a:pt x="403" y="555"/>
                      <a:pt x="403" y="555"/>
                      <a:pt x="403" y="555"/>
                    </a:cubicBezTo>
                    <a:cubicBezTo>
                      <a:pt x="403" y="659"/>
                      <a:pt x="403" y="659"/>
                      <a:pt x="403" y="659"/>
                    </a:cubicBezTo>
                    <a:cubicBezTo>
                      <a:pt x="401" y="660"/>
                      <a:pt x="398" y="660"/>
                      <a:pt x="396" y="660"/>
                    </a:cubicBezTo>
                    <a:cubicBezTo>
                      <a:pt x="396" y="679"/>
                      <a:pt x="396" y="697"/>
                      <a:pt x="396" y="716"/>
                    </a:cubicBezTo>
                    <a:cubicBezTo>
                      <a:pt x="403" y="715"/>
                      <a:pt x="403" y="715"/>
                      <a:pt x="403" y="715"/>
                    </a:cubicBezTo>
                    <a:cubicBezTo>
                      <a:pt x="403" y="829"/>
                      <a:pt x="403" y="829"/>
                      <a:pt x="403" y="829"/>
                    </a:cubicBezTo>
                    <a:cubicBezTo>
                      <a:pt x="337" y="829"/>
                      <a:pt x="337" y="829"/>
                      <a:pt x="337" y="829"/>
                    </a:cubicBezTo>
                    <a:cubicBezTo>
                      <a:pt x="337" y="795"/>
                      <a:pt x="337" y="795"/>
                      <a:pt x="337" y="795"/>
                    </a:cubicBezTo>
                    <a:cubicBezTo>
                      <a:pt x="347" y="795"/>
                      <a:pt x="347" y="795"/>
                      <a:pt x="347" y="795"/>
                    </a:cubicBezTo>
                    <a:cubicBezTo>
                      <a:pt x="347" y="742"/>
                      <a:pt x="347" y="742"/>
                      <a:pt x="347" y="742"/>
                    </a:cubicBezTo>
                    <a:cubicBezTo>
                      <a:pt x="337" y="742"/>
                      <a:pt x="337" y="742"/>
                      <a:pt x="337" y="742"/>
                    </a:cubicBezTo>
                    <a:cubicBezTo>
                      <a:pt x="337" y="718"/>
                      <a:pt x="337" y="718"/>
                      <a:pt x="337" y="718"/>
                    </a:cubicBezTo>
                    <a:cubicBezTo>
                      <a:pt x="347" y="718"/>
                      <a:pt x="347" y="718"/>
                      <a:pt x="347" y="718"/>
                    </a:cubicBezTo>
                    <a:cubicBezTo>
                      <a:pt x="347" y="665"/>
                      <a:pt x="347" y="665"/>
                      <a:pt x="347" y="665"/>
                    </a:cubicBezTo>
                    <a:cubicBezTo>
                      <a:pt x="337" y="665"/>
                      <a:pt x="337" y="665"/>
                      <a:pt x="337" y="665"/>
                    </a:cubicBezTo>
                    <a:cubicBezTo>
                      <a:pt x="337" y="641"/>
                      <a:pt x="337" y="641"/>
                      <a:pt x="337" y="641"/>
                    </a:cubicBezTo>
                    <a:cubicBezTo>
                      <a:pt x="347" y="641"/>
                      <a:pt x="347" y="641"/>
                      <a:pt x="347" y="641"/>
                    </a:cubicBezTo>
                    <a:cubicBezTo>
                      <a:pt x="347" y="588"/>
                      <a:pt x="347" y="588"/>
                      <a:pt x="347" y="588"/>
                    </a:cubicBezTo>
                    <a:cubicBezTo>
                      <a:pt x="337" y="588"/>
                      <a:pt x="337" y="588"/>
                      <a:pt x="337" y="588"/>
                    </a:cubicBezTo>
                    <a:cubicBezTo>
                      <a:pt x="337" y="487"/>
                      <a:pt x="337" y="487"/>
                      <a:pt x="337" y="487"/>
                    </a:cubicBezTo>
                    <a:cubicBezTo>
                      <a:pt x="347" y="487"/>
                      <a:pt x="347" y="487"/>
                      <a:pt x="347" y="487"/>
                    </a:cubicBezTo>
                    <a:cubicBezTo>
                      <a:pt x="347" y="433"/>
                      <a:pt x="347" y="433"/>
                      <a:pt x="347" y="433"/>
                    </a:cubicBezTo>
                    <a:cubicBezTo>
                      <a:pt x="337" y="433"/>
                      <a:pt x="337" y="433"/>
                      <a:pt x="337" y="433"/>
                    </a:cubicBezTo>
                    <a:cubicBezTo>
                      <a:pt x="337" y="410"/>
                      <a:pt x="337" y="410"/>
                      <a:pt x="337" y="410"/>
                    </a:cubicBezTo>
                    <a:cubicBezTo>
                      <a:pt x="347" y="410"/>
                      <a:pt x="347" y="410"/>
                      <a:pt x="347" y="410"/>
                    </a:cubicBezTo>
                    <a:cubicBezTo>
                      <a:pt x="347" y="356"/>
                      <a:pt x="347" y="356"/>
                      <a:pt x="347" y="356"/>
                    </a:cubicBezTo>
                    <a:cubicBezTo>
                      <a:pt x="337" y="356"/>
                      <a:pt x="337" y="356"/>
                      <a:pt x="337" y="356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47" y="333"/>
                      <a:pt x="347" y="333"/>
                      <a:pt x="347" y="333"/>
                    </a:cubicBezTo>
                    <a:cubicBezTo>
                      <a:pt x="347" y="279"/>
                      <a:pt x="347" y="279"/>
                      <a:pt x="347" y="279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37" y="256"/>
                      <a:pt x="337" y="256"/>
                      <a:pt x="337" y="256"/>
                    </a:cubicBezTo>
                    <a:cubicBezTo>
                      <a:pt x="347" y="256"/>
                      <a:pt x="347" y="256"/>
                      <a:pt x="347" y="256"/>
                    </a:cubicBezTo>
                    <a:cubicBezTo>
                      <a:pt x="347" y="202"/>
                      <a:pt x="347" y="202"/>
                      <a:pt x="347" y="202"/>
                    </a:cubicBez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37" y="179"/>
                      <a:pt x="337" y="179"/>
                      <a:pt x="337" y="179"/>
                    </a:cubicBezTo>
                    <a:cubicBezTo>
                      <a:pt x="347" y="179"/>
                      <a:pt x="347" y="179"/>
                      <a:pt x="347" y="179"/>
                    </a:cubicBezTo>
                    <a:cubicBezTo>
                      <a:pt x="347" y="125"/>
                      <a:pt x="347" y="125"/>
                      <a:pt x="347" y="125"/>
                    </a:cubicBezTo>
                    <a:cubicBezTo>
                      <a:pt x="337" y="125"/>
                      <a:pt x="337" y="125"/>
                      <a:pt x="337" y="125"/>
                    </a:cubicBezTo>
                    <a:lnTo>
                      <a:pt x="337" y="95"/>
                    </a:lnTo>
                    <a:close/>
                    <a:moveTo>
                      <a:pt x="244" y="95"/>
                    </a:moveTo>
                    <a:cubicBezTo>
                      <a:pt x="337" y="95"/>
                      <a:pt x="337" y="95"/>
                      <a:pt x="337" y="95"/>
                    </a:cubicBezTo>
                    <a:cubicBezTo>
                      <a:pt x="337" y="125"/>
                      <a:pt x="337" y="125"/>
                      <a:pt x="337" y="125"/>
                    </a:cubicBezTo>
                    <a:cubicBezTo>
                      <a:pt x="244" y="125"/>
                      <a:pt x="244" y="125"/>
                      <a:pt x="244" y="125"/>
                    </a:cubicBezTo>
                    <a:cubicBezTo>
                      <a:pt x="244" y="95"/>
                      <a:pt x="244" y="95"/>
                      <a:pt x="244" y="95"/>
                    </a:cubicBezTo>
                    <a:close/>
                    <a:moveTo>
                      <a:pt x="337" y="829"/>
                    </a:moveTo>
                    <a:cubicBezTo>
                      <a:pt x="244" y="829"/>
                      <a:pt x="244" y="829"/>
                      <a:pt x="244" y="829"/>
                    </a:cubicBezTo>
                    <a:cubicBezTo>
                      <a:pt x="244" y="795"/>
                      <a:pt x="244" y="795"/>
                      <a:pt x="244" y="795"/>
                    </a:cubicBezTo>
                    <a:cubicBezTo>
                      <a:pt x="337" y="795"/>
                      <a:pt x="337" y="795"/>
                      <a:pt x="337" y="795"/>
                    </a:cubicBezTo>
                    <a:cubicBezTo>
                      <a:pt x="337" y="829"/>
                      <a:pt x="337" y="829"/>
                      <a:pt x="337" y="829"/>
                    </a:cubicBezTo>
                    <a:close/>
                    <a:moveTo>
                      <a:pt x="337" y="179"/>
                    </a:move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26" y="202"/>
                      <a:pt x="326" y="202"/>
                      <a:pt x="326" y="202"/>
                    </a:cubicBezTo>
                    <a:cubicBezTo>
                      <a:pt x="326" y="256"/>
                      <a:pt x="326" y="256"/>
                      <a:pt x="326" y="256"/>
                    </a:cubicBezTo>
                    <a:cubicBezTo>
                      <a:pt x="337" y="256"/>
                      <a:pt x="337" y="256"/>
                      <a:pt x="337" y="256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280" y="279"/>
                      <a:pt x="280" y="279"/>
                      <a:pt x="280" y="279"/>
                    </a:cubicBezTo>
                    <a:cubicBezTo>
                      <a:pt x="280" y="333"/>
                      <a:pt x="280" y="333"/>
                      <a:pt x="280" y="333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56"/>
                      <a:pt x="337" y="356"/>
                      <a:pt x="337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6" y="410"/>
                      <a:pt x="326" y="410"/>
                      <a:pt x="326" y="410"/>
                    </a:cubicBezTo>
                    <a:cubicBezTo>
                      <a:pt x="337" y="410"/>
                      <a:pt x="337" y="410"/>
                      <a:pt x="337" y="410"/>
                    </a:cubicBezTo>
                    <a:cubicBezTo>
                      <a:pt x="337" y="433"/>
                      <a:pt x="337" y="433"/>
                      <a:pt x="337" y="433"/>
                    </a:cubicBezTo>
                    <a:cubicBezTo>
                      <a:pt x="244" y="433"/>
                      <a:pt x="244" y="433"/>
                      <a:pt x="244" y="433"/>
                    </a:cubicBezTo>
                    <a:cubicBezTo>
                      <a:pt x="244" y="410"/>
                      <a:pt x="244" y="410"/>
                      <a:pt x="244" y="410"/>
                    </a:cubicBezTo>
                    <a:cubicBezTo>
                      <a:pt x="301" y="410"/>
                      <a:pt x="301" y="410"/>
                      <a:pt x="301" y="410"/>
                    </a:cubicBezTo>
                    <a:cubicBezTo>
                      <a:pt x="301" y="356"/>
                      <a:pt x="301" y="356"/>
                      <a:pt x="301" y="356"/>
                    </a:cubicBezTo>
                    <a:cubicBezTo>
                      <a:pt x="244" y="356"/>
                      <a:pt x="244" y="356"/>
                      <a:pt x="244" y="356"/>
                    </a:cubicBezTo>
                    <a:cubicBezTo>
                      <a:pt x="244" y="333"/>
                      <a:pt x="244" y="333"/>
                      <a:pt x="244" y="333"/>
                    </a:cubicBezTo>
                    <a:cubicBezTo>
                      <a:pt x="254" y="333"/>
                      <a:pt x="254" y="333"/>
                      <a:pt x="254" y="333"/>
                    </a:cubicBezTo>
                    <a:cubicBezTo>
                      <a:pt x="254" y="279"/>
                      <a:pt x="254" y="279"/>
                      <a:pt x="254" y="279"/>
                    </a:cubicBezTo>
                    <a:cubicBezTo>
                      <a:pt x="244" y="279"/>
                      <a:pt x="244" y="279"/>
                      <a:pt x="244" y="279"/>
                    </a:cubicBezTo>
                    <a:cubicBezTo>
                      <a:pt x="244" y="256"/>
                      <a:pt x="244" y="256"/>
                      <a:pt x="244" y="256"/>
                    </a:cubicBezTo>
                    <a:cubicBezTo>
                      <a:pt x="301" y="256"/>
                      <a:pt x="301" y="256"/>
                      <a:pt x="301" y="256"/>
                    </a:cubicBezTo>
                    <a:cubicBezTo>
                      <a:pt x="301" y="202"/>
                      <a:pt x="301" y="202"/>
                      <a:pt x="301" y="202"/>
                    </a:cubicBezTo>
                    <a:cubicBezTo>
                      <a:pt x="244" y="202"/>
                      <a:pt x="244" y="202"/>
                      <a:pt x="244" y="202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337" y="179"/>
                      <a:pt x="337" y="179"/>
                      <a:pt x="337" y="179"/>
                    </a:cubicBezTo>
                    <a:close/>
                    <a:moveTo>
                      <a:pt x="337" y="487"/>
                    </a:moveTo>
                    <a:cubicBezTo>
                      <a:pt x="337" y="588"/>
                      <a:pt x="337" y="588"/>
                      <a:pt x="337" y="588"/>
                    </a:cubicBezTo>
                    <a:cubicBezTo>
                      <a:pt x="280" y="588"/>
                      <a:pt x="280" y="588"/>
                      <a:pt x="280" y="588"/>
                    </a:cubicBezTo>
                    <a:cubicBezTo>
                      <a:pt x="280" y="641"/>
                      <a:pt x="280" y="641"/>
                      <a:pt x="280" y="641"/>
                    </a:cubicBezTo>
                    <a:cubicBezTo>
                      <a:pt x="337" y="641"/>
                      <a:pt x="337" y="641"/>
                      <a:pt x="337" y="641"/>
                    </a:cubicBezTo>
                    <a:cubicBezTo>
                      <a:pt x="337" y="665"/>
                      <a:pt x="337" y="665"/>
                      <a:pt x="337" y="665"/>
                    </a:cubicBezTo>
                    <a:cubicBezTo>
                      <a:pt x="326" y="665"/>
                      <a:pt x="326" y="665"/>
                      <a:pt x="326" y="665"/>
                    </a:cubicBezTo>
                    <a:cubicBezTo>
                      <a:pt x="326" y="718"/>
                      <a:pt x="326" y="718"/>
                      <a:pt x="326" y="718"/>
                    </a:cubicBezTo>
                    <a:cubicBezTo>
                      <a:pt x="337" y="718"/>
                      <a:pt x="337" y="718"/>
                      <a:pt x="337" y="718"/>
                    </a:cubicBezTo>
                    <a:cubicBezTo>
                      <a:pt x="337" y="742"/>
                      <a:pt x="337" y="742"/>
                      <a:pt x="337" y="742"/>
                    </a:cubicBezTo>
                    <a:cubicBezTo>
                      <a:pt x="244" y="742"/>
                      <a:pt x="244" y="742"/>
                      <a:pt x="244" y="742"/>
                    </a:cubicBezTo>
                    <a:cubicBezTo>
                      <a:pt x="244" y="718"/>
                      <a:pt x="244" y="718"/>
                      <a:pt x="244" y="718"/>
                    </a:cubicBezTo>
                    <a:cubicBezTo>
                      <a:pt x="254" y="718"/>
                      <a:pt x="254" y="718"/>
                      <a:pt x="254" y="718"/>
                    </a:cubicBezTo>
                    <a:cubicBezTo>
                      <a:pt x="254" y="665"/>
                      <a:pt x="254" y="665"/>
                      <a:pt x="254" y="665"/>
                    </a:cubicBezTo>
                    <a:cubicBezTo>
                      <a:pt x="244" y="665"/>
                      <a:pt x="244" y="665"/>
                      <a:pt x="244" y="665"/>
                    </a:cubicBezTo>
                    <a:cubicBezTo>
                      <a:pt x="244" y="564"/>
                      <a:pt x="244" y="564"/>
                      <a:pt x="244" y="564"/>
                    </a:cubicBezTo>
                    <a:cubicBezTo>
                      <a:pt x="301" y="564"/>
                      <a:pt x="301" y="564"/>
                      <a:pt x="301" y="564"/>
                    </a:cubicBezTo>
                    <a:cubicBezTo>
                      <a:pt x="301" y="510"/>
                      <a:pt x="301" y="510"/>
                      <a:pt x="301" y="510"/>
                    </a:cubicBezTo>
                    <a:cubicBezTo>
                      <a:pt x="244" y="510"/>
                      <a:pt x="244" y="510"/>
                      <a:pt x="244" y="510"/>
                    </a:cubicBezTo>
                    <a:cubicBezTo>
                      <a:pt x="244" y="487"/>
                      <a:pt x="244" y="487"/>
                      <a:pt x="244" y="487"/>
                    </a:cubicBezTo>
                    <a:lnTo>
                      <a:pt x="337" y="487"/>
                    </a:lnTo>
                    <a:close/>
                    <a:moveTo>
                      <a:pt x="220" y="95"/>
                    </a:moveTo>
                    <a:cubicBezTo>
                      <a:pt x="244" y="95"/>
                      <a:pt x="244" y="95"/>
                      <a:pt x="244" y="95"/>
                    </a:cubicBezTo>
                    <a:cubicBezTo>
                      <a:pt x="244" y="125"/>
                      <a:pt x="244" y="125"/>
                      <a:pt x="244" y="125"/>
                    </a:cubicBezTo>
                    <a:cubicBezTo>
                      <a:pt x="233" y="125"/>
                      <a:pt x="233" y="125"/>
                      <a:pt x="233" y="125"/>
                    </a:cubicBezTo>
                    <a:cubicBezTo>
                      <a:pt x="233" y="179"/>
                      <a:pt x="233" y="179"/>
                      <a:pt x="233" y="179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244" y="202"/>
                      <a:pt x="244" y="202"/>
                      <a:pt x="244" y="202"/>
                    </a:cubicBezTo>
                    <a:cubicBezTo>
                      <a:pt x="220" y="202"/>
                      <a:pt x="220" y="202"/>
                      <a:pt x="220" y="202"/>
                    </a:cubicBezTo>
                    <a:cubicBezTo>
                      <a:pt x="220" y="95"/>
                      <a:pt x="220" y="95"/>
                      <a:pt x="220" y="95"/>
                    </a:cubicBezTo>
                    <a:close/>
                    <a:moveTo>
                      <a:pt x="244" y="829"/>
                    </a:moveTo>
                    <a:cubicBezTo>
                      <a:pt x="220" y="829"/>
                      <a:pt x="220" y="829"/>
                      <a:pt x="220" y="829"/>
                    </a:cubicBezTo>
                    <a:cubicBezTo>
                      <a:pt x="220" y="795"/>
                      <a:pt x="220" y="795"/>
                      <a:pt x="220" y="795"/>
                    </a:cubicBezTo>
                    <a:cubicBezTo>
                      <a:pt x="244" y="795"/>
                      <a:pt x="244" y="795"/>
                      <a:pt x="244" y="795"/>
                    </a:cubicBezTo>
                    <a:cubicBezTo>
                      <a:pt x="244" y="829"/>
                      <a:pt x="244" y="829"/>
                      <a:pt x="244" y="829"/>
                    </a:cubicBezTo>
                    <a:close/>
                    <a:moveTo>
                      <a:pt x="244" y="256"/>
                    </a:moveTo>
                    <a:cubicBezTo>
                      <a:pt x="244" y="279"/>
                      <a:pt x="244" y="279"/>
                      <a:pt x="244" y="279"/>
                    </a:cubicBezTo>
                    <a:cubicBezTo>
                      <a:pt x="233" y="279"/>
                      <a:pt x="233" y="279"/>
                      <a:pt x="233" y="279"/>
                    </a:cubicBezTo>
                    <a:cubicBezTo>
                      <a:pt x="233" y="333"/>
                      <a:pt x="233" y="333"/>
                      <a:pt x="233" y="333"/>
                    </a:cubicBezTo>
                    <a:cubicBezTo>
                      <a:pt x="244" y="333"/>
                      <a:pt x="244" y="333"/>
                      <a:pt x="244" y="333"/>
                    </a:cubicBezTo>
                    <a:cubicBezTo>
                      <a:pt x="244" y="356"/>
                      <a:pt x="244" y="356"/>
                      <a:pt x="244" y="356"/>
                    </a:cubicBezTo>
                    <a:cubicBezTo>
                      <a:pt x="220" y="356"/>
                      <a:pt x="220" y="356"/>
                      <a:pt x="220" y="356"/>
                    </a:cubicBezTo>
                    <a:cubicBezTo>
                      <a:pt x="220" y="256"/>
                      <a:pt x="220" y="256"/>
                      <a:pt x="220" y="256"/>
                    </a:cubicBezTo>
                    <a:cubicBezTo>
                      <a:pt x="244" y="256"/>
                      <a:pt x="244" y="256"/>
                      <a:pt x="244" y="256"/>
                    </a:cubicBezTo>
                    <a:close/>
                    <a:moveTo>
                      <a:pt x="244" y="410"/>
                    </a:moveTo>
                    <a:cubicBezTo>
                      <a:pt x="244" y="433"/>
                      <a:pt x="244" y="433"/>
                      <a:pt x="244" y="433"/>
                    </a:cubicBezTo>
                    <a:cubicBezTo>
                      <a:pt x="233" y="433"/>
                      <a:pt x="233" y="433"/>
                      <a:pt x="233" y="433"/>
                    </a:cubicBezTo>
                    <a:cubicBezTo>
                      <a:pt x="233" y="487"/>
                      <a:pt x="233" y="487"/>
                      <a:pt x="233" y="487"/>
                    </a:cubicBezTo>
                    <a:cubicBezTo>
                      <a:pt x="244" y="487"/>
                      <a:pt x="244" y="487"/>
                      <a:pt x="244" y="487"/>
                    </a:cubicBezTo>
                    <a:cubicBezTo>
                      <a:pt x="244" y="510"/>
                      <a:pt x="244" y="510"/>
                      <a:pt x="244" y="510"/>
                    </a:cubicBezTo>
                    <a:cubicBezTo>
                      <a:pt x="220" y="510"/>
                      <a:pt x="220" y="510"/>
                      <a:pt x="220" y="510"/>
                    </a:cubicBezTo>
                    <a:cubicBezTo>
                      <a:pt x="220" y="410"/>
                      <a:pt x="220" y="410"/>
                      <a:pt x="220" y="410"/>
                    </a:cubicBezTo>
                    <a:cubicBezTo>
                      <a:pt x="244" y="410"/>
                      <a:pt x="244" y="410"/>
                      <a:pt x="244" y="410"/>
                    </a:cubicBezTo>
                    <a:close/>
                    <a:moveTo>
                      <a:pt x="244" y="564"/>
                    </a:moveTo>
                    <a:cubicBezTo>
                      <a:pt x="244" y="665"/>
                      <a:pt x="244" y="665"/>
                      <a:pt x="244" y="665"/>
                    </a:cubicBezTo>
                    <a:cubicBezTo>
                      <a:pt x="220" y="665"/>
                      <a:pt x="220" y="665"/>
                      <a:pt x="220" y="665"/>
                    </a:cubicBezTo>
                    <a:cubicBezTo>
                      <a:pt x="220" y="564"/>
                      <a:pt x="220" y="564"/>
                      <a:pt x="220" y="564"/>
                    </a:cubicBezTo>
                    <a:cubicBezTo>
                      <a:pt x="244" y="564"/>
                      <a:pt x="244" y="564"/>
                      <a:pt x="244" y="564"/>
                    </a:cubicBezTo>
                    <a:close/>
                    <a:moveTo>
                      <a:pt x="244" y="718"/>
                    </a:moveTo>
                    <a:cubicBezTo>
                      <a:pt x="244" y="742"/>
                      <a:pt x="244" y="742"/>
                      <a:pt x="244" y="742"/>
                    </a:cubicBezTo>
                    <a:cubicBezTo>
                      <a:pt x="220" y="742"/>
                      <a:pt x="220" y="742"/>
                      <a:pt x="220" y="742"/>
                    </a:cubicBezTo>
                    <a:cubicBezTo>
                      <a:pt x="220" y="718"/>
                      <a:pt x="220" y="718"/>
                      <a:pt x="220" y="718"/>
                    </a:cubicBezTo>
                    <a:lnTo>
                      <a:pt x="244" y="718"/>
                    </a:lnTo>
                    <a:close/>
                    <a:moveTo>
                      <a:pt x="197" y="95"/>
                    </a:moveTo>
                    <a:cubicBezTo>
                      <a:pt x="220" y="95"/>
                      <a:pt x="220" y="95"/>
                      <a:pt x="220" y="95"/>
                    </a:cubicBezTo>
                    <a:cubicBezTo>
                      <a:pt x="220" y="202"/>
                      <a:pt x="220" y="202"/>
                      <a:pt x="220" y="202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97" y="95"/>
                      <a:pt x="197" y="95"/>
                      <a:pt x="197" y="95"/>
                    </a:cubicBezTo>
                    <a:close/>
                    <a:moveTo>
                      <a:pt x="220" y="829"/>
                    </a:moveTo>
                    <a:cubicBezTo>
                      <a:pt x="197" y="829"/>
                      <a:pt x="197" y="829"/>
                      <a:pt x="197" y="829"/>
                    </a:cubicBezTo>
                    <a:cubicBezTo>
                      <a:pt x="197" y="795"/>
                      <a:pt x="197" y="795"/>
                      <a:pt x="197" y="795"/>
                    </a:cubicBezTo>
                    <a:cubicBezTo>
                      <a:pt x="220" y="795"/>
                      <a:pt x="220" y="795"/>
                      <a:pt x="220" y="795"/>
                    </a:cubicBezTo>
                    <a:cubicBezTo>
                      <a:pt x="220" y="829"/>
                      <a:pt x="220" y="829"/>
                      <a:pt x="220" y="829"/>
                    </a:cubicBezTo>
                    <a:close/>
                    <a:moveTo>
                      <a:pt x="220" y="256"/>
                    </a:move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208" y="202"/>
                      <a:pt x="208" y="202"/>
                      <a:pt x="208" y="202"/>
                    </a:cubicBezTo>
                    <a:cubicBezTo>
                      <a:pt x="208" y="256"/>
                      <a:pt x="208" y="256"/>
                      <a:pt x="208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356"/>
                      <a:pt x="197" y="356"/>
                      <a:pt x="197" y="356"/>
                    </a:cubicBezTo>
                    <a:cubicBezTo>
                      <a:pt x="220" y="356"/>
                      <a:pt x="220" y="356"/>
                      <a:pt x="220" y="356"/>
                    </a:cubicBezTo>
                    <a:cubicBezTo>
                      <a:pt x="220" y="256"/>
                      <a:pt x="220" y="256"/>
                      <a:pt x="220" y="256"/>
                    </a:cubicBezTo>
                    <a:close/>
                    <a:moveTo>
                      <a:pt x="220" y="410"/>
                    </a:moveTo>
                    <a:cubicBezTo>
                      <a:pt x="220" y="510"/>
                      <a:pt x="220" y="510"/>
                      <a:pt x="220" y="510"/>
                    </a:cubicBezTo>
                    <a:cubicBezTo>
                      <a:pt x="197" y="510"/>
                      <a:pt x="197" y="510"/>
                      <a:pt x="197" y="510"/>
                    </a:cubicBezTo>
                    <a:cubicBezTo>
                      <a:pt x="197" y="410"/>
                      <a:pt x="197" y="410"/>
                      <a:pt x="197" y="410"/>
                    </a:cubicBezTo>
                    <a:cubicBezTo>
                      <a:pt x="220" y="410"/>
                      <a:pt x="220" y="410"/>
                      <a:pt x="220" y="410"/>
                    </a:cubicBezTo>
                    <a:close/>
                    <a:moveTo>
                      <a:pt x="220" y="564"/>
                    </a:moveTo>
                    <a:cubicBezTo>
                      <a:pt x="220" y="665"/>
                      <a:pt x="220" y="665"/>
                      <a:pt x="220" y="665"/>
                    </a:cubicBezTo>
                    <a:cubicBezTo>
                      <a:pt x="197" y="665"/>
                      <a:pt x="197" y="665"/>
                      <a:pt x="197" y="665"/>
                    </a:cubicBezTo>
                    <a:cubicBezTo>
                      <a:pt x="197" y="641"/>
                      <a:pt x="197" y="641"/>
                      <a:pt x="197" y="641"/>
                    </a:cubicBezTo>
                    <a:cubicBezTo>
                      <a:pt x="208" y="641"/>
                      <a:pt x="208" y="641"/>
                      <a:pt x="208" y="641"/>
                    </a:cubicBezTo>
                    <a:cubicBezTo>
                      <a:pt x="208" y="588"/>
                      <a:pt x="208" y="588"/>
                      <a:pt x="208" y="588"/>
                    </a:cubicBezTo>
                    <a:cubicBezTo>
                      <a:pt x="197" y="588"/>
                      <a:pt x="197" y="588"/>
                      <a:pt x="197" y="588"/>
                    </a:cubicBezTo>
                    <a:cubicBezTo>
                      <a:pt x="197" y="564"/>
                      <a:pt x="197" y="564"/>
                      <a:pt x="197" y="564"/>
                    </a:cubicBezTo>
                    <a:cubicBezTo>
                      <a:pt x="220" y="564"/>
                      <a:pt x="220" y="564"/>
                      <a:pt x="220" y="564"/>
                    </a:cubicBezTo>
                    <a:close/>
                    <a:moveTo>
                      <a:pt x="220" y="718"/>
                    </a:moveTo>
                    <a:cubicBezTo>
                      <a:pt x="220" y="742"/>
                      <a:pt x="220" y="742"/>
                      <a:pt x="220" y="742"/>
                    </a:cubicBezTo>
                    <a:cubicBezTo>
                      <a:pt x="197" y="742"/>
                      <a:pt x="197" y="742"/>
                      <a:pt x="197" y="742"/>
                    </a:cubicBezTo>
                    <a:cubicBezTo>
                      <a:pt x="197" y="718"/>
                      <a:pt x="197" y="718"/>
                      <a:pt x="197" y="718"/>
                    </a:cubicBezTo>
                    <a:lnTo>
                      <a:pt x="220" y="718"/>
                    </a:lnTo>
                    <a:close/>
                    <a:moveTo>
                      <a:pt x="150" y="95"/>
                    </a:moveTo>
                    <a:cubicBezTo>
                      <a:pt x="197" y="95"/>
                      <a:pt x="197" y="95"/>
                      <a:pt x="197" y="95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86" y="202"/>
                      <a:pt x="186" y="202"/>
                      <a:pt x="186" y="202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356"/>
                      <a:pt x="197" y="356"/>
                      <a:pt x="197" y="356"/>
                    </a:cubicBezTo>
                    <a:cubicBezTo>
                      <a:pt x="150" y="356"/>
                      <a:pt x="150" y="356"/>
                      <a:pt x="150" y="356"/>
                    </a:cubicBezTo>
                    <a:cubicBezTo>
                      <a:pt x="150" y="256"/>
                      <a:pt x="150" y="256"/>
                      <a:pt x="150" y="256"/>
                    </a:cubicBezTo>
                    <a:cubicBezTo>
                      <a:pt x="161" y="256"/>
                      <a:pt x="161" y="256"/>
                      <a:pt x="161" y="256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179"/>
                      <a:pt x="150" y="179"/>
                      <a:pt x="150" y="179"/>
                    </a:cubicBezTo>
                    <a:cubicBezTo>
                      <a:pt x="161" y="179"/>
                      <a:pt x="161" y="179"/>
                      <a:pt x="161" y="179"/>
                    </a:cubicBez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95"/>
                      <a:pt x="150" y="95"/>
                      <a:pt x="150" y="95"/>
                    </a:cubicBezTo>
                    <a:close/>
                    <a:moveTo>
                      <a:pt x="197" y="829"/>
                    </a:moveTo>
                    <a:cubicBezTo>
                      <a:pt x="150" y="829"/>
                      <a:pt x="150" y="829"/>
                      <a:pt x="150" y="829"/>
                    </a:cubicBezTo>
                    <a:cubicBezTo>
                      <a:pt x="150" y="795"/>
                      <a:pt x="150" y="795"/>
                      <a:pt x="150" y="795"/>
                    </a:cubicBezTo>
                    <a:cubicBezTo>
                      <a:pt x="161" y="795"/>
                      <a:pt x="161" y="795"/>
                      <a:pt x="161" y="795"/>
                    </a:cubicBezTo>
                    <a:cubicBezTo>
                      <a:pt x="161" y="742"/>
                      <a:pt x="161" y="742"/>
                      <a:pt x="161" y="742"/>
                    </a:cubicBezTo>
                    <a:cubicBezTo>
                      <a:pt x="150" y="742"/>
                      <a:pt x="150" y="742"/>
                      <a:pt x="150" y="742"/>
                    </a:cubicBezTo>
                    <a:cubicBezTo>
                      <a:pt x="150" y="718"/>
                      <a:pt x="150" y="718"/>
                      <a:pt x="150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97" y="742"/>
                      <a:pt x="197" y="742"/>
                      <a:pt x="197" y="742"/>
                    </a:cubicBezTo>
                    <a:cubicBezTo>
                      <a:pt x="186" y="742"/>
                      <a:pt x="186" y="742"/>
                      <a:pt x="186" y="742"/>
                    </a:cubicBezTo>
                    <a:cubicBezTo>
                      <a:pt x="186" y="795"/>
                      <a:pt x="186" y="795"/>
                      <a:pt x="186" y="795"/>
                    </a:cubicBezTo>
                    <a:cubicBezTo>
                      <a:pt x="197" y="795"/>
                      <a:pt x="197" y="795"/>
                      <a:pt x="197" y="795"/>
                    </a:cubicBezTo>
                    <a:cubicBezTo>
                      <a:pt x="197" y="829"/>
                      <a:pt x="197" y="829"/>
                      <a:pt x="197" y="829"/>
                    </a:cubicBezTo>
                    <a:close/>
                    <a:moveTo>
                      <a:pt x="197" y="202"/>
                    </a:moveTo>
                    <a:cubicBezTo>
                      <a:pt x="186" y="202"/>
                      <a:pt x="186" y="202"/>
                      <a:pt x="186" y="202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202"/>
                      <a:pt x="197" y="202"/>
                      <a:pt x="197" y="202"/>
                    </a:cubicBezTo>
                    <a:close/>
                    <a:moveTo>
                      <a:pt x="197" y="410"/>
                    </a:moveTo>
                    <a:cubicBezTo>
                      <a:pt x="197" y="510"/>
                      <a:pt x="197" y="510"/>
                      <a:pt x="197" y="510"/>
                    </a:cubicBezTo>
                    <a:cubicBezTo>
                      <a:pt x="186" y="510"/>
                      <a:pt x="186" y="510"/>
                      <a:pt x="186" y="510"/>
                    </a:cubicBezTo>
                    <a:cubicBezTo>
                      <a:pt x="186" y="564"/>
                      <a:pt x="186" y="564"/>
                      <a:pt x="186" y="564"/>
                    </a:cubicBezTo>
                    <a:cubicBezTo>
                      <a:pt x="197" y="564"/>
                      <a:pt x="197" y="564"/>
                      <a:pt x="197" y="564"/>
                    </a:cubicBezTo>
                    <a:cubicBezTo>
                      <a:pt x="197" y="588"/>
                      <a:pt x="197" y="588"/>
                      <a:pt x="197" y="588"/>
                    </a:cubicBezTo>
                    <a:cubicBezTo>
                      <a:pt x="186" y="588"/>
                      <a:pt x="186" y="588"/>
                      <a:pt x="186" y="588"/>
                    </a:cubicBezTo>
                    <a:cubicBezTo>
                      <a:pt x="186" y="641"/>
                      <a:pt x="186" y="641"/>
                      <a:pt x="186" y="641"/>
                    </a:cubicBezTo>
                    <a:cubicBezTo>
                      <a:pt x="197" y="641"/>
                      <a:pt x="197" y="641"/>
                      <a:pt x="197" y="641"/>
                    </a:cubicBezTo>
                    <a:cubicBezTo>
                      <a:pt x="197" y="665"/>
                      <a:pt x="197" y="665"/>
                      <a:pt x="197" y="665"/>
                    </a:cubicBezTo>
                    <a:cubicBezTo>
                      <a:pt x="150" y="665"/>
                      <a:pt x="150" y="665"/>
                      <a:pt x="150" y="665"/>
                    </a:cubicBezTo>
                    <a:cubicBezTo>
                      <a:pt x="150" y="564"/>
                      <a:pt x="150" y="564"/>
                      <a:pt x="150" y="564"/>
                    </a:cubicBezTo>
                    <a:cubicBezTo>
                      <a:pt x="161" y="564"/>
                      <a:pt x="161" y="564"/>
                      <a:pt x="161" y="564"/>
                    </a:cubicBezTo>
                    <a:cubicBezTo>
                      <a:pt x="161" y="510"/>
                      <a:pt x="161" y="510"/>
                      <a:pt x="161" y="510"/>
                    </a:cubicBezTo>
                    <a:cubicBezTo>
                      <a:pt x="150" y="510"/>
                      <a:pt x="150" y="510"/>
                      <a:pt x="150" y="510"/>
                    </a:cubicBezTo>
                    <a:cubicBezTo>
                      <a:pt x="150" y="487"/>
                      <a:pt x="150" y="487"/>
                      <a:pt x="150" y="487"/>
                    </a:cubicBezTo>
                    <a:cubicBezTo>
                      <a:pt x="161" y="487"/>
                      <a:pt x="161" y="487"/>
                      <a:pt x="161" y="487"/>
                    </a:cubicBezTo>
                    <a:cubicBezTo>
                      <a:pt x="161" y="433"/>
                      <a:pt x="161" y="433"/>
                      <a:pt x="161" y="433"/>
                    </a:cubicBezTo>
                    <a:cubicBezTo>
                      <a:pt x="150" y="433"/>
                      <a:pt x="150" y="433"/>
                      <a:pt x="150" y="433"/>
                    </a:cubicBezTo>
                    <a:cubicBezTo>
                      <a:pt x="150" y="410"/>
                      <a:pt x="150" y="410"/>
                      <a:pt x="150" y="410"/>
                    </a:cubicBezTo>
                    <a:lnTo>
                      <a:pt x="197" y="410"/>
                    </a:lnTo>
                    <a:close/>
                    <a:moveTo>
                      <a:pt x="0" y="471"/>
                    </a:moveTo>
                    <a:cubicBezTo>
                      <a:pt x="111" y="471"/>
                      <a:pt x="111" y="471"/>
                      <a:pt x="111" y="471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40" y="125"/>
                      <a:pt x="140" y="125"/>
                      <a:pt x="140" y="125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50" y="179"/>
                      <a:pt x="150" y="179"/>
                      <a:pt x="150" y="179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40" y="202"/>
                      <a:pt x="140" y="202"/>
                      <a:pt x="140" y="202"/>
                    </a:cubicBezTo>
                    <a:cubicBezTo>
                      <a:pt x="140" y="256"/>
                      <a:pt x="140" y="256"/>
                      <a:pt x="140" y="256"/>
                    </a:cubicBezTo>
                    <a:cubicBezTo>
                      <a:pt x="150" y="256"/>
                      <a:pt x="150" y="256"/>
                      <a:pt x="150" y="256"/>
                    </a:cubicBezTo>
                    <a:cubicBezTo>
                      <a:pt x="150" y="356"/>
                      <a:pt x="150" y="356"/>
                      <a:pt x="150" y="356"/>
                    </a:cubicBezTo>
                    <a:cubicBezTo>
                      <a:pt x="140" y="356"/>
                      <a:pt x="140" y="356"/>
                      <a:pt x="140" y="356"/>
                    </a:cubicBezTo>
                    <a:cubicBezTo>
                      <a:pt x="140" y="410"/>
                      <a:pt x="140" y="410"/>
                      <a:pt x="140" y="410"/>
                    </a:cubicBezTo>
                    <a:cubicBezTo>
                      <a:pt x="150" y="410"/>
                      <a:pt x="150" y="410"/>
                      <a:pt x="150" y="410"/>
                    </a:cubicBezTo>
                    <a:cubicBezTo>
                      <a:pt x="150" y="433"/>
                      <a:pt x="150" y="433"/>
                      <a:pt x="150" y="433"/>
                    </a:cubicBezTo>
                    <a:cubicBezTo>
                      <a:pt x="140" y="433"/>
                      <a:pt x="140" y="433"/>
                      <a:pt x="140" y="433"/>
                    </a:cubicBezTo>
                    <a:cubicBezTo>
                      <a:pt x="140" y="487"/>
                      <a:pt x="140" y="487"/>
                      <a:pt x="140" y="487"/>
                    </a:cubicBezTo>
                    <a:cubicBezTo>
                      <a:pt x="150" y="487"/>
                      <a:pt x="150" y="487"/>
                      <a:pt x="150" y="487"/>
                    </a:cubicBezTo>
                    <a:cubicBezTo>
                      <a:pt x="150" y="510"/>
                      <a:pt x="150" y="510"/>
                      <a:pt x="150" y="510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0" y="564"/>
                      <a:pt x="140" y="564"/>
                      <a:pt x="140" y="564"/>
                    </a:cubicBezTo>
                    <a:cubicBezTo>
                      <a:pt x="150" y="564"/>
                      <a:pt x="150" y="564"/>
                      <a:pt x="150" y="564"/>
                    </a:cubicBezTo>
                    <a:cubicBezTo>
                      <a:pt x="150" y="665"/>
                      <a:pt x="150" y="665"/>
                      <a:pt x="150" y="665"/>
                    </a:cubicBezTo>
                    <a:cubicBezTo>
                      <a:pt x="140" y="665"/>
                      <a:pt x="140" y="665"/>
                      <a:pt x="140" y="665"/>
                    </a:cubicBezTo>
                    <a:cubicBezTo>
                      <a:pt x="140" y="718"/>
                      <a:pt x="140" y="718"/>
                      <a:pt x="140" y="718"/>
                    </a:cubicBezTo>
                    <a:cubicBezTo>
                      <a:pt x="150" y="718"/>
                      <a:pt x="150" y="718"/>
                      <a:pt x="150" y="718"/>
                    </a:cubicBezTo>
                    <a:cubicBezTo>
                      <a:pt x="150" y="742"/>
                      <a:pt x="150" y="742"/>
                      <a:pt x="150" y="742"/>
                    </a:cubicBezTo>
                    <a:cubicBezTo>
                      <a:pt x="140" y="742"/>
                      <a:pt x="140" y="742"/>
                      <a:pt x="140" y="742"/>
                    </a:cubicBezTo>
                    <a:cubicBezTo>
                      <a:pt x="140" y="795"/>
                      <a:pt x="140" y="795"/>
                      <a:pt x="140" y="795"/>
                    </a:cubicBezTo>
                    <a:cubicBezTo>
                      <a:pt x="150" y="795"/>
                      <a:pt x="150" y="795"/>
                      <a:pt x="150" y="795"/>
                    </a:cubicBezTo>
                    <a:cubicBezTo>
                      <a:pt x="150" y="829"/>
                      <a:pt x="150" y="829"/>
                      <a:pt x="150" y="829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795"/>
                      <a:pt x="0" y="795"/>
                      <a:pt x="0" y="795"/>
                    </a:cubicBezTo>
                    <a:cubicBezTo>
                      <a:pt x="86" y="795"/>
                      <a:pt x="86" y="795"/>
                      <a:pt x="86" y="795"/>
                    </a:cubicBezTo>
                    <a:cubicBezTo>
                      <a:pt x="86" y="770"/>
                      <a:pt x="86" y="770"/>
                      <a:pt x="86" y="770"/>
                    </a:cubicBezTo>
                    <a:cubicBezTo>
                      <a:pt x="0" y="770"/>
                      <a:pt x="0" y="770"/>
                      <a:pt x="0" y="770"/>
                    </a:cubicBezTo>
                    <a:cubicBezTo>
                      <a:pt x="0" y="744"/>
                      <a:pt x="0" y="744"/>
                      <a:pt x="0" y="744"/>
                    </a:cubicBezTo>
                    <a:cubicBezTo>
                      <a:pt x="86" y="744"/>
                      <a:pt x="86" y="744"/>
                      <a:pt x="86" y="744"/>
                    </a:cubicBezTo>
                    <a:cubicBezTo>
                      <a:pt x="86" y="718"/>
                      <a:pt x="86" y="718"/>
                      <a:pt x="86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588"/>
                      <a:pt x="0" y="588"/>
                      <a:pt x="0" y="588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62"/>
                      <a:pt x="86" y="562"/>
                      <a:pt x="86" y="562"/>
                    </a:cubicBezTo>
                    <a:cubicBezTo>
                      <a:pt x="0" y="562"/>
                      <a:pt x="0" y="562"/>
                      <a:pt x="0" y="562"/>
                    </a:cubicBez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sḻíḑé"/>
              <p:cNvSpPr/>
              <p:nvPr/>
            </p:nvSpPr>
            <p:spPr bwMode="auto">
              <a:xfrm>
                <a:off x="5356226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ş1ïḓé"/>
              <p:cNvSpPr/>
              <p:nvPr/>
            </p:nvSpPr>
            <p:spPr bwMode="auto">
              <a:xfrm>
                <a:off x="6884988" y="1233449"/>
                <a:ext cx="30163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îŝḷîḋê"/>
              <p:cNvSpPr/>
              <p:nvPr/>
            </p:nvSpPr>
            <p:spPr bwMode="auto">
              <a:xfrm>
                <a:off x="3827463" y="2055774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ïślíḑé"/>
              <p:cNvSpPr/>
              <p:nvPr/>
            </p:nvSpPr>
            <p:spPr bwMode="auto">
              <a:xfrm>
                <a:off x="3827463" y="2930487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ṩļíde"/>
              <p:cNvSpPr/>
              <p:nvPr/>
            </p:nvSpPr>
            <p:spPr bwMode="auto">
              <a:xfrm>
                <a:off x="3827463" y="1233449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isḻïḋè"/>
              <p:cNvSpPr/>
              <p:nvPr/>
            </p:nvSpPr>
            <p:spPr bwMode="auto">
              <a:xfrm>
                <a:off x="3827463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išḻiďé"/>
              <p:cNvSpPr/>
              <p:nvPr/>
            </p:nvSpPr>
            <p:spPr bwMode="auto">
              <a:xfrm>
                <a:off x="8415338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ṡļïḍè"/>
              <p:cNvSpPr/>
              <p:nvPr/>
            </p:nvSpPr>
            <p:spPr bwMode="auto">
              <a:xfrm>
                <a:off x="3827463" y="3873462"/>
                <a:ext cx="4619625" cy="30163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ïŝľíďê"/>
              <p:cNvSpPr/>
              <p:nvPr/>
            </p:nvSpPr>
            <p:spPr bwMode="auto">
              <a:xfrm>
                <a:off x="7004051" y="3643274"/>
                <a:ext cx="641350" cy="457200"/>
              </a:xfrm>
              <a:custGeom>
                <a:avLst/>
                <a:gdLst>
                  <a:gd name="T0" fmla="*/ 5 w 248"/>
                  <a:gd name="T1" fmla="*/ 119 h 177"/>
                  <a:gd name="T2" fmla="*/ 0 w 248"/>
                  <a:gd name="T3" fmla="*/ 35 h 177"/>
                  <a:gd name="T4" fmla="*/ 149 w 248"/>
                  <a:gd name="T5" fmla="*/ 85 h 177"/>
                  <a:gd name="T6" fmla="*/ 176 w 248"/>
                  <a:gd name="T7" fmla="*/ 0 h 177"/>
                  <a:gd name="T8" fmla="*/ 176 w 248"/>
                  <a:gd name="T9" fmla="*/ 0 h 177"/>
                  <a:gd name="T10" fmla="*/ 248 w 248"/>
                  <a:gd name="T11" fmla="*/ 23 h 177"/>
                  <a:gd name="T12" fmla="*/ 248 w 248"/>
                  <a:gd name="T13" fmla="*/ 23 h 177"/>
                  <a:gd name="T14" fmla="*/ 207 w 248"/>
                  <a:gd name="T15" fmla="*/ 153 h 177"/>
                  <a:gd name="T16" fmla="*/ 169 w 248"/>
                  <a:gd name="T17" fmla="*/ 171 h 177"/>
                  <a:gd name="T18" fmla="*/ 5 w 248"/>
                  <a:gd name="T19" fmla="*/ 119 h 177"/>
                  <a:gd name="T20" fmla="*/ 5 w 248"/>
                  <a:gd name="T21" fmla="*/ 11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77">
                    <a:moveTo>
                      <a:pt x="5" y="11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31" y="80"/>
                      <a:pt x="149" y="85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48" y="23"/>
                      <a:pt x="248" y="23"/>
                      <a:pt x="248" y="23"/>
                    </a:cubicBezTo>
                    <a:cubicBezTo>
                      <a:pt x="248" y="23"/>
                      <a:pt x="248" y="23"/>
                      <a:pt x="248" y="23"/>
                    </a:cubicBezTo>
                    <a:cubicBezTo>
                      <a:pt x="207" y="153"/>
                      <a:pt x="207" y="153"/>
                      <a:pt x="207" y="153"/>
                    </a:cubicBezTo>
                    <a:cubicBezTo>
                      <a:pt x="199" y="177"/>
                      <a:pt x="178" y="174"/>
                      <a:pt x="169" y="171"/>
                    </a:cubicBezTo>
                    <a:cubicBezTo>
                      <a:pt x="114" y="153"/>
                      <a:pt x="60" y="136"/>
                      <a:pt x="5" y="119"/>
                    </a:cubicBezTo>
                    <a:cubicBezTo>
                      <a:pt x="5" y="119"/>
                      <a:pt x="5" y="119"/>
                      <a:pt x="5" y="119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iśľíḓe"/>
              <p:cNvSpPr/>
              <p:nvPr/>
            </p:nvSpPr>
            <p:spPr bwMode="auto">
              <a:xfrm>
                <a:off x="6502401" y="4444962"/>
                <a:ext cx="481013" cy="28575"/>
              </a:xfrm>
              <a:custGeom>
                <a:avLst/>
                <a:gdLst>
                  <a:gd name="T0" fmla="*/ 1 w 186"/>
                  <a:gd name="T1" fmla="*/ 0 h 11"/>
                  <a:gd name="T2" fmla="*/ 0 w 186"/>
                  <a:gd name="T3" fmla="*/ 3 h 11"/>
                  <a:gd name="T4" fmla="*/ 186 w 186"/>
                  <a:gd name="T5" fmla="*/ 4 h 11"/>
                  <a:gd name="T6" fmla="*/ 185 w 186"/>
                  <a:gd name="T7" fmla="*/ 0 h 11"/>
                  <a:gd name="T8" fmla="*/ 1 w 18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58" y="10"/>
                      <a:pt x="129" y="11"/>
                      <a:pt x="186" y="4"/>
                    </a:cubicBezTo>
                    <a:cubicBezTo>
                      <a:pt x="186" y="2"/>
                      <a:pt x="185" y="1"/>
                      <a:pt x="185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ïŝḻiďé"/>
              <p:cNvSpPr/>
              <p:nvPr/>
            </p:nvSpPr>
            <p:spPr bwMode="auto">
              <a:xfrm>
                <a:off x="6359526" y="3665499"/>
                <a:ext cx="714375" cy="811213"/>
              </a:xfrm>
              <a:custGeom>
                <a:avLst/>
                <a:gdLst>
                  <a:gd name="T0" fmla="*/ 33 w 276"/>
                  <a:gd name="T1" fmla="*/ 301 h 313"/>
                  <a:gd name="T2" fmla="*/ 0 w 276"/>
                  <a:gd name="T3" fmla="*/ 59 h 313"/>
                  <a:gd name="T4" fmla="*/ 118 w 276"/>
                  <a:gd name="T5" fmla="*/ 1 h 313"/>
                  <a:gd name="T6" fmla="*/ 148 w 276"/>
                  <a:gd name="T7" fmla="*/ 12 h 313"/>
                  <a:gd name="T8" fmla="*/ 180 w 276"/>
                  <a:gd name="T9" fmla="*/ 0 h 313"/>
                  <a:gd name="T10" fmla="*/ 276 w 276"/>
                  <a:gd name="T11" fmla="*/ 35 h 313"/>
                  <a:gd name="T12" fmla="*/ 267 w 276"/>
                  <a:gd name="T13" fmla="*/ 113 h 313"/>
                  <a:gd name="T14" fmla="*/ 265 w 276"/>
                  <a:gd name="T15" fmla="*/ 301 h 313"/>
                  <a:gd name="T16" fmla="*/ 33 w 276"/>
                  <a:gd name="T17" fmla="*/ 301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6" h="313">
                    <a:moveTo>
                      <a:pt x="33" y="301"/>
                    </a:moveTo>
                    <a:cubicBezTo>
                      <a:pt x="46" y="264"/>
                      <a:pt x="16" y="91"/>
                      <a:pt x="0" y="59"/>
                    </a:cubicBezTo>
                    <a:cubicBezTo>
                      <a:pt x="9" y="26"/>
                      <a:pt x="95" y="19"/>
                      <a:pt x="118" y="1"/>
                    </a:cubicBezTo>
                    <a:cubicBezTo>
                      <a:pt x="129" y="10"/>
                      <a:pt x="136" y="12"/>
                      <a:pt x="148" y="12"/>
                    </a:cubicBezTo>
                    <a:cubicBezTo>
                      <a:pt x="161" y="12"/>
                      <a:pt x="169" y="10"/>
                      <a:pt x="180" y="0"/>
                    </a:cubicBezTo>
                    <a:cubicBezTo>
                      <a:pt x="192" y="11"/>
                      <a:pt x="245" y="17"/>
                      <a:pt x="276" y="35"/>
                    </a:cubicBezTo>
                    <a:cubicBezTo>
                      <a:pt x="269" y="59"/>
                      <a:pt x="262" y="88"/>
                      <a:pt x="267" y="113"/>
                    </a:cubicBezTo>
                    <a:cubicBezTo>
                      <a:pt x="263" y="154"/>
                      <a:pt x="251" y="267"/>
                      <a:pt x="265" y="301"/>
                    </a:cubicBezTo>
                    <a:cubicBezTo>
                      <a:pt x="207" y="312"/>
                      <a:pt x="92" y="313"/>
                      <a:pt x="33" y="301"/>
                    </a:cubicBez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ïŝľiḍè"/>
              <p:cNvSpPr/>
              <p:nvPr/>
            </p:nvSpPr>
            <p:spPr bwMode="auto">
              <a:xfrm>
                <a:off x="6586538" y="3665499"/>
                <a:ext cx="314325" cy="630238"/>
              </a:xfrm>
              <a:custGeom>
                <a:avLst/>
                <a:gdLst>
                  <a:gd name="T0" fmla="*/ 5 w 198"/>
                  <a:gd name="T1" fmla="*/ 26 h 397"/>
                  <a:gd name="T2" fmla="*/ 0 w 198"/>
                  <a:gd name="T3" fmla="*/ 146 h 397"/>
                  <a:gd name="T4" fmla="*/ 100 w 198"/>
                  <a:gd name="T5" fmla="*/ 397 h 397"/>
                  <a:gd name="T6" fmla="*/ 198 w 198"/>
                  <a:gd name="T7" fmla="*/ 146 h 397"/>
                  <a:gd name="T8" fmla="*/ 191 w 198"/>
                  <a:gd name="T9" fmla="*/ 23 h 397"/>
                  <a:gd name="T10" fmla="*/ 150 w 198"/>
                  <a:gd name="T11" fmla="*/ 0 h 397"/>
                  <a:gd name="T12" fmla="*/ 49 w 198"/>
                  <a:gd name="T13" fmla="*/ 2 h 397"/>
                  <a:gd name="T14" fmla="*/ 5 w 198"/>
                  <a:gd name="T15" fmla="*/ 2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" h="397">
                    <a:moveTo>
                      <a:pt x="5" y="26"/>
                    </a:moveTo>
                    <a:lnTo>
                      <a:pt x="0" y="146"/>
                    </a:lnTo>
                    <a:lnTo>
                      <a:pt x="100" y="397"/>
                    </a:lnTo>
                    <a:lnTo>
                      <a:pt x="198" y="146"/>
                    </a:lnTo>
                    <a:lnTo>
                      <a:pt x="191" y="23"/>
                    </a:lnTo>
                    <a:lnTo>
                      <a:pt x="150" y="0"/>
                    </a:lnTo>
                    <a:lnTo>
                      <a:pt x="49" y="2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ïŝlîḍe"/>
              <p:cNvSpPr/>
              <p:nvPr/>
            </p:nvSpPr>
            <p:spPr bwMode="auto">
              <a:xfrm>
                <a:off x="6664326" y="3601999"/>
                <a:ext cx="155575" cy="161925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iṧḻiḍè"/>
              <p:cNvSpPr/>
              <p:nvPr/>
            </p:nvSpPr>
            <p:spPr bwMode="auto">
              <a:xfrm>
                <a:off x="6705601" y="3754399"/>
                <a:ext cx="76200" cy="111125"/>
              </a:xfrm>
              <a:custGeom>
                <a:avLst/>
                <a:gdLst>
                  <a:gd name="T0" fmla="*/ 25 w 29"/>
                  <a:gd name="T1" fmla="*/ 43 h 43"/>
                  <a:gd name="T2" fmla="*/ 29 w 29"/>
                  <a:gd name="T3" fmla="*/ 34 h 43"/>
                  <a:gd name="T4" fmla="*/ 14 w 29"/>
                  <a:gd name="T5" fmla="*/ 0 h 43"/>
                  <a:gd name="T6" fmla="*/ 0 w 29"/>
                  <a:gd name="T7" fmla="*/ 34 h 43"/>
                  <a:gd name="T8" fmla="*/ 5 w 29"/>
                  <a:gd name="T9" fmla="*/ 43 h 43"/>
                  <a:gd name="T10" fmla="*/ 25 w 29"/>
                  <a:gd name="T1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3">
                    <a:moveTo>
                      <a:pt x="25" y="43"/>
                    </a:moveTo>
                    <a:cubicBezTo>
                      <a:pt x="29" y="34"/>
                      <a:pt x="29" y="34"/>
                      <a:pt x="29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1" y="43"/>
                      <a:pt x="18" y="43"/>
                      <a:pt x="25" y="4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îŝliḓê"/>
              <p:cNvSpPr/>
              <p:nvPr/>
            </p:nvSpPr>
            <p:spPr bwMode="auto">
              <a:xfrm>
                <a:off x="6618288" y="3668674"/>
                <a:ext cx="123825" cy="234950"/>
              </a:xfrm>
              <a:custGeom>
                <a:avLst/>
                <a:gdLst>
                  <a:gd name="T0" fmla="*/ 29 w 78"/>
                  <a:gd name="T1" fmla="*/ 0 h 148"/>
                  <a:gd name="T2" fmla="*/ 78 w 78"/>
                  <a:gd name="T3" fmla="*/ 54 h 148"/>
                  <a:gd name="T4" fmla="*/ 44 w 78"/>
                  <a:gd name="T5" fmla="*/ 148 h 148"/>
                  <a:gd name="T6" fmla="*/ 0 w 78"/>
                  <a:gd name="T7" fmla="*/ 20 h 148"/>
                  <a:gd name="T8" fmla="*/ 29 w 78"/>
                  <a:gd name="T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48">
                    <a:moveTo>
                      <a:pt x="29" y="0"/>
                    </a:moveTo>
                    <a:lnTo>
                      <a:pt x="78" y="54"/>
                    </a:lnTo>
                    <a:lnTo>
                      <a:pt x="44" y="148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işlïde"/>
              <p:cNvSpPr/>
              <p:nvPr/>
            </p:nvSpPr>
            <p:spPr bwMode="auto">
              <a:xfrm>
                <a:off x="6742113" y="3665499"/>
                <a:ext cx="130175" cy="238125"/>
              </a:xfrm>
              <a:custGeom>
                <a:avLst/>
                <a:gdLst>
                  <a:gd name="T0" fmla="*/ 52 w 82"/>
                  <a:gd name="T1" fmla="*/ 0 h 150"/>
                  <a:gd name="T2" fmla="*/ 0 w 82"/>
                  <a:gd name="T3" fmla="*/ 56 h 150"/>
                  <a:gd name="T4" fmla="*/ 36 w 82"/>
                  <a:gd name="T5" fmla="*/ 150 h 150"/>
                  <a:gd name="T6" fmla="*/ 82 w 82"/>
                  <a:gd name="T7" fmla="*/ 20 h 150"/>
                  <a:gd name="T8" fmla="*/ 52 w 82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50">
                    <a:moveTo>
                      <a:pt x="52" y="0"/>
                    </a:moveTo>
                    <a:lnTo>
                      <a:pt x="0" y="56"/>
                    </a:lnTo>
                    <a:lnTo>
                      <a:pt x="36" y="150"/>
                    </a:lnTo>
                    <a:lnTo>
                      <a:pt x="82" y="2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ïṧļidé"/>
              <p:cNvSpPr/>
              <p:nvPr/>
            </p:nvSpPr>
            <p:spPr bwMode="auto">
              <a:xfrm>
                <a:off x="6692901" y="3922674"/>
                <a:ext cx="103188" cy="374650"/>
              </a:xfrm>
              <a:custGeom>
                <a:avLst/>
                <a:gdLst>
                  <a:gd name="T0" fmla="*/ 17 w 65"/>
                  <a:gd name="T1" fmla="*/ 0 h 236"/>
                  <a:gd name="T2" fmla="*/ 49 w 65"/>
                  <a:gd name="T3" fmla="*/ 0 h 236"/>
                  <a:gd name="T4" fmla="*/ 65 w 65"/>
                  <a:gd name="T5" fmla="*/ 160 h 236"/>
                  <a:gd name="T6" fmla="*/ 31 w 65"/>
                  <a:gd name="T7" fmla="*/ 236 h 236"/>
                  <a:gd name="T8" fmla="*/ 0 w 65"/>
                  <a:gd name="T9" fmla="*/ 160 h 236"/>
                  <a:gd name="T10" fmla="*/ 17 w 65"/>
                  <a:gd name="T11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236">
                    <a:moveTo>
                      <a:pt x="17" y="0"/>
                    </a:moveTo>
                    <a:lnTo>
                      <a:pt x="49" y="0"/>
                    </a:lnTo>
                    <a:lnTo>
                      <a:pt x="65" y="160"/>
                    </a:lnTo>
                    <a:lnTo>
                      <a:pt x="31" y="236"/>
                    </a:lnTo>
                    <a:lnTo>
                      <a:pt x="0" y="16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ïŝlïḍe"/>
              <p:cNvSpPr/>
              <p:nvPr/>
            </p:nvSpPr>
            <p:spPr bwMode="auto">
              <a:xfrm>
                <a:off x="6618288" y="3668674"/>
                <a:ext cx="123825" cy="200025"/>
              </a:xfrm>
              <a:custGeom>
                <a:avLst/>
                <a:gdLst>
                  <a:gd name="T0" fmla="*/ 29 w 78"/>
                  <a:gd name="T1" fmla="*/ 0 h 126"/>
                  <a:gd name="T2" fmla="*/ 78 w 78"/>
                  <a:gd name="T3" fmla="*/ 54 h 126"/>
                  <a:gd name="T4" fmla="*/ 42 w 78"/>
                  <a:gd name="T5" fmla="*/ 126 h 126"/>
                  <a:gd name="T6" fmla="*/ 0 w 78"/>
                  <a:gd name="T7" fmla="*/ 20 h 126"/>
                  <a:gd name="T8" fmla="*/ 29 w 78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26">
                    <a:moveTo>
                      <a:pt x="29" y="0"/>
                    </a:moveTo>
                    <a:lnTo>
                      <a:pt x="78" y="54"/>
                    </a:lnTo>
                    <a:lnTo>
                      <a:pt x="42" y="126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íṣḻidê"/>
              <p:cNvSpPr/>
              <p:nvPr/>
            </p:nvSpPr>
            <p:spPr bwMode="auto">
              <a:xfrm>
                <a:off x="6527801" y="3694074"/>
                <a:ext cx="214313" cy="603250"/>
              </a:xfrm>
              <a:custGeom>
                <a:avLst/>
                <a:gdLst>
                  <a:gd name="T0" fmla="*/ 57 w 135"/>
                  <a:gd name="T1" fmla="*/ 0 h 380"/>
                  <a:gd name="T2" fmla="*/ 135 w 135"/>
                  <a:gd name="T3" fmla="*/ 380 h 380"/>
                  <a:gd name="T4" fmla="*/ 18 w 135"/>
                  <a:gd name="T5" fmla="*/ 155 h 380"/>
                  <a:gd name="T6" fmla="*/ 37 w 135"/>
                  <a:gd name="T7" fmla="*/ 128 h 380"/>
                  <a:gd name="T8" fmla="*/ 0 w 135"/>
                  <a:gd name="T9" fmla="*/ 98 h 380"/>
                  <a:gd name="T10" fmla="*/ 36 w 135"/>
                  <a:gd name="T11" fmla="*/ 12 h 380"/>
                  <a:gd name="T12" fmla="*/ 57 w 135"/>
                  <a:gd name="T1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80">
                    <a:moveTo>
                      <a:pt x="57" y="0"/>
                    </a:moveTo>
                    <a:lnTo>
                      <a:pt x="135" y="380"/>
                    </a:lnTo>
                    <a:lnTo>
                      <a:pt x="18" y="155"/>
                    </a:lnTo>
                    <a:lnTo>
                      <a:pt x="37" y="128"/>
                    </a:lnTo>
                    <a:lnTo>
                      <a:pt x="0" y="98"/>
                    </a:lnTo>
                    <a:lnTo>
                      <a:pt x="36" y="1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išlíḑe"/>
              <p:cNvSpPr/>
              <p:nvPr/>
            </p:nvSpPr>
            <p:spPr bwMode="auto">
              <a:xfrm>
                <a:off x="6742113" y="3694074"/>
                <a:ext cx="241300" cy="603250"/>
              </a:xfrm>
              <a:custGeom>
                <a:avLst/>
                <a:gdLst>
                  <a:gd name="T0" fmla="*/ 82 w 152"/>
                  <a:gd name="T1" fmla="*/ 0 h 380"/>
                  <a:gd name="T2" fmla="*/ 0 w 152"/>
                  <a:gd name="T3" fmla="*/ 380 h 380"/>
                  <a:gd name="T4" fmla="*/ 132 w 152"/>
                  <a:gd name="T5" fmla="*/ 172 h 380"/>
                  <a:gd name="T6" fmla="*/ 114 w 152"/>
                  <a:gd name="T7" fmla="*/ 136 h 380"/>
                  <a:gd name="T8" fmla="*/ 152 w 152"/>
                  <a:gd name="T9" fmla="*/ 106 h 380"/>
                  <a:gd name="T10" fmla="*/ 111 w 152"/>
                  <a:gd name="T11" fmla="*/ 13 h 380"/>
                  <a:gd name="T12" fmla="*/ 82 w 152"/>
                  <a:gd name="T1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380">
                    <a:moveTo>
                      <a:pt x="82" y="0"/>
                    </a:moveTo>
                    <a:lnTo>
                      <a:pt x="0" y="380"/>
                    </a:lnTo>
                    <a:lnTo>
                      <a:pt x="132" y="172"/>
                    </a:lnTo>
                    <a:lnTo>
                      <a:pt x="114" y="136"/>
                    </a:lnTo>
                    <a:lnTo>
                      <a:pt x="152" y="106"/>
                    </a:lnTo>
                    <a:lnTo>
                      <a:pt x="111" y="1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íŝ1ídè"/>
              <p:cNvSpPr/>
              <p:nvPr/>
            </p:nvSpPr>
            <p:spPr bwMode="auto">
              <a:xfrm>
                <a:off x="6742113" y="3694074"/>
                <a:ext cx="217488" cy="603250"/>
              </a:xfrm>
              <a:custGeom>
                <a:avLst/>
                <a:gdLst>
                  <a:gd name="T0" fmla="*/ 82 w 137"/>
                  <a:gd name="T1" fmla="*/ 0 h 380"/>
                  <a:gd name="T2" fmla="*/ 0 w 137"/>
                  <a:gd name="T3" fmla="*/ 380 h 380"/>
                  <a:gd name="T4" fmla="*/ 119 w 137"/>
                  <a:gd name="T5" fmla="*/ 155 h 380"/>
                  <a:gd name="T6" fmla="*/ 100 w 137"/>
                  <a:gd name="T7" fmla="*/ 128 h 380"/>
                  <a:gd name="T8" fmla="*/ 137 w 137"/>
                  <a:gd name="T9" fmla="*/ 98 h 380"/>
                  <a:gd name="T10" fmla="*/ 111 w 137"/>
                  <a:gd name="T11" fmla="*/ 13 h 380"/>
                  <a:gd name="T12" fmla="*/ 82 w 137"/>
                  <a:gd name="T1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380">
                    <a:moveTo>
                      <a:pt x="82" y="0"/>
                    </a:moveTo>
                    <a:lnTo>
                      <a:pt x="0" y="380"/>
                    </a:lnTo>
                    <a:lnTo>
                      <a:pt x="119" y="155"/>
                    </a:lnTo>
                    <a:lnTo>
                      <a:pt x="100" y="128"/>
                    </a:lnTo>
                    <a:lnTo>
                      <a:pt x="137" y="98"/>
                    </a:lnTo>
                    <a:lnTo>
                      <a:pt x="111" y="1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i$ļiḑé"/>
              <p:cNvSpPr/>
              <p:nvPr/>
            </p:nvSpPr>
            <p:spPr bwMode="auto">
              <a:xfrm>
                <a:off x="6742113" y="3665499"/>
                <a:ext cx="130175" cy="203200"/>
              </a:xfrm>
              <a:custGeom>
                <a:avLst/>
                <a:gdLst>
                  <a:gd name="T0" fmla="*/ 52 w 82"/>
                  <a:gd name="T1" fmla="*/ 0 h 128"/>
                  <a:gd name="T2" fmla="*/ 0 w 82"/>
                  <a:gd name="T3" fmla="*/ 56 h 128"/>
                  <a:gd name="T4" fmla="*/ 38 w 82"/>
                  <a:gd name="T5" fmla="*/ 128 h 128"/>
                  <a:gd name="T6" fmla="*/ 82 w 82"/>
                  <a:gd name="T7" fmla="*/ 20 h 128"/>
                  <a:gd name="T8" fmla="*/ 52 w 82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28">
                    <a:moveTo>
                      <a:pt x="52" y="0"/>
                    </a:moveTo>
                    <a:lnTo>
                      <a:pt x="0" y="56"/>
                    </a:lnTo>
                    <a:lnTo>
                      <a:pt x="38" y="128"/>
                    </a:lnTo>
                    <a:lnTo>
                      <a:pt x="82" y="2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îSḷídê"/>
              <p:cNvSpPr/>
              <p:nvPr/>
            </p:nvSpPr>
            <p:spPr bwMode="auto">
              <a:xfrm>
                <a:off x="6705601" y="3862349"/>
                <a:ext cx="76200" cy="61913"/>
              </a:xfrm>
              <a:custGeom>
                <a:avLst/>
                <a:gdLst>
                  <a:gd name="T0" fmla="*/ 5 w 29"/>
                  <a:gd name="T1" fmla="*/ 0 h 24"/>
                  <a:gd name="T2" fmla="*/ 25 w 29"/>
                  <a:gd name="T3" fmla="*/ 0 h 24"/>
                  <a:gd name="T4" fmla="*/ 25 w 29"/>
                  <a:gd name="T5" fmla="*/ 24 h 24"/>
                  <a:gd name="T6" fmla="*/ 5 w 29"/>
                  <a:gd name="T7" fmla="*/ 24 h 24"/>
                  <a:gd name="T8" fmla="*/ 5 w 2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4">
                    <a:moveTo>
                      <a:pt x="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9" y="9"/>
                      <a:pt x="29" y="17"/>
                      <a:pt x="2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17"/>
                      <a:pt x="0" y="9"/>
                      <a:pt x="5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iṣľiḑe"/>
              <p:cNvSpPr/>
              <p:nvPr/>
            </p:nvSpPr>
            <p:spPr bwMode="auto">
              <a:xfrm>
                <a:off x="6737351" y="4292562"/>
                <a:ext cx="20638" cy="176213"/>
              </a:xfrm>
              <a:custGeom>
                <a:avLst/>
                <a:gdLst>
                  <a:gd name="T0" fmla="*/ 0 w 8"/>
                  <a:gd name="T1" fmla="*/ 68 h 68"/>
                  <a:gd name="T2" fmla="*/ 4 w 8"/>
                  <a:gd name="T3" fmla="*/ 0 h 68"/>
                  <a:gd name="T4" fmla="*/ 8 w 8"/>
                  <a:gd name="T5" fmla="*/ 68 h 68"/>
                  <a:gd name="T6" fmla="*/ 0 w 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8">
                    <a:moveTo>
                      <a:pt x="0" y="68"/>
                    </a:moveTo>
                    <a:cubicBezTo>
                      <a:pt x="0" y="51"/>
                      <a:pt x="1" y="30"/>
                      <a:pt x="4" y="0"/>
                    </a:cubicBezTo>
                    <a:cubicBezTo>
                      <a:pt x="6" y="30"/>
                      <a:pt x="7" y="51"/>
                      <a:pt x="8" y="68"/>
                    </a:cubicBezTo>
                    <a:cubicBezTo>
                      <a:pt x="5" y="68"/>
                      <a:pt x="2" y="68"/>
                      <a:pt x="0" y="68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iṧḻíḑe"/>
              <p:cNvSpPr/>
              <p:nvPr/>
            </p:nvSpPr>
            <p:spPr bwMode="auto">
              <a:xfrm>
                <a:off x="6572251" y="3665499"/>
                <a:ext cx="349250" cy="627063"/>
              </a:xfrm>
              <a:custGeom>
                <a:avLst/>
                <a:gdLst>
                  <a:gd name="T0" fmla="*/ 0 w 220"/>
                  <a:gd name="T1" fmla="*/ 30 h 395"/>
                  <a:gd name="T2" fmla="*/ 11 w 220"/>
                  <a:gd name="T3" fmla="*/ 144 h 395"/>
                  <a:gd name="T4" fmla="*/ 110 w 220"/>
                  <a:gd name="T5" fmla="*/ 395 h 395"/>
                  <a:gd name="T6" fmla="*/ 207 w 220"/>
                  <a:gd name="T7" fmla="*/ 144 h 395"/>
                  <a:gd name="T8" fmla="*/ 220 w 220"/>
                  <a:gd name="T9" fmla="*/ 30 h 395"/>
                  <a:gd name="T10" fmla="*/ 172 w 220"/>
                  <a:gd name="T11" fmla="*/ 0 h 395"/>
                  <a:gd name="T12" fmla="*/ 45 w 220"/>
                  <a:gd name="T13" fmla="*/ 0 h 395"/>
                  <a:gd name="T14" fmla="*/ 0 w 220"/>
                  <a:gd name="T15" fmla="*/ 3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0" h="395">
                    <a:moveTo>
                      <a:pt x="0" y="30"/>
                    </a:moveTo>
                    <a:lnTo>
                      <a:pt x="11" y="144"/>
                    </a:lnTo>
                    <a:lnTo>
                      <a:pt x="110" y="395"/>
                    </a:lnTo>
                    <a:lnTo>
                      <a:pt x="207" y="144"/>
                    </a:lnTo>
                    <a:lnTo>
                      <a:pt x="220" y="30"/>
                    </a:lnTo>
                    <a:lnTo>
                      <a:pt x="172" y="0"/>
                    </a:lnTo>
                    <a:lnTo>
                      <a:pt x="45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iṥlíḓè"/>
              <p:cNvSpPr/>
              <p:nvPr/>
            </p:nvSpPr>
            <p:spPr bwMode="auto">
              <a:xfrm>
                <a:off x="6643688" y="3601999"/>
                <a:ext cx="200025" cy="160338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îṥļïḓe"/>
              <p:cNvSpPr/>
              <p:nvPr/>
            </p:nvSpPr>
            <p:spPr bwMode="auto">
              <a:xfrm>
                <a:off x="6502401" y="3098762"/>
                <a:ext cx="485775" cy="598488"/>
              </a:xfrm>
              <a:custGeom>
                <a:avLst/>
                <a:gdLst>
                  <a:gd name="T0" fmla="*/ 94 w 188"/>
                  <a:gd name="T1" fmla="*/ 231 h 231"/>
                  <a:gd name="T2" fmla="*/ 167 w 188"/>
                  <a:gd name="T3" fmla="*/ 154 h 231"/>
                  <a:gd name="T4" fmla="*/ 170 w 188"/>
                  <a:gd name="T5" fmla="*/ 155 h 231"/>
                  <a:gd name="T6" fmla="*/ 186 w 188"/>
                  <a:gd name="T7" fmla="*/ 130 h 231"/>
                  <a:gd name="T8" fmla="*/ 179 w 188"/>
                  <a:gd name="T9" fmla="*/ 101 h 231"/>
                  <a:gd name="T10" fmla="*/ 178 w 188"/>
                  <a:gd name="T11" fmla="*/ 101 h 231"/>
                  <a:gd name="T12" fmla="*/ 94 w 188"/>
                  <a:gd name="T13" fmla="*/ 0 h 231"/>
                  <a:gd name="T14" fmla="*/ 10 w 188"/>
                  <a:gd name="T15" fmla="*/ 101 h 231"/>
                  <a:gd name="T16" fmla="*/ 9 w 188"/>
                  <a:gd name="T17" fmla="*/ 101 h 231"/>
                  <a:gd name="T18" fmla="*/ 2 w 188"/>
                  <a:gd name="T19" fmla="*/ 130 h 231"/>
                  <a:gd name="T20" fmla="*/ 18 w 188"/>
                  <a:gd name="T21" fmla="*/ 155 h 231"/>
                  <a:gd name="T22" fmla="*/ 21 w 188"/>
                  <a:gd name="T23" fmla="*/ 153 h 231"/>
                  <a:gd name="T24" fmla="*/ 94 w 188"/>
                  <a:gd name="T25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8" h="231">
                    <a:moveTo>
                      <a:pt x="94" y="231"/>
                    </a:moveTo>
                    <a:cubicBezTo>
                      <a:pt x="125" y="231"/>
                      <a:pt x="153" y="196"/>
                      <a:pt x="167" y="154"/>
                    </a:cubicBezTo>
                    <a:cubicBezTo>
                      <a:pt x="168" y="154"/>
                      <a:pt x="169" y="155"/>
                      <a:pt x="170" y="155"/>
                    </a:cubicBezTo>
                    <a:cubicBezTo>
                      <a:pt x="176" y="156"/>
                      <a:pt x="183" y="145"/>
                      <a:pt x="186" y="130"/>
                    </a:cubicBezTo>
                    <a:cubicBezTo>
                      <a:pt x="188" y="115"/>
                      <a:pt x="185" y="102"/>
                      <a:pt x="179" y="101"/>
                    </a:cubicBezTo>
                    <a:cubicBezTo>
                      <a:pt x="179" y="101"/>
                      <a:pt x="178" y="101"/>
                      <a:pt x="178" y="101"/>
                    </a:cubicBezTo>
                    <a:cubicBezTo>
                      <a:pt x="181" y="48"/>
                      <a:pt x="159" y="0"/>
                      <a:pt x="94" y="0"/>
                    </a:cubicBezTo>
                    <a:cubicBezTo>
                      <a:pt x="29" y="0"/>
                      <a:pt x="7" y="48"/>
                      <a:pt x="10" y="101"/>
                    </a:cubicBezTo>
                    <a:cubicBezTo>
                      <a:pt x="10" y="101"/>
                      <a:pt x="9" y="101"/>
                      <a:pt x="9" y="101"/>
                    </a:cubicBezTo>
                    <a:cubicBezTo>
                      <a:pt x="2" y="102"/>
                      <a:pt x="0" y="115"/>
                      <a:pt x="2" y="130"/>
                    </a:cubicBezTo>
                    <a:cubicBezTo>
                      <a:pt x="5" y="145"/>
                      <a:pt x="11" y="156"/>
                      <a:pt x="18" y="155"/>
                    </a:cubicBezTo>
                    <a:cubicBezTo>
                      <a:pt x="19" y="155"/>
                      <a:pt x="20" y="154"/>
                      <a:pt x="21" y="153"/>
                    </a:cubicBezTo>
                    <a:cubicBezTo>
                      <a:pt x="36" y="196"/>
                      <a:pt x="64" y="231"/>
                      <a:pt x="94" y="23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íṡ1iḑe"/>
              <p:cNvSpPr/>
              <p:nvPr/>
            </p:nvSpPr>
            <p:spPr bwMode="auto">
              <a:xfrm>
                <a:off x="6708776" y="3751224"/>
                <a:ext cx="73025" cy="111125"/>
              </a:xfrm>
              <a:custGeom>
                <a:avLst/>
                <a:gdLst>
                  <a:gd name="T0" fmla="*/ 24 w 28"/>
                  <a:gd name="T1" fmla="*/ 43 h 43"/>
                  <a:gd name="T2" fmla="*/ 28 w 28"/>
                  <a:gd name="T3" fmla="*/ 34 h 43"/>
                  <a:gd name="T4" fmla="*/ 14 w 28"/>
                  <a:gd name="T5" fmla="*/ 0 h 43"/>
                  <a:gd name="T6" fmla="*/ 0 w 28"/>
                  <a:gd name="T7" fmla="*/ 34 h 43"/>
                  <a:gd name="T8" fmla="*/ 5 w 28"/>
                  <a:gd name="T9" fmla="*/ 43 h 43"/>
                  <a:gd name="T10" fmla="*/ 24 w 28"/>
                  <a:gd name="T1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3">
                    <a:moveTo>
                      <a:pt x="24" y="43"/>
                    </a:moveTo>
                    <a:cubicBezTo>
                      <a:pt x="28" y="34"/>
                      <a:pt x="28" y="34"/>
                      <a:pt x="28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1" y="43"/>
                      <a:pt x="18" y="43"/>
                      <a:pt x="24" y="4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išḷídê"/>
              <p:cNvSpPr/>
              <p:nvPr/>
            </p:nvSpPr>
            <p:spPr bwMode="auto">
              <a:xfrm>
                <a:off x="6597651" y="3694074"/>
                <a:ext cx="147638" cy="207963"/>
              </a:xfrm>
              <a:custGeom>
                <a:avLst/>
                <a:gdLst>
                  <a:gd name="T0" fmla="*/ 29 w 93"/>
                  <a:gd name="T1" fmla="*/ 0 h 131"/>
                  <a:gd name="T2" fmla="*/ 93 w 93"/>
                  <a:gd name="T3" fmla="*/ 36 h 131"/>
                  <a:gd name="T4" fmla="*/ 57 w 93"/>
                  <a:gd name="T5" fmla="*/ 131 h 131"/>
                  <a:gd name="T6" fmla="*/ 0 w 93"/>
                  <a:gd name="T7" fmla="*/ 2 h 131"/>
                  <a:gd name="T8" fmla="*/ 29 w 9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31">
                    <a:moveTo>
                      <a:pt x="29" y="0"/>
                    </a:moveTo>
                    <a:lnTo>
                      <a:pt x="93" y="36"/>
                    </a:lnTo>
                    <a:lnTo>
                      <a:pt x="57" y="131"/>
                    </a:lnTo>
                    <a:lnTo>
                      <a:pt x="0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ï$1ïḍè"/>
              <p:cNvSpPr/>
              <p:nvPr/>
            </p:nvSpPr>
            <p:spPr bwMode="auto">
              <a:xfrm>
                <a:off x="6507163" y="3706774"/>
                <a:ext cx="238125" cy="598488"/>
              </a:xfrm>
              <a:custGeom>
                <a:avLst/>
                <a:gdLst>
                  <a:gd name="T0" fmla="*/ 42 w 150"/>
                  <a:gd name="T1" fmla="*/ 0 h 377"/>
                  <a:gd name="T2" fmla="*/ 150 w 150"/>
                  <a:gd name="T3" fmla="*/ 377 h 377"/>
                  <a:gd name="T4" fmla="*/ 20 w 150"/>
                  <a:gd name="T5" fmla="*/ 162 h 377"/>
                  <a:gd name="T6" fmla="*/ 37 w 150"/>
                  <a:gd name="T7" fmla="*/ 126 h 377"/>
                  <a:gd name="T8" fmla="*/ 0 w 150"/>
                  <a:gd name="T9" fmla="*/ 97 h 377"/>
                  <a:gd name="T10" fmla="*/ 31 w 150"/>
                  <a:gd name="T11" fmla="*/ 4 h 377"/>
                  <a:gd name="T12" fmla="*/ 42 w 150"/>
                  <a:gd name="T13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77">
                    <a:moveTo>
                      <a:pt x="42" y="0"/>
                    </a:moveTo>
                    <a:lnTo>
                      <a:pt x="150" y="377"/>
                    </a:lnTo>
                    <a:lnTo>
                      <a:pt x="20" y="162"/>
                    </a:lnTo>
                    <a:lnTo>
                      <a:pt x="37" y="126"/>
                    </a:lnTo>
                    <a:lnTo>
                      <a:pt x="0" y="97"/>
                    </a:lnTo>
                    <a:lnTo>
                      <a:pt x="31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îşļíde"/>
              <p:cNvSpPr/>
              <p:nvPr/>
            </p:nvSpPr>
            <p:spPr bwMode="auto">
              <a:xfrm>
                <a:off x="6745288" y="3697249"/>
                <a:ext cx="147638" cy="204788"/>
              </a:xfrm>
              <a:custGeom>
                <a:avLst/>
                <a:gdLst>
                  <a:gd name="T0" fmla="*/ 62 w 93"/>
                  <a:gd name="T1" fmla="*/ 2 h 129"/>
                  <a:gd name="T2" fmla="*/ 0 w 93"/>
                  <a:gd name="T3" fmla="*/ 34 h 129"/>
                  <a:gd name="T4" fmla="*/ 36 w 93"/>
                  <a:gd name="T5" fmla="*/ 129 h 129"/>
                  <a:gd name="T6" fmla="*/ 93 w 93"/>
                  <a:gd name="T7" fmla="*/ 0 h 129"/>
                  <a:gd name="T8" fmla="*/ 62 w 93"/>
                  <a:gd name="T9" fmla="*/ 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29">
                    <a:moveTo>
                      <a:pt x="62" y="2"/>
                    </a:moveTo>
                    <a:lnTo>
                      <a:pt x="0" y="34"/>
                    </a:lnTo>
                    <a:lnTo>
                      <a:pt x="36" y="129"/>
                    </a:lnTo>
                    <a:lnTo>
                      <a:pt x="93" y="0"/>
                    </a:lnTo>
                    <a:lnTo>
                      <a:pt x="62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íślíḑé"/>
              <p:cNvSpPr/>
              <p:nvPr/>
            </p:nvSpPr>
            <p:spPr bwMode="auto">
              <a:xfrm>
                <a:off x="6597651" y="3665499"/>
                <a:ext cx="147638" cy="200025"/>
              </a:xfrm>
              <a:custGeom>
                <a:avLst/>
                <a:gdLst>
                  <a:gd name="T0" fmla="*/ 29 w 93"/>
                  <a:gd name="T1" fmla="*/ 0 h 126"/>
                  <a:gd name="T2" fmla="*/ 93 w 93"/>
                  <a:gd name="T3" fmla="*/ 54 h 126"/>
                  <a:gd name="T4" fmla="*/ 57 w 93"/>
                  <a:gd name="T5" fmla="*/ 126 h 126"/>
                  <a:gd name="T6" fmla="*/ 0 w 93"/>
                  <a:gd name="T7" fmla="*/ 20 h 126"/>
                  <a:gd name="T8" fmla="*/ 29 w 93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26">
                    <a:moveTo>
                      <a:pt x="29" y="0"/>
                    </a:moveTo>
                    <a:lnTo>
                      <a:pt x="93" y="54"/>
                    </a:lnTo>
                    <a:lnTo>
                      <a:pt x="57" y="126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íṩḻiḑè"/>
              <p:cNvSpPr/>
              <p:nvPr/>
            </p:nvSpPr>
            <p:spPr bwMode="auto">
              <a:xfrm>
                <a:off x="6530976" y="3697249"/>
                <a:ext cx="214313" cy="595313"/>
              </a:xfrm>
              <a:custGeom>
                <a:avLst/>
                <a:gdLst>
                  <a:gd name="T0" fmla="*/ 42 w 135"/>
                  <a:gd name="T1" fmla="*/ 0 h 375"/>
                  <a:gd name="T2" fmla="*/ 135 w 135"/>
                  <a:gd name="T3" fmla="*/ 375 h 375"/>
                  <a:gd name="T4" fmla="*/ 18 w 135"/>
                  <a:gd name="T5" fmla="*/ 152 h 375"/>
                  <a:gd name="T6" fmla="*/ 37 w 135"/>
                  <a:gd name="T7" fmla="*/ 124 h 375"/>
                  <a:gd name="T8" fmla="*/ 0 w 135"/>
                  <a:gd name="T9" fmla="*/ 95 h 375"/>
                  <a:gd name="T10" fmla="*/ 26 w 135"/>
                  <a:gd name="T11" fmla="*/ 6 h 375"/>
                  <a:gd name="T12" fmla="*/ 42 w 135"/>
                  <a:gd name="T13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75">
                    <a:moveTo>
                      <a:pt x="42" y="0"/>
                    </a:moveTo>
                    <a:lnTo>
                      <a:pt x="135" y="375"/>
                    </a:lnTo>
                    <a:lnTo>
                      <a:pt x="18" y="152"/>
                    </a:lnTo>
                    <a:lnTo>
                      <a:pt x="37" y="124"/>
                    </a:lnTo>
                    <a:lnTo>
                      <a:pt x="0" y="95"/>
                    </a:lnTo>
                    <a:lnTo>
                      <a:pt x="26" y="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išlïdê"/>
              <p:cNvSpPr/>
              <p:nvPr/>
            </p:nvSpPr>
            <p:spPr bwMode="auto">
              <a:xfrm>
                <a:off x="6745288" y="3700424"/>
                <a:ext cx="238125" cy="604838"/>
              </a:xfrm>
              <a:custGeom>
                <a:avLst/>
                <a:gdLst>
                  <a:gd name="T0" fmla="*/ 104 w 150"/>
                  <a:gd name="T1" fmla="*/ 0 h 381"/>
                  <a:gd name="T2" fmla="*/ 0 w 150"/>
                  <a:gd name="T3" fmla="*/ 381 h 381"/>
                  <a:gd name="T4" fmla="*/ 130 w 150"/>
                  <a:gd name="T5" fmla="*/ 166 h 381"/>
                  <a:gd name="T6" fmla="*/ 114 w 150"/>
                  <a:gd name="T7" fmla="*/ 130 h 381"/>
                  <a:gd name="T8" fmla="*/ 150 w 150"/>
                  <a:gd name="T9" fmla="*/ 101 h 381"/>
                  <a:gd name="T10" fmla="*/ 124 w 150"/>
                  <a:gd name="T11" fmla="*/ 6 h 381"/>
                  <a:gd name="T12" fmla="*/ 104 w 150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81">
                    <a:moveTo>
                      <a:pt x="104" y="0"/>
                    </a:moveTo>
                    <a:lnTo>
                      <a:pt x="0" y="381"/>
                    </a:lnTo>
                    <a:lnTo>
                      <a:pt x="130" y="166"/>
                    </a:lnTo>
                    <a:lnTo>
                      <a:pt x="114" y="130"/>
                    </a:lnTo>
                    <a:lnTo>
                      <a:pt x="150" y="101"/>
                    </a:lnTo>
                    <a:lnTo>
                      <a:pt x="124" y="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íṥľíḑé"/>
              <p:cNvSpPr/>
              <p:nvPr/>
            </p:nvSpPr>
            <p:spPr bwMode="auto">
              <a:xfrm>
                <a:off x="6745288" y="3694074"/>
                <a:ext cx="214313" cy="598488"/>
              </a:xfrm>
              <a:custGeom>
                <a:avLst/>
                <a:gdLst>
                  <a:gd name="T0" fmla="*/ 96 w 135"/>
                  <a:gd name="T1" fmla="*/ 0 h 377"/>
                  <a:gd name="T2" fmla="*/ 0 w 135"/>
                  <a:gd name="T3" fmla="*/ 377 h 377"/>
                  <a:gd name="T4" fmla="*/ 117 w 135"/>
                  <a:gd name="T5" fmla="*/ 154 h 377"/>
                  <a:gd name="T6" fmla="*/ 98 w 135"/>
                  <a:gd name="T7" fmla="*/ 126 h 377"/>
                  <a:gd name="T8" fmla="*/ 135 w 135"/>
                  <a:gd name="T9" fmla="*/ 97 h 377"/>
                  <a:gd name="T10" fmla="*/ 116 w 135"/>
                  <a:gd name="T11" fmla="*/ 8 h 377"/>
                  <a:gd name="T12" fmla="*/ 96 w 135"/>
                  <a:gd name="T13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77">
                    <a:moveTo>
                      <a:pt x="96" y="0"/>
                    </a:moveTo>
                    <a:lnTo>
                      <a:pt x="0" y="377"/>
                    </a:lnTo>
                    <a:lnTo>
                      <a:pt x="117" y="154"/>
                    </a:lnTo>
                    <a:lnTo>
                      <a:pt x="98" y="126"/>
                    </a:lnTo>
                    <a:lnTo>
                      <a:pt x="135" y="97"/>
                    </a:lnTo>
                    <a:lnTo>
                      <a:pt x="116" y="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íŝliḋê"/>
              <p:cNvSpPr/>
              <p:nvPr/>
            </p:nvSpPr>
            <p:spPr bwMode="auto">
              <a:xfrm>
                <a:off x="6745288" y="3665499"/>
                <a:ext cx="147638" cy="200025"/>
              </a:xfrm>
              <a:custGeom>
                <a:avLst/>
                <a:gdLst>
                  <a:gd name="T0" fmla="*/ 63 w 93"/>
                  <a:gd name="T1" fmla="*/ 0 h 126"/>
                  <a:gd name="T2" fmla="*/ 0 w 93"/>
                  <a:gd name="T3" fmla="*/ 54 h 126"/>
                  <a:gd name="T4" fmla="*/ 36 w 93"/>
                  <a:gd name="T5" fmla="*/ 126 h 126"/>
                  <a:gd name="T6" fmla="*/ 93 w 93"/>
                  <a:gd name="T7" fmla="*/ 20 h 126"/>
                  <a:gd name="T8" fmla="*/ 63 w 93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26">
                    <a:moveTo>
                      <a:pt x="63" y="0"/>
                    </a:moveTo>
                    <a:lnTo>
                      <a:pt x="0" y="54"/>
                    </a:lnTo>
                    <a:lnTo>
                      <a:pt x="36" y="126"/>
                    </a:lnTo>
                    <a:lnTo>
                      <a:pt x="93" y="2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îSlïďè"/>
              <p:cNvSpPr/>
              <p:nvPr/>
            </p:nvSpPr>
            <p:spPr bwMode="auto">
              <a:xfrm>
                <a:off x="6708776" y="3857587"/>
                <a:ext cx="74613" cy="65088"/>
              </a:xfrm>
              <a:custGeom>
                <a:avLst/>
                <a:gdLst>
                  <a:gd name="T0" fmla="*/ 5 w 29"/>
                  <a:gd name="T1" fmla="*/ 0 h 25"/>
                  <a:gd name="T2" fmla="*/ 24 w 29"/>
                  <a:gd name="T3" fmla="*/ 0 h 25"/>
                  <a:gd name="T4" fmla="*/ 24 w 29"/>
                  <a:gd name="T5" fmla="*/ 25 h 25"/>
                  <a:gd name="T6" fmla="*/ 5 w 29"/>
                  <a:gd name="T7" fmla="*/ 25 h 25"/>
                  <a:gd name="T8" fmla="*/ 5 w 2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5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9" y="10"/>
                      <a:pt x="28" y="17"/>
                      <a:pt x="2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" y="17"/>
                      <a:pt x="0" y="10"/>
                      <a:pt x="5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ŝliḋé"/>
              <p:cNvSpPr/>
              <p:nvPr/>
            </p:nvSpPr>
            <p:spPr bwMode="auto">
              <a:xfrm>
                <a:off x="6729413" y="4292562"/>
                <a:ext cx="31750" cy="176213"/>
              </a:xfrm>
              <a:custGeom>
                <a:avLst/>
                <a:gdLst>
                  <a:gd name="T0" fmla="*/ 1 w 12"/>
                  <a:gd name="T1" fmla="*/ 68 h 68"/>
                  <a:gd name="T2" fmla="*/ 11 w 12"/>
                  <a:gd name="T3" fmla="*/ 68 h 68"/>
                  <a:gd name="T4" fmla="*/ 6 w 12"/>
                  <a:gd name="T5" fmla="*/ 0 h 68"/>
                  <a:gd name="T6" fmla="*/ 1 w 12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8">
                    <a:moveTo>
                      <a:pt x="1" y="68"/>
                    </a:moveTo>
                    <a:cubicBezTo>
                      <a:pt x="5" y="68"/>
                      <a:pt x="8" y="68"/>
                      <a:pt x="11" y="68"/>
                    </a:cubicBezTo>
                    <a:cubicBezTo>
                      <a:pt x="12" y="51"/>
                      <a:pt x="9" y="7"/>
                      <a:pt x="6" y="0"/>
                    </a:cubicBezTo>
                    <a:cubicBezTo>
                      <a:pt x="4" y="6"/>
                      <a:pt x="0" y="50"/>
                      <a:pt x="1" y="68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ṣļïḓè"/>
              <p:cNvSpPr/>
              <p:nvPr/>
            </p:nvSpPr>
            <p:spPr bwMode="auto">
              <a:xfrm>
                <a:off x="6683376" y="3919499"/>
                <a:ext cx="136525" cy="614363"/>
              </a:xfrm>
              <a:custGeom>
                <a:avLst/>
                <a:gdLst>
                  <a:gd name="T0" fmla="*/ 24 w 86"/>
                  <a:gd name="T1" fmla="*/ 0 h 387"/>
                  <a:gd name="T2" fmla="*/ 55 w 86"/>
                  <a:gd name="T3" fmla="*/ 0 h 387"/>
                  <a:gd name="T4" fmla="*/ 86 w 86"/>
                  <a:gd name="T5" fmla="*/ 387 h 387"/>
                  <a:gd name="T6" fmla="*/ 0 w 86"/>
                  <a:gd name="T7" fmla="*/ 387 h 387"/>
                  <a:gd name="T8" fmla="*/ 24 w 86"/>
                  <a:gd name="T9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387">
                    <a:moveTo>
                      <a:pt x="24" y="0"/>
                    </a:moveTo>
                    <a:lnTo>
                      <a:pt x="55" y="0"/>
                    </a:lnTo>
                    <a:lnTo>
                      <a:pt x="86" y="387"/>
                    </a:lnTo>
                    <a:lnTo>
                      <a:pt x="0" y="38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iṧḷïďè"/>
              <p:cNvSpPr/>
              <p:nvPr/>
            </p:nvSpPr>
            <p:spPr bwMode="auto">
              <a:xfrm>
                <a:off x="7686676" y="4768812"/>
                <a:ext cx="1171575" cy="284163"/>
              </a:xfrm>
              <a:custGeom>
                <a:avLst/>
                <a:gdLst>
                  <a:gd name="T0" fmla="*/ 434 w 453"/>
                  <a:gd name="T1" fmla="*/ 0 h 110"/>
                  <a:gd name="T2" fmla="*/ 79 w 453"/>
                  <a:gd name="T3" fmla="*/ 0 h 110"/>
                  <a:gd name="T4" fmla="*/ 79 w 453"/>
                  <a:gd name="T5" fmla="*/ 110 h 110"/>
                  <a:gd name="T6" fmla="*/ 347 w 453"/>
                  <a:gd name="T7" fmla="*/ 110 h 110"/>
                  <a:gd name="T8" fmla="*/ 434 w 453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110">
                    <a:moveTo>
                      <a:pt x="434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0" y="0"/>
                      <a:pt x="10" y="110"/>
                      <a:pt x="79" y="110"/>
                    </a:cubicBezTo>
                    <a:cubicBezTo>
                      <a:pt x="347" y="110"/>
                      <a:pt x="347" y="110"/>
                      <a:pt x="347" y="110"/>
                    </a:cubicBezTo>
                    <a:cubicBezTo>
                      <a:pt x="437" y="110"/>
                      <a:pt x="453" y="51"/>
                      <a:pt x="43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îSḷïdê"/>
              <p:cNvSpPr/>
              <p:nvPr/>
            </p:nvSpPr>
            <p:spPr bwMode="auto">
              <a:xfrm>
                <a:off x="8329613" y="3643274"/>
                <a:ext cx="238125" cy="346075"/>
              </a:xfrm>
              <a:custGeom>
                <a:avLst/>
                <a:gdLst>
                  <a:gd name="T0" fmla="*/ 106 w 150"/>
                  <a:gd name="T1" fmla="*/ 0 h 218"/>
                  <a:gd name="T2" fmla="*/ 0 w 150"/>
                  <a:gd name="T3" fmla="*/ 29 h 218"/>
                  <a:gd name="T4" fmla="*/ 28 w 150"/>
                  <a:gd name="T5" fmla="*/ 218 h 218"/>
                  <a:gd name="T6" fmla="*/ 150 w 150"/>
                  <a:gd name="T7" fmla="*/ 184 h 218"/>
                  <a:gd name="T8" fmla="*/ 106 w 15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18">
                    <a:moveTo>
                      <a:pt x="106" y="0"/>
                    </a:moveTo>
                    <a:lnTo>
                      <a:pt x="0" y="29"/>
                    </a:lnTo>
                    <a:lnTo>
                      <a:pt x="28" y="218"/>
                    </a:lnTo>
                    <a:lnTo>
                      <a:pt x="150" y="18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íSliḑé"/>
              <p:cNvSpPr/>
              <p:nvPr/>
            </p:nvSpPr>
            <p:spPr bwMode="auto">
              <a:xfrm>
                <a:off x="8328026" y="3787737"/>
                <a:ext cx="498475" cy="1079500"/>
              </a:xfrm>
              <a:custGeom>
                <a:avLst/>
                <a:gdLst>
                  <a:gd name="T0" fmla="*/ 0 w 193"/>
                  <a:gd name="T1" fmla="*/ 92 h 417"/>
                  <a:gd name="T2" fmla="*/ 10 w 193"/>
                  <a:gd name="T3" fmla="*/ 384 h 417"/>
                  <a:gd name="T4" fmla="*/ 193 w 193"/>
                  <a:gd name="T5" fmla="*/ 417 h 417"/>
                  <a:gd name="T6" fmla="*/ 95 w 193"/>
                  <a:gd name="T7" fmla="*/ 0 h 417"/>
                  <a:gd name="T8" fmla="*/ 0 w 193"/>
                  <a:gd name="T9" fmla="*/ 9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417">
                    <a:moveTo>
                      <a:pt x="0" y="92"/>
                    </a:moveTo>
                    <a:cubicBezTo>
                      <a:pt x="10" y="384"/>
                      <a:pt x="10" y="384"/>
                      <a:pt x="10" y="384"/>
                    </a:cubicBezTo>
                    <a:cubicBezTo>
                      <a:pt x="71" y="384"/>
                      <a:pt x="135" y="397"/>
                      <a:pt x="193" y="417"/>
                    </a:cubicBezTo>
                    <a:cubicBezTo>
                      <a:pt x="187" y="274"/>
                      <a:pt x="155" y="123"/>
                      <a:pt x="95" y="0"/>
                    </a:cubicBezTo>
                    <a:cubicBezTo>
                      <a:pt x="69" y="31"/>
                      <a:pt x="15" y="94"/>
                      <a:pt x="0" y="92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$1ïdè"/>
              <p:cNvSpPr/>
              <p:nvPr/>
            </p:nvSpPr>
            <p:spPr bwMode="auto">
              <a:xfrm>
                <a:off x="7675563" y="4859299"/>
                <a:ext cx="352425" cy="768350"/>
              </a:xfrm>
              <a:custGeom>
                <a:avLst/>
                <a:gdLst>
                  <a:gd name="T0" fmla="*/ 116 w 136"/>
                  <a:gd name="T1" fmla="*/ 5 h 297"/>
                  <a:gd name="T2" fmla="*/ 43 w 136"/>
                  <a:gd name="T3" fmla="*/ 5 h 297"/>
                  <a:gd name="T4" fmla="*/ 28 w 136"/>
                  <a:gd name="T5" fmla="*/ 10 h 297"/>
                  <a:gd name="T6" fmla="*/ 1 w 136"/>
                  <a:gd name="T7" fmla="*/ 278 h 297"/>
                  <a:gd name="T8" fmla="*/ 20 w 136"/>
                  <a:gd name="T9" fmla="*/ 297 h 297"/>
                  <a:gd name="T10" fmla="*/ 93 w 136"/>
                  <a:gd name="T11" fmla="*/ 297 h 297"/>
                  <a:gd name="T12" fmla="*/ 111 w 136"/>
                  <a:gd name="T13" fmla="*/ 278 h 297"/>
                  <a:gd name="T14" fmla="*/ 135 w 136"/>
                  <a:gd name="T15" fmla="*/ 23 h 297"/>
                  <a:gd name="T16" fmla="*/ 116 w 136"/>
                  <a:gd name="T17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297">
                    <a:moveTo>
                      <a:pt x="116" y="5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33" y="5"/>
                      <a:pt x="29" y="0"/>
                      <a:pt x="28" y="10"/>
                    </a:cubicBezTo>
                    <a:cubicBezTo>
                      <a:pt x="1" y="278"/>
                      <a:pt x="1" y="278"/>
                      <a:pt x="1" y="278"/>
                    </a:cubicBezTo>
                    <a:cubicBezTo>
                      <a:pt x="0" y="288"/>
                      <a:pt x="9" y="297"/>
                      <a:pt x="20" y="297"/>
                    </a:cubicBezTo>
                    <a:cubicBezTo>
                      <a:pt x="93" y="297"/>
                      <a:pt x="93" y="297"/>
                      <a:pt x="93" y="297"/>
                    </a:cubicBezTo>
                    <a:cubicBezTo>
                      <a:pt x="103" y="297"/>
                      <a:pt x="110" y="288"/>
                      <a:pt x="111" y="278"/>
                    </a:cubicBezTo>
                    <a:cubicBezTo>
                      <a:pt x="135" y="23"/>
                      <a:pt x="135" y="23"/>
                      <a:pt x="135" y="23"/>
                    </a:cubicBezTo>
                    <a:cubicBezTo>
                      <a:pt x="136" y="13"/>
                      <a:pt x="127" y="5"/>
                      <a:pt x="116" y="5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îśľîḋe"/>
              <p:cNvSpPr/>
              <p:nvPr/>
            </p:nvSpPr>
            <p:spPr bwMode="auto">
              <a:xfrm>
                <a:off x="7469188" y="5672099"/>
                <a:ext cx="498475" cy="227013"/>
              </a:xfrm>
              <a:custGeom>
                <a:avLst/>
                <a:gdLst>
                  <a:gd name="T0" fmla="*/ 181 w 193"/>
                  <a:gd name="T1" fmla="*/ 0 h 88"/>
                  <a:gd name="T2" fmla="*/ 191 w 193"/>
                  <a:gd name="T3" fmla="*/ 33 h 88"/>
                  <a:gd name="T4" fmla="*/ 187 w 193"/>
                  <a:gd name="T5" fmla="*/ 59 h 88"/>
                  <a:gd name="T6" fmla="*/ 165 w 193"/>
                  <a:gd name="T7" fmla="*/ 63 h 88"/>
                  <a:gd name="T8" fmla="*/ 157 w 193"/>
                  <a:gd name="T9" fmla="*/ 53 h 88"/>
                  <a:gd name="T10" fmla="*/ 101 w 193"/>
                  <a:gd name="T11" fmla="*/ 75 h 88"/>
                  <a:gd name="T12" fmla="*/ 39 w 193"/>
                  <a:gd name="T13" fmla="*/ 86 h 88"/>
                  <a:gd name="T14" fmla="*/ 2 w 193"/>
                  <a:gd name="T15" fmla="*/ 72 h 88"/>
                  <a:gd name="T16" fmla="*/ 63 w 193"/>
                  <a:gd name="T17" fmla="*/ 31 h 88"/>
                  <a:gd name="T18" fmla="*/ 94 w 193"/>
                  <a:gd name="T19" fmla="*/ 1 h 88"/>
                  <a:gd name="T20" fmla="*/ 100 w 193"/>
                  <a:gd name="T21" fmla="*/ 2 h 88"/>
                  <a:gd name="T22" fmla="*/ 173 w 193"/>
                  <a:gd name="T23" fmla="*/ 2 h 88"/>
                  <a:gd name="T24" fmla="*/ 181 w 193"/>
                  <a:gd name="T2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88">
                    <a:moveTo>
                      <a:pt x="181" y="0"/>
                    </a:moveTo>
                    <a:cubicBezTo>
                      <a:pt x="186" y="12"/>
                      <a:pt x="190" y="25"/>
                      <a:pt x="191" y="33"/>
                    </a:cubicBezTo>
                    <a:cubicBezTo>
                      <a:pt x="192" y="47"/>
                      <a:pt x="193" y="57"/>
                      <a:pt x="187" y="59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1" y="63"/>
                      <a:pt x="158" y="59"/>
                      <a:pt x="157" y="53"/>
                    </a:cubicBezTo>
                    <a:cubicBezTo>
                      <a:pt x="147" y="53"/>
                      <a:pt x="127" y="70"/>
                      <a:pt x="101" y="75"/>
                    </a:cubicBezTo>
                    <a:cubicBezTo>
                      <a:pt x="39" y="86"/>
                      <a:pt x="39" y="86"/>
                      <a:pt x="39" y="86"/>
                    </a:cubicBezTo>
                    <a:cubicBezTo>
                      <a:pt x="26" y="88"/>
                      <a:pt x="4" y="87"/>
                      <a:pt x="2" y="72"/>
                    </a:cubicBezTo>
                    <a:cubicBezTo>
                      <a:pt x="0" y="57"/>
                      <a:pt x="37" y="44"/>
                      <a:pt x="63" y="31"/>
                    </a:cubicBezTo>
                    <a:cubicBezTo>
                      <a:pt x="73" y="26"/>
                      <a:pt x="84" y="14"/>
                      <a:pt x="94" y="1"/>
                    </a:cubicBezTo>
                    <a:cubicBezTo>
                      <a:pt x="96" y="1"/>
                      <a:pt x="98" y="2"/>
                      <a:pt x="100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8" y="1"/>
                      <a:pt x="181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ṩḻîdè"/>
              <p:cNvSpPr/>
              <p:nvPr/>
            </p:nvSpPr>
            <p:spPr bwMode="auto">
              <a:xfrm>
                <a:off x="5151438" y="3036849"/>
                <a:ext cx="558800" cy="833438"/>
              </a:xfrm>
              <a:custGeom>
                <a:avLst/>
                <a:gdLst>
                  <a:gd name="T0" fmla="*/ 215 w 216"/>
                  <a:gd name="T1" fmla="*/ 184 h 322"/>
                  <a:gd name="T2" fmla="*/ 111 w 216"/>
                  <a:gd name="T3" fmla="*/ 322 h 322"/>
                  <a:gd name="T4" fmla="*/ 0 w 216"/>
                  <a:gd name="T5" fmla="*/ 196 h 322"/>
                  <a:gd name="T6" fmla="*/ 149 w 216"/>
                  <a:gd name="T7" fmla="*/ 42 h 322"/>
                  <a:gd name="T8" fmla="*/ 215 w 216"/>
                  <a:gd name="T9" fmla="*/ 18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322">
                    <a:moveTo>
                      <a:pt x="215" y="184"/>
                    </a:moveTo>
                    <a:cubicBezTo>
                      <a:pt x="214" y="283"/>
                      <a:pt x="144" y="322"/>
                      <a:pt x="111" y="322"/>
                    </a:cubicBezTo>
                    <a:cubicBezTo>
                      <a:pt x="78" y="322"/>
                      <a:pt x="0" y="296"/>
                      <a:pt x="0" y="196"/>
                    </a:cubicBezTo>
                    <a:cubicBezTo>
                      <a:pt x="0" y="129"/>
                      <a:pt x="10" y="0"/>
                      <a:pt x="149" y="42"/>
                    </a:cubicBezTo>
                    <a:cubicBezTo>
                      <a:pt x="196" y="40"/>
                      <a:pt x="216" y="86"/>
                      <a:pt x="215" y="184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iṧ1ïḋê"/>
              <p:cNvSpPr/>
              <p:nvPr/>
            </p:nvSpPr>
            <p:spPr bwMode="auto">
              <a:xfrm>
                <a:off x="5207001" y="4427499"/>
                <a:ext cx="461963" cy="25400"/>
              </a:xfrm>
              <a:custGeom>
                <a:avLst/>
                <a:gdLst>
                  <a:gd name="T0" fmla="*/ 1 w 179"/>
                  <a:gd name="T1" fmla="*/ 0 h 10"/>
                  <a:gd name="T2" fmla="*/ 0 w 179"/>
                  <a:gd name="T3" fmla="*/ 3 h 10"/>
                  <a:gd name="T4" fmla="*/ 179 w 179"/>
                  <a:gd name="T5" fmla="*/ 3 h 10"/>
                  <a:gd name="T6" fmla="*/ 178 w 179"/>
                  <a:gd name="T7" fmla="*/ 0 h 10"/>
                  <a:gd name="T8" fmla="*/ 1 w 17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0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55" y="10"/>
                      <a:pt x="124" y="10"/>
                      <a:pt x="179" y="3"/>
                    </a:cubicBezTo>
                    <a:cubicBezTo>
                      <a:pt x="179" y="2"/>
                      <a:pt x="178" y="1"/>
                      <a:pt x="17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îşļíḓe"/>
              <p:cNvSpPr/>
              <p:nvPr/>
            </p:nvSpPr>
            <p:spPr bwMode="auto">
              <a:xfrm>
                <a:off x="5110163" y="3676612"/>
                <a:ext cx="660400" cy="776288"/>
              </a:xfrm>
              <a:custGeom>
                <a:avLst/>
                <a:gdLst>
                  <a:gd name="T0" fmla="*/ 35 w 255"/>
                  <a:gd name="T1" fmla="*/ 292 h 300"/>
                  <a:gd name="T2" fmla="*/ 21 w 255"/>
                  <a:gd name="T3" fmla="*/ 184 h 300"/>
                  <a:gd name="T4" fmla="*/ 11 w 255"/>
                  <a:gd name="T5" fmla="*/ 44 h 300"/>
                  <a:gd name="T6" fmla="*/ 97 w 255"/>
                  <a:gd name="T7" fmla="*/ 1 h 300"/>
                  <a:gd name="T8" fmla="*/ 127 w 255"/>
                  <a:gd name="T9" fmla="*/ 12 h 300"/>
                  <a:gd name="T10" fmla="*/ 157 w 255"/>
                  <a:gd name="T11" fmla="*/ 0 h 300"/>
                  <a:gd name="T12" fmla="*/ 244 w 255"/>
                  <a:gd name="T13" fmla="*/ 44 h 300"/>
                  <a:gd name="T14" fmla="*/ 234 w 255"/>
                  <a:gd name="T15" fmla="*/ 184 h 300"/>
                  <a:gd name="T16" fmla="*/ 216 w 255"/>
                  <a:gd name="T17" fmla="*/ 293 h 300"/>
                  <a:gd name="T18" fmla="*/ 35 w 255"/>
                  <a:gd name="T19" fmla="*/ 29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300">
                    <a:moveTo>
                      <a:pt x="35" y="292"/>
                    </a:moveTo>
                    <a:cubicBezTo>
                      <a:pt x="51" y="247"/>
                      <a:pt x="42" y="234"/>
                      <a:pt x="21" y="184"/>
                    </a:cubicBezTo>
                    <a:cubicBezTo>
                      <a:pt x="0" y="134"/>
                      <a:pt x="43" y="106"/>
                      <a:pt x="11" y="44"/>
                    </a:cubicBezTo>
                    <a:cubicBezTo>
                      <a:pt x="39" y="26"/>
                      <a:pt x="75" y="19"/>
                      <a:pt x="97" y="1"/>
                    </a:cubicBezTo>
                    <a:cubicBezTo>
                      <a:pt x="108" y="10"/>
                      <a:pt x="115" y="12"/>
                      <a:pt x="127" y="12"/>
                    </a:cubicBezTo>
                    <a:cubicBezTo>
                      <a:pt x="139" y="12"/>
                      <a:pt x="146" y="10"/>
                      <a:pt x="157" y="0"/>
                    </a:cubicBezTo>
                    <a:cubicBezTo>
                      <a:pt x="173" y="14"/>
                      <a:pt x="215" y="25"/>
                      <a:pt x="244" y="44"/>
                    </a:cubicBezTo>
                    <a:cubicBezTo>
                      <a:pt x="214" y="108"/>
                      <a:pt x="255" y="119"/>
                      <a:pt x="234" y="184"/>
                    </a:cubicBezTo>
                    <a:cubicBezTo>
                      <a:pt x="218" y="234"/>
                      <a:pt x="193" y="237"/>
                      <a:pt x="216" y="293"/>
                    </a:cubicBezTo>
                    <a:cubicBezTo>
                      <a:pt x="160" y="300"/>
                      <a:pt x="91" y="300"/>
                      <a:pt x="35" y="292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îS1iďé"/>
              <p:cNvSpPr/>
              <p:nvPr/>
            </p:nvSpPr>
            <p:spPr bwMode="auto">
              <a:xfrm>
                <a:off x="5289551" y="3676612"/>
                <a:ext cx="300038" cy="604838"/>
              </a:xfrm>
              <a:custGeom>
                <a:avLst/>
                <a:gdLst>
                  <a:gd name="T0" fmla="*/ 3 w 189"/>
                  <a:gd name="T1" fmla="*/ 26 h 381"/>
                  <a:gd name="T2" fmla="*/ 0 w 189"/>
                  <a:gd name="T3" fmla="*/ 140 h 381"/>
                  <a:gd name="T4" fmla="*/ 94 w 189"/>
                  <a:gd name="T5" fmla="*/ 381 h 381"/>
                  <a:gd name="T6" fmla="*/ 189 w 189"/>
                  <a:gd name="T7" fmla="*/ 140 h 381"/>
                  <a:gd name="T8" fmla="*/ 182 w 189"/>
                  <a:gd name="T9" fmla="*/ 23 h 381"/>
                  <a:gd name="T10" fmla="*/ 143 w 189"/>
                  <a:gd name="T11" fmla="*/ 0 h 381"/>
                  <a:gd name="T12" fmla="*/ 45 w 189"/>
                  <a:gd name="T13" fmla="*/ 2 h 381"/>
                  <a:gd name="T14" fmla="*/ 3 w 189"/>
                  <a:gd name="T15" fmla="*/ 2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9" h="381">
                    <a:moveTo>
                      <a:pt x="3" y="26"/>
                    </a:moveTo>
                    <a:lnTo>
                      <a:pt x="0" y="140"/>
                    </a:lnTo>
                    <a:lnTo>
                      <a:pt x="94" y="381"/>
                    </a:lnTo>
                    <a:lnTo>
                      <a:pt x="189" y="140"/>
                    </a:lnTo>
                    <a:lnTo>
                      <a:pt x="182" y="23"/>
                    </a:lnTo>
                    <a:lnTo>
                      <a:pt x="143" y="0"/>
                    </a:lnTo>
                    <a:lnTo>
                      <a:pt x="45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ísḷíḋé"/>
              <p:cNvSpPr/>
              <p:nvPr/>
            </p:nvSpPr>
            <p:spPr bwMode="auto">
              <a:xfrm>
                <a:off x="5360988" y="3614699"/>
                <a:ext cx="152400" cy="157163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Sḷîďé"/>
              <p:cNvSpPr/>
              <p:nvPr/>
            </p:nvSpPr>
            <p:spPr bwMode="auto">
              <a:xfrm>
                <a:off x="5200651" y="3130512"/>
                <a:ext cx="473075" cy="576263"/>
              </a:xfrm>
              <a:custGeom>
                <a:avLst/>
                <a:gdLst>
                  <a:gd name="T0" fmla="*/ 92 w 183"/>
                  <a:gd name="T1" fmla="*/ 223 h 223"/>
                  <a:gd name="T2" fmla="*/ 163 w 183"/>
                  <a:gd name="T3" fmla="*/ 148 h 223"/>
                  <a:gd name="T4" fmla="*/ 165 w 183"/>
                  <a:gd name="T5" fmla="*/ 150 h 223"/>
                  <a:gd name="T6" fmla="*/ 180 w 183"/>
                  <a:gd name="T7" fmla="*/ 126 h 223"/>
                  <a:gd name="T8" fmla="*/ 174 w 183"/>
                  <a:gd name="T9" fmla="*/ 98 h 223"/>
                  <a:gd name="T10" fmla="*/ 173 w 183"/>
                  <a:gd name="T11" fmla="*/ 98 h 223"/>
                  <a:gd name="T12" fmla="*/ 92 w 183"/>
                  <a:gd name="T13" fmla="*/ 0 h 223"/>
                  <a:gd name="T14" fmla="*/ 11 w 183"/>
                  <a:gd name="T15" fmla="*/ 98 h 223"/>
                  <a:gd name="T16" fmla="*/ 9 w 183"/>
                  <a:gd name="T17" fmla="*/ 98 h 223"/>
                  <a:gd name="T18" fmla="*/ 3 w 183"/>
                  <a:gd name="T19" fmla="*/ 126 h 223"/>
                  <a:gd name="T20" fmla="*/ 18 w 183"/>
                  <a:gd name="T21" fmla="*/ 150 h 223"/>
                  <a:gd name="T22" fmla="*/ 21 w 183"/>
                  <a:gd name="T23" fmla="*/ 148 h 223"/>
                  <a:gd name="T24" fmla="*/ 92 w 183"/>
                  <a:gd name="T25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223">
                    <a:moveTo>
                      <a:pt x="92" y="223"/>
                    </a:moveTo>
                    <a:cubicBezTo>
                      <a:pt x="121" y="223"/>
                      <a:pt x="148" y="189"/>
                      <a:pt x="163" y="148"/>
                    </a:cubicBezTo>
                    <a:cubicBezTo>
                      <a:pt x="163" y="149"/>
                      <a:pt x="164" y="150"/>
                      <a:pt x="165" y="150"/>
                    </a:cubicBezTo>
                    <a:cubicBezTo>
                      <a:pt x="171" y="151"/>
                      <a:pt x="178" y="140"/>
                      <a:pt x="180" y="126"/>
                    </a:cubicBezTo>
                    <a:cubicBezTo>
                      <a:pt x="183" y="111"/>
                      <a:pt x="180" y="99"/>
                      <a:pt x="174" y="98"/>
                    </a:cubicBezTo>
                    <a:cubicBezTo>
                      <a:pt x="174" y="97"/>
                      <a:pt x="173" y="97"/>
                      <a:pt x="173" y="98"/>
                    </a:cubicBezTo>
                    <a:cubicBezTo>
                      <a:pt x="176" y="47"/>
                      <a:pt x="155" y="0"/>
                      <a:pt x="92" y="0"/>
                    </a:cubicBezTo>
                    <a:cubicBezTo>
                      <a:pt x="29" y="0"/>
                      <a:pt x="8" y="47"/>
                      <a:pt x="11" y="98"/>
                    </a:cubicBezTo>
                    <a:cubicBezTo>
                      <a:pt x="10" y="97"/>
                      <a:pt x="10" y="97"/>
                      <a:pt x="9" y="98"/>
                    </a:cubicBezTo>
                    <a:cubicBezTo>
                      <a:pt x="3" y="99"/>
                      <a:pt x="0" y="111"/>
                      <a:pt x="3" y="126"/>
                    </a:cubicBezTo>
                    <a:cubicBezTo>
                      <a:pt x="5" y="140"/>
                      <a:pt x="12" y="151"/>
                      <a:pt x="18" y="150"/>
                    </a:cubicBezTo>
                    <a:cubicBezTo>
                      <a:pt x="19" y="150"/>
                      <a:pt x="20" y="149"/>
                      <a:pt x="21" y="148"/>
                    </a:cubicBezTo>
                    <a:cubicBezTo>
                      <a:pt x="35" y="189"/>
                      <a:pt x="62" y="223"/>
                      <a:pt x="92" y="223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ïṣḻîďê"/>
              <p:cNvSpPr/>
              <p:nvPr/>
            </p:nvSpPr>
            <p:spPr bwMode="auto">
              <a:xfrm>
                <a:off x="5402263" y="3759162"/>
                <a:ext cx="73025" cy="109538"/>
              </a:xfrm>
              <a:custGeom>
                <a:avLst/>
                <a:gdLst>
                  <a:gd name="T0" fmla="*/ 24 w 28"/>
                  <a:gd name="T1" fmla="*/ 42 h 42"/>
                  <a:gd name="T2" fmla="*/ 28 w 28"/>
                  <a:gd name="T3" fmla="*/ 34 h 42"/>
                  <a:gd name="T4" fmla="*/ 14 w 28"/>
                  <a:gd name="T5" fmla="*/ 0 h 42"/>
                  <a:gd name="T6" fmla="*/ 0 w 28"/>
                  <a:gd name="T7" fmla="*/ 33 h 42"/>
                  <a:gd name="T8" fmla="*/ 5 w 28"/>
                  <a:gd name="T9" fmla="*/ 42 h 42"/>
                  <a:gd name="T10" fmla="*/ 24 w 28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2">
                    <a:moveTo>
                      <a:pt x="24" y="42"/>
                    </a:moveTo>
                    <a:cubicBezTo>
                      <a:pt x="28" y="34"/>
                      <a:pt x="28" y="34"/>
                      <a:pt x="28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1" y="42"/>
                      <a:pt x="17" y="42"/>
                      <a:pt x="24" y="42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sḻiḍe"/>
              <p:cNvSpPr/>
              <p:nvPr/>
            </p:nvSpPr>
            <p:spPr bwMode="auto">
              <a:xfrm>
                <a:off x="5318126" y="3679787"/>
                <a:ext cx="120650" cy="227013"/>
              </a:xfrm>
              <a:custGeom>
                <a:avLst/>
                <a:gdLst>
                  <a:gd name="T0" fmla="*/ 27 w 76"/>
                  <a:gd name="T1" fmla="*/ 0 h 143"/>
                  <a:gd name="T2" fmla="*/ 76 w 76"/>
                  <a:gd name="T3" fmla="*/ 50 h 143"/>
                  <a:gd name="T4" fmla="*/ 42 w 76"/>
                  <a:gd name="T5" fmla="*/ 143 h 143"/>
                  <a:gd name="T6" fmla="*/ 0 w 76"/>
                  <a:gd name="T7" fmla="*/ 17 h 143"/>
                  <a:gd name="T8" fmla="*/ 27 w 76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3">
                    <a:moveTo>
                      <a:pt x="27" y="0"/>
                    </a:moveTo>
                    <a:lnTo>
                      <a:pt x="76" y="50"/>
                    </a:lnTo>
                    <a:lnTo>
                      <a:pt x="42" y="143"/>
                    </a:lnTo>
                    <a:lnTo>
                      <a:pt x="0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ï$ļídè"/>
              <p:cNvSpPr/>
              <p:nvPr/>
            </p:nvSpPr>
            <p:spPr bwMode="auto">
              <a:xfrm>
                <a:off x="5208588" y="3705187"/>
                <a:ext cx="230188" cy="579438"/>
              </a:xfrm>
              <a:custGeom>
                <a:avLst/>
                <a:gdLst>
                  <a:gd name="T0" fmla="*/ 69 w 145"/>
                  <a:gd name="T1" fmla="*/ 0 h 365"/>
                  <a:gd name="T2" fmla="*/ 145 w 145"/>
                  <a:gd name="T3" fmla="*/ 365 h 365"/>
                  <a:gd name="T4" fmla="*/ 20 w 145"/>
                  <a:gd name="T5" fmla="*/ 165 h 365"/>
                  <a:gd name="T6" fmla="*/ 36 w 145"/>
                  <a:gd name="T7" fmla="*/ 130 h 365"/>
                  <a:gd name="T8" fmla="*/ 0 w 145"/>
                  <a:gd name="T9" fmla="*/ 101 h 365"/>
                  <a:gd name="T10" fmla="*/ 49 w 145"/>
                  <a:gd name="T11" fmla="*/ 11 h 365"/>
                  <a:gd name="T12" fmla="*/ 69 w 145"/>
                  <a:gd name="T13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365">
                    <a:moveTo>
                      <a:pt x="69" y="0"/>
                    </a:moveTo>
                    <a:lnTo>
                      <a:pt x="145" y="365"/>
                    </a:lnTo>
                    <a:lnTo>
                      <a:pt x="20" y="165"/>
                    </a:lnTo>
                    <a:lnTo>
                      <a:pt x="36" y="130"/>
                    </a:lnTo>
                    <a:lnTo>
                      <a:pt x="0" y="101"/>
                    </a:lnTo>
                    <a:lnTo>
                      <a:pt x="49" y="1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išļíḋê"/>
              <p:cNvSpPr/>
              <p:nvPr/>
            </p:nvSpPr>
            <p:spPr bwMode="auto">
              <a:xfrm>
                <a:off x="5438776" y="3676612"/>
                <a:ext cx="122238" cy="230188"/>
              </a:xfrm>
              <a:custGeom>
                <a:avLst/>
                <a:gdLst>
                  <a:gd name="T0" fmla="*/ 49 w 77"/>
                  <a:gd name="T1" fmla="*/ 0 h 145"/>
                  <a:gd name="T2" fmla="*/ 0 w 77"/>
                  <a:gd name="T3" fmla="*/ 52 h 145"/>
                  <a:gd name="T4" fmla="*/ 34 w 77"/>
                  <a:gd name="T5" fmla="*/ 145 h 145"/>
                  <a:gd name="T6" fmla="*/ 77 w 77"/>
                  <a:gd name="T7" fmla="*/ 19 h 145"/>
                  <a:gd name="T8" fmla="*/ 49 w 77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45">
                    <a:moveTo>
                      <a:pt x="49" y="0"/>
                    </a:moveTo>
                    <a:lnTo>
                      <a:pt x="0" y="52"/>
                    </a:lnTo>
                    <a:lnTo>
                      <a:pt x="34" y="145"/>
                    </a:lnTo>
                    <a:lnTo>
                      <a:pt x="77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ṣļíḓe"/>
              <p:cNvSpPr/>
              <p:nvPr/>
            </p:nvSpPr>
            <p:spPr bwMode="auto">
              <a:xfrm>
                <a:off x="5389563" y="3922674"/>
                <a:ext cx="98425" cy="361950"/>
              </a:xfrm>
              <a:custGeom>
                <a:avLst/>
                <a:gdLst>
                  <a:gd name="T0" fmla="*/ 17 w 62"/>
                  <a:gd name="T1" fmla="*/ 0 h 228"/>
                  <a:gd name="T2" fmla="*/ 48 w 62"/>
                  <a:gd name="T3" fmla="*/ 0 h 228"/>
                  <a:gd name="T4" fmla="*/ 62 w 62"/>
                  <a:gd name="T5" fmla="*/ 155 h 228"/>
                  <a:gd name="T6" fmla="*/ 31 w 62"/>
                  <a:gd name="T7" fmla="*/ 228 h 228"/>
                  <a:gd name="T8" fmla="*/ 0 w 62"/>
                  <a:gd name="T9" fmla="*/ 155 h 228"/>
                  <a:gd name="T10" fmla="*/ 17 w 62"/>
                  <a:gd name="T11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228">
                    <a:moveTo>
                      <a:pt x="17" y="0"/>
                    </a:moveTo>
                    <a:lnTo>
                      <a:pt x="48" y="0"/>
                    </a:lnTo>
                    <a:lnTo>
                      <a:pt x="62" y="155"/>
                    </a:lnTo>
                    <a:lnTo>
                      <a:pt x="31" y="228"/>
                    </a:lnTo>
                    <a:lnTo>
                      <a:pt x="0" y="15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š1ïḍe"/>
              <p:cNvSpPr/>
              <p:nvPr/>
            </p:nvSpPr>
            <p:spPr bwMode="auto">
              <a:xfrm>
                <a:off x="5318126" y="3679787"/>
                <a:ext cx="120650" cy="190500"/>
              </a:xfrm>
              <a:custGeom>
                <a:avLst/>
                <a:gdLst>
                  <a:gd name="T0" fmla="*/ 27 w 76"/>
                  <a:gd name="T1" fmla="*/ 0 h 120"/>
                  <a:gd name="T2" fmla="*/ 76 w 76"/>
                  <a:gd name="T3" fmla="*/ 50 h 120"/>
                  <a:gd name="T4" fmla="*/ 40 w 76"/>
                  <a:gd name="T5" fmla="*/ 120 h 120"/>
                  <a:gd name="T6" fmla="*/ 0 w 76"/>
                  <a:gd name="T7" fmla="*/ 17 h 120"/>
                  <a:gd name="T8" fmla="*/ 27 w 76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20">
                    <a:moveTo>
                      <a:pt x="27" y="0"/>
                    </a:moveTo>
                    <a:lnTo>
                      <a:pt x="76" y="50"/>
                    </a:lnTo>
                    <a:lnTo>
                      <a:pt x="40" y="120"/>
                    </a:lnTo>
                    <a:lnTo>
                      <a:pt x="0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iṧ1íḑê"/>
              <p:cNvSpPr/>
              <p:nvPr/>
            </p:nvSpPr>
            <p:spPr bwMode="auto">
              <a:xfrm>
                <a:off x="5229226" y="3705187"/>
                <a:ext cx="209550" cy="579438"/>
              </a:xfrm>
              <a:custGeom>
                <a:avLst/>
                <a:gdLst>
                  <a:gd name="T0" fmla="*/ 56 w 132"/>
                  <a:gd name="T1" fmla="*/ 0 h 365"/>
                  <a:gd name="T2" fmla="*/ 132 w 132"/>
                  <a:gd name="T3" fmla="*/ 365 h 365"/>
                  <a:gd name="T4" fmla="*/ 18 w 132"/>
                  <a:gd name="T5" fmla="*/ 148 h 365"/>
                  <a:gd name="T6" fmla="*/ 38 w 132"/>
                  <a:gd name="T7" fmla="*/ 122 h 365"/>
                  <a:gd name="T8" fmla="*/ 0 w 132"/>
                  <a:gd name="T9" fmla="*/ 93 h 365"/>
                  <a:gd name="T10" fmla="*/ 36 w 132"/>
                  <a:gd name="T11" fmla="*/ 11 h 365"/>
                  <a:gd name="T12" fmla="*/ 56 w 132"/>
                  <a:gd name="T13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365">
                    <a:moveTo>
                      <a:pt x="56" y="0"/>
                    </a:moveTo>
                    <a:lnTo>
                      <a:pt x="132" y="365"/>
                    </a:lnTo>
                    <a:lnTo>
                      <a:pt x="18" y="148"/>
                    </a:lnTo>
                    <a:lnTo>
                      <a:pt x="38" y="122"/>
                    </a:lnTo>
                    <a:lnTo>
                      <a:pt x="0" y="93"/>
                    </a:lnTo>
                    <a:lnTo>
                      <a:pt x="36" y="1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î$ḷîḑe"/>
              <p:cNvSpPr/>
              <p:nvPr/>
            </p:nvSpPr>
            <p:spPr bwMode="auto">
              <a:xfrm>
                <a:off x="5438776" y="3702012"/>
                <a:ext cx="230188" cy="582613"/>
              </a:xfrm>
              <a:custGeom>
                <a:avLst/>
                <a:gdLst>
                  <a:gd name="T0" fmla="*/ 78 w 145"/>
                  <a:gd name="T1" fmla="*/ 0 h 367"/>
                  <a:gd name="T2" fmla="*/ 0 w 145"/>
                  <a:gd name="T3" fmla="*/ 367 h 367"/>
                  <a:gd name="T4" fmla="*/ 126 w 145"/>
                  <a:gd name="T5" fmla="*/ 167 h 367"/>
                  <a:gd name="T6" fmla="*/ 109 w 145"/>
                  <a:gd name="T7" fmla="*/ 132 h 367"/>
                  <a:gd name="T8" fmla="*/ 145 w 145"/>
                  <a:gd name="T9" fmla="*/ 103 h 367"/>
                  <a:gd name="T10" fmla="*/ 106 w 145"/>
                  <a:gd name="T11" fmla="*/ 13 h 367"/>
                  <a:gd name="T12" fmla="*/ 78 w 145"/>
                  <a:gd name="T1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367">
                    <a:moveTo>
                      <a:pt x="78" y="0"/>
                    </a:moveTo>
                    <a:lnTo>
                      <a:pt x="0" y="367"/>
                    </a:lnTo>
                    <a:lnTo>
                      <a:pt x="126" y="167"/>
                    </a:lnTo>
                    <a:lnTo>
                      <a:pt x="109" y="132"/>
                    </a:lnTo>
                    <a:lnTo>
                      <a:pt x="145" y="103"/>
                    </a:lnTo>
                    <a:lnTo>
                      <a:pt x="106" y="1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išḻíḓe"/>
              <p:cNvSpPr/>
              <p:nvPr/>
            </p:nvSpPr>
            <p:spPr bwMode="auto">
              <a:xfrm>
                <a:off x="5438776" y="3702012"/>
                <a:ext cx="207963" cy="582613"/>
              </a:xfrm>
              <a:custGeom>
                <a:avLst/>
                <a:gdLst>
                  <a:gd name="T0" fmla="*/ 78 w 131"/>
                  <a:gd name="T1" fmla="*/ 0 h 367"/>
                  <a:gd name="T2" fmla="*/ 0 w 131"/>
                  <a:gd name="T3" fmla="*/ 367 h 367"/>
                  <a:gd name="T4" fmla="*/ 114 w 131"/>
                  <a:gd name="T5" fmla="*/ 150 h 367"/>
                  <a:gd name="T6" fmla="*/ 95 w 131"/>
                  <a:gd name="T7" fmla="*/ 124 h 367"/>
                  <a:gd name="T8" fmla="*/ 131 w 131"/>
                  <a:gd name="T9" fmla="*/ 95 h 367"/>
                  <a:gd name="T10" fmla="*/ 106 w 131"/>
                  <a:gd name="T11" fmla="*/ 13 h 367"/>
                  <a:gd name="T12" fmla="*/ 78 w 131"/>
                  <a:gd name="T1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367">
                    <a:moveTo>
                      <a:pt x="78" y="0"/>
                    </a:moveTo>
                    <a:lnTo>
                      <a:pt x="0" y="367"/>
                    </a:lnTo>
                    <a:lnTo>
                      <a:pt x="114" y="150"/>
                    </a:lnTo>
                    <a:lnTo>
                      <a:pt x="95" y="124"/>
                    </a:lnTo>
                    <a:lnTo>
                      <a:pt x="131" y="95"/>
                    </a:lnTo>
                    <a:lnTo>
                      <a:pt x="106" y="1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iṣľiďè"/>
              <p:cNvSpPr/>
              <p:nvPr/>
            </p:nvSpPr>
            <p:spPr bwMode="auto">
              <a:xfrm>
                <a:off x="5438776" y="3676612"/>
                <a:ext cx="122238" cy="193675"/>
              </a:xfrm>
              <a:custGeom>
                <a:avLst/>
                <a:gdLst>
                  <a:gd name="T0" fmla="*/ 49 w 77"/>
                  <a:gd name="T1" fmla="*/ 0 h 122"/>
                  <a:gd name="T2" fmla="*/ 0 w 77"/>
                  <a:gd name="T3" fmla="*/ 52 h 122"/>
                  <a:gd name="T4" fmla="*/ 34 w 77"/>
                  <a:gd name="T5" fmla="*/ 122 h 122"/>
                  <a:gd name="T6" fmla="*/ 77 w 77"/>
                  <a:gd name="T7" fmla="*/ 19 h 122"/>
                  <a:gd name="T8" fmla="*/ 49 w 77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22">
                    <a:moveTo>
                      <a:pt x="49" y="0"/>
                    </a:moveTo>
                    <a:lnTo>
                      <a:pt x="0" y="52"/>
                    </a:lnTo>
                    <a:lnTo>
                      <a:pt x="34" y="122"/>
                    </a:lnTo>
                    <a:lnTo>
                      <a:pt x="77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iSľîdé"/>
              <p:cNvSpPr/>
              <p:nvPr/>
            </p:nvSpPr>
            <p:spPr bwMode="auto">
              <a:xfrm>
                <a:off x="5402263" y="3865524"/>
                <a:ext cx="73025" cy="61913"/>
              </a:xfrm>
              <a:custGeom>
                <a:avLst/>
                <a:gdLst>
                  <a:gd name="T0" fmla="*/ 5 w 28"/>
                  <a:gd name="T1" fmla="*/ 0 h 24"/>
                  <a:gd name="T2" fmla="*/ 24 w 28"/>
                  <a:gd name="T3" fmla="*/ 0 h 24"/>
                  <a:gd name="T4" fmla="*/ 24 w 28"/>
                  <a:gd name="T5" fmla="*/ 24 h 24"/>
                  <a:gd name="T6" fmla="*/ 5 w 28"/>
                  <a:gd name="T7" fmla="*/ 24 h 24"/>
                  <a:gd name="T8" fmla="*/ 5 w 2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4">
                    <a:moveTo>
                      <a:pt x="5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8" y="8"/>
                      <a:pt x="27" y="16"/>
                      <a:pt x="2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16"/>
                      <a:pt x="0" y="8"/>
                      <a:pt x="5" y="0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işḻídè"/>
              <p:cNvSpPr/>
              <p:nvPr/>
            </p:nvSpPr>
            <p:spPr bwMode="auto">
              <a:xfrm>
                <a:off x="5430838" y="4279862"/>
                <a:ext cx="20638" cy="168275"/>
              </a:xfrm>
              <a:custGeom>
                <a:avLst/>
                <a:gdLst>
                  <a:gd name="T0" fmla="*/ 0 w 8"/>
                  <a:gd name="T1" fmla="*/ 65 h 65"/>
                  <a:gd name="T2" fmla="*/ 4 w 8"/>
                  <a:gd name="T3" fmla="*/ 0 h 65"/>
                  <a:gd name="T4" fmla="*/ 8 w 8"/>
                  <a:gd name="T5" fmla="*/ 65 h 65"/>
                  <a:gd name="T6" fmla="*/ 0 w 8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5">
                    <a:moveTo>
                      <a:pt x="0" y="65"/>
                    </a:moveTo>
                    <a:cubicBezTo>
                      <a:pt x="1" y="49"/>
                      <a:pt x="2" y="29"/>
                      <a:pt x="4" y="0"/>
                    </a:cubicBezTo>
                    <a:cubicBezTo>
                      <a:pt x="6" y="29"/>
                      <a:pt x="7" y="49"/>
                      <a:pt x="8" y="65"/>
                    </a:cubicBezTo>
                    <a:cubicBezTo>
                      <a:pt x="5" y="65"/>
                      <a:pt x="3" y="65"/>
                      <a:pt x="0" y="65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ŝlîḑe"/>
              <p:cNvSpPr/>
              <p:nvPr/>
            </p:nvSpPr>
            <p:spPr bwMode="auto">
              <a:xfrm>
                <a:off x="5607051" y="3401974"/>
                <a:ext cx="65088" cy="119063"/>
              </a:xfrm>
              <a:custGeom>
                <a:avLst/>
                <a:gdLst>
                  <a:gd name="T0" fmla="*/ 17 w 25"/>
                  <a:gd name="T1" fmla="*/ 2 h 46"/>
                  <a:gd name="T2" fmla="*/ 23 w 25"/>
                  <a:gd name="T3" fmla="*/ 25 h 46"/>
                  <a:gd name="T4" fmla="*/ 8 w 25"/>
                  <a:gd name="T5" fmla="*/ 45 h 46"/>
                  <a:gd name="T6" fmla="*/ 2 w 25"/>
                  <a:gd name="T7" fmla="*/ 21 h 46"/>
                  <a:gd name="T8" fmla="*/ 17 w 25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17" y="2"/>
                    </a:moveTo>
                    <a:cubicBezTo>
                      <a:pt x="23" y="3"/>
                      <a:pt x="25" y="14"/>
                      <a:pt x="23" y="25"/>
                    </a:cubicBezTo>
                    <a:cubicBezTo>
                      <a:pt x="20" y="37"/>
                      <a:pt x="13" y="46"/>
                      <a:pt x="8" y="45"/>
                    </a:cubicBezTo>
                    <a:cubicBezTo>
                      <a:pt x="2" y="44"/>
                      <a:pt x="0" y="33"/>
                      <a:pt x="2" y="21"/>
                    </a:cubicBezTo>
                    <a:cubicBezTo>
                      <a:pt x="5" y="9"/>
                      <a:pt x="12" y="0"/>
                      <a:pt x="17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í$ḻîḋê"/>
              <p:cNvSpPr/>
              <p:nvPr/>
            </p:nvSpPr>
            <p:spPr bwMode="auto">
              <a:xfrm>
                <a:off x="5216526" y="3130512"/>
                <a:ext cx="442913" cy="317500"/>
              </a:xfrm>
              <a:custGeom>
                <a:avLst/>
                <a:gdLst>
                  <a:gd name="T0" fmla="*/ 168 w 171"/>
                  <a:gd name="T1" fmla="*/ 98 h 123"/>
                  <a:gd name="T2" fmla="*/ 86 w 171"/>
                  <a:gd name="T3" fmla="*/ 0 h 123"/>
                  <a:gd name="T4" fmla="*/ 3 w 171"/>
                  <a:gd name="T5" fmla="*/ 98 h 123"/>
                  <a:gd name="T6" fmla="*/ 16 w 171"/>
                  <a:gd name="T7" fmla="*/ 120 h 123"/>
                  <a:gd name="T8" fmla="*/ 23 w 171"/>
                  <a:gd name="T9" fmla="*/ 111 h 123"/>
                  <a:gd name="T10" fmla="*/ 47 w 171"/>
                  <a:gd name="T11" fmla="*/ 48 h 123"/>
                  <a:gd name="T12" fmla="*/ 85 w 171"/>
                  <a:gd name="T13" fmla="*/ 55 h 123"/>
                  <a:gd name="T14" fmla="*/ 124 w 171"/>
                  <a:gd name="T15" fmla="*/ 48 h 123"/>
                  <a:gd name="T16" fmla="*/ 148 w 171"/>
                  <a:gd name="T17" fmla="*/ 111 h 123"/>
                  <a:gd name="T18" fmla="*/ 154 w 171"/>
                  <a:gd name="T19" fmla="*/ 121 h 123"/>
                  <a:gd name="T20" fmla="*/ 168 w 171"/>
                  <a:gd name="T21" fmla="*/ 9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1" h="123">
                    <a:moveTo>
                      <a:pt x="168" y="98"/>
                    </a:moveTo>
                    <a:cubicBezTo>
                      <a:pt x="171" y="47"/>
                      <a:pt x="149" y="0"/>
                      <a:pt x="86" y="0"/>
                    </a:cubicBezTo>
                    <a:cubicBezTo>
                      <a:pt x="22" y="0"/>
                      <a:pt x="0" y="47"/>
                      <a:pt x="3" y="98"/>
                    </a:cubicBezTo>
                    <a:cubicBezTo>
                      <a:pt x="8" y="99"/>
                      <a:pt x="14" y="108"/>
                      <a:pt x="16" y="120"/>
                    </a:cubicBezTo>
                    <a:cubicBezTo>
                      <a:pt x="20" y="123"/>
                      <a:pt x="23" y="121"/>
                      <a:pt x="23" y="111"/>
                    </a:cubicBezTo>
                    <a:cubicBezTo>
                      <a:pt x="23" y="81"/>
                      <a:pt x="27" y="54"/>
                      <a:pt x="47" y="48"/>
                    </a:cubicBezTo>
                    <a:cubicBezTo>
                      <a:pt x="67" y="42"/>
                      <a:pt x="71" y="55"/>
                      <a:pt x="85" y="55"/>
                    </a:cubicBezTo>
                    <a:cubicBezTo>
                      <a:pt x="100" y="55"/>
                      <a:pt x="105" y="42"/>
                      <a:pt x="124" y="48"/>
                    </a:cubicBezTo>
                    <a:cubicBezTo>
                      <a:pt x="143" y="53"/>
                      <a:pt x="148" y="81"/>
                      <a:pt x="148" y="111"/>
                    </a:cubicBezTo>
                    <a:cubicBezTo>
                      <a:pt x="148" y="121"/>
                      <a:pt x="150" y="123"/>
                      <a:pt x="154" y="121"/>
                    </a:cubicBezTo>
                    <a:cubicBezTo>
                      <a:pt x="157" y="108"/>
                      <a:pt x="163" y="98"/>
                      <a:pt x="168" y="98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íŝ1iḑé"/>
              <p:cNvSpPr/>
              <p:nvPr/>
            </p:nvSpPr>
            <p:spPr bwMode="auto">
              <a:xfrm>
                <a:off x="5154613" y="3070187"/>
                <a:ext cx="488950" cy="377825"/>
              </a:xfrm>
              <a:custGeom>
                <a:avLst/>
                <a:gdLst>
                  <a:gd name="T0" fmla="*/ 187 w 189"/>
                  <a:gd name="T1" fmla="*/ 49 h 146"/>
                  <a:gd name="T2" fmla="*/ 11 w 189"/>
                  <a:gd name="T3" fmla="*/ 146 h 146"/>
                  <a:gd name="T4" fmla="*/ 99 w 189"/>
                  <a:gd name="T5" fmla="*/ 50 h 146"/>
                  <a:gd name="T6" fmla="*/ 187 w 189"/>
                  <a:gd name="T7" fmla="*/ 49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9" h="146">
                    <a:moveTo>
                      <a:pt x="187" y="49"/>
                    </a:moveTo>
                    <a:cubicBezTo>
                      <a:pt x="183" y="78"/>
                      <a:pt x="46" y="141"/>
                      <a:pt x="11" y="146"/>
                    </a:cubicBezTo>
                    <a:cubicBezTo>
                      <a:pt x="0" y="0"/>
                      <a:pt x="90" y="80"/>
                      <a:pt x="99" y="50"/>
                    </a:cubicBezTo>
                    <a:cubicBezTo>
                      <a:pt x="101" y="43"/>
                      <a:pt x="189" y="55"/>
                      <a:pt x="187" y="49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ïsḷîdé"/>
              <p:cNvSpPr/>
              <p:nvPr/>
            </p:nvSpPr>
            <p:spPr bwMode="auto">
              <a:xfrm>
                <a:off x="5465763" y="3135274"/>
                <a:ext cx="242888" cy="323850"/>
              </a:xfrm>
              <a:custGeom>
                <a:avLst/>
                <a:gdLst>
                  <a:gd name="T0" fmla="*/ 3 w 94"/>
                  <a:gd name="T1" fmla="*/ 0 h 125"/>
                  <a:gd name="T2" fmla="*/ 81 w 94"/>
                  <a:gd name="T3" fmla="*/ 125 h 125"/>
                  <a:gd name="T4" fmla="*/ 48 w 94"/>
                  <a:gd name="T5" fmla="*/ 17 h 125"/>
                  <a:gd name="T6" fmla="*/ 3 w 94"/>
                  <a:gd name="T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25">
                    <a:moveTo>
                      <a:pt x="3" y="0"/>
                    </a:moveTo>
                    <a:cubicBezTo>
                      <a:pt x="1" y="29"/>
                      <a:pt x="48" y="113"/>
                      <a:pt x="81" y="125"/>
                    </a:cubicBezTo>
                    <a:cubicBezTo>
                      <a:pt x="94" y="20"/>
                      <a:pt x="67" y="26"/>
                      <a:pt x="48" y="17"/>
                    </a:cubicBezTo>
                    <a:cubicBezTo>
                      <a:pt x="41" y="14"/>
                      <a:pt x="0" y="6"/>
                      <a:pt x="3" y="0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íS1iḍé"/>
              <p:cNvSpPr/>
              <p:nvPr/>
            </p:nvSpPr>
            <p:spPr bwMode="auto">
              <a:xfrm>
                <a:off x="3638551" y="4198899"/>
                <a:ext cx="4887913" cy="487363"/>
              </a:xfrm>
              <a:custGeom>
                <a:avLst/>
                <a:gdLst>
                  <a:gd name="T0" fmla="*/ 569 w 3079"/>
                  <a:gd name="T1" fmla="*/ 0 h 307"/>
                  <a:gd name="T2" fmla="*/ 2509 w 3079"/>
                  <a:gd name="T3" fmla="*/ 0 h 307"/>
                  <a:gd name="T4" fmla="*/ 3079 w 3079"/>
                  <a:gd name="T5" fmla="*/ 307 h 307"/>
                  <a:gd name="T6" fmla="*/ 0 w 3079"/>
                  <a:gd name="T7" fmla="*/ 307 h 307"/>
                  <a:gd name="T8" fmla="*/ 569 w 3079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9" h="307">
                    <a:moveTo>
                      <a:pt x="569" y="0"/>
                    </a:moveTo>
                    <a:lnTo>
                      <a:pt x="2509" y="0"/>
                    </a:lnTo>
                    <a:lnTo>
                      <a:pt x="3079" y="307"/>
                    </a:lnTo>
                    <a:lnTo>
                      <a:pt x="0" y="307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iŝḷîdê"/>
              <p:cNvSpPr/>
              <p:nvPr/>
            </p:nvSpPr>
            <p:spPr bwMode="auto">
              <a:xfrm>
                <a:off x="7115176" y="4341774"/>
                <a:ext cx="628650" cy="188913"/>
              </a:xfrm>
              <a:custGeom>
                <a:avLst/>
                <a:gdLst>
                  <a:gd name="T0" fmla="*/ 0 w 396"/>
                  <a:gd name="T1" fmla="*/ 0 h 119"/>
                  <a:gd name="T2" fmla="*/ 293 w 396"/>
                  <a:gd name="T3" fmla="*/ 2 h 119"/>
                  <a:gd name="T4" fmla="*/ 396 w 396"/>
                  <a:gd name="T5" fmla="*/ 117 h 119"/>
                  <a:gd name="T6" fmla="*/ 8 w 396"/>
                  <a:gd name="T7" fmla="*/ 119 h 119"/>
                  <a:gd name="T8" fmla="*/ 0 w 396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" h="119">
                    <a:moveTo>
                      <a:pt x="0" y="0"/>
                    </a:moveTo>
                    <a:lnTo>
                      <a:pt x="293" y="2"/>
                    </a:lnTo>
                    <a:lnTo>
                      <a:pt x="396" y="117"/>
                    </a:lnTo>
                    <a:lnTo>
                      <a:pt x="8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ïṥḻíḓê"/>
              <p:cNvSpPr/>
              <p:nvPr/>
            </p:nvSpPr>
            <p:spPr bwMode="auto">
              <a:xfrm>
                <a:off x="7513638" y="4214774"/>
                <a:ext cx="173038" cy="73025"/>
              </a:xfrm>
              <a:custGeom>
                <a:avLst/>
                <a:gdLst>
                  <a:gd name="T0" fmla="*/ 3 w 67"/>
                  <a:gd name="T1" fmla="*/ 0 h 28"/>
                  <a:gd name="T2" fmla="*/ 43 w 67"/>
                  <a:gd name="T3" fmla="*/ 8 h 28"/>
                  <a:gd name="T4" fmla="*/ 66 w 67"/>
                  <a:gd name="T5" fmla="*/ 23 h 28"/>
                  <a:gd name="T6" fmla="*/ 44 w 67"/>
                  <a:gd name="T7" fmla="*/ 27 h 28"/>
                  <a:gd name="T8" fmla="*/ 16 w 67"/>
                  <a:gd name="T9" fmla="*/ 20 h 28"/>
                  <a:gd name="T10" fmla="*/ 3 w 67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8">
                    <a:moveTo>
                      <a:pt x="3" y="0"/>
                    </a:moveTo>
                    <a:cubicBezTo>
                      <a:pt x="43" y="8"/>
                      <a:pt x="43" y="8"/>
                      <a:pt x="43" y="8"/>
                    </a:cubicBezTo>
                    <a:cubicBezTo>
                      <a:pt x="48" y="9"/>
                      <a:pt x="67" y="18"/>
                      <a:pt x="66" y="23"/>
                    </a:cubicBezTo>
                    <a:cubicBezTo>
                      <a:pt x="65" y="28"/>
                      <a:pt x="49" y="28"/>
                      <a:pt x="44" y="2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0" y="16"/>
                      <a:pt x="2" y="6"/>
                      <a:pt x="3" y="0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íṣḷîḍè"/>
              <p:cNvSpPr/>
              <p:nvPr/>
            </p:nvSpPr>
            <p:spPr bwMode="auto">
              <a:xfrm>
                <a:off x="7461251" y="4252874"/>
                <a:ext cx="300038" cy="176213"/>
              </a:xfrm>
              <a:custGeom>
                <a:avLst/>
                <a:gdLst>
                  <a:gd name="T0" fmla="*/ 14 w 116"/>
                  <a:gd name="T1" fmla="*/ 18 h 68"/>
                  <a:gd name="T2" fmla="*/ 12 w 116"/>
                  <a:gd name="T3" fmla="*/ 18 h 68"/>
                  <a:gd name="T4" fmla="*/ 18 w 116"/>
                  <a:gd name="T5" fmla="*/ 35 h 68"/>
                  <a:gd name="T6" fmla="*/ 21 w 116"/>
                  <a:gd name="T7" fmla="*/ 52 h 68"/>
                  <a:gd name="T8" fmla="*/ 28 w 116"/>
                  <a:gd name="T9" fmla="*/ 68 h 68"/>
                  <a:gd name="T10" fmla="*/ 68 w 116"/>
                  <a:gd name="T11" fmla="*/ 68 h 68"/>
                  <a:gd name="T12" fmla="*/ 99 w 116"/>
                  <a:gd name="T13" fmla="*/ 57 h 68"/>
                  <a:gd name="T14" fmla="*/ 95 w 116"/>
                  <a:gd name="T15" fmla="*/ 10 h 68"/>
                  <a:gd name="T16" fmla="*/ 77 w 116"/>
                  <a:gd name="T17" fmla="*/ 1 h 68"/>
                  <a:gd name="T18" fmla="*/ 14 w 116"/>
                  <a:gd name="T19" fmla="*/ 1 h 68"/>
                  <a:gd name="T20" fmla="*/ 14 w 116"/>
                  <a:gd name="T21" fmla="*/ 1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68">
                    <a:moveTo>
                      <a:pt x="14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23"/>
                      <a:pt x="10" y="34"/>
                      <a:pt x="18" y="35"/>
                    </a:cubicBezTo>
                    <a:cubicBezTo>
                      <a:pt x="11" y="39"/>
                      <a:pt x="13" y="50"/>
                      <a:pt x="21" y="52"/>
                    </a:cubicBezTo>
                    <a:cubicBezTo>
                      <a:pt x="15" y="57"/>
                      <a:pt x="19" y="68"/>
                      <a:pt x="28" y="68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79" y="68"/>
                      <a:pt x="94" y="62"/>
                      <a:pt x="99" y="57"/>
                    </a:cubicBezTo>
                    <a:cubicBezTo>
                      <a:pt x="116" y="43"/>
                      <a:pt x="105" y="17"/>
                      <a:pt x="95" y="10"/>
                    </a:cubicBezTo>
                    <a:cubicBezTo>
                      <a:pt x="88" y="5"/>
                      <a:pt x="83" y="1"/>
                      <a:pt x="77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0"/>
                      <a:pt x="2" y="18"/>
                      <a:pt x="14" y="18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ísľiḑê"/>
              <p:cNvSpPr/>
              <p:nvPr/>
            </p:nvSpPr>
            <p:spPr bwMode="auto">
              <a:xfrm>
                <a:off x="7489826" y="4300499"/>
                <a:ext cx="61913" cy="90488"/>
              </a:xfrm>
              <a:custGeom>
                <a:avLst/>
                <a:gdLst>
                  <a:gd name="T0" fmla="*/ 24 w 24"/>
                  <a:gd name="T1" fmla="*/ 35 h 35"/>
                  <a:gd name="T2" fmla="*/ 9 w 24"/>
                  <a:gd name="T3" fmla="*/ 35 h 35"/>
                  <a:gd name="T4" fmla="*/ 10 w 24"/>
                  <a:gd name="T5" fmla="*/ 34 h 35"/>
                  <a:gd name="T6" fmla="*/ 8 w 24"/>
                  <a:gd name="T7" fmla="*/ 34 h 35"/>
                  <a:gd name="T8" fmla="*/ 24 w 24"/>
                  <a:gd name="T9" fmla="*/ 35 h 35"/>
                  <a:gd name="T10" fmla="*/ 1 w 24"/>
                  <a:gd name="T11" fmla="*/ 0 h 35"/>
                  <a:gd name="T12" fmla="*/ 0 w 24"/>
                  <a:gd name="T13" fmla="*/ 2 h 35"/>
                  <a:gd name="T14" fmla="*/ 21 w 24"/>
                  <a:gd name="T15" fmla="*/ 1 h 35"/>
                  <a:gd name="T16" fmla="*/ 1 w 24"/>
                  <a:gd name="T17" fmla="*/ 0 h 35"/>
                  <a:gd name="T18" fmla="*/ 1 w 24"/>
                  <a:gd name="T19" fmla="*/ 0 h 35"/>
                  <a:gd name="T20" fmla="*/ 4 w 24"/>
                  <a:gd name="T21" fmla="*/ 16 h 35"/>
                  <a:gd name="T22" fmla="*/ 7 w 24"/>
                  <a:gd name="T23" fmla="*/ 17 h 35"/>
                  <a:gd name="T24" fmla="*/ 6 w 24"/>
                  <a:gd name="T25" fmla="*/ 18 h 35"/>
                  <a:gd name="T26" fmla="*/ 23 w 24"/>
                  <a:gd name="T27" fmla="*/ 18 h 35"/>
                  <a:gd name="T28" fmla="*/ 4 w 24"/>
                  <a:gd name="T29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5">
                    <a:moveTo>
                      <a:pt x="24" y="35"/>
                    </a:moveTo>
                    <a:cubicBezTo>
                      <a:pt x="24" y="35"/>
                      <a:pt x="16" y="35"/>
                      <a:pt x="9" y="35"/>
                    </a:cubicBezTo>
                    <a:cubicBezTo>
                      <a:pt x="9" y="35"/>
                      <a:pt x="10" y="35"/>
                      <a:pt x="10" y="34"/>
                    </a:cubicBezTo>
                    <a:cubicBezTo>
                      <a:pt x="9" y="34"/>
                      <a:pt x="9" y="34"/>
                      <a:pt x="8" y="34"/>
                    </a:cubicBezTo>
                    <a:cubicBezTo>
                      <a:pt x="15" y="34"/>
                      <a:pt x="24" y="35"/>
                      <a:pt x="24" y="35"/>
                    </a:cubicBezTo>
                    <a:close/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8" y="2"/>
                      <a:pt x="21" y="1"/>
                      <a:pt x="21" y="1"/>
                    </a:cubicBezTo>
                    <a:cubicBezTo>
                      <a:pt x="21" y="1"/>
                      <a:pt x="7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  <a:moveTo>
                      <a:pt x="4" y="16"/>
                    </a:moveTo>
                    <a:cubicBezTo>
                      <a:pt x="5" y="17"/>
                      <a:pt x="6" y="17"/>
                      <a:pt x="7" y="17"/>
                    </a:cubicBezTo>
                    <a:cubicBezTo>
                      <a:pt x="7" y="17"/>
                      <a:pt x="6" y="18"/>
                      <a:pt x="6" y="18"/>
                    </a:cubicBezTo>
                    <a:cubicBezTo>
                      <a:pt x="14" y="18"/>
                      <a:pt x="23" y="18"/>
                      <a:pt x="23" y="18"/>
                    </a:cubicBezTo>
                    <a:cubicBezTo>
                      <a:pt x="23" y="18"/>
                      <a:pt x="11" y="17"/>
                      <a:pt x="4" y="16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îṥļîḋé"/>
              <p:cNvSpPr/>
              <p:nvPr/>
            </p:nvSpPr>
            <p:spPr bwMode="auto">
              <a:xfrm>
                <a:off x="7667626" y="4260812"/>
                <a:ext cx="104775" cy="166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ï$ḷíḍé"/>
              <p:cNvSpPr/>
              <p:nvPr/>
            </p:nvSpPr>
            <p:spPr bwMode="auto">
              <a:xfrm>
                <a:off x="7735888" y="3829012"/>
                <a:ext cx="909638" cy="619125"/>
              </a:xfrm>
              <a:custGeom>
                <a:avLst/>
                <a:gdLst>
                  <a:gd name="T0" fmla="*/ 250 w 352"/>
                  <a:gd name="T1" fmla="*/ 45 h 239"/>
                  <a:gd name="T2" fmla="*/ 159 w 352"/>
                  <a:gd name="T3" fmla="*/ 160 h 239"/>
                  <a:gd name="T4" fmla="*/ 0 w 352"/>
                  <a:gd name="T5" fmla="*/ 160 h 239"/>
                  <a:gd name="T6" fmla="*/ 0 w 352"/>
                  <a:gd name="T7" fmla="*/ 238 h 239"/>
                  <a:gd name="T8" fmla="*/ 171 w 352"/>
                  <a:gd name="T9" fmla="*/ 239 h 239"/>
                  <a:gd name="T10" fmla="*/ 224 w 352"/>
                  <a:gd name="T11" fmla="*/ 207 h 239"/>
                  <a:gd name="T12" fmla="*/ 315 w 352"/>
                  <a:gd name="T13" fmla="*/ 100 h 239"/>
                  <a:gd name="T14" fmla="*/ 250 w 352"/>
                  <a:gd name="T15" fmla="*/ 4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2" h="239">
                    <a:moveTo>
                      <a:pt x="250" y="45"/>
                    </a:moveTo>
                    <a:cubicBezTo>
                      <a:pt x="159" y="160"/>
                      <a:pt x="159" y="160"/>
                      <a:pt x="159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171" y="239"/>
                      <a:pt x="171" y="239"/>
                      <a:pt x="171" y="239"/>
                    </a:cubicBezTo>
                    <a:cubicBezTo>
                      <a:pt x="201" y="239"/>
                      <a:pt x="216" y="216"/>
                      <a:pt x="224" y="207"/>
                    </a:cubicBezTo>
                    <a:cubicBezTo>
                      <a:pt x="315" y="100"/>
                      <a:pt x="315" y="100"/>
                      <a:pt x="315" y="100"/>
                    </a:cubicBezTo>
                    <a:cubicBezTo>
                      <a:pt x="352" y="57"/>
                      <a:pt x="285" y="0"/>
                      <a:pt x="250" y="45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iṧļiḋe"/>
              <p:cNvSpPr/>
              <p:nvPr/>
            </p:nvSpPr>
            <p:spPr bwMode="auto">
              <a:xfrm>
                <a:off x="8493126" y="5135524"/>
                <a:ext cx="73025" cy="593725"/>
              </a:xfrm>
              <a:prstGeom prst="rect">
                <a:avLst/>
              </a:pr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îṩľiḋè"/>
              <p:cNvSpPr/>
              <p:nvPr/>
            </p:nvSpPr>
            <p:spPr bwMode="auto">
              <a:xfrm>
                <a:off x="8043863" y="5043449"/>
                <a:ext cx="971550" cy="209550"/>
              </a:xfrm>
              <a:custGeom>
                <a:avLst/>
                <a:gdLst>
                  <a:gd name="T0" fmla="*/ 335 w 376"/>
                  <a:gd name="T1" fmla="*/ 0 h 81"/>
                  <a:gd name="T2" fmla="*/ 41 w 376"/>
                  <a:gd name="T3" fmla="*/ 0 h 81"/>
                  <a:gd name="T4" fmla="*/ 0 w 376"/>
                  <a:gd name="T5" fmla="*/ 40 h 81"/>
                  <a:gd name="T6" fmla="*/ 0 w 376"/>
                  <a:gd name="T7" fmla="*/ 40 h 81"/>
                  <a:gd name="T8" fmla="*/ 41 w 376"/>
                  <a:gd name="T9" fmla="*/ 81 h 81"/>
                  <a:gd name="T10" fmla="*/ 335 w 376"/>
                  <a:gd name="T11" fmla="*/ 81 h 81"/>
                  <a:gd name="T12" fmla="*/ 376 w 376"/>
                  <a:gd name="T13" fmla="*/ 40 h 81"/>
                  <a:gd name="T14" fmla="*/ 376 w 376"/>
                  <a:gd name="T15" fmla="*/ 40 h 81"/>
                  <a:gd name="T16" fmla="*/ 335 w 376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81">
                    <a:moveTo>
                      <a:pt x="33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63"/>
                      <a:pt x="19" y="81"/>
                      <a:pt x="41" y="81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57" y="81"/>
                      <a:pt x="376" y="63"/>
                      <a:pt x="376" y="40"/>
                    </a:cubicBezTo>
                    <a:cubicBezTo>
                      <a:pt x="376" y="40"/>
                      <a:pt x="376" y="40"/>
                      <a:pt x="376" y="40"/>
                    </a:cubicBezTo>
                    <a:cubicBezTo>
                      <a:pt x="376" y="18"/>
                      <a:pt x="357" y="0"/>
                      <a:pt x="335" y="0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ïšḷïḑè"/>
              <p:cNvSpPr/>
              <p:nvPr/>
            </p:nvSpPr>
            <p:spPr bwMode="auto">
              <a:xfrm>
                <a:off x="8205788" y="5660987"/>
                <a:ext cx="646113" cy="192088"/>
              </a:xfrm>
              <a:custGeom>
                <a:avLst/>
                <a:gdLst>
                  <a:gd name="T0" fmla="*/ 250 w 250"/>
                  <a:gd name="T1" fmla="*/ 74 h 74"/>
                  <a:gd name="T2" fmla="*/ 206 w 250"/>
                  <a:gd name="T3" fmla="*/ 26 h 74"/>
                  <a:gd name="T4" fmla="*/ 125 w 250"/>
                  <a:gd name="T5" fmla="*/ 0 h 74"/>
                  <a:gd name="T6" fmla="*/ 43 w 250"/>
                  <a:gd name="T7" fmla="*/ 26 h 74"/>
                  <a:gd name="T8" fmla="*/ 0 w 250"/>
                  <a:gd name="T9" fmla="*/ 74 h 74"/>
                  <a:gd name="T10" fmla="*/ 30 w 250"/>
                  <a:gd name="T11" fmla="*/ 74 h 74"/>
                  <a:gd name="T12" fmla="*/ 58 w 250"/>
                  <a:gd name="T13" fmla="*/ 47 h 74"/>
                  <a:gd name="T14" fmla="*/ 125 w 250"/>
                  <a:gd name="T15" fmla="*/ 26 h 74"/>
                  <a:gd name="T16" fmla="*/ 192 w 250"/>
                  <a:gd name="T17" fmla="*/ 47 h 74"/>
                  <a:gd name="T18" fmla="*/ 219 w 250"/>
                  <a:gd name="T19" fmla="*/ 74 h 74"/>
                  <a:gd name="T20" fmla="*/ 250 w 25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74">
                    <a:moveTo>
                      <a:pt x="250" y="74"/>
                    </a:moveTo>
                    <a:cubicBezTo>
                      <a:pt x="239" y="55"/>
                      <a:pt x="224" y="38"/>
                      <a:pt x="206" y="26"/>
                    </a:cubicBezTo>
                    <a:cubicBezTo>
                      <a:pt x="183" y="10"/>
                      <a:pt x="155" y="0"/>
                      <a:pt x="125" y="0"/>
                    </a:cubicBezTo>
                    <a:cubicBezTo>
                      <a:pt x="95" y="0"/>
                      <a:pt x="67" y="10"/>
                      <a:pt x="43" y="26"/>
                    </a:cubicBezTo>
                    <a:cubicBezTo>
                      <a:pt x="25" y="38"/>
                      <a:pt x="10" y="55"/>
                      <a:pt x="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8" y="64"/>
                      <a:pt x="48" y="55"/>
                      <a:pt x="58" y="47"/>
                    </a:cubicBezTo>
                    <a:cubicBezTo>
                      <a:pt x="77" y="34"/>
                      <a:pt x="100" y="26"/>
                      <a:pt x="125" y="26"/>
                    </a:cubicBezTo>
                    <a:cubicBezTo>
                      <a:pt x="150" y="26"/>
                      <a:pt x="173" y="34"/>
                      <a:pt x="192" y="47"/>
                    </a:cubicBezTo>
                    <a:cubicBezTo>
                      <a:pt x="202" y="55"/>
                      <a:pt x="212" y="64"/>
                      <a:pt x="219" y="74"/>
                    </a:cubicBezTo>
                    <a:lnTo>
                      <a:pt x="250" y="74"/>
                    </a:ln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ís1ïdé"/>
              <p:cNvSpPr/>
              <p:nvPr/>
            </p:nvSpPr>
            <p:spPr bwMode="auto">
              <a:xfrm>
                <a:off x="8805863" y="4183024"/>
                <a:ext cx="209550" cy="1069975"/>
              </a:xfrm>
              <a:custGeom>
                <a:avLst/>
                <a:gdLst>
                  <a:gd name="T0" fmla="*/ 81 w 81"/>
                  <a:gd name="T1" fmla="*/ 372 h 413"/>
                  <a:gd name="T2" fmla="*/ 81 w 81"/>
                  <a:gd name="T3" fmla="*/ 41 h 413"/>
                  <a:gd name="T4" fmla="*/ 40 w 81"/>
                  <a:gd name="T5" fmla="*/ 0 h 413"/>
                  <a:gd name="T6" fmla="*/ 40 w 81"/>
                  <a:gd name="T7" fmla="*/ 0 h 413"/>
                  <a:gd name="T8" fmla="*/ 0 w 81"/>
                  <a:gd name="T9" fmla="*/ 41 h 413"/>
                  <a:gd name="T10" fmla="*/ 0 w 81"/>
                  <a:gd name="T11" fmla="*/ 372 h 413"/>
                  <a:gd name="T12" fmla="*/ 40 w 81"/>
                  <a:gd name="T13" fmla="*/ 413 h 413"/>
                  <a:gd name="T14" fmla="*/ 40 w 81"/>
                  <a:gd name="T15" fmla="*/ 413 h 413"/>
                  <a:gd name="T16" fmla="*/ 81 w 81"/>
                  <a:gd name="T17" fmla="*/ 372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413">
                    <a:moveTo>
                      <a:pt x="81" y="372"/>
                    </a:move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18"/>
                      <a:pt x="62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372"/>
                      <a:pt x="0" y="372"/>
                      <a:pt x="0" y="372"/>
                    </a:cubicBezTo>
                    <a:cubicBezTo>
                      <a:pt x="0" y="395"/>
                      <a:pt x="18" y="413"/>
                      <a:pt x="40" y="413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62" y="413"/>
                      <a:pt x="81" y="395"/>
                      <a:pt x="81" y="372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íslíḍé"/>
              <p:cNvSpPr/>
              <p:nvPr/>
            </p:nvSpPr>
            <p:spPr bwMode="auto">
              <a:xfrm>
                <a:off x="8348663" y="3746462"/>
                <a:ext cx="238125" cy="279400"/>
              </a:xfrm>
              <a:custGeom>
                <a:avLst/>
                <a:gdLst>
                  <a:gd name="T0" fmla="*/ 150 w 150"/>
                  <a:gd name="T1" fmla="*/ 57 h 176"/>
                  <a:gd name="T2" fmla="*/ 133 w 150"/>
                  <a:gd name="T3" fmla="*/ 0 h 176"/>
                  <a:gd name="T4" fmla="*/ 0 w 150"/>
                  <a:gd name="T5" fmla="*/ 155 h 176"/>
                  <a:gd name="T6" fmla="*/ 1 w 150"/>
                  <a:gd name="T7" fmla="*/ 176 h 176"/>
                  <a:gd name="T8" fmla="*/ 150 w 150"/>
                  <a:gd name="T9" fmla="*/ 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76">
                    <a:moveTo>
                      <a:pt x="150" y="57"/>
                    </a:moveTo>
                    <a:lnTo>
                      <a:pt x="133" y="0"/>
                    </a:lnTo>
                    <a:lnTo>
                      <a:pt x="0" y="155"/>
                    </a:lnTo>
                    <a:lnTo>
                      <a:pt x="1" y="176"/>
                    </a:lnTo>
                    <a:lnTo>
                      <a:pt x="150" y="57"/>
                    </a:ln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iSliḍé"/>
              <p:cNvSpPr/>
              <p:nvPr/>
            </p:nvSpPr>
            <p:spPr bwMode="auto">
              <a:xfrm>
                <a:off x="8050213" y="3052724"/>
                <a:ext cx="606425" cy="717550"/>
              </a:xfrm>
              <a:custGeom>
                <a:avLst/>
                <a:gdLst>
                  <a:gd name="T0" fmla="*/ 68 w 234"/>
                  <a:gd name="T1" fmla="*/ 267 h 277"/>
                  <a:gd name="T2" fmla="*/ 150 w 234"/>
                  <a:gd name="T3" fmla="*/ 44 h 277"/>
                  <a:gd name="T4" fmla="*/ 178 w 234"/>
                  <a:gd name="T5" fmla="*/ 228 h 277"/>
                  <a:gd name="T6" fmla="*/ 68 w 234"/>
                  <a:gd name="T7" fmla="*/ 26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4" h="277">
                    <a:moveTo>
                      <a:pt x="68" y="267"/>
                    </a:moveTo>
                    <a:cubicBezTo>
                      <a:pt x="0" y="246"/>
                      <a:pt x="6" y="0"/>
                      <a:pt x="150" y="44"/>
                    </a:cubicBezTo>
                    <a:cubicBezTo>
                      <a:pt x="234" y="70"/>
                      <a:pt x="224" y="170"/>
                      <a:pt x="178" y="228"/>
                    </a:cubicBezTo>
                    <a:cubicBezTo>
                      <a:pt x="150" y="262"/>
                      <a:pt x="101" y="277"/>
                      <a:pt x="68" y="267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ï$ḻíḍe"/>
              <p:cNvSpPr/>
              <p:nvPr/>
            </p:nvSpPr>
            <p:spPr bwMode="auto">
              <a:xfrm>
                <a:off x="8328026" y="3681374"/>
                <a:ext cx="252413" cy="298450"/>
              </a:xfrm>
              <a:custGeom>
                <a:avLst/>
                <a:gdLst>
                  <a:gd name="T0" fmla="*/ 159 w 159"/>
                  <a:gd name="T1" fmla="*/ 41 h 188"/>
                  <a:gd name="T2" fmla="*/ 130 w 159"/>
                  <a:gd name="T3" fmla="*/ 0 h 188"/>
                  <a:gd name="T4" fmla="*/ 0 w 159"/>
                  <a:gd name="T5" fmla="*/ 150 h 188"/>
                  <a:gd name="T6" fmla="*/ 18 w 159"/>
                  <a:gd name="T7" fmla="*/ 188 h 188"/>
                  <a:gd name="T8" fmla="*/ 159 w 159"/>
                  <a:gd name="T9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88">
                    <a:moveTo>
                      <a:pt x="159" y="41"/>
                    </a:moveTo>
                    <a:lnTo>
                      <a:pt x="130" y="0"/>
                    </a:lnTo>
                    <a:lnTo>
                      <a:pt x="0" y="150"/>
                    </a:lnTo>
                    <a:lnTo>
                      <a:pt x="18" y="188"/>
                    </a:lnTo>
                    <a:lnTo>
                      <a:pt x="15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îṩliḓè"/>
              <p:cNvSpPr/>
              <p:nvPr/>
            </p:nvSpPr>
            <p:spPr bwMode="auto">
              <a:xfrm>
                <a:off x="7539038" y="3220999"/>
                <a:ext cx="93663" cy="227013"/>
              </a:xfrm>
              <a:custGeom>
                <a:avLst/>
                <a:gdLst>
                  <a:gd name="T0" fmla="*/ 27 w 36"/>
                  <a:gd name="T1" fmla="*/ 1 h 88"/>
                  <a:gd name="T2" fmla="*/ 27 w 36"/>
                  <a:gd name="T3" fmla="*/ 1 h 88"/>
                  <a:gd name="T4" fmla="*/ 35 w 36"/>
                  <a:gd name="T5" fmla="*/ 10 h 88"/>
                  <a:gd name="T6" fmla="*/ 19 w 36"/>
                  <a:gd name="T7" fmla="*/ 80 h 88"/>
                  <a:gd name="T8" fmla="*/ 8 w 36"/>
                  <a:gd name="T9" fmla="*/ 87 h 88"/>
                  <a:gd name="T10" fmla="*/ 8 w 36"/>
                  <a:gd name="T11" fmla="*/ 87 h 88"/>
                  <a:gd name="T12" fmla="*/ 1 w 36"/>
                  <a:gd name="T13" fmla="*/ 78 h 88"/>
                  <a:gd name="T14" fmla="*/ 16 w 36"/>
                  <a:gd name="T15" fmla="*/ 9 h 88"/>
                  <a:gd name="T16" fmla="*/ 27 w 36"/>
                  <a:gd name="T1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88">
                    <a:moveTo>
                      <a:pt x="27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32" y="1"/>
                      <a:pt x="36" y="6"/>
                      <a:pt x="35" y="10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4"/>
                      <a:pt x="13" y="88"/>
                      <a:pt x="8" y="87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3" y="87"/>
                      <a:pt x="0" y="83"/>
                      <a:pt x="1" y="7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4"/>
                      <a:pt x="22" y="0"/>
                      <a:pt x="27" y="1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ïsļídè"/>
              <p:cNvSpPr/>
              <p:nvPr/>
            </p:nvSpPr>
            <p:spPr bwMode="auto">
              <a:xfrm>
                <a:off x="7478713" y="3344824"/>
                <a:ext cx="192088" cy="307975"/>
              </a:xfrm>
              <a:custGeom>
                <a:avLst/>
                <a:gdLst>
                  <a:gd name="T0" fmla="*/ 8 w 74"/>
                  <a:gd name="T1" fmla="*/ 111 h 119"/>
                  <a:gd name="T2" fmla="*/ 48 w 74"/>
                  <a:gd name="T3" fmla="*/ 119 h 119"/>
                  <a:gd name="T4" fmla="*/ 65 w 74"/>
                  <a:gd name="T5" fmla="*/ 85 h 119"/>
                  <a:gd name="T6" fmla="*/ 64 w 74"/>
                  <a:gd name="T7" fmla="*/ 0 h 119"/>
                  <a:gd name="T8" fmla="*/ 34 w 74"/>
                  <a:gd name="T9" fmla="*/ 4 h 119"/>
                  <a:gd name="T10" fmla="*/ 0 w 74"/>
                  <a:gd name="T11" fmla="*/ 63 h 119"/>
                  <a:gd name="T12" fmla="*/ 8 w 74"/>
                  <a:gd name="T13" fmla="*/ 11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19">
                    <a:moveTo>
                      <a:pt x="8" y="111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74" y="67"/>
                      <a:pt x="67" y="21"/>
                      <a:pt x="6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8" y="111"/>
                    </a:ln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îśḷïďe"/>
              <p:cNvSpPr/>
              <p:nvPr/>
            </p:nvSpPr>
            <p:spPr bwMode="auto">
              <a:xfrm>
                <a:off x="7472363" y="3322599"/>
                <a:ext cx="90488" cy="217488"/>
              </a:xfrm>
              <a:custGeom>
                <a:avLst/>
                <a:gdLst>
                  <a:gd name="T0" fmla="*/ 10 w 35"/>
                  <a:gd name="T1" fmla="*/ 81 h 84"/>
                  <a:gd name="T2" fmla="*/ 16 w 35"/>
                  <a:gd name="T3" fmla="*/ 84 h 84"/>
                  <a:gd name="T4" fmla="*/ 18 w 35"/>
                  <a:gd name="T5" fmla="*/ 77 h 84"/>
                  <a:gd name="T6" fmla="*/ 33 w 35"/>
                  <a:gd name="T7" fmla="*/ 20 h 84"/>
                  <a:gd name="T8" fmla="*/ 30 w 35"/>
                  <a:gd name="T9" fmla="*/ 6 h 84"/>
                  <a:gd name="T10" fmla="*/ 19 w 35"/>
                  <a:gd name="T11" fmla="*/ 3 h 84"/>
                  <a:gd name="T12" fmla="*/ 2 w 35"/>
                  <a:gd name="T13" fmla="*/ 67 h 84"/>
                  <a:gd name="T14" fmla="*/ 10 w 35"/>
                  <a:gd name="T15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4">
                    <a:moveTo>
                      <a:pt x="10" y="81"/>
                    </a:moveTo>
                    <a:cubicBezTo>
                      <a:pt x="16" y="84"/>
                      <a:pt x="16" y="84"/>
                      <a:pt x="16" y="84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14"/>
                      <a:pt x="33" y="9"/>
                      <a:pt x="30" y="6"/>
                    </a:cubicBezTo>
                    <a:cubicBezTo>
                      <a:pt x="27" y="3"/>
                      <a:pt x="20" y="0"/>
                      <a:pt x="19" y="3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0" y="73"/>
                      <a:pt x="4" y="79"/>
                      <a:pt x="10" y="8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ïṡ1ïdè"/>
              <p:cNvSpPr/>
              <p:nvPr/>
            </p:nvSpPr>
            <p:spPr bwMode="auto">
              <a:xfrm>
                <a:off x="7593013" y="3467062"/>
                <a:ext cx="69850" cy="73025"/>
              </a:xfrm>
              <a:custGeom>
                <a:avLst/>
                <a:gdLst>
                  <a:gd name="T0" fmla="*/ 22 w 27"/>
                  <a:gd name="T1" fmla="*/ 2 h 28"/>
                  <a:gd name="T2" fmla="*/ 22 w 27"/>
                  <a:gd name="T3" fmla="*/ 2 h 28"/>
                  <a:gd name="T4" fmla="*/ 24 w 27"/>
                  <a:gd name="T5" fmla="*/ 12 h 28"/>
                  <a:gd name="T6" fmla="*/ 16 w 27"/>
                  <a:gd name="T7" fmla="*/ 24 h 28"/>
                  <a:gd name="T8" fmla="*/ 5 w 27"/>
                  <a:gd name="T9" fmla="*/ 26 h 28"/>
                  <a:gd name="T10" fmla="*/ 5 w 27"/>
                  <a:gd name="T11" fmla="*/ 26 h 28"/>
                  <a:gd name="T12" fmla="*/ 2 w 27"/>
                  <a:gd name="T13" fmla="*/ 17 h 28"/>
                  <a:gd name="T14" fmla="*/ 10 w 27"/>
                  <a:gd name="T15" fmla="*/ 5 h 28"/>
                  <a:gd name="T16" fmla="*/ 22 w 27"/>
                  <a:gd name="T1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8">
                    <a:moveTo>
                      <a:pt x="22" y="2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5" y="4"/>
                      <a:pt x="27" y="9"/>
                      <a:pt x="24" y="12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7"/>
                      <a:pt x="9" y="28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" y="24"/>
                      <a:pt x="0" y="20"/>
                      <a:pt x="2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"/>
                      <a:pt x="18" y="0"/>
                      <a:pt x="22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iŝľiďè"/>
              <p:cNvSpPr/>
              <p:nvPr/>
            </p:nvSpPr>
            <p:spPr bwMode="auto">
              <a:xfrm>
                <a:off x="7580313" y="3397212"/>
                <a:ext cx="77788" cy="79375"/>
              </a:xfrm>
              <a:custGeom>
                <a:avLst/>
                <a:gdLst>
                  <a:gd name="T0" fmla="*/ 24 w 30"/>
                  <a:gd name="T1" fmla="*/ 2 h 31"/>
                  <a:gd name="T2" fmla="*/ 24 w 30"/>
                  <a:gd name="T3" fmla="*/ 2 h 31"/>
                  <a:gd name="T4" fmla="*/ 28 w 30"/>
                  <a:gd name="T5" fmla="*/ 14 h 31"/>
                  <a:gd name="T6" fmla="*/ 20 w 30"/>
                  <a:gd name="T7" fmla="*/ 25 h 31"/>
                  <a:gd name="T8" fmla="*/ 6 w 30"/>
                  <a:gd name="T9" fmla="*/ 28 h 31"/>
                  <a:gd name="T10" fmla="*/ 6 w 30"/>
                  <a:gd name="T11" fmla="*/ 28 h 31"/>
                  <a:gd name="T12" fmla="*/ 3 w 30"/>
                  <a:gd name="T13" fmla="*/ 17 h 31"/>
                  <a:gd name="T14" fmla="*/ 11 w 30"/>
                  <a:gd name="T15" fmla="*/ 6 h 31"/>
                  <a:gd name="T16" fmla="*/ 24 w 3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24" y="2"/>
                    </a:moveTo>
                    <a:cubicBezTo>
                      <a:pt x="24" y="2"/>
                      <a:pt x="24" y="2"/>
                      <a:pt x="24" y="2"/>
                    </a:cubicBezTo>
                    <a:cubicBezTo>
                      <a:pt x="29" y="5"/>
                      <a:pt x="30" y="10"/>
                      <a:pt x="28" y="14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7" y="29"/>
                      <a:pt x="11" y="31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2" y="26"/>
                      <a:pt x="0" y="21"/>
                      <a:pt x="3" y="1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2"/>
                      <a:pt x="20" y="0"/>
                      <a:pt x="24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íSḷïḋé"/>
              <p:cNvSpPr/>
              <p:nvPr/>
            </p:nvSpPr>
            <p:spPr bwMode="auto">
              <a:xfrm>
                <a:off x="7572376" y="3324187"/>
                <a:ext cx="77788" cy="80963"/>
              </a:xfrm>
              <a:custGeom>
                <a:avLst/>
                <a:gdLst>
                  <a:gd name="T0" fmla="*/ 23 w 30"/>
                  <a:gd name="T1" fmla="*/ 2 h 31"/>
                  <a:gd name="T2" fmla="*/ 23 w 30"/>
                  <a:gd name="T3" fmla="*/ 2 h 31"/>
                  <a:gd name="T4" fmla="*/ 27 w 30"/>
                  <a:gd name="T5" fmla="*/ 14 h 31"/>
                  <a:gd name="T6" fmla="*/ 19 w 30"/>
                  <a:gd name="T7" fmla="*/ 25 h 31"/>
                  <a:gd name="T8" fmla="*/ 6 w 30"/>
                  <a:gd name="T9" fmla="*/ 28 h 31"/>
                  <a:gd name="T10" fmla="*/ 6 w 30"/>
                  <a:gd name="T11" fmla="*/ 28 h 31"/>
                  <a:gd name="T12" fmla="*/ 2 w 30"/>
                  <a:gd name="T13" fmla="*/ 17 h 31"/>
                  <a:gd name="T14" fmla="*/ 10 w 30"/>
                  <a:gd name="T15" fmla="*/ 6 h 31"/>
                  <a:gd name="T16" fmla="*/ 23 w 3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23" y="2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8" y="5"/>
                      <a:pt x="30" y="10"/>
                      <a:pt x="27" y="14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9"/>
                      <a:pt x="10" y="31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1" y="26"/>
                      <a:pt x="0" y="21"/>
                      <a:pt x="2" y="1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2"/>
                      <a:pt x="19" y="0"/>
                      <a:pt x="23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1" name="íslïḍè"/>
              <p:cNvSpPr/>
              <p:nvPr/>
            </p:nvSpPr>
            <p:spPr bwMode="auto">
              <a:xfrm>
                <a:off x="7478713" y="3467062"/>
                <a:ext cx="114300" cy="177800"/>
              </a:xfrm>
              <a:custGeom>
                <a:avLst/>
                <a:gdLst>
                  <a:gd name="T0" fmla="*/ 8 w 44"/>
                  <a:gd name="T1" fmla="*/ 64 h 69"/>
                  <a:gd name="T2" fmla="*/ 36 w 44"/>
                  <a:gd name="T3" fmla="*/ 69 h 69"/>
                  <a:gd name="T4" fmla="*/ 19 w 44"/>
                  <a:gd name="T5" fmla="*/ 3 h 69"/>
                  <a:gd name="T6" fmla="*/ 9 w 44"/>
                  <a:gd name="T7" fmla="*/ 0 h 69"/>
                  <a:gd name="T8" fmla="*/ 0 w 44"/>
                  <a:gd name="T9" fmla="*/ 16 h 69"/>
                  <a:gd name="T10" fmla="*/ 8 w 44"/>
                  <a:gd name="T11" fmla="*/ 6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9">
                    <a:moveTo>
                      <a:pt x="8" y="64"/>
                    </a:move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49"/>
                      <a:pt x="44" y="10"/>
                      <a:pt x="19" y="3"/>
                    </a:cubicBezTo>
                    <a:cubicBezTo>
                      <a:pt x="15" y="2"/>
                      <a:pt x="12" y="1"/>
                      <a:pt x="9" y="0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2" name="iṣḻïḑe"/>
              <p:cNvSpPr/>
              <p:nvPr/>
            </p:nvSpPr>
            <p:spPr bwMode="auto">
              <a:xfrm>
                <a:off x="7458076" y="3595649"/>
                <a:ext cx="192088" cy="127000"/>
              </a:xfrm>
              <a:custGeom>
                <a:avLst/>
                <a:gdLst>
                  <a:gd name="T0" fmla="*/ 0 w 121"/>
                  <a:gd name="T1" fmla="*/ 48 h 80"/>
                  <a:gd name="T2" fmla="*/ 108 w 121"/>
                  <a:gd name="T3" fmla="*/ 80 h 80"/>
                  <a:gd name="T4" fmla="*/ 121 w 121"/>
                  <a:gd name="T5" fmla="*/ 33 h 80"/>
                  <a:gd name="T6" fmla="*/ 13 w 121"/>
                  <a:gd name="T7" fmla="*/ 0 h 80"/>
                  <a:gd name="T8" fmla="*/ 0 w 121"/>
                  <a:gd name="T9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80">
                    <a:moveTo>
                      <a:pt x="0" y="48"/>
                    </a:moveTo>
                    <a:lnTo>
                      <a:pt x="108" y="80"/>
                    </a:lnTo>
                    <a:lnTo>
                      <a:pt x="121" y="33"/>
                    </a:lnTo>
                    <a:lnTo>
                      <a:pt x="13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3" name="ïšľïḍê"/>
              <p:cNvSpPr/>
              <p:nvPr/>
            </p:nvSpPr>
            <p:spPr bwMode="auto">
              <a:xfrm>
                <a:off x="8147051" y="3127337"/>
                <a:ext cx="501650" cy="541338"/>
              </a:xfrm>
              <a:custGeom>
                <a:avLst/>
                <a:gdLst>
                  <a:gd name="T0" fmla="*/ 126 w 194"/>
                  <a:gd name="T1" fmla="*/ 22 h 209"/>
                  <a:gd name="T2" fmla="*/ 135 w 194"/>
                  <a:gd name="T3" fmla="*/ 209 h 209"/>
                  <a:gd name="T4" fmla="*/ 135 w 194"/>
                  <a:gd name="T5" fmla="*/ 146 h 209"/>
                  <a:gd name="T6" fmla="*/ 103 w 194"/>
                  <a:gd name="T7" fmla="*/ 121 h 209"/>
                  <a:gd name="T8" fmla="*/ 0 w 194"/>
                  <a:gd name="T9" fmla="*/ 67 h 209"/>
                  <a:gd name="T10" fmla="*/ 126 w 194"/>
                  <a:gd name="T11" fmla="*/ 2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09">
                    <a:moveTo>
                      <a:pt x="126" y="22"/>
                    </a:moveTo>
                    <a:cubicBezTo>
                      <a:pt x="194" y="47"/>
                      <a:pt x="194" y="151"/>
                      <a:pt x="135" y="209"/>
                    </a:cubicBezTo>
                    <a:cubicBezTo>
                      <a:pt x="138" y="196"/>
                      <a:pt x="139" y="183"/>
                      <a:pt x="135" y="146"/>
                    </a:cubicBezTo>
                    <a:cubicBezTo>
                      <a:pt x="130" y="149"/>
                      <a:pt x="105" y="160"/>
                      <a:pt x="103" y="121"/>
                    </a:cubicBezTo>
                    <a:cubicBezTo>
                      <a:pt x="99" y="66"/>
                      <a:pt x="36" y="61"/>
                      <a:pt x="0" y="67"/>
                    </a:cubicBezTo>
                    <a:cubicBezTo>
                      <a:pt x="28" y="8"/>
                      <a:pt x="67" y="0"/>
                      <a:pt x="126" y="22"/>
                    </a:cubicBezTo>
                    <a:close/>
                  </a:path>
                </a:pathLst>
              </a:custGeom>
              <a:solidFill>
                <a:srgbClr val="6E4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4" name="iṣľïďe"/>
              <p:cNvSpPr/>
              <p:nvPr/>
            </p:nvSpPr>
            <p:spPr bwMode="auto">
              <a:xfrm>
                <a:off x="8418513" y="3421024"/>
                <a:ext cx="98425" cy="161925"/>
              </a:xfrm>
              <a:custGeom>
                <a:avLst/>
                <a:gdLst>
                  <a:gd name="T0" fmla="*/ 23 w 38"/>
                  <a:gd name="T1" fmla="*/ 1 h 63"/>
                  <a:gd name="T2" fmla="*/ 2 w 38"/>
                  <a:gd name="T3" fmla="*/ 30 h 63"/>
                  <a:gd name="T4" fmla="*/ 16 w 38"/>
                  <a:gd name="T5" fmla="*/ 62 h 63"/>
                  <a:gd name="T6" fmla="*/ 36 w 38"/>
                  <a:gd name="T7" fmla="*/ 33 h 63"/>
                  <a:gd name="T8" fmla="*/ 23 w 38"/>
                  <a:gd name="T9" fmla="*/ 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3">
                    <a:moveTo>
                      <a:pt x="23" y="1"/>
                    </a:moveTo>
                    <a:cubicBezTo>
                      <a:pt x="13" y="0"/>
                      <a:pt x="4" y="13"/>
                      <a:pt x="2" y="30"/>
                    </a:cubicBezTo>
                    <a:cubicBezTo>
                      <a:pt x="0" y="47"/>
                      <a:pt x="6" y="61"/>
                      <a:pt x="16" y="62"/>
                    </a:cubicBezTo>
                    <a:cubicBezTo>
                      <a:pt x="25" y="63"/>
                      <a:pt x="34" y="50"/>
                      <a:pt x="36" y="33"/>
                    </a:cubicBezTo>
                    <a:cubicBezTo>
                      <a:pt x="38" y="16"/>
                      <a:pt x="32" y="2"/>
                      <a:pt x="23" y="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5" name="ïš1iďe"/>
              <p:cNvSpPr/>
              <p:nvPr/>
            </p:nvSpPr>
            <p:spPr bwMode="auto">
              <a:xfrm>
                <a:off x="6527801" y="3098762"/>
                <a:ext cx="436563" cy="322263"/>
              </a:xfrm>
              <a:custGeom>
                <a:avLst/>
                <a:gdLst>
                  <a:gd name="T0" fmla="*/ 166 w 169"/>
                  <a:gd name="T1" fmla="*/ 98 h 124"/>
                  <a:gd name="T2" fmla="*/ 84 w 169"/>
                  <a:gd name="T3" fmla="*/ 0 h 124"/>
                  <a:gd name="T4" fmla="*/ 3 w 169"/>
                  <a:gd name="T5" fmla="*/ 98 h 124"/>
                  <a:gd name="T6" fmla="*/ 15 w 169"/>
                  <a:gd name="T7" fmla="*/ 121 h 124"/>
                  <a:gd name="T8" fmla="*/ 23 w 169"/>
                  <a:gd name="T9" fmla="*/ 112 h 124"/>
                  <a:gd name="T10" fmla="*/ 46 w 169"/>
                  <a:gd name="T11" fmla="*/ 48 h 124"/>
                  <a:gd name="T12" fmla="*/ 84 w 169"/>
                  <a:gd name="T13" fmla="*/ 56 h 124"/>
                  <a:gd name="T14" fmla="*/ 122 w 169"/>
                  <a:gd name="T15" fmla="*/ 48 h 124"/>
                  <a:gd name="T16" fmla="*/ 146 w 169"/>
                  <a:gd name="T17" fmla="*/ 112 h 124"/>
                  <a:gd name="T18" fmla="*/ 152 w 169"/>
                  <a:gd name="T19" fmla="*/ 122 h 124"/>
                  <a:gd name="T20" fmla="*/ 166 w 169"/>
                  <a:gd name="T21" fmla="*/ 9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24">
                    <a:moveTo>
                      <a:pt x="166" y="98"/>
                    </a:moveTo>
                    <a:cubicBezTo>
                      <a:pt x="169" y="47"/>
                      <a:pt x="147" y="0"/>
                      <a:pt x="84" y="0"/>
                    </a:cubicBezTo>
                    <a:cubicBezTo>
                      <a:pt x="21" y="0"/>
                      <a:pt x="0" y="47"/>
                      <a:pt x="3" y="98"/>
                    </a:cubicBezTo>
                    <a:cubicBezTo>
                      <a:pt x="8" y="100"/>
                      <a:pt x="13" y="109"/>
                      <a:pt x="15" y="121"/>
                    </a:cubicBezTo>
                    <a:cubicBezTo>
                      <a:pt x="20" y="124"/>
                      <a:pt x="23" y="122"/>
                      <a:pt x="23" y="112"/>
                    </a:cubicBezTo>
                    <a:cubicBezTo>
                      <a:pt x="23" y="82"/>
                      <a:pt x="26" y="55"/>
                      <a:pt x="46" y="48"/>
                    </a:cubicBezTo>
                    <a:cubicBezTo>
                      <a:pt x="65" y="42"/>
                      <a:pt x="70" y="56"/>
                      <a:pt x="84" y="56"/>
                    </a:cubicBezTo>
                    <a:cubicBezTo>
                      <a:pt x="99" y="56"/>
                      <a:pt x="103" y="43"/>
                      <a:pt x="122" y="48"/>
                    </a:cubicBezTo>
                    <a:cubicBezTo>
                      <a:pt x="141" y="54"/>
                      <a:pt x="146" y="82"/>
                      <a:pt x="146" y="112"/>
                    </a:cubicBezTo>
                    <a:cubicBezTo>
                      <a:pt x="146" y="122"/>
                      <a:pt x="148" y="124"/>
                      <a:pt x="152" y="122"/>
                    </a:cubicBezTo>
                    <a:cubicBezTo>
                      <a:pt x="155" y="109"/>
                      <a:pt x="160" y="99"/>
                      <a:pt x="166" y="98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6" name="íŝ1iḑê"/>
              <p:cNvSpPr/>
              <p:nvPr/>
            </p:nvSpPr>
            <p:spPr bwMode="auto">
              <a:xfrm>
                <a:off x="4133851" y="4748174"/>
                <a:ext cx="3895726" cy="1384300"/>
              </a:xfrm>
              <a:prstGeom prst="rect">
                <a:avLst/>
              </a:pr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7" name="ïSḻïďè"/>
              <p:cNvSpPr/>
              <p:nvPr/>
            </p:nvSpPr>
            <p:spPr bwMode="auto">
              <a:xfrm>
                <a:off x="3638551" y="4686262"/>
                <a:ext cx="4887913" cy="111125"/>
              </a:xfrm>
              <a:prstGeom prst="rect">
                <a:avLst/>
              </a:prstGeom>
              <a:solidFill>
                <a:srgbClr val="AD5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8" name="í$1íḋe"/>
              <p:cNvSpPr/>
              <p:nvPr/>
            </p:nvSpPr>
            <p:spPr bwMode="auto">
              <a:xfrm>
                <a:off x="4872038" y="3779799"/>
                <a:ext cx="342900" cy="528638"/>
              </a:xfrm>
              <a:custGeom>
                <a:avLst/>
                <a:gdLst>
                  <a:gd name="T0" fmla="*/ 95 w 132"/>
                  <a:gd name="T1" fmla="*/ 14 h 204"/>
                  <a:gd name="T2" fmla="*/ 110 w 132"/>
                  <a:gd name="T3" fmla="*/ 0 h 204"/>
                  <a:gd name="T4" fmla="*/ 117 w 132"/>
                  <a:gd name="T5" fmla="*/ 103 h 204"/>
                  <a:gd name="T6" fmla="*/ 75 w 132"/>
                  <a:gd name="T7" fmla="*/ 173 h 204"/>
                  <a:gd name="T8" fmla="*/ 13 w 132"/>
                  <a:gd name="T9" fmla="*/ 204 h 204"/>
                  <a:gd name="T10" fmla="*/ 10 w 132"/>
                  <a:gd name="T11" fmla="*/ 157 h 204"/>
                  <a:gd name="T12" fmla="*/ 95 w 132"/>
                  <a:gd name="T13" fmla="*/ 1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204">
                    <a:moveTo>
                      <a:pt x="95" y="14"/>
                    </a:moveTo>
                    <a:cubicBezTo>
                      <a:pt x="98" y="8"/>
                      <a:pt x="102" y="2"/>
                      <a:pt x="110" y="0"/>
                    </a:cubicBezTo>
                    <a:cubicBezTo>
                      <a:pt x="132" y="24"/>
                      <a:pt x="131" y="81"/>
                      <a:pt x="117" y="103"/>
                    </a:cubicBezTo>
                    <a:cubicBezTo>
                      <a:pt x="75" y="173"/>
                      <a:pt x="75" y="173"/>
                      <a:pt x="75" y="173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185"/>
                      <a:pt x="6" y="166"/>
                      <a:pt x="10" y="157"/>
                    </a:cubicBezTo>
                    <a:cubicBezTo>
                      <a:pt x="17" y="142"/>
                      <a:pt x="92" y="20"/>
                      <a:pt x="95" y="14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9" name="iṣļïḓé"/>
              <p:cNvSpPr/>
              <p:nvPr/>
            </p:nvSpPr>
            <p:spPr bwMode="auto">
              <a:xfrm>
                <a:off x="5356226" y="4165562"/>
                <a:ext cx="274638" cy="200025"/>
              </a:xfrm>
              <a:custGeom>
                <a:avLst/>
                <a:gdLst>
                  <a:gd name="T0" fmla="*/ 47 w 106"/>
                  <a:gd name="T1" fmla="*/ 18 h 77"/>
                  <a:gd name="T2" fmla="*/ 32 w 106"/>
                  <a:gd name="T3" fmla="*/ 18 h 77"/>
                  <a:gd name="T4" fmla="*/ 51 w 106"/>
                  <a:gd name="T5" fmla="*/ 15 h 77"/>
                  <a:gd name="T6" fmla="*/ 51 w 106"/>
                  <a:gd name="T7" fmla="*/ 0 h 77"/>
                  <a:gd name="T8" fmla="*/ 9 w 106"/>
                  <a:gd name="T9" fmla="*/ 15 h 77"/>
                  <a:gd name="T10" fmla="*/ 0 w 106"/>
                  <a:gd name="T11" fmla="*/ 38 h 77"/>
                  <a:gd name="T12" fmla="*/ 39 w 106"/>
                  <a:gd name="T13" fmla="*/ 68 h 77"/>
                  <a:gd name="T14" fmla="*/ 79 w 106"/>
                  <a:gd name="T15" fmla="*/ 75 h 77"/>
                  <a:gd name="T16" fmla="*/ 81 w 106"/>
                  <a:gd name="T17" fmla="*/ 63 h 77"/>
                  <a:gd name="T18" fmla="*/ 53 w 106"/>
                  <a:gd name="T19" fmla="*/ 58 h 77"/>
                  <a:gd name="T20" fmla="*/ 54 w 106"/>
                  <a:gd name="T21" fmla="*/ 57 h 77"/>
                  <a:gd name="T22" fmla="*/ 92 w 106"/>
                  <a:gd name="T23" fmla="*/ 60 h 77"/>
                  <a:gd name="T24" fmla="*/ 93 w 106"/>
                  <a:gd name="T25" fmla="*/ 48 h 77"/>
                  <a:gd name="T26" fmla="*/ 58 w 106"/>
                  <a:gd name="T27" fmla="*/ 45 h 77"/>
                  <a:gd name="T28" fmla="*/ 58 w 106"/>
                  <a:gd name="T29" fmla="*/ 43 h 77"/>
                  <a:gd name="T30" fmla="*/ 98 w 106"/>
                  <a:gd name="T31" fmla="*/ 44 h 77"/>
                  <a:gd name="T32" fmla="*/ 98 w 106"/>
                  <a:gd name="T33" fmla="*/ 31 h 77"/>
                  <a:gd name="T34" fmla="*/ 55 w 106"/>
                  <a:gd name="T35" fmla="*/ 31 h 77"/>
                  <a:gd name="T36" fmla="*/ 54 w 106"/>
                  <a:gd name="T37" fmla="*/ 30 h 77"/>
                  <a:gd name="T38" fmla="*/ 96 w 106"/>
                  <a:gd name="T39" fmla="*/ 25 h 77"/>
                  <a:gd name="T40" fmla="*/ 95 w 106"/>
                  <a:gd name="T41" fmla="*/ 13 h 77"/>
                  <a:gd name="T42" fmla="*/ 47 w 106"/>
                  <a:gd name="T43" fmla="*/ 1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6" h="77">
                    <a:moveTo>
                      <a:pt x="47" y="18"/>
                    </a:moveTo>
                    <a:cubicBezTo>
                      <a:pt x="43" y="18"/>
                      <a:pt x="38" y="18"/>
                      <a:pt x="32" y="1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8" y="10"/>
                      <a:pt x="55" y="2"/>
                      <a:pt x="51" y="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8"/>
                      <a:pt x="0" y="28"/>
                      <a:pt x="0" y="38"/>
                    </a:cubicBezTo>
                    <a:cubicBezTo>
                      <a:pt x="0" y="57"/>
                      <a:pt x="13" y="63"/>
                      <a:pt x="39" y="68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87" y="77"/>
                      <a:pt x="90" y="65"/>
                      <a:pt x="81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4" y="57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101" y="61"/>
                      <a:pt x="100" y="48"/>
                      <a:pt x="93" y="48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4"/>
                      <a:pt x="58" y="44"/>
                      <a:pt x="58" y="43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106" y="44"/>
                      <a:pt x="106" y="31"/>
                      <a:pt x="98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5" y="30"/>
                      <a:pt x="54" y="30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104" y="25"/>
                      <a:pt x="103" y="12"/>
                      <a:pt x="95" y="13"/>
                    </a:cubicBezTo>
                    <a:lnTo>
                      <a:pt x="47" y="18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0" name="iṩ1iďé"/>
              <p:cNvSpPr/>
              <p:nvPr/>
            </p:nvSpPr>
            <p:spPr bwMode="auto">
              <a:xfrm>
                <a:off x="5327651" y="4181437"/>
                <a:ext cx="69850" cy="160338"/>
              </a:xfrm>
              <a:custGeom>
                <a:avLst/>
                <a:gdLst>
                  <a:gd name="T0" fmla="*/ 0 w 44"/>
                  <a:gd name="T1" fmla="*/ 1 h 101"/>
                  <a:gd name="T2" fmla="*/ 0 w 44"/>
                  <a:gd name="T3" fmla="*/ 101 h 101"/>
                  <a:gd name="T4" fmla="*/ 44 w 44"/>
                  <a:gd name="T5" fmla="*/ 99 h 101"/>
                  <a:gd name="T6" fmla="*/ 44 w 44"/>
                  <a:gd name="T7" fmla="*/ 0 h 101"/>
                  <a:gd name="T8" fmla="*/ 0 w 44"/>
                  <a:gd name="T9" fmla="*/ 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1">
                    <a:moveTo>
                      <a:pt x="0" y="1"/>
                    </a:moveTo>
                    <a:lnTo>
                      <a:pt x="0" y="101"/>
                    </a:lnTo>
                    <a:lnTo>
                      <a:pt x="44" y="99"/>
                    </a:lnTo>
                    <a:lnTo>
                      <a:pt x="44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1" name="išḷïḍê"/>
              <p:cNvSpPr/>
              <p:nvPr/>
            </p:nvSpPr>
            <p:spPr bwMode="auto">
              <a:xfrm>
                <a:off x="4862513" y="4144924"/>
                <a:ext cx="484188" cy="204788"/>
              </a:xfrm>
              <a:custGeom>
                <a:avLst/>
                <a:gdLst>
                  <a:gd name="T0" fmla="*/ 58 w 187"/>
                  <a:gd name="T1" fmla="*/ 10 h 79"/>
                  <a:gd name="T2" fmla="*/ 186 w 187"/>
                  <a:gd name="T3" fmla="*/ 12 h 79"/>
                  <a:gd name="T4" fmla="*/ 187 w 187"/>
                  <a:gd name="T5" fmla="*/ 79 h 79"/>
                  <a:gd name="T6" fmla="*/ 187 w 187"/>
                  <a:gd name="T7" fmla="*/ 79 h 79"/>
                  <a:gd name="T8" fmla="*/ 49 w 187"/>
                  <a:gd name="T9" fmla="*/ 79 h 79"/>
                  <a:gd name="T10" fmla="*/ 10 w 187"/>
                  <a:gd name="T11" fmla="*/ 54 h 79"/>
                  <a:gd name="T12" fmla="*/ 58 w 187"/>
                  <a:gd name="T13" fmla="*/ 1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79">
                    <a:moveTo>
                      <a:pt x="58" y="10"/>
                    </a:moveTo>
                    <a:cubicBezTo>
                      <a:pt x="186" y="12"/>
                      <a:pt x="186" y="12"/>
                      <a:pt x="186" y="12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26" y="79"/>
                      <a:pt x="15" y="62"/>
                      <a:pt x="10" y="54"/>
                    </a:cubicBezTo>
                    <a:cubicBezTo>
                      <a:pt x="0" y="27"/>
                      <a:pt x="37" y="0"/>
                      <a:pt x="58" y="10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2" name="iŝlîdè"/>
              <p:cNvSpPr/>
              <p:nvPr/>
            </p:nvSpPr>
            <p:spPr bwMode="auto">
              <a:xfrm>
                <a:off x="5673726" y="3790912"/>
                <a:ext cx="341313" cy="527050"/>
              </a:xfrm>
              <a:custGeom>
                <a:avLst/>
                <a:gdLst>
                  <a:gd name="T0" fmla="*/ 37 w 132"/>
                  <a:gd name="T1" fmla="*/ 13 h 204"/>
                  <a:gd name="T2" fmla="*/ 22 w 132"/>
                  <a:gd name="T3" fmla="*/ 0 h 204"/>
                  <a:gd name="T4" fmla="*/ 15 w 132"/>
                  <a:gd name="T5" fmla="*/ 103 h 204"/>
                  <a:gd name="T6" fmla="*/ 58 w 132"/>
                  <a:gd name="T7" fmla="*/ 173 h 204"/>
                  <a:gd name="T8" fmla="*/ 119 w 132"/>
                  <a:gd name="T9" fmla="*/ 204 h 204"/>
                  <a:gd name="T10" fmla="*/ 122 w 132"/>
                  <a:gd name="T11" fmla="*/ 157 h 204"/>
                  <a:gd name="T12" fmla="*/ 37 w 132"/>
                  <a:gd name="T13" fmla="*/ 1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204">
                    <a:moveTo>
                      <a:pt x="37" y="13"/>
                    </a:moveTo>
                    <a:cubicBezTo>
                      <a:pt x="34" y="7"/>
                      <a:pt x="30" y="2"/>
                      <a:pt x="22" y="0"/>
                    </a:cubicBezTo>
                    <a:cubicBezTo>
                      <a:pt x="0" y="24"/>
                      <a:pt x="1" y="81"/>
                      <a:pt x="15" y="103"/>
                    </a:cubicBezTo>
                    <a:cubicBezTo>
                      <a:pt x="58" y="173"/>
                      <a:pt x="58" y="173"/>
                      <a:pt x="58" y="173"/>
                    </a:cubicBezTo>
                    <a:cubicBezTo>
                      <a:pt x="119" y="204"/>
                      <a:pt x="119" y="204"/>
                      <a:pt x="119" y="204"/>
                    </a:cubicBezTo>
                    <a:cubicBezTo>
                      <a:pt x="132" y="185"/>
                      <a:pt x="126" y="165"/>
                      <a:pt x="122" y="157"/>
                    </a:cubicBezTo>
                    <a:cubicBezTo>
                      <a:pt x="116" y="142"/>
                      <a:pt x="41" y="20"/>
                      <a:pt x="37" y="13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3" name="iśḷiḑé"/>
              <p:cNvSpPr/>
              <p:nvPr/>
            </p:nvSpPr>
            <p:spPr bwMode="auto">
              <a:xfrm>
                <a:off x="5257801" y="4170324"/>
                <a:ext cx="276225" cy="204788"/>
              </a:xfrm>
              <a:custGeom>
                <a:avLst/>
                <a:gdLst>
                  <a:gd name="T0" fmla="*/ 59 w 107"/>
                  <a:gd name="T1" fmla="*/ 20 h 79"/>
                  <a:gd name="T2" fmla="*/ 74 w 107"/>
                  <a:gd name="T3" fmla="*/ 20 h 79"/>
                  <a:gd name="T4" fmla="*/ 54 w 107"/>
                  <a:gd name="T5" fmla="*/ 15 h 79"/>
                  <a:gd name="T6" fmla="*/ 53 w 107"/>
                  <a:gd name="T7" fmla="*/ 0 h 79"/>
                  <a:gd name="T8" fmla="*/ 98 w 107"/>
                  <a:gd name="T9" fmla="*/ 17 h 79"/>
                  <a:gd name="T10" fmla="*/ 106 w 107"/>
                  <a:gd name="T11" fmla="*/ 39 h 79"/>
                  <a:gd name="T12" fmla="*/ 68 w 107"/>
                  <a:gd name="T13" fmla="*/ 70 h 79"/>
                  <a:gd name="T14" fmla="*/ 28 w 107"/>
                  <a:gd name="T15" fmla="*/ 77 h 79"/>
                  <a:gd name="T16" fmla="*/ 26 w 107"/>
                  <a:gd name="T17" fmla="*/ 65 h 79"/>
                  <a:gd name="T18" fmla="*/ 54 w 107"/>
                  <a:gd name="T19" fmla="*/ 60 h 79"/>
                  <a:gd name="T20" fmla="*/ 53 w 107"/>
                  <a:gd name="T21" fmla="*/ 59 h 79"/>
                  <a:gd name="T22" fmla="*/ 15 w 107"/>
                  <a:gd name="T23" fmla="*/ 62 h 79"/>
                  <a:gd name="T24" fmla="*/ 13 w 107"/>
                  <a:gd name="T25" fmla="*/ 50 h 79"/>
                  <a:gd name="T26" fmla="*/ 48 w 107"/>
                  <a:gd name="T27" fmla="*/ 47 h 79"/>
                  <a:gd name="T28" fmla="*/ 48 w 107"/>
                  <a:gd name="T29" fmla="*/ 45 h 79"/>
                  <a:gd name="T30" fmla="*/ 8 w 107"/>
                  <a:gd name="T31" fmla="*/ 45 h 79"/>
                  <a:gd name="T32" fmla="*/ 8 w 107"/>
                  <a:gd name="T33" fmla="*/ 33 h 79"/>
                  <a:gd name="T34" fmla="*/ 51 w 107"/>
                  <a:gd name="T35" fmla="*/ 33 h 79"/>
                  <a:gd name="T36" fmla="*/ 52 w 107"/>
                  <a:gd name="T37" fmla="*/ 31 h 79"/>
                  <a:gd name="T38" fmla="*/ 11 w 107"/>
                  <a:gd name="T39" fmla="*/ 27 h 79"/>
                  <a:gd name="T40" fmla="*/ 12 w 107"/>
                  <a:gd name="T41" fmla="*/ 15 h 79"/>
                  <a:gd name="T42" fmla="*/ 59 w 107"/>
                  <a:gd name="T43" fmla="*/ 2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" h="79">
                    <a:moveTo>
                      <a:pt x="59" y="20"/>
                    </a:moveTo>
                    <a:cubicBezTo>
                      <a:pt x="63" y="20"/>
                      <a:pt x="68" y="20"/>
                      <a:pt x="74" y="20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47" y="10"/>
                      <a:pt x="50" y="2"/>
                      <a:pt x="53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104" y="20"/>
                      <a:pt x="106" y="30"/>
                      <a:pt x="106" y="39"/>
                    </a:cubicBezTo>
                    <a:cubicBezTo>
                      <a:pt x="107" y="59"/>
                      <a:pt x="94" y="65"/>
                      <a:pt x="68" y="7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19" y="79"/>
                      <a:pt x="17" y="67"/>
                      <a:pt x="26" y="65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0"/>
                      <a:pt x="53" y="59"/>
                      <a:pt x="53" y="59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6" y="63"/>
                      <a:pt x="6" y="50"/>
                      <a:pt x="13" y="50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8" y="46"/>
                      <a:pt x="48" y="46"/>
                      <a:pt x="4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0" y="45"/>
                      <a:pt x="0" y="33"/>
                      <a:pt x="8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2" y="33"/>
                      <a:pt x="52" y="32"/>
                      <a:pt x="52" y="3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3" y="27"/>
                      <a:pt x="4" y="14"/>
                      <a:pt x="12" y="15"/>
                    </a:cubicBezTo>
                    <a:lnTo>
                      <a:pt x="59" y="20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4" name="ïŝļidè"/>
              <p:cNvSpPr/>
              <p:nvPr/>
            </p:nvSpPr>
            <p:spPr bwMode="auto">
              <a:xfrm>
                <a:off x="5491163" y="4190962"/>
                <a:ext cx="69850" cy="160338"/>
              </a:xfrm>
              <a:custGeom>
                <a:avLst/>
                <a:gdLst>
                  <a:gd name="T0" fmla="*/ 44 w 44"/>
                  <a:gd name="T1" fmla="*/ 2 h 101"/>
                  <a:gd name="T2" fmla="*/ 44 w 44"/>
                  <a:gd name="T3" fmla="*/ 101 h 101"/>
                  <a:gd name="T4" fmla="*/ 0 w 44"/>
                  <a:gd name="T5" fmla="*/ 100 h 101"/>
                  <a:gd name="T6" fmla="*/ 1 w 44"/>
                  <a:gd name="T7" fmla="*/ 0 h 101"/>
                  <a:gd name="T8" fmla="*/ 44 w 44"/>
                  <a:gd name="T9" fmla="*/ 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1">
                    <a:moveTo>
                      <a:pt x="44" y="2"/>
                    </a:moveTo>
                    <a:lnTo>
                      <a:pt x="44" y="101"/>
                    </a:lnTo>
                    <a:lnTo>
                      <a:pt x="0" y="100"/>
                    </a:lnTo>
                    <a:lnTo>
                      <a:pt x="1" y="0"/>
                    </a:ln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5" name="íŝḻíde"/>
              <p:cNvSpPr/>
              <p:nvPr/>
            </p:nvSpPr>
            <p:spPr bwMode="auto">
              <a:xfrm>
                <a:off x="5541963" y="4156037"/>
                <a:ext cx="487363" cy="203200"/>
              </a:xfrm>
              <a:custGeom>
                <a:avLst/>
                <a:gdLst>
                  <a:gd name="T0" fmla="*/ 130 w 188"/>
                  <a:gd name="T1" fmla="*/ 10 h 79"/>
                  <a:gd name="T2" fmla="*/ 1 w 188"/>
                  <a:gd name="T3" fmla="*/ 12 h 79"/>
                  <a:gd name="T4" fmla="*/ 0 w 188"/>
                  <a:gd name="T5" fmla="*/ 79 h 79"/>
                  <a:gd name="T6" fmla="*/ 0 w 188"/>
                  <a:gd name="T7" fmla="*/ 79 h 79"/>
                  <a:gd name="T8" fmla="*/ 138 w 188"/>
                  <a:gd name="T9" fmla="*/ 79 h 79"/>
                  <a:gd name="T10" fmla="*/ 177 w 188"/>
                  <a:gd name="T11" fmla="*/ 54 h 79"/>
                  <a:gd name="T12" fmla="*/ 130 w 188"/>
                  <a:gd name="T13" fmla="*/ 1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79">
                    <a:moveTo>
                      <a:pt x="130" y="10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38" y="79"/>
                      <a:pt x="138" y="79"/>
                      <a:pt x="138" y="79"/>
                    </a:cubicBezTo>
                    <a:cubicBezTo>
                      <a:pt x="161" y="79"/>
                      <a:pt x="173" y="62"/>
                      <a:pt x="177" y="54"/>
                    </a:cubicBezTo>
                    <a:cubicBezTo>
                      <a:pt x="188" y="27"/>
                      <a:pt x="151" y="0"/>
                      <a:pt x="130" y="10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6" name="îṥlíḑê"/>
              <p:cNvSpPr/>
              <p:nvPr/>
            </p:nvSpPr>
            <p:spPr bwMode="auto">
              <a:xfrm>
                <a:off x="6119813" y="3779799"/>
                <a:ext cx="341313" cy="528638"/>
              </a:xfrm>
              <a:custGeom>
                <a:avLst/>
                <a:gdLst>
                  <a:gd name="T0" fmla="*/ 95 w 132"/>
                  <a:gd name="T1" fmla="*/ 14 h 204"/>
                  <a:gd name="T2" fmla="*/ 110 w 132"/>
                  <a:gd name="T3" fmla="*/ 0 h 204"/>
                  <a:gd name="T4" fmla="*/ 117 w 132"/>
                  <a:gd name="T5" fmla="*/ 103 h 204"/>
                  <a:gd name="T6" fmla="*/ 74 w 132"/>
                  <a:gd name="T7" fmla="*/ 173 h 204"/>
                  <a:gd name="T8" fmla="*/ 13 w 132"/>
                  <a:gd name="T9" fmla="*/ 204 h 204"/>
                  <a:gd name="T10" fmla="*/ 10 w 132"/>
                  <a:gd name="T11" fmla="*/ 157 h 204"/>
                  <a:gd name="T12" fmla="*/ 95 w 132"/>
                  <a:gd name="T13" fmla="*/ 1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204">
                    <a:moveTo>
                      <a:pt x="95" y="14"/>
                    </a:moveTo>
                    <a:cubicBezTo>
                      <a:pt x="98" y="8"/>
                      <a:pt x="102" y="2"/>
                      <a:pt x="110" y="0"/>
                    </a:cubicBezTo>
                    <a:cubicBezTo>
                      <a:pt x="132" y="24"/>
                      <a:pt x="131" y="81"/>
                      <a:pt x="117" y="103"/>
                    </a:cubicBezTo>
                    <a:cubicBezTo>
                      <a:pt x="74" y="173"/>
                      <a:pt x="74" y="173"/>
                      <a:pt x="74" y="173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185"/>
                      <a:pt x="6" y="166"/>
                      <a:pt x="10" y="157"/>
                    </a:cubicBezTo>
                    <a:cubicBezTo>
                      <a:pt x="16" y="142"/>
                      <a:pt x="91" y="20"/>
                      <a:pt x="95" y="14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7" name="îṩḷiḋé"/>
              <p:cNvSpPr/>
              <p:nvPr/>
            </p:nvSpPr>
            <p:spPr bwMode="auto">
              <a:xfrm>
                <a:off x="6600826" y="4165562"/>
                <a:ext cx="276225" cy="200025"/>
              </a:xfrm>
              <a:custGeom>
                <a:avLst/>
                <a:gdLst>
                  <a:gd name="T0" fmla="*/ 48 w 107"/>
                  <a:gd name="T1" fmla="*/ 18 h 77"/>
                  <a:gd name="T2" fmla="*/ 33 w 107"/>
                  <a:gd name="T3" fmla="*/ 18 h 77"/>
                  <a:gd name="T4" fmla="*/ 51 w 107"/>
                  <a:gd name="T5" fmla="*/ 15 h 77"/>
                  <a:gd name="T6" fmla="*/ 52 w 107"/>
                  <a:gd name="T7" fmla="*/ 0 h 77"/>
                  <a:gd name="T8" fmla="*/ 9 w 107"/>
                  <a:gd name="T9" fmla="*/ 15 h 77"/>
                  <a:gd name="T10" fmla="*/ 1 w 107"/>
                  <a:gd name="T11" fmla="*/ 38 h 77"/>
                  <a:gd name="T12" fmla="*/ 40 w 107"/>
                  <a:gd name="T13" fmla="*/ 68 h 77"/>
                  <a:gd name="T14" fmla="*/ 80 w 107"/>
                  <a:gd name="T15" fmla="*/ 75 h 77"/>
                  <a:gd name="T16" fmla="*/ 82 w 107"/>
                  <a:gd name="T17" fmla="*/ 63 h 77"/>
                  <a:gd name="T18" fmla="*/ 53 w 107"/>
                  <a:gd name="T19" fmla="*/ 58 h 77"/>
                  <a:gd name="T20" fmla="*/ 55 w 107"/>
                  <a:gd name="T21" fmla="*/ 57 h 77"/>
                  <a:gd name="T22" fmla="*/ 92 w 107"/>
                  <a:gd name="T23" fmla="*/ 60 h 77"/>
                  <a:gd name="T24" fmla="*/ 94 w 107"/>
                  <a:gd name="T25" fmla="*/ 48 h 77"/>
                  <a:gd name="T26" fmla="*/ 59 w 107"/>
                  <a:gd name="T27" fmla="*/ 45 h 77"/>
                  <a:gd name="T28" fmla="*/ 59 w 107"/>
                  <a:gd name="T29" fmla="*/ 43 h 77"/>
                  <a:gd name="T30" fmla="*/ 99 w 107"/>
                  <a:gd name="T31" fmla="*/ 44 h 77"/>
                  <a:gd name="T32" fmla="*/ 99 w 107"/>
                  <a:gd name="T33" fmla="*/ 31 h 77"/>
                  <a:gd name="T34" fmla="*/ 56 w 107"/>
                  <a:gd name="T35" fmla="*/ 31 h 77"/>
                  <a:gd name="T36" fmla="*/ 55 w 107"/>
                  <a:gd name="T37" fmla="*/ 30 h 77"/>
                  <a:gd name="T38" fmla="*/ 97 w 107"/>
                  <a:gd name="T39" fmla="*/ 25 h 77"/>
                  <a:gd name="T40" fmla="*/ 95 w 107"/>
                  <a:gd name="T41" fmla="*/ 13 h 77"/>
                  <a:gd name="T42" fmla="*/ 48 w 107"/>
                  <a:gd name="T43" fmla="*/ 1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" h="77">
                    <a:moveTo>
                      <a:pt x="48" y="18"/>
                    </a:moveTo>
                    <a:cubicBezTo>
                      <a:pt x="44" y="18"/>
                      <a:pt x="39" y="18"/>
                      <a:pt x="33" y="1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9" y="10"/>
                      <a:pt x="56" y="2"/>
                      <a:pt x="52" y="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" y="18"/>
                      <a:pt x="1" y="28"/>
                      <a:pt x="1" y="38"/>
                    </a:cubicBezTo>
                    <a:cubicBezTo>
                      <a:pt x="0" y="57"/>
                      <a:pt x="14" y="63"/>
                      <a:pt x="40" y="68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8" y="77"/>
                      <a:pt x="90" y="65"/>
                      <a:pt x="82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5" y="57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101" y="61"/>
                      <a:pt x="101" y="48"/>
                      <a:pt x="94" y="48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4"/>
                      <a:pt x="59" y="44"/>
                      <a:pt x="59" y="43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107" y="44"/>
                      <a:pt x="107" y="31"/>
                      <a:pt x="99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5" y="30"/>
                      <a:pt x="55" y="30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104" y="25"/>
                      <a:pt x="103" y="12"/>
                      <a:pt x="95" y="13"/>
                    </a:cubicBez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8" name="ïṥļíḓè"/>
              <p:cNvSpPr/>
              <p:nvPr/>
            </p:nvSpPr>
            <p:spPr bwMode="auto">
              <a:xfrm>
                <a:off x="6573838" y="4181437"/>
                <a:ext cx="69850" cy="160338"/>
              </a:xfrm>
              <a:custGeom>
                <a:avLst/>
                <a:gdLst>
                  <a:gd name="T0" fmla="*/ 0 w 44"/>
                  <a:gd name="T1" fmla="*/ 1 h 101"/>
                  <a:gd name="T2" fmla="*/ 0 w 44"/>
                  <a:gd name="T3" fmla="*/ 101 h 101"/>
                  <a:gd name="T4" fmla="*/ 44 w 44"/>
                  <a:gd name="T5" fmla="*/ 99 h 101"/>
                  <a:gd name="T6" fmla="*/ 43 w 44"/>
                  <a:gd name="T7" fmla="*/ 0 h 101"/>
                  <a:gd name="T8" fmla="*/ 0 w 44"/>
                  <a:gd name="T9" fmla="*/ 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1">
                    <a:moveTo>
                      <a:pt x="0" y="1"/>
                    </a:moveTo>
                    <a:lnTo>
                      <a:pt x="0" y="101"/>
                    </a:lnTo>
                    <a:lnTo>
                      <a:pt x="44" y="99"/>
                    </a:lnTo>
                    <a:lnTo>
                      <a:pt x="4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9" name="ïSḻíḋe"/>
              <p:cNvSpPr/>
              <p:nvPr/>
            </p:nvSpPr>
            <p:spPr bwMode="auto">
              <a:xfrm>
                <a:off x="6108701" y="4144924"/>
                <a:ext cx="484188" cy="204788"/>
              </a:xfrm>
              <a:custGeom>
                <a:avLst/>
                <a:gdLst>
                  <a:gd name="T0" fmla="*/ 58 w 187"/>
                  <a:gd name="T1" fmla="*/ 10 h 79"/>
                  <a:gd name="T2" fmla="*/ 186 w 187"/>
                  <a:gd name="T3" fmla="*/ 12 h 79"/>
                  <a:gd name="T4" fmla="*/ 187 w 187"/>
                  <a:gd name="T5" fmla="*/ 79 h 79"/>
                  <a:gd name="T6" fmla="*/ 187 w 187"/>
                  <a:gd name="T7" fmla="*/ 79 h 79"/>
                  <a:gd name="T8" fmla="*/ 49 w 187"/>
                  <a:gd name="T9" fmla="*/ 79 h 79"/>
                  <a:gd name="T10" fmla="*/ 10 w 187"/>
                  <a:gd name="T11" fmla="*/ 54 h 79"/>
                  <a:gd name="T12" fmla="*/ 58 w 187"/>
                  <a:gd name="T13" fmla="*/ 1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79">
                    <a:moveTo>
                      <a:pt x="58" y="10"/>
                    </a:moveTo>
                    <a:cubicBezTo>
                      <a:pt x="186" y="12"/>
                      <a:pt x="186" y="12"/>
                      <a:pt x="186" y="12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26" y="79"/>
                      <a:pt x="14" y="62"/>
                      <a:pt x="10" y="54"/>
                    </a:cubicBezTo>
                    <a:cubicBezTo>
                      <a:pt x="0" y="27"/>
                      <a:pt x="36" y="0"/>
                      <a:pt x="58" y="10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0" name="isḷíḍê"/>
              <p:cNvSpPr/>
              <p:nvPr/>
            </p:nvSpPr>
            <p:spPr bwMode="auto">
              <a:xfrm>
                <a:off x="2281238" y="1758912"/>
                <a:ext cx="1204913" cy="2282825"/>
              </a:xfrm>
              <a:custGeom>
                <a:avLst/>
                <a:gdLst>
                  <a:gd name="T0" fmla="*/ 0 w 466"/>
                  <a:gd name="T1" fmla="*/ 0 h 882"/>
                  <a:gd name="T2" fmla="*/ 233 w 466"/>
                  <a:gd name="T3" fmla="*/ 96 h 882"/>
                  <a:gd name="T4" fmla="*/ 466 w 466"/>
                  <a:gd name="T5" fmla="*/ 193 h 882"/>
                  <a:gd name="T6" fmla="*/ 466 w 466"/>
                  <a:gd name="T7" fmla="*/ 463 h 882"/>
                  <a:gd name="T8" fmla="*/ 466 w 466"/>
                  <a:gd name="T9" fmla="*/ 733 h 882"/>
                  <a:gd name="T10" fmla="*/ 233 w 466"/>
                  <a:gd name="T11" fmla="*/ 807 h 882"/>
                  <a:gd name="T12" fmla="*/ 0 w 466"/>
                  <a:gd name="T13" fmla="*/ 882 h 882"/>
                  <a:gd name="T14" fmla="*/ 0 w 466"/>
                  <a:gd name="T15" fmla="*/ 441 h 882"/>
                  <a:gd name="T16" fmla="*/ 0 w 466"/>
                  <a:gd name="T17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6" h="882">
                    <a:moveTo>
                      <a:pt x="0" y="0"/>
                    </a:moveTo>
                    <a:cubicBezTo>
                      <a:pt x="77" y="32"/>
                      <a:pt x="155" y="64"/>
                      <a:pt x="233" y="96"/>
                    </a:cubicBezTo>
                    <a:cubicBezTo>
                      <a:pt x="310" y="128"/>
                      <a:pt x="388" y="160"/>
                      <a:pt x="466" y="193"/>
                    </a:cubicBezTo>
                    <a:cubicBezTo>
                      <a:pt x="466" y="283"/>
                      <a:pt x="466" y="373"/>
                      <a:pt x="466" y="463"/>
                    </a:cubicBezTo>
                    <a:cubicBezTo>
                      <a:pt x="466" y="553"/>
                      <a:pt x="466" y="643"/>
                      <a:pt x="466" y="733"/>
                    </a:cubicBezTo>
                    <a:cubicBezTo>
                      <a:pt x="388" y="757"/>
                      <a:pt x="310" y="782"/>
                      <a:pt x="233" y="807"/>
                    </a:cubicBezTo>
                    <a:cubicBezTo>
                      <a:pt x="155" y="832"/>
                      <a:pt x="77" y="857"/>
                      <a:pt x="0" y="882"/>
                    </a:cubicBezTo>
                    <a:cubicBezTo>
                      <a:pt x="0" y="735"/>
                      <a:pt x="0" y="588"/>
                      <a:pt x="0" y="441"/>
                    </a:cubicBezTo>
                    <a:cubicBezTo>
                      <a:pt x="0" y="294"/>
                      <a:pt x="0" y="14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1" name="ïŝļíďè"/>
              <p:cNvSpPr/>
              <p:nvPr/>
            </p:nvSpPr>
            <p:spPr bwMode="auto">
              <a:xfrm>
                <a:off x="2922588" y="2838412"/>
                <a:ext cx="460375" cy="65088"/>
              </a:xfrm>
              <a:custGeom>
                <a:avLst/>
                <a:gdLst>
                  <a:gd name="T0" fmla="*/ 178 w 178"/>
                  <a:gd name="T1" fmla="*/ 15 h 25"/>
                  <a:gd name="T2" fmla="*/ 89 w 178"/>
                  <a:gd name="T3" fmla="*/ 7 h 25"/>
                  <a:gd name="T4" fmla="*/ 0 w 178"/>
                  <a:gd name="T5" fmla="*/ 0 h 25"/>
                  <a:gd name="T6" fmla="*/ 0 w 178"/>
                  <a:gd name="T7" fmla="*/ 13 h 25"/>
                  <a:gd name="T8" fmla="*/ 89 w 178"/>
                  <a:gd name="T9" fmla="*/ 19 h 25"/>
                  <a:gd name="T10" fmla="*/ 178 w 178"/>
                  <a:gd name="T11" fmla="*/ 25 h 25"/>
                  <a:gd name="T12" fmla="*/ 178 w 178"/>
                  <a:gd name="T13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25">
                    <a:moveTo>
                      <a:pt x="178" y="15"/>
                    </a:moveTo>
                    <a:cubicBezTo>
                      <a:pt x="148" y="12"/>
                      <a:pt x="119" y="10"/>
                      <a:pt x="89" y="7"/>
                    </a:cubicBezTo>
                    <a:cubicBezTo>
                      <a:pt x="59" y="5"/>
                      <a:pt x="29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ubicBezTo>
                      <a:pt x="29" y="15"/>
                      <a:pt x="59" y="17"/>
                      <a:pt x="89" y="19"/>
                    </a:cubicBezTo>
                    <a:cubicBezTo>
                      <a:pt x="119" y="21"/>
                      <a:pt x="148" y="23"/>
                      <a:pt x="178" y="25"/>
                    </a:cubicBezTo>
                    <a:cubicBezTo>
                      <a:pt x="178" y="22"/>
                      <a:pt x="178" y="18"/>
                      <a:pt x="178" y="15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2" name="iŝḷïḋe"/>
              <p:cNvSpPr/>
              <p:nvPr/>
            </p:nvSpPr>
            <p:spPr bwMode="auto">
              <a:xfrm>
                <a:off x="3300413" y="2289137"/>
                <a:ext cx="82550" cy="587375"/>
              </a:xfrm>
              <a:custGeom>
                <a:avLst/>
                <a:gdLst>
                  <a:gd name="T0" fmla="*/ 32 w 32"/>
                  <a:gd name="T1" fmla="*/ 11 h 227"/>
                  <a:gd name="T2" fmla="*/ 0 w 32"/>
                  <a:gd name="T3" fmla="*/ 0 h 227"/>
                  <a:gd name="T4" fmla="*/ 0 w 32"/>
                  <a:gd name="T5" fmla="*/ 112 h 227"/>
                  <a:gd name="T6" fmla="*/ 0 w 32"/>
                  <a:gd name="T7" fmla="*/ 224 h 227"/>
                  <a:gd name="T8" fmla="*/ 32 w 32"/>
                  <a:gd name="T9" fmla="*/ 227 h 227"/>
                  <a:gd name="T10" fmla="*/ 32 w 32"/>
                  <a:gd name="T11" fmla="*/ 119 h 227"/>
                  <a:gd name="T12" fmla="*/ 32 w 32"/>
                  <a:gd name="T13" fmla="*/ 1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27">
                    <a:moveTo>
                      <a:pt x="32" y="11"/>
                    </a:moveTo>
                    <a:cubicBezTo>
                      <a:pt x="22" y="8"/>
                      <a:pt x="11" y="4"/>
                      <a:pt x="0" y="0"/>
                    </a:cubicBezTo>
                    <a:cubicBezTo>
                      <a:pt x="0" y="37"/>
                      <a:pt x="0" y="75"/>
                      <a:pt x="0" y="112"/>
                    </a:cubicBezTo>
                    <a:cubicBezTo>
                      <a:pt x="0" y="149"/>
                      <a:pt x="0" y="187"/>
                      <a:pt x="0" y="224"/>
                    </a:cubicBezTo>
                    <a:cubicBezTo>
                      <a:pt x="11" y="225"/>
                      <a:pt x="22" y="226"/>
                      <a:pt x="32" y="227"/>
                    </a:cubicBezTo>
                    <a:cubicBezTo>
                      <a:pt x="32" y="191"/>
                      <a:pt x="32" y="155"/>
                      <a:pt x="32" y="119"/>
                    </a:cubicBezTo>
                    <a:cubicBezTo>
                      <a:pt x="32" y="83"/>
                      <a:pt x="32" y="47"/>
                      <a:pt x="32" y="11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3" name="ïṧļïḋé"/>
              <p:cNvSpPr/>
              <p:nvPr/>
            </p:nvSpPr>
            <p:spPr bwMode="auto">
              <a:xfrm>
                <a:off x="3206751" y="2482812"/>
                <a:ext cx="80963" cy="385763"/>
              </a:xfrm>
              <a:custGeom>
                <a:avLst/>
                <a:gdLst>
                  <a:gd name="T0" fmla="*/ 31 w 31"/>
                  <a:gd name="T1" fmla="*/ 8 h 149"/>
                  <a:gd name="T2" fmla="*/ 0 w 31"/>
                  <a:gd name="T3" fmla="*/ 0 h 149"/>
                  <a:gd name="T4" fmla="*/ 0 w 31"/>
                  <a:gd name="T5" fmla="*/ 146 h 149"/>
                  <a:gd name="T6" fmla="*/ 31 w 31"/>
                  <a:gd name="T7" fmla="*/ 149 h 149"/>
                  <a:gd name="T8" fmla="*/ 31 w 31"/>
                  <a:gd name="T9" fmla="*/ 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49">
                    <a:moveTo>
                      <a:pt x="31" y="8"/>
                    </a:moveTo>
                    <a:cubicBezTo>
                      <a:pt x="21" y="6"/>
                      <a:pt x="10" y="3"/>
                      <a:pt x="0" y="0"/>
                    </a:cubicBezTo>
                    <a:cubicBezTo>
                      <a:pt x="0" y="49"/>
                      <a:pt x="0" y="97"/>
                      <a:pt x="0" y="146"/>
                    </a:cubicBezTo>
                    <a:cubicBezTo>
                      <a:pt x="10" y="147"/>
                      <a:pt x="21" y="148"/>
                      <a:pt x="31" y="149"/>
                    </a:cubicBezTo>
                    <a:cubicBezTo>
                      <a:pt x="31" y="102"/>
                      <a:pt x="31" y="55"/>
                      <a:pt x="31" y="8"/>
                    </a:cubicBezTo>
                    <a:close/>
                  </a:path>
                </a:pathLst>
              </a:custGeom>
              <a:solidFill>
                <a:srgbClr val="5D8C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4" name="î$ḻíḑê"/>
              <p:cNvSpPr/>
              <p:nvPr/>
            </p:nvSpPr>
            <p:spPr bwMode="auto">
              <a:xfrm>
                <a:off x="3111501" y="2592349"/>
                <a:ext cx="82550" cy="268288"/>
              </a:xfrm>
              <a:custGeom>
                <a:avLst/>
                <a:gdLst>
                  <a:gd name="T0" fmla="*/ 32 w 32"/>
                  <a:gd name="T1" fmla="*/ 7 h 104"/>
                  <a:gd name="T2" fmla="*/ 0 w 32"/>
                  <a:gd name="T3" fmla="*/ 0 h 104"/>
                  <a:gd name="T4" fmla="*/ 0 w 32"/>
                  <a:gd name="T5" fmla="*/ 101 h 104"/>
                  <a:gd name="T6" fmla="*/ 32 w 32"/>
                  <a:gd name="T7" fmla="*/ 104 h 104"/>
                  <a:gd name="T8" fmla="*/ 32 w 32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04">
                    <a:moveTo>
                      <a:pt x="32" y="7"/>
                    </a:moveTo>
                    <a:cubicBezTo>
                      <a:pt x="21" y="4"/>
                      <a:pt x="11" y="2"/>
                      <a:pt x="0" y="0"/>
                    </a:cubicBezTo>
                    <a:cubicBezTo>
                      <a:pt x="0" y="34"/>
                      <a:pt x="0" y="67"/>
                      <a:pt x="0" y="101"/>
                    </a:cubicBezTo>
                    <a:cubicBezTo>
                      <a:pt x="11" y="102"/>
                      <a:pt x="21" y="103"/>
                      <a:pt x="32" y="104"/>
                    </a:cubicBezTo>
                    <a:cubicBezTo>
                      <a:pt x="32" y="71"/>
                      <a:pt x="32" y="39"/>
                      <a:pt x="32" y="7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5" name="i$ľiḋè"/>
              <p:cNvSpPr/>
              <p:nvPr/>
            </p:nvSpPr>
            <p:spPr bwMode="auto">
              <a:xfrm>
                <a:off x="3016251" y="2447887"/>
                <a:ext cx="82550" cy="406400"/>
              </a:xfrm>
              <a:custGeom>
                <a:avLst/>
                <a:gdLst>
                  <a:gd name="T0" fmla="*/ 32 w 32"/>
                  <a:gd name="T1" fmla="*/ 8 h 157"/>
                  <a:gd name="T2" fmla="*/ 0 w 32"/>
                  <a:gd name="T3" fmla="*/ 0 h 157"/>
                  <a:gd name="T4" fmla="*/ 0 w 32"/>
                  <a:gd name="T5" fmla="*/ 154 h 157"/>
                  <a:gd name="T6" fmla="*/ 32 w 32"/>
                  <a:gd name="T7" fmla="*/ 157 h 157"/>
                  <a:gd name="T8" fmla="*/ 32 w 32"/>
                  <a:gd name="T9" fmla="*/ 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57">
                    <a:moveTo>
                      <a:pt x="32" y="8"/>
                    </a:moveTo>
                    <a:cubicBezTo>
                      <a:pt x="21" y="5"/>
                      <a:pt x="11" y="2"/>
                      <a:pt x="0" y="0"/>
                    </a:cubicBezTo>
                    <a:cubicBezTo>
                      <a:pt x="0" y="51"/>
                      <a:pt x="0" y="103"/>
                      <a:pt x="0" y="154"/>
                    </a:cubicBezTo>
                    <a:cubicBezTo>
                      <a:pt x="11" y="155"/>
                      <a:pt x="21" y="156"/>
                      <a:pt x="32" y="157"/>
                    </a:cubicBezTo>
                    <a:cubicBezTo>
                      <a:pt x="32" y="107"/>
                      <a:pt x="32" y="57"/>
                      <a:pt x="32" y="8"/>
                    </a:cubicBez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6" name="iṡḻïḋé"/>
              <p:cNvSpPr/>
              <p:nvPr/>
            </p:nvSpPr>
            <p:spPr bwMode="auto">
              <a:xfrm>
                <a:off x="2922588" y="2539962"/>
                <a:ext cx="80963" cy="306388"/>
              </a:xfrm>
              <a:custGeom>
                <a:avLst/>
                <a:gdLst>
                  <a:gd name="T0" fmla="*/ 31 w 31"/>
                  <a:gd name="T1" fmla="*/ 7 h 118"/>
                  <a:gd name="T2" fmla="*/ 0 w 31"/>
                  <a:gd name="T3" fmla="*/ 0 h 118"/>
                  <a:gd name="T4" fmla="*/ 0 w 31"/>
                  <a:gd name="T5" fmla="*/ 115 h 118"/>
                  <a:gd name="T6" fmla="*/ 31 w 31"/>
                  <a:gd name="T7" fmla="*/ 118 h 118"/>
                  <a:gd name="T8" fmla="*/ 31 w 31"/>
                  <a:gd name="T9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8">
                    <a:moveTo>
                      <a:pt x="31" y="7"/>
                    </a:moveTo>
                    <a:cubicBezTo>
                      <a:pt x="21" y="5"/>
                      <a:pt x="10" y="2"/>
                      <a:pt x="0" y="0"/>
                    </a:cubicBezTo>
                    <a:cubicBezTo>
                      <a:pt x="0" y="39"/>
                      <a:pt x="0" y="77"/>
                      <a:pt x="0" y="115"/>
                    </a:cubicBezTo>
                    <a:cubicBezTo>
                      <a:pt x="10" y="116"/>
                      <a:pt x="21" y="117"/>
                      <a:pt x="31" y="118"/>
                    </a:cubicBezTo>
                    <a:cubicBezTo>
                      <a:pt x="31" y="81"/>
                      <a:pt x="31" y="44"/>
                      <a:pt x="31" y="7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7" name="ïṥļide"/>
              <p:cNvSpPr/>
              <p:nvPr/>
            </p:nvSpPr>
            <p:spPr bwMode="auto">
              <a:xfrm>
                <a:off x="2387601" y="2470112"/>
                <a:ext cx="463550" cy="111125"/>
              </a:xfrm>
              <a:custGeom>
                <a:avLst/>
                <a:gdLst>
                  <a:gd name="T0" fmla="*/ 0 w 179"/>
                  <a:gd name="T1" fmla="*/ 0 h 43"/>
                  <a:gd name="T2" fmla="*/ 90 w 179"/>
                  <a:gd name="T3" fmla="*/ 17 h 43"/>
                  <a:gd name="T4" fmla="*/ 179 w 179"/>
                  <a:gd name="T5" fmla="*/ 34 h 43"/>
                  <a:gd name="T6" fmla="*/ 179 w 179"/>
                  <a:gd name="T7" fmla="*/ 43 h 43"/>
                  <a:gd name="T8" fmla="*/ 90 w 179"/>
                  <a:gd name="T9" fmla="*/ 27 h 43"/>
                  <a:gd name="T10" fmla="*/ 0 w 179"/>
                  <a:gd name="T11" fmla="*/ 11 h 43"/>
                  <a:gd name="T12" fmla="*/ 0 w 179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43">
                    <a:moveTo>
                      <a:pt x="0" y="0"/>
                    </a:moveTo>
                    <a:cubicBezTo>
                      <a:pt x="30" y="5"/>
                      <a:pt x="60" y="11"/>
                      <a:pt x="90" y="17"/>
                    </a:cubicBezTo>
                    <a:cubicBezTo>
                      <a:pt x="119" y="22"/>
                      <a:pt x="149" y="28"/>
                      <a:pt x="179" y="34"/>
                    </a:cubicBezTo>
                    <a:cubicBezTo>
                      <a:pt x="179" y="37"/>
                      <a:pt x="179" y="40"/>
                      <a:pt x="179" y="43"/>
                    </a:cubicBezTo>
                    <a:cubicBezTo>
                      <a:pt x="149" y="38"/>
                      <a:pt x="119" y="32"/>
                      <a:pt x="90" y="27"/>
                    </a:cubicBezTo>
                    <a:cubicBezTo>
                      <a:pt x="60" y="22"/>
                      <a:pt x="30" y="16"/>
                      <a:pt x="0" y="11"/>
                    </a:cubicBezTo>
                    <a:cubicBezTo>
                      <a:pt x="0" y="7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8" name="îSḷîḍè"/>
              <p:cNvSpPr/>
              <p:nvPr/>
            </p:nvSpPr>
            <p:spPr bwMode="auto">
              <a:xfrm>
                <a:off x="2387601" y="2532024"/>
                <a:ext cx="463550" cy="104775"/>
              </a:xfrm>
              <a:custGeom>
                <a:avLst/>
                <a:gdLst>
                  <a:gd name="T0" fmla="*/ 0 w 179"/>
                  <a:gd name="T1" fmla="*/ 0 h 40"/>
                  <a:gd name="T2" fmla="*/ 90 w 179"/>
                  <a:gd name="T3" fmla="*/ 15 h 40"/>
                  <a:gd name="T4" fmla="*/ 179 w 179"/>
                  <a:gd name="T5" fmla="*/ 30 h 40"/>
                  <a:gd name="T6" fmla="*/ 179 w 179"/>
                  <a:gd name="T7" fmla="*/ 40 h 40"/>
                  <a:gd name="T8" fmla="*/ 90 w 179"/>
                  <a:gd name="T9" fmla="*/ 25 h 40"/>
                  <a:gd name="T10" fmla="*/ 0 w 179"/>
                  <a:gd name="T11" fmla="*/ 11 h 40"/>
                  <a:gd name="T12" fmla="*/ 0 w 179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40">
                    <a:moveTo>
                      <a:pt x="0" y="0"/>
                    </a:moveTo>
                    <a:cubicBezTo>
                      <a:pt x="30" y="5"/>
                      <a:pt x="60" y="10"/>
                      <a:pt x="90" y="15"/>
                    </a:cubicBezTo>
                    <a:cubicBezTo>
                      <a:pt x="119" y="20"/>
                      <a:pt x="149" y="25"/>
                      <a:pt x="179" y="30"/>
                    </a:cubicBezTo>
                    <a:cubicBezTo>
                      <a:pt x="179" y="33"/>
                      <a:pt x="179" y="36"/>
                      <a:pt x="179" y="40"/>
                    </a:cubicBezTo>
                    <a:cubicBezTo>
                      <a:pt x="149" y="35"/>
                      <a:pt x="119" y="30"/>
                      <a:pt x="90" y="25"/>
                    </a:cubicBezTo>
                    <a:cubicBezTo>
                      <a:pt x="60" y="20"/>
                      <a:pt x="30" y="16"/>
                      <a:pt x="0" y="11"/>
                    </a:cubicBezTo>
                    <a:cubicBezTo>
                      <a:pt x="0" y="7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9" name="îSḻíḓè"/>
              <p:cNvSpPr/>
              <p:nvPr/>
            </p:nvSpPr>
            <p:spPr bwMode="auto">
              <a:xfrm>
                <a:off x="2387601" y="2595524"/>
                <a:ext cx="463550" cy="92075"/>
              </a:xfrm>
              <a:custGeom>
                <a:avLst/>
                <a:gdLst>
                  <a:gd name="T0" fmla="*/ 0 w 179"/>
                  <a:gd name="T1" fmla="*/ 0 h 36"/>
                  <a:gd name="T2" fmla="*/ 90 w 179"/>
                  <a:gd name="T3" fmla="*/ 13 h 36"/>
                  <a:gd name="T4" fmla="*/ 179 w 179"/>
                  <a:gd name="T5" fmla="*/ 27 h 36"/>
                  <a:gd name="T6" fmla="*/ 179 w 179"/>
                  <a:gd name="T7" fmla="*/ 36 h 36"/>
                  <a:gd name="T8" fmla="*/ 90 w 179"/>
                  <a:gd name="T9" fmla="*/ 24 h 36"/>
                  <a:gd name="T10" fmla="*/ 0 w 179"/>
                  <a:gd name="T11" fmla="*/ 11 h 36"/>
                  <a:gd name="T12" fmla="*/ 0 w 179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36">
                    <a:moveTo>
                      <a:pt x="0" y="0"/>
                    </a:moveTo>
                    <a:cubicBezTo>
                      <a:pt x="30" y="4"/>
                      <a:pt x="60" y="9"/>
                      <a:pt x="90" y="13"/>
                    </a:cubicBezTo>
                    <a:cubicBezTo>
                      <a:pt x="119" y="18"/>
                      <a:pt x="149" y="22"/>
                      <a:pt x="179" y="27"/>
                    </a:cubicBezTo>
                    <a:cubicBezTo>
                      <a:pt x="179" y="30"/>
                      <a:pt x="179" y="33"/>
                      <a:pt x="179" y="36"/>
                    </a:cubicBezTo>
                    <a:cubicBezTo>
                      <a:pt x="149" y="32"/>
                      <a:pt x="119" y="28"/>
                      <a:pt x="90" y="24"/>
                    </a:cubicBezTo>
                    <a:cubicBezTo>
                      <a:pt x="60" y="19"/>
                      <a:pt x="30" y="15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0" name="ïṩ1îdé"/>
              <p:cNvSpPr/>
              <p:nvPr/>
            </p:nvSpPr>
            <p:spPr bwMode="auto">
              <a:xfrm>
                <a:off x="2387601" y="2657437"/>
                <a:ext cx="463550" cy="82550"/>
              </a:xfrm>
              <a:custGeom>
                <a:avLst/>
                <a:gdLst>
                  <a:gd name="T0" fmla="*/ 0 w 179"/>
                  <a:gd name="T1" fmla="*/ 0 h 32"/>
                  <a:gd name="T2" fmla="*/ 90 w 179"/>
                  <a:gd name="T3" fmla="*/ 12 h 32"/>
                  <a:gd name="T4" fmla="*/ 179 w 179"/>
                  <a:gd name="T5" fmla="*/ 23 h 32"/>
                  <a:gd name="T6" fmla="*/ 179 w 179"/>
                  <a:gd name="T7" fmla="*/ 32 h 32"/>
                  <a:gd name="T8" fmla="*/ 90 w 179"/>
                  <a:gd name="T9" fmla="*/ 22 h 32"/>
                  <a:gd name="T10" fmla="*/ 0 w 179"/>
                  <a:gd name="T11" fmla="*/ 11 h 32"/>
                  <a:gd name="T12" fmla="*/ 0 w 179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32">
                    <a:moveTo>
                      <a:pt x="0" y="0"/>
                    </a:moveTo>
                    <a:cubicBezTo>
                      <a:pt x="30" y="4"/>
                      <a:pt x="60" y="8"/>
                      <a:pt x="90" y="12"/>
                    </a:cubicBezTo>
                    <a:cubicBezTo>
                      <a:pt x="119" y="15"/>
                      <a:pt x="149" y="19"/>
                      <a:pt x="179" y="23"/>
                    </a:cubicBezTo>
                    <a:cubicBezTo>
                      <a:pt x="179" y="26"/>
                      <a:pt x="179" y="29"/>
                      <a:pt x="179" y="32"/>
                    </a:cubicBezTo>
                    <a:cubicBezTo>
                      <a:pt x="149" y="29"/>
                      <a:pt x="119" y="25"/>
                      <a:pt x="90" y="22"/>
                    </a:cubicBezTo>
                    <a:cubicBezTo>
                      <a:pt x="60" y="18"/>
                      <a:pt x="30" y="15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1" name="iSľiḑê"/>
              <p:cNvSpPr/>
              <p:nvPr/>
            </p:nvSpPr>
            <p:spPr bwMode="auto">
              <a:xfrm>
                <a:off x="2387601" y="2719349"/>
                <a:ext cx="463550" cy="74613"/>
              </a:xfrm>
              <a:custGeom>
                <a:avLst/>
                <a:gdLst>
                  <a:gd name="T0" fmla="*/ 0 w 179"/>
                  <a:gd name="T1" fmla="*/ 0 h 29"/>
                  <a:gd name="T2" fmla="*/ 90 w 179"/>
                  <a:gd name="T3" fmla="*/ 10 h 29"/>
                  <a:gd name="T4" fmla="*/ 179 w 179"/>
                  <a:gd name="T5" fmla="*/ 20 h 29"/>
                  <a:gd name="T6" fmla="*/ 179 w 179"/>
                  <a:gd name="T7" fmla="*/ 29 h 29"/>
                  <a:gd name="T8" fmla="*/ 90 w 179"/>
                  <a:gd name="T9" fmla="*/ 20 h 29"/>
                  <a:gd name="T10" fmla="*/ 0 w 179"/>
                  <a:gd name="T11" fmla="*/ 11 h 29"/>
                  <a:gd name="T12" fmla="*/ 0 w 179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29">
                    <a:moveTo>
                      <a:pt x="0" y="0"/>
                    </a:moveTo>
                    <a:cubicBezTo>
                      <a:pt x="30" y="3"/>
                      <a:pt x="60" y="7"/>
                      <a:pt x="90" y="10"/>
                    </a:cubicBezTo>
                    <a:cubicBezTo>
                      <a:pt x="119" y="13"/>
                      <a:pt x="149" y="16"/>
                      <a:pt x="179" y="20"/>
                    </a:cubicBezTo>
                    <a:cubicBezTo>
                      <a:pt x="179" y="23"/>
                      <a:pt x="179" y="26"/>
                      <a:pt x="179" y="29"/>
                    </a:cubicBezTo>
                    <a:cubicBezTo>
                      <a:pt x="149" y="26"/>
                      <a:pt x="119" y="23"/>
                      <a:pt x="90" y="20"/>
                    </a:cubicBezTo>
                    <a:cubicBezTo>
                      <a:pt x="60" y="17"/>
                      <a:pt x="30" y="14"/>
                      <a:pt x="0" y="11"/>
                    </a:cubicBezTo>
                    <a:cubicBezTo>
                      <a:pt x="0" y="8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2" name="iSļidé"/>
              <p:cNvSpPr/>
              <p:nvPr/>
            </p:nvSpPr>
            <p:spPr bwMode="auto">
              <a:xfrm>
                <a:off x="2387601" y="2217699"/>
                <a:ext cx="463550" cy="252413"/>
              </a:xfrm>
              <a:custGeom>
                <a:avLst/>
                <a:gdLst>
                  <a:gd name="T0" fmla="*/ 0 w 179"/>
                  <a:gd name="T1" fmla="*/ 0 h 98"/>
                  <a:gd name="T2" fmla="*/ 90 w 179"/>
                  <a:gd name="T3" fmla="*/ 25 h 98"/>
                  <a:gd name="T4" fmla="*/ 179 w 179"/>
                  <a:gd name="T5" fmla="*/ 49 h 98"/>
                  <a:gd name="T6" fmla="*/ 179 w 179"/>
                  <a:gd name="T7" fmla="*/ 98 h 98"/>
                  <a:gd name="T8" fmla="*/ 90 w 179"/>
                  <a:gd name="T9" fmla="*/ 78 h 98"/>
                  <a:gd name="T10" fmla="*/ 0 w 179"/>
                  <a:gd name="T11" fmla="*/ 58 h 98"/>
                  <a:gd name="T12" fmla="*/ 0 w 179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98">
                    <a:moveTo>
                      <a:pt x="0" y="0"/>
                    </a:moveTo>
                    <a:cubicBezTo>
                      <a:pt x="30" y="8"/>
                      <a:pt x="60" y="16"/>
                      <a:pt x="90" y="25"/>
                    </a:cubicBezTo>
                    <a:cubicBezTo>
                      <a:pt x="119" y="33"/>
                      <a:pt x="149" y="41"/>
                      <a:pt x="179" y="49"/>
                    </a:cubicBezTo>
                    <a:cubicBezTo>
                      <a:pt x="179" y="66"/>
                      <a:pt x="179" y="82"/>
                      <a:pt x="179" y="98"/>
                    </a:cubicBezTo>
                    <a:cubicBezTo>
                      <a:pt x="149" y="92"/>
                      <a:pt x="119" y="85"/>
                      <a:pt x="90" y="78"/>
                    </a:cubicBezTo>
                    <a:cubicBezTo>
                      <a:pt x="60" y="72"/>
                      <a:pt x="30" y="65"/>
                      <a:pt x="0" y="58"/>
                    </a:cubicBezTo>
                    <a:cubicBezTo>
                      <a:pt x="0" y="39"/>
                      <a:pt x="0" y="19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3" name="ïṩ1ïḓé"/>
              <p:cNvSpPr/>
              <p:nvPr/>
            </p:nvSpPr>
            <p:spPr bwMode="auto">
              <a:xfrm>
                <a:off x="2411413" y="3133687"/>
                <a:ext cx="390525" cy="671513"/>
              </a:xfrm>
              <a:custGeom>
                <a:avLst/>
                <a:gdLst>
                  <a:gd name="T0" fmla="*/ 76 w 151"/>
                  <a:gd name="T1" fmla="*/ 1 h 260"/>
                  <a:gd name="T2" fmla="*/ 0 w 151"/>
                  <a:gd name="T3" fmla="*/ 136 h 260"/>
                  <a:gd name="T4" fmla="*/ 76 w 151"/>
                  <a:gd name="T5" fmla="*/ 249 h 260"/>
                  <a:gd name="T6" fmla="*/ 151 w 151"/>
                  <a:gd name="T7" fmla="*/ 114 h 260"/>
                  <a:gd name="T8" fmla="*/ 76 w 151"/>
                  <a:gd name="T9" fmla="*/ 1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260">
                    <a:moveTo>
                      <a:pt x="76" y="1"/>
                    </a:moveTo>
                    <a:cubicBezTo>
                      <a:pt x="34" y="3"/>
                      <a:pt x="0" y="63"/>
                      <a:pt x="0" y="136"/>
                    </a:cubicBezTo>
                    <a:cubicBezTo>
                      <a:pt x="0" y="209"/>
                      <a:pt x="34" y="260"/>
                      <a:pt x="76" y="249"/>
                    </a:cubicBezTo>
                    <a:cubicBezTo>
                      <a:pt x="118" y="238"/>
                      <a:pt x="151" y="177"/>
                      <a:pt x="151" y="114"/>
                    </a:cubicBezTo>
                    <a:cubicBezTo>
                      <a:pt x="151" y="50"/>
                      <a:pt x="118" y="0"/>
                      <a:pt x="76" y="1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4" name="íṩḷïḍè"/>
              <p:cNvSpPr/>
              <p:nvPr/>
            </p:nvSpPr>
            <p:spPr bwMode="auto">
              <a:xfrm>
                <a:off x="2606676" y="3455949"/>
                <a:ext cx="174625" cy="241300"/>
              </a:xfrm>
              <a:custGeom>
                <a:avLst/>
                <a:gdLst>
                  <a:gd name="T0" fmla="*/ 41 w 67"/>
                  <a:gd name="T1" fmla="*/ 93 h 93"/>
                  <a:gd name="T2" fmla="*/ 67 w 67"/>
                  <a:gd name="T3" fmla="*/ 43 h 93"/>
                  <a:gd name="T4" fmla="*/ 0 w 67"/>
                  <a:gd name="T5" fmla="*/ 0 h 93"/>
                  <a:gd name="T6" fmla="*/ 41 w 67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93">
                    <a:moveTo>
                      <a:pt x="41" y="93"/>
                    </a:moveTo>
                    <a:cubicBezTo>
                      <a:pt x="52" y="79"/>
                      <a:pt x="61" y="62"/>
                      <a:pt x="67" y="43"/>
                    </a:cubicBezTo>
                    <a:cubicBezTo>
                      <a:pt x="45" y="29"/>
                      <a:pt x="22" y="15"/>
                      <a:pt x="0" y="0"/>
                    </a:cubicBezTo>
                    <a:cubicBezTo>
                      <a:pt x="14" y="32"/>
                      <a:pt x="27" y="63"/>
                      <a:pt x="41" y="9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5" name="îšļîdê"/>
              <p:cNvSpPr/>
              <p:nvPr/>
            </p:nvSpPr>
            <p:spPr bwMode="auto">
              <a:xfrm>
                <a:off x="2606676" y="3197187"/>
                <a:ext cx="195263" cy="369888"/>
              </a:xfrm>
              <a:custGeom>
                <a:avLst/>
                <a:gdLst>
                  <a:gd name="T0" fmla="*/ 67 w 75"/>
                  <a:gd name="T1" fmla="*/ 143 h 143"/>
                  <a:gd name="T2" fmla="*/ 75 w 75"/>
                  <a:gd name="T3" fmla="*/ 89 h 143"/>
                  <a:gd name="T4" fmla="*/ 46 w 75"/>
                  <a:gd name="T5" fmla="*/ 0 h 143"/>
                  <a:gd name="T6" fmla="*/ 0 w 75"/>
                  <a:gd name="T7" fmla="*/ 100 h 143"/>
                  <a:gd name="T8" fmla="*/ 67 w 75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3">
                    <a:moveTo>
                      <a:pt x="67" y="143"/>
                    </a:moveTo>
                    <a:cubicBezTo>
                      <a:pt x="72" y="126"/>
                      <a:pt x="75" y="117"/>
                      <a:pt x="75" y="89"/>
                    </a:cubicBezTo>
                    <a:cubicBezTo>
                      <a:pt x="75" y="61"/>
                      <a:pt x="64" y="20"/>
                      <a:pt x="46" y="0"/>
                    </a:cubicBezTo>
                    <a:cubicBezTo>
                      <a:pt x="31" y="32"/>
                      <a:pt x="15" y="66"/>
                      <a:pt x="0" y="100"/>
                    </a:cubicBezTo>
                    <a:cubicBezTo>
                      <a:pt x="22" y="115"/>
                      <a:pt x="45" y="129"/>
                      <a:pt x="67" y="143"/>
                    </a:cubicBezTo>
                    <a:close/>
                  </a:path>
                </a:pathLst>
              </a:custGeom>
              <a:solidFill>
                <a:srgbClr val="5D8C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6" name="íśľïde"/>
              <p:cNvSpPr/>
              <p:nvPr/>
            </p:nvSpPr>
            <p:spPr bwMode="auto">
              <a:xfrm>
                <a:off x="2606676" y="3135274"/>
                <a:ext cx="119063" cy="320675"/>
              </a:xfrm>
              <a:custGeom>
                <a:avLst/>
                <a:gdLst>
                  <a:gd name="T0" fmla="*/ 46 w 46"/>
                  <a:gd name="T1" fmla="*/ 24 h 124"/>
                  <a:gd name="T2" fmla="*/ 0 w 46"/>
                  <a:gd name="T3" fmla="*/ 0 h 124"/>
                  <a:gd name="T4" fmla="*/ 0 w 46"/>
                  <a:gd name="T5" fmla="*/ 124 h 124"/>
                  <a:gd name="T6" fmla="*/ 46 w 46"/>
                  <a:gd name="T7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124">
                    <a:moveTo>
                      <a:pt x="46" y="24"/>
                    </a:moveTo>
                    <a:cubicBezTo>
                      <a:pt x="34" y="9"/>
                      <a:pt x="17" y="0"/>
                      <a:pt x="0" y="0"/>
                    </a:cubicBezTo>
                    <a:cubicBezTo>
                      <a:pt x="0" y="42"/>
                      <a:pt x="0" y="83"/>
                      <a:pt x="0" y="124"/>
                    </a:cubicBezTo>
                    <a:cubicBezTo>
                      <a:pt x="15" y="90"/>
                      <a:pt x="31" y="56"/>
                      <a:pt x="46" y="24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7" name="îṩľîḑè"/>
              <p:cNvSpPr/>
              <p:nvPr/>
            </p:nvSpPr>
            <p:spPr bwMode="auto">
              <a:xfrm>
                <a:off x="2468563" y="3135274"/>
                <a:ext cx="138113" cy="320675"/>
              </a:xfrm>
              <a:custGeom>
                <a:avLst/>
                <a:gdLst>
                  <a:gd name="T0" fmla="*/ 54 w 54"/>
                  <a:gd name="T1" fmla="*/ 0 h 124"/>
                  <a:gd name="T2" fmla="*/ 54 w 54"/>
                  <a:gd name="T3" fmla="*/ 124 h 124"/>
                  <a:gd name="T4" fmla="*/ 0 w 54"/>
                  <a:gd name="T5" fmla="*/ 41 h 124"/>
                  <a:gd name="T6" fmla="*/ 54 w 54"/>
                  <a:gd name="T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124">
                    <a:moveTo>
                      <a:pt x="54" y="0"/>
                    </a:moveTo>
                    <a:cubicBezTo>
                      <a:pt x="54" y="42"/>
                      <a:pt x="54" y="83"/>
                      <a:pt x="54" y="124"/>
                    </a:cubicBezTo>
                    <a:cubicBezTo>
                      <a:pt x="36" y="97"/>
                      <a:pt x="18" y="70"/>
                      <a:pt x="0" y="41"/>
                    </a:cubicBezTo>
                    <a:cubicBezTo>
                      <a:pt x="13" y="16"/>
                      <a:pt x="33" y="1"/>
                      <a:pt x="54" y="0"/>
                    </a:cubicBez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8" name="ïṣ1íḍè"/>
              <p:cNvSpPr/>
              <p:nvPr/>
            </p:nvSpPr>
            <p:spPr bwMode="auto">
              <a:xfrm>
                <a:off x="2922588" y="3351174"/>
                <a:ext cx="460375" cy="92075"/>
              </a:xfrm>
              <a:custGeom>
                <a:avLst/>
                <a:gdLst>
                  <a:gd name="T0" fmla="*/ 0 w 178"/>
                  <a:gd name="T1" fmla="*/ 27 h 36"/>
                  <a:gd name="T2" fmla="*/ 89 w 178"/>
                  <a:gd name="T3" fmla="*/ 13 h 36"/>
                  <a:gd name="T4" fmla="*/ 178 w 178"/>
                  <a:gd name="T5" fmla="*/ 0 h 36"/>
                  <a:gd name="T6" fmla="*/ 178 w 178"/>
                  <a:gd name="T7" fmla="*/ 7 h 36"/>
                  <a:gd name="T8" fmla="*/ 89 w 178"/>
                  <a:gd name="T9" fmla="*/ 22 h 36"/>
                  <a:gd name="T10" fmla="*/ 0 w 178"/>
                  <a:gd name="T11" fmla="*/ 36 h 36"/>
                  <a:gd name="T12" fmla="*/ 0 w 178"/>
                  <a:gd name="T13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36">
                    <a:moveTo>
                      <a:pt x="0" y="27"/>
                    </a:moveTo>
                    <a:cubicBezTo>
                      <a:pt x="29" y="22"/>
                      <a:pt x="59" y="18"/>
                      <a:pt x="89" y="13"/>
                    </a:cubicBezTo>
                    <a:cubicBezTo>
                      <a:pt x="119" y="9"/>
                      <a:pt x="148" y="4"/>
                      <a:pt x="178" y="0"/>
                    </a:cubicBezTo>
                    <a:cubicBezTo>
                      <a:pt x="178" y="2"/>
                      <a:pt x="178" y="5"/>
                      <a:pt x="178" y="7"/>
                    </a:cubicBezTo>
                    <a:cubicBezTo>
                      <a:pt x="148" y="12"/>
                      <a:pt x="119" y="17"/>
                      <a:pt x="89" y="22"/>
                    </a:cubicBezTo>
                    <a:cubicBezTo>
                      <a:pt x="59" y="26"/>
                      <a:pt x="29" y="31"/>
                      <a:pt x="0" y="36"/>
                    </a:cubicBezTo>
                    <a:cubicBezTo>
                      <a:pt x="0" y="33"/>
                      <a:pt x="0" y="30"/>
                      <a:pt x="0" y="27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9" name="íşḷíḍé"/>
              <p:cNvSpPr/>
              <p:nvPr/>
            </p:nvSpPr>
            <p:spPr bwMode="auto">
              <a:xfrm>
                <a:off x="2922588" y="3392449"/>
                <a:ext cx="460375" cy="103188"/>
              </a:xfrm>
              <a:custGeom>
                <a:avLst/>
                <a:gdLst>
                  <a:gd name="T0" fmla="*/ 0 w 178"/>
                  <a:gd name="T1" fmla="*/ 31 h 40"/>
                  <a:gd name="T2" fmla="*/ 89 w 178"/>
                  <a:gd name="T3" fmla="*/ 15 h 40"/>
                  <a:gd name="T4" fmla="*/ 178 w 178"/>
                  <a:gd name="T5" fmla="*/ 0 h 40"/>
                  <a:gd name="T6" fmla="*/ 178 w 178"/>
                  <a:gd name="T7" fmla="*/ 7 h 40"/>
                  <a:gd name="T8" fmla="*/ 89 w 178"/>
                  <a:gd name="T9" fmla="*/ 24 h 40"/>
                  <a:gd name="T10" fmla="*/ 0 w 178"/>
                  <a:gd name="T11" fmla="*/ 40 h 40"/>
                  <a:gd name="T12" fmla="*/ 0 w 178"/>
                  <a:gd name="T13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40">
                    <a:moveTo>
                      <a:pt x="0" y="31"/>
                    </a:moveTo>
                    <a:cubicBezTo>
                      <a:pt x="29" y="26"/>
                      <a:pt x="59" y="21"/>
                      <a:pt x="89" y="15"/>
                    </a:cubicBezTo>
                    <a:cubicBezTo>
                      <a:pt x="119" y="10"/>
                      <a:pt x="148" y="5"/>
                      <a:pt x="178" y="0"/>
                    </a:cubicBezTo>
                    <a:cubicBezTo>
                      <a:pt x="178" y="2"/>
                      <a:pt x="178" y="5"/>
                      <a:pt x="178" y="7"/>
                    </a:cubicBezTo>
                    <a:cubicBezTo>
                      <a:pt x="148" y="13"/>
                      <a:pt x="119" y="18"/>
                      <a:pt x="89" y="24"/>
                    </a:cubicBezTo>
                    <a:cubicBezTo>
                      <a:pt x="59" y="29"/>
                      <a:pt x="29" y="34"/>
                      <a:pt x="0" y="40"/>
                    </a:cubicBezTo>
                    <a:cubicBezTo>
                      <a:pt x="0" y="37"/>
                      <a:pt x="0" y="34"/>
                      <a:pt x="0" y="31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0" name="ïsļiḓé"/>
              <p:cNvSpPr/>
              <p:nvPr/>
            </p:nvSpPr>
            <p:spPr bwMode="auto">
              <a:xfrm>
                <a:off x="2922588" y="3433724"/>
                <a:ext cx="460375" cy="112713"/>
              </a:xfrm>
              <a:custGeom>
                <a:avLst/>
                <a:gdLst>
                  <a:gd name="T0" fmla="*/ 0 w 178"/>
                  <a:gd name="T1" fmla="*/ 35 h 44"/>
                  <a:gd name="T2" fmla="*/ 89 w 178"/>
                  <a:gd name="T3" fmla="*/ 17 h 44"/>
                  <a:gd name="T4" fmla="*/ 178 w 178"/>
                  <a:gd name="T5" fmla="*/ 0 h 44"/>
                  <a:gd name="T6" fmla="*/ 178 w 178"/>
                  <a:gd name="T7" fmla="*/ 7 h 44"/>
                  <a:gd name="T8" fmla="*/ 89 w 178"/>
                  <a:gd name="T9" fmla="*/ 26 h 44"/>
                  <a:gd name="T10" fmla="*/ 0 w 178"/>
                  <a:gd name="T11" fmla="*/ 44 h 44"/>
                  <a:gd name="T12" fmla="*/ 0 w 178"/>
                  <a:gd name="T13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44">
                    <a:moveTo>
                      <a:pt x="0" y="35"/>
                    </a:moveTo>
                    <a:cubicBezTo>
                      <a:pt x="29" y="29"/>
                      <a:pt x="59" y="23"/>
                      <a:pt x="89" y="17"/>
                    </a:cubicBezTo>
                    <a:cubicBezTo>
                      <a:pt x="119" y="12"/>
                      <a:pt x="148" y="6"/>
                      <a:pt x="178" y="0"/>
                    </a:cubicBezTo>
                    <a:cubicBezTo>
                      <a:pt x="178" y="3"/>
                      <a:pt x="178" y="5"/>
                      <a:pt x="178" y="7"/>
                    </a:cubicBezTo>
                    <a:cubicBezTo>
                      <a:pt x="148" y="13"/>
                      <a:pt x="119" y="20"/>
                      <a:pt x="89" y="26"/>
                    </a:cubicBezTo>
                    <a:cubicBezTo>
                      <a:pt x="59" y="32"/>
                      <a:pt x="29" y="38"/>
                      <a:pt x="0" y="44"/>
                    </a:cubicBezTo>
                    <a:cubicBezTo>
                      <a:pt x="0" y="41"/>
                      <a:pt x="0" y="38"/>
                      <a:pt x="0" y="35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1" name="íṩḻïḑê"/>
              <p:cNvSpPr/>
              <p:nvPr/>
            </p:nvSpPr>
            <p:spPr bwMode="auto">
              <a:xfrm>
                <a:off x="2922588" y="3474999"/>
                <a:ext cx="460375" cy="123825"/>
              </a:xfrm>
              <a:custGeom>
                <a:avLst/>
                <a:gdLst>
                  <a:gd name="T0" fmla="*/ 0 w 178"/>
                  <a:gd name="T1" fmla="*/ 39 h 48"/>
                  <a:gd name="T2" fmla="*/ 89 w 178"/>
                  <a:gd name="T3" fmla="*/ 19 h 48"/>
                  <a:gd name="T4" fmla="*/ 178 w 178"/>
                  <a:gd name="T5" fmla="*/ 0 h 48"/>
                  <a:gd name="T6" fmla="*/ 178 w 178"/>
                  <a:gd name="T7" fmla="*/ 8 h 48"/>
                  <a:gd name="T8" fmla="*/ 89 w 178"/>
                  <a:gd name="T9" fmla="*/ 28 h 48"/>
                  <a:gd name="T10" fmla="*/ 0 w 178"/>
                  <a:gd name="T11" fmla="*/ 48 h 48"/>
                  <a:gd name="T12" fmla="*/ 0 w 178"/>
                  <a:gd name="T13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48">
                    <a:moveTo>
                      <a:pt x="0" y="39"/>
                    </a:moveTo>
                    <a:cubicBezTo>
                      <a:pt x="29" y="32"/>
                      <a:pt x="59" y="26"/>
                      <a:pt x="89" y="19"/>
                    </a:cubicBezTo>
                    <a:cubicBezTo>
                      <a:pt x="119" y="13"/>
                      <a:pt x="148" y="7"/>
                      <a:pt x="178" y="0"/>
                    </a:cubicBezTo>
                    <a:cubicBezTo>
                      <a:pt x="178" y="3"/>
                      <a:pt x="178" y="5"/>
                      <a:pt x="178" y="8"/>
                    </a:cubicBezTo>
                    <a:cubicBezTo>
                      <a:pt x="148" y="14"/>
                      <a:pt x="119" y="21"/>
                      <a:pt x="89" y="28"/>
                    </a:cubicBezTo>
                    <a:cubicBezTo>
                      <a:pt x="59" y="34"/>
                      <a:pt x="29" y="41"/>
                      <a:pt x="0" y="48"/>
                    </a:cubicBezTo>
                    <a:cubicBezTo>
                      <a:pt x="0" y="45"/>
                      <a:pt x="0" y="42"/>
                      <a:pt x="0" y="39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2" name="işľïdè"/>
              <p:cNvSpPr/>
              <p:nvPr/>
            </p:nvSpPr>
            <p:spPr bwMode="auto">
              <a:xfrm>
                <a:off x="2922588" y="3516274"/>
                <a:ext cx="460375" cy="131763"/>
              </a:xfrm>
              <a:custGeom>
                <a:avLst/>
                <a:gdLst>
                  <a:gd name="T0" fmla="*/ 0 w 178"/>
                  <a:gd name="T1" fmla="*/ 42 h 51"/>
                  <a:gd name="T2" fmla="*/ 89 w 178"/>
                  <a:gd name="T3" fmla="*/ 21 h 51"/>
                  <a:gd name="T4" fmla="*/ 178 w 178"/>
                  <a:gd name="T5" fmla="*/ 0 h 51"/>
                  <a:gd name="T6" fmla="*/ 178 w 178"/>
                  <a:gd name="T7" fmla="*/ 8 h 51"/>
                  <a:gd name="T8" fmla="*/ 89 w 178"/>
                  <a:gd name="T9" fmla="*/ 30 h 51"/>
                  <a:gd name="T10" fmla="*/ 0 w 178"/>
                  <a:gd name="T11" fmla="*/ 51 h 51"/>
                  <a:gd name="T12" fmla="*/ 0 w 178"/>
                  <a:gd name="T13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51">
                    <a:moveTo>
                      <a:pt x="0" y="42"/>
                    </a:moveTo>
                    <a:cubicBezTo>
                      <a:pt x="29" y="35"/>
                      <a:pt x="59" y="28"/>
                      <a:pt x="89" y="21"/>
                    </a:cubicBezTo>
                    <a:cubicBezTo>
                      <a:pt x="119" y="14"/>
                      <a:pt x="148" y="7"/>
                      <a:pt x="178" y="0"/>
                    </a:cubicBezTo>
                    <a:cubicBezTo>
                      <a:pt x="178" y="3"/>
                      <a:pt x="178" y="5"/>
                      <a:pt x="178" y="8"/>
                    </a:cubicBezTo>
                    <a:cubicBezTo>
                      <a:pt x="148" y="15"/>
                      <a:pt x="119" y="22"/>
                      <a:pt x="89" y="30"/>
                    </a:cubicBezTo>
                    <a:cubicBezTo>
                      <a:pt x="59" y="37"/>
                      <a:pt x="29" y="44"/>
                      <a:pt x="0" y="51"/>
                    </a:cubicBezTo>
                    <a:cubicBezTo>
                      <a:pt x="0" y="48"/>
                      <a:pt x="0" y="45"/>
                      <a:pt x="0" y="42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3" name="iṥḻídê"/>
              <p:cNvSpPr/>
              <p:nvPr/>
            </p:nvSpPr>
            <p:spPr bwMode="auto">
              <a:xfrm>
                <a:off x="2922588" y="3179724"/>
                <a:ext cx="460375" cy="157163"/>
              </a:xfrm>
              <a:custGeom>
                <a:avLst/>
                <a:gdLst>
                  <a:gd name="T0" fmla="*/ 0 w 178"/>
                  <a:gd name="T1" fmla="*/ 13 h 61"/>
                  <a:gd name="T2" fmla="*/ 89 w 178"/>
                  <a:gd name="T3" fmla="*/ 7 h 61"/>
                  <a:gd name="T4" fmla="*/ 178 w 178"/>
                  <a:gd name="T5" fmla="*/ 0 h 61"/>
                  <a:gd name="T6" fmla="*/ 178 w 178"/>
                  <a:gd name="T7" fmla="*/ 39 h 61"/>
                  <a:gd name="T8" fmla="*/ 89 w 178"/>
                  <a:gd name="T9" fmla="*/ 50 h 61"/>
                  <a:gd name="T10" fmla="*/ 0 w 178"/>
                  <a:gd name="T11" fmla="*/ 61 h 61"/>
                  <a:gd name="T12" fmla="*/ 0 w 178"/>
                  <a:gd name="T13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1">
                    <a:moveTo>
                      <a:pt x="0" y="13"/>
                    </a:moveTo>
                    <a:cubicBezTo>
                      <a:pt x="29" y="10"/>
                      <a:pt x="59" y="9"/>
                      <a:pt x="89" y="7"/>
                    </a:cubicBezTo>
                    <a:cubicBezTo>
                      <a:pt x="119" y="5"/>
                      <a:pt x="148" y="2"/>
                      <a:pt x="178" y="0"/>
                    </a:cubicBezTo>
                    <a:cubicBezTo>
                      <a:pt x="178" y="13"/>
                      <a:pt x="178" y="26"/>
                      <a:pt x="178" y="39"/>
                    </a:cubicBezTo>
                    <a:cubicBezTo>
                      <a:pt x="148" y="43"/>
                      <a:pt x="119" y="47"/>
                      <a:pt x="89" y="50"/>
                    </a:cubicBezTo>
                    <a:cubicBezTo>
                      <a:pt x="59" y="53"/>
                      <a:pt x="29" y="57"/>
                      <a:pt x="0" y="61"/>
                    </a:cubicBezTo>
                    <a:cubicBezTo>
                      <a:pt x="0" y="44"/>
                      <a:pt x="0" y="29"/>
                      <a:pt x="0" y="13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4" name="i$ļíḍe"/>
              <p:cNvSpPr/>
              <p:nvPr/>
            </p:nvSpPr>
            <p:spPr bwMode="auto">
              <a:xfrm>
                <a:off x="2255838" y="1704937"/>
                <a:ext cx="1254125" cy="2387600"/>
              </a:xfrm>
              <a:custGeom>
                <a:avLst/>
                <a:gdLst>
                  <a:gd name="T0" fmla="*/ 243 w 485"/>
                  <a:gd name="T1" fmla="*/ 103 h 923"/>
                  <a:gd name="T2" fmla="*/ 476 w 485"/>
                  <a:gd name="T3" fmla="*/ 203 h 923"/>
                  <a:gd name="T4" fmla="*/ 485 w 485"/>
                  <a:gd name="T5" fmla="*/ 207 h 923"/>
                  <a:gd name="T6" fmla="*/ 485 w 485"/>
                  <a:gd name="T7" fmla="*/ 218 h 923"/>
                  <a:gd name="T8" fmla="*/ 485 w 485"/>
                  <a:gd name="T9" fmla="*/ 484 h 923"/>
                  <a:gd name="T10" fmla="*/ 485 w 485"/>
                  <a:gd name="T11" fmla="*/ 751 h 923"/>
                  <a:gd name="T12" fmla="*/ 485 w 485"/>
                  <a:gd name="T13" fmla="*/ 761 h 923"/>
                  <a:gd name="T14" fmla="*/ 476 w 485"/>
                  <a:gd name="T15" fmla="*/ 764 h 923"/>
                  <a:gd name="T16" fmla="*/ 243 w 485"/>
                  <a:gd name="T17" fmla="*/ 842 h 923"/>
                  <a:gd name="T18" fmla="*/ 243 w 485"/>
                  <a:gd name="T19" fmla="*/ 814 h 923"/>
                  <a:gd name="T20" fmla="*/ 466 w 485"/>
                  <a:gd name="T21" fmla="*/ 746 h 923"/>
                  <a:gd name="T22" fmla="*/ 466 w 485"/>
                  <a:gd name="T23" fmla="*/ 483 h 923"/>
                  <a:gd name="T24" fmla="*/ 466 w 485"/>
                  <a:gd name="T25" fmla="*/ 220 h 923"/>
                  <a:gd name="T26" fmla="*/ 243 w 485"/>
                  <a:gd name="T27" fmla="*/ 131 h 923"/>
                  <a:gd name="T28" fmla="*/ 243 w 485"/>
                  <a:gd name="T29" fmla="*/ 103 h 923"/>
                  <a:gd name="T30" fmla="*/ 10 w 485"/>
                  <a:gd name="T31" fmla="*/ 4 h 923"/>
                  <a:gd name="T32" fmla="*/ 243 w 485"/>
                  <a:gd name="T33" fmla="*/ 103 h 923"/>
                  <a:gd name="T34" fmla="*/ 243 w 485"/>
                  <a:gd name="T35" fmla="*/ 103 h 923"/>
                  <a:gd name="T36" fmla="*/ 243 w 485"/>
                  <a:gd name="T37" fmla="*/ 131 h 923"/>
                  <a:gd name="T38" fmla="*/ 243 w 485"/>
                  <a:gd name="T39" fmla="*/ 131 h 923"/>
                  <a:gd name="T40" fmla="*/ 19 w 485"/>
                  <a:gd name="T41" fmla="*/ 42 h 923"/>
                  <a:gd name="T42" fmla="*/ 19 w 485"/>
                  <a:gd name="T43" fmla="*/ 462 h 923"/>
                  <a:gd name="T44" fmla="*/ 19 w 485"/>
                  <a:gd name="T45" fmla="*/ 883 h 923"/>
                  <a:gd name="T46" fmla="*/ 243 w 485"/>
                  <a:gd name="T47" fmla="*/ 814 h 923"/>
                  <a:gd name="T48" fmla="*/ 243 w 485"/>
                  <a:gd name="T49" fmla="*/ 814 h 923"/>
                  <a:gd name="T50" fmla="*/ 243 w 485"/>
                  <a:gd name="T51" fmla="*/ 842 h 923"/>
                  <a:gd name="T52" fmla="*/ 243 w 485"/>
                  <a:gd name="T53" fmla="*/ 842 h 923"/>
                  <a:gd name="T54" fmla="*/ 10 w 485"/>
                  <a:gd name="T55" fmla="*/ 920 h 923"/>
                  <a:gd name="T56" fmla="*/ 0 w 485"/>
                  <a:gd name="T57" fmla="*/ 923 h 923"/>
                  <a:gd name="T58" fmla="*/ 0 w 485"/>
                  <a:gd name="T59" fmla="*/ 906 h 923"/>
                  <a:gd name="T60" fmla="*/ 0 w 485"/>
                  <a:gd name="T61" fmla="*/ 461 h 923"/>
                  <a:gd name="T62" fmla="*/ 0 w 485"/>
                  <a:gd name="T63" fmla="*/ 17 h 923"/>
                  <a:gd name="T64" fmla="*/ 0 w 485"/>
                  <a:gd name="T65" fmla="*/ 0 h 923"/>
                  <a:gd name="T66" fmla="*/ 10 w 485"/>
                  <a:gd name="T67" fmla="*/ 4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5" h="923">
                    <a:moveTo>
                      <a:pt x="243" y="103"/>
                    </a:moveTo>
                    <a:cubicBezTo>
                      <a:pt x="320" y="136"/>
                      <a:pt x="398" y="170"/>
                      <a:pt x="476" y="203"/>
                    </a:cubicBezTo>
                    <a:cubicBezTo>
                      <a:pt x="479" y="204"/>
                      <a:pt x="482" y="206"/>
                      <a:pt x="485" y="207"/>
                    </a:cubicBezTo>
                    <a:cubicBezTo>
                      <a:pt x="485" y="210"/>
                      <a:pt x="485" y="214"/>
                      <a:pt x="485" y="218"/>
                    </a:cubicBezTo>
                    <a:cubicBezTo>
                      <a:pt x="485" y="306"/>
                      <a:pt x="485" y="395"/>
                      <a:pt x="485" y="484"/>
                    </a:cubicBezTo>
                    <a:cubicBezTo>
                      <a:pt x="485" y="573"/>
                      <a:pt x="485" y="662"/>
                      <a:pt x="485" y="751"/>
                    </a:cubicBezTo>
                    <a:cubicBezTo>
                      <a:pt x="485" y="754"/>
                      <a:pt x="485" y="757"/>
                      <a:pt x="485" y="761"/>
                    </a:cubicBezTo>
                    <a:cubicBezTo>
                      <a:pt x="482" y="762"/>
                      <a:pt x="479" y="763"/>
                      <a:pt x="476" y="764"/>
                    </a:cubicBezTo>
                    <a:cubicBezTo>
                      <a:pt x="398" y="790"/>
                      <a:pt x="320" y="816"/>
                      <a:pt x="243" y="842"/>
                    </a:cubicBezTo>
                    <a:cubicBezTo>
                      <a:pt x="243" y="814"/>
                      <a:pt x="243" y="814"/>
                      <a:pt x="243" y="814"/>
                    </a:cubicBezTo>
                    <a:cubicBezTo>
                      <a:pt x="317" y="792"/>
                      <a:pt x="392" y="769"/>
                      <a:pt x="466" y="746"/>
                    </a:cubicBezTo>
                    <a:cubicBezTo>
                      <a:pt x="466" y="658"/>
                      <a:pt x="466" y="571"/>
                      <a:pt x="466" y="483"/>
                    </a:cubicBezTo>
                    <a:cubicBezTo>
                      <a:pt x="466" y="396"/>
                      <a:pt x="466" y="308"/>
                      <a:pt x="466" y="220"/>
                    </a:cubicBezTo>
                    <a:cubicBezTo>
                      <a:pt x="392" y="191"/>
                      <a:pt x="317" y="161"/>
                      <a:pt x="243" y="131"/>
                    </a:cubicBezTo>
                    <a:lnTo>
                      <a:pt x="243" y="103"/>
                    </a:lnTo>
                    <a:close/>
                    <a:moveTo>
                      <a:pt x="10" y="4"/>
                    </a:moveTo>
                    <a:cubicBezTo>
                      <a:pt x="87" y="37"/>
                      <a:pt x="165" y="70"/>
                      <a:pt x="243" y="103"/>
                    </a:cubicBezTo>
                    <a:cubicBezTo>
                      <a:pt x="243" y="103"/>
                      <a:pt x="243" y="103"/>
                      <a:pt x="243" y="103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168" y="101"/>
                      <a:pt x="94" y="72"/>
                      <a:pt x="19" y="42"/>
                    </a:cubicBezTo>
                    <a:cubicBezTo>
                      <a:pt x="19" y="182"/>
                      <a:pt x="19" y="322"/>
                      <a:pt x="19" y="462"/>
                    </a:cubicBezTo>
                    <a:cubicBezTo>
                      <a:pt x="19" y="602"/>
                      <a:pt x="19" y="743"/>
                      <a:pt x="19" y="883"/>
                    </a:cubicBezTo>
                    <a:cubicBezTo>
                      <a:pt x="94" y="860"/>
                      <a:pt x="168" y="837"/>
                      <a:pt x="243" y="814"/>
                    </a:cubicBezTo>
                    <a:cubicBezTo>
                      <a:pt x="243" y="814"/>
                      <a:pt x="243" y="814"/>
                      <a:pt x="243" y="814"/>
                    </a:cubicBezTo>
                    <a:cubicBezTo>
                      <a:pt x="243" y="842"/>
                      <a:pt x="243" y="842"/>
                      <a:pt x="243" y="842"/>
                    </a:cubicBezTo>
                    <a:cubicBezTo>
                      <a:pt x="243" y="842"/>
                      <a:pt x="243" y="842"/>
                      <a:pt x="243" y="842"/>
                    </a:cubicBezTo>
                    <a:cubicBezTo>
                      <a:pt x="165" y="868"/>
                      <a:pt x="87" y="894"/>
                      <a:pt x="10" y="920"/>
                    </a:cubicBezTo>
                    <a:cubicBezTo>
                      <a:pt x="6" y="921"/>
                      <a:pt x="3" y="922"/>
                      <a:pt x="0" y="923"/>
                    </a:cubicBezTo>
                    <a:cubicBezTo>
                      <a:pt x="0" y="917"/>
                      <a:pt x="0" y="912"/>
                      <a:pt x="0" y="906"/>
                    </a:cubicBezTo>
                    <a:cubicBezTo>
                      <a:pt x="0" y="758"/>
                      <a:pt x="0" y="609"/>
                      <a:pt x="0" y="461"/>
                    </a:cubicBezTo>
                    <a:cubicBezTo>
                      <a:pt x="0" y="313"/>
                      <a:pt x="0" y="165"/>
                      <a:pt x="0" y="17"/>
                    </a:cubicBezTo>
                    <a:cubicBezTo>
                      <a:pt x="0" y="11"/>
                      <a:pt x="0" y="5"/>
                      <a:pt x="0" y="0"/>
                    </a:cubicBezTo>
                    <a:cubicBezTo>
                      <a:pt x="3" y="1"/>
                      <a:pt x="6" y="2"/>
                      <a:pt x="10" y="4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5" name="işḻïdê"/>
              <p:cNvSpPr/>
              <p:nvPr/>
            </p:nvSpPr>
            <p:spPr bwMode="auto">
              <a:xfrm>
                <a:off x="4322763" y="4033799"/>
                <a:ext cx="47625" cy="23813"/>
              </a:xfrm>
              <a:custGeom>
                <a:avLst/>
                <a:gdLst>
                  <a:gd name="T0" fmla="*/ 0 w 19"/>
                  <a:gd name="T1" fmla="*/ 9 h 9"/>
                  <a:gd name="T2" fmla="*/ 19 w 19"/>
                  <a:gd name="T3" fmla="*/ 9 h 9"/>
                  <a:gd name="T4" fmla="*/ 19 w 19"/>
                  <a:gd name="T5" fmla="*/ 4 h 9"/>
                  <a:gd name="T6" fmla="*/ 16 w 19"/>
                  <a:gd name="T7" fmla="*/ 0 h 9"/>
                  <a:gd name="T8" fmla="*/ 2 w 19"/>
                  <a:gd name="T9" fmla="*/ 0 h 9"/>
                  <a:gd name="T10" fmla="*/ 0 w 19"/>
                  <a:gd name="T11" fmla="*/ 4 h 9"/>
                  <a:gd name="T12" fmla="*/ 0 w 1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0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4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6" name="îṣḷîḋe"/>
              <p:cNvSpPr/>
              <p:nvPr/>
            </p:nvSpPr>
            <p:spPr bwMode="auto">
              <a:xfrm>
                <a:off x="4464051" y="4033799"/>
                <a:ext cx="49213" cy="23813"/>
              </a:xfrm>
              <a:custGeom>
                <a:avLst/>
                <a:gdLst>
                  <a:gd name="T0" fmla="*/ 0 w 19"/>
                  <a:gd name="T1" fmla="*/ 9 h 9"/>
                  <a:gd name="T2" fmla="*/ 19 w 19"/>
                  <a:gd name="T3" fmla="*/ 9 h 9"/>
                  <a:gd name="T4" fmla="*/ 19 w 19"/>
                  <a:gd name="T5" fmla="*/ 4 h 9"/>
                  <a:gd name="T6" fmla="*/ 16 w 19"/>
                  <a:gd name="T7" fmla="*/ 0 h 9"/>
                  <a:gd name="T8" fmla="*/ 2 w 19"/>
                  <a:gd name="T9" fmla="*/ 0 h 9"/>
                  <a:gd name="T10" fmla="*/ 0 w 19"/>
                  <a:gd name="T11" fmla="*/ 4 h 9"/>
                  <a:gd name="T12" fmla="*/ 0 w 1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0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4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7BE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7" name="íS1ídè"/>
              <p:cNvSpPr/>
              <p:nvPr/>
            </p:nvSpPr>
            <p:spPr bwMode="auto">
              <a:xfrm>
                <a:off x="4329113" y="3944899"/>
                <a:ext cx="176213" cy="220663"/>
              </a:xfrm>
              <a:custGeom>
                <a:avLst/>
                <a:gdLst>
                  <a:gd name="T0" fmla="*/ 34 w 68"/>
                  <a:gd name="T1" fmla="*/ 85 h 85"/>
                  <a:gd name="T2" fmla="*/ 60 w 68"/>
                  <a:gd name="T3" fmla="*/ 85 h 85"/>
                  <a:gd name="T4" fmla="*/ 68 w 68"/>
                  <a:gd name="T5" fmla="*/ 78 h 85"/>
                  <a:gd name="T6" fmla="*/ 68 w 68"/>
                  <a:gd name="T7" fmla="*/ 7 h 85"/>
                  <a:gd name="T8" fmla="*/ 60 w 68"/>
                  <a:gd name="T9" fmla="*/ 0 h 85"/>
                  <a:gd name="T10" fmla="*/ 34 w 68"/>
                  <a:gd name="T11" fmla="*/ 0 h 85"/>
                  <a:gd name="T12" fmla="*/ 34 w 68"/>
                  <a:gd name="T13" fmla="*/ 11 h 85"/>
                  <a:gd name="T14" fmla="*/ 52 w 68"/>
                  <a:gd name="T15" fmla="*/ 11 h 85"/>
                  <a:gd name="T16" fmla="*/ 56 w 68"/>
                  <a:gd name="T17" fmla="*/ 15 h 85"/>
                  <a:gd name="T18" fmla="*/ 56 w 68"/>
                  <a:gd name="T19" fmla="*/ 64 h 85"/>
                  <a:gd name="T20" fmla="*/ 52 w 68"/>
                  <a:gd name="T21" fmla="*/ 67 h 85"/>
                  <a:gd name="T22" fmla="*/ 34 w 68"/>
                  <a:gd name="T23" fmla="*/ 67 h 85"/>
                  <a:gd name="T24" fmla="*/ 34 w 68"/>
                  <a:gd name="T25" fmla="*/ 85 h 85"/>
                  <a:gd name="T26" fmla="*/ 7 w 68"/>
                  <a:gd name="T27" fmla="*/ 85 h 85"/>
                  <a:gd name="T28" fmla="*/ 34 w 68"/>
                  <a:gd name="T29" fmla="*/ 85 h 85"/>
                  <a:gd name="T30" fmla="*/ 34 w 68"/>
                  <a:gd name="T31" fmla="*/ 67 h 85"/>
                  <a:gd name="T32" fmla="*/ 16 w 68"/>
                  <a:gd name="T33" fmla="*/ 67 h 85"/>
                  <a:gd name="T34" fmla="*/ 12 w 68"/>
                  <a:gd name="T35" fmla="*/ 64 h 85"/>
                  <a:gd name="T36" fmla="*/ 12 w 68"/>
                  <a:gd name="T37" fmla="*/ 15 h 85"/>
                  <a:gd name="T38" fmla="*/ 16 w 68"/>
                  <a:gd name="T39" fmla="*/ 11 h 85"/>
                  <a:gd name="T40" fmla="*/ 34 w 68"/>
                  <a:gd name="T41" fmla="*/ 11 h 85"/>
                  <a:gd name="T42" fmla="*/ 34 w 68"/>
                  <a:gd name="T43" fmla="*/ 0 h 85"/>
                  <a:gd name="T44" fmla="*/ 7 w 68"/>
                  <a:gd name="T45" fmla="*/ 0 h 85"/>
                  <a:gd name="T46" fmla="*/ 0 w 68"/>
                  <a:gd name="T47" fmla="*/ 7 h 85"/>
                  <a:gd name="T48" fmla="*/ 0 w 68"/>
                  <a:gd name="T49" fmla="*/ 78 h 85"/>
                  <a:gd name="T50" fmla="*/ 7 w 68"/>
                  <a:gd name="T5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85">
                    <a:moveTo>
                      <a:pt x="34" y="85"/>
                    </a:moveTo>
                    <a:cubicBezTo>
                      <a:pt x="60" y="85"/>
                      <a:pt x="60" y="85"/>
                      <a:pt x="60" y="85"/>
                    </a:cubicBezTo>
                    <a:cubicBezTo>
                      <a:pt x="64" y="85"/>
                      <a:pt x="68" y="82"/>
                      <a:pt x="68" y="7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4" y="11"/>
                      <a:pt x="56" y="13"/>
                      <a:pt x="56" y="1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6"/>
                      <a:pt x="54" y="67"/>
                      <a:pt x="52" y="67"/>
                    </a:cubicBezTo>
                    <a:cubicBezTo>
                      <a:pt x="34" y="67"/>
                      <a:pt x="34" y="67"/>
                      <a:pt x="34" y="67"/>
                    </a:cubicBezTo>
                    <a:lnTo>
                      <a:pt x="34" y="85"/>
                    </a:lnTo>
                    <a:close/>
                    <a:moveTo>
                      <a:pt x="7" y="85"/>
                    </a:move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4" y="67"/>
                      <a:pt x="12" y="66"/>
                      <a:pt x="12" y="6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4" y="11"/>
                      <a:pt x="16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2"/>
                      <a:pt x="4" y="85"/>
                      <a:pt x="7" y="85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8" name="ïṡḷíḋê"/>
              <p:cNvSpPr/>
              <p:nvPr/>
            </p:nvSpPr>
            <p:spPr bwMode="auto">
              <a:xfrm>
                <a:off x="4022726" y="4075074"/>
                <a:ext cx="790575" cy="520700"/>
              </a:xfrm>
              <a:custGeom>
                <a:avLst/>
                <a:gdLst>
                  <a:gd name="T0" fmla="*/ 21 w 306"/>
                  <a:gd name="T1" fmla="*/ 0 h 201"/>
                  <a:gd name="T2" fmla="*/ 285 w 306"/>
                  <a:gd name="T3" fmla="*/ 0 h 201"/>
                  <a:gd name="T4" fmla="*/ 306 w 306"/>
                  <a:gd name="T5" fmla="*/ 21 h 201"/>
                  <a:gd name="T6" fmla="*/ 306 w 306"/>
                  <a:gd name="T7" fmla="*/ 180 h 201"/>
                  <a:gd name="T8" fmla="*/ 285 w 306"/>
                  <a:gd name="T9" fmla="*/ 201 h 201"/>
                  <a:gd name="T10" fmla="*/ 21 w 306"/>
                  <a:gd name="T11" fmla="*/ 201 h 201"/>
                  <a:gd name="T12" fmla="*/ 0 w 306"/>
                  <a:gd name="T13" fmla="*/ 180 h 201"/>
                  <a:gd name="T14" fmla="*/ 0 w 306"/>
                  <a:gd name="T15" fmla="*/ 21 h 201"/>
                  <a:gd name="T16" fmla="*/ 21 w 306"/>
                  <a:gd name="T17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201">
                    <a:moveTo>
                      <a:pt x="21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96" y="0"/>
                      <a:pt x="306" y="9"/>
                      <a:pt x="306" y="21"/>
                    </a:cubicBezTo>
                    <a:cubicBezTo>
                      <a:pt x="306" y="180"/>
                      <a:pt x="306" y="180"/>
                      <a:pt x="306" y="180"/>
                    </a:cubicBezTo>
                    <a:cubicBezTo>
                      <a:pt x="306" y="192"/>
                      <a:pt x="296" y="201"/>
                      <a:pt x="285" y="201"/>
                    </a:cubicBezTo>
                    <a:cubicBezTo>
                      <a:pt x="21" y="201"/>
                      <a:pt x="21" y="201"/>
                      <a:pt x="21" y="201"/>
                    </a:cubicBezTo>
                    <a:cubicBezTo>
                      <a:pt x="10" y="201"/>
                      <a:pt x="0" y="192"/>
                      <a:pt x="0" y="18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10" y="0"/>
                      <a:pt x="21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9" name="îṡ1ïďè"/>
              <p:cNvSpPr/>
              <p:nvPr/>
            </p:nvSpPr>
            <p:spPr bwMode="auto">
              <a:xfrm>
                <a:off x="4451351" y="4276687"/>
                <a:ext cx="242888" cy="261938"/>
              </a:xfrm>
              <a:custGeom>
                <a:avLst/>
                <a:gdLst>
                  <a:gd name="T0" fmla="*/ 13 w 94"/>
                  <a:gd name="T1" fmla="*/ 0 h 101"/>
                  <a:gd name="T2" fmla="*/ 81 w 94"/>
                  <a:gd name="T3" fmla="*/ 0 h 101"/>
                  <a:gd name="T4" fmla="*/ 94 w 94"/>
                  <a:gd name="T5" fmla="*/ 13 h 101"/>
                  <a:gd name="T6" fmla="*/ 94 w 94"/>
                  <a:gd name="T7" fmla="*/ 88 h 101"/>
                  <a:gd name="T8" fmla="*/ 81 w 94"/>
                  <a:gd name="T9" fmla="*/ 101 h 101"/>
                  <a:gd name="T10" fmla="*/ 13 w 94"/>
                  <a:gd name="T11" fmla="*/ 101 h 101"/>
                  <a:gd name="T12" fmla="*/ 0 w 94"/>
                  <a:gd name="T13" fmla="*/ 88 h 101"/>
                  <a:gd name="T14" fmla="*/ 0 w 94"/>
                  <a:gd name="T15" fmla="*/ 13 h 101"/>
                  <a:gd name="T16" fmla="*/ 13 w 94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01">
                    <a:moveTo>
                      <a:pt x="13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96"/>
                      <a:pt x="89" y="101"/>
                      <a:pt x="81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5" y="101"/>
                      <a:pt x="0" y="96"/>
                      <a:pt x="0" y="8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3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0" name="iS1ïḓé"/>
              <p:cNvSpPr/>
              <p:nvPr/>
            </p:nvSpPr>
            <p:spPr bwMode="auto">
              <a:xfrm>
                <a:off x="4464051" y="4292562"/>
                <a:ext cx="217488" cy="233363"/>
              </a:xfrm>
              <a:custGeom>
                <a:avLst/>
                <a:gdLst>
                  <a:gd name="T0" fmla="*/ 9 w 84"/>
                  <a:gd name="T1" fmla="*/ 0 h 90"/>
                  <a:gd name="T2" fmla="*/ 75 w 84"/>
                  <a:gd name="T3" fmla="*/ 0 h 90"/>
                  <a:gd name="T4" fmla="*/ 84 w 84"/>
                  <a:gd name="T5" fmla="*/ 9 h 90"/>
                  <a:gd name="T6" fmla="*/ 84 w 84"/>
                  <a:gd name="T7" fmla="*/ 81 h 90"/>
                  <a:gd name="T8" fmla="*/ 75 w 84"/>
                  <a:gd name="T9" fmla="*/ 90 h 90"/>
                  <a:gd name="T10" fmla="*/ 9 w 84"/>
                  <a:gd name="T11" fmla="*/ 90 h 90"/>
                  <a:gd name="T12" fmla="*/ 0 w 84"/>
                  <a:gd name="T13" fmla="*/ 81 h 90"/>
                  <a:gd name="T14" fmla="*/ 0 w 84"/>
                  <a:gd name="T15" fmla="*/ 9 h 90"/>
                  <a:gd name="T16" fmla="*/ 9 w 84"/>
                  <a:gd name="T1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90">
                    <a:moveTo>
                      <a:pt x="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86"/>
                      <a:pt x="80" y="90"/>
                      <a:pt x="75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90"/>
                      <a:pt x="0" y="86"/>
                      <a:pt x="0" y="8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1" name="ï$ḷíḍé"/>
              <p:cNvSpPr/>
              <p:nvPr/>
            </p:nvSpPr>
            <p:spPr bwMode="auto">
              <a:xfrm>
                <a:off x="4138613" y="4276687"/>
                <a:ext cx="246063" cy="261938"/>
              </a:xfrm>
              <a:custGeom>
                <a:avLst/>
                <a:gdLst>
                  <a:gd name="T0" fmla="*/ 13 w 95"/>
                  <a:gd name="T1" fmla="*/ 0 h 101"/>
                  <a:gd name="T2" fmla="*/ 82 w 95"/>
                  <a:gd name="T3" fmla="*/ 0 h 101"/>
                  <a:gd name="T4" fmla="*/ 95 w 95"/>
                  <a:gd name="T5" fmla="*/ 13 h 101"/>
                  <a:gd name="T6" fmla="*/ 95 w 95"/>
                  <a:gd name="T7" fmla="*/ 88 h 101"/>
                  <a:gd name="T8" fmla="*/ 82 w 95"/>
                  <a:gd name="T9" fmla="*/ 101 h 101"/>
                  <a:gd name="T10" fmla="*/ 13 w 95"/>
                  <a:gd name="T11" fmla="*/ 101 h 101"/>
                  <a:gd name="T12" fmla="*/ 0 w 95"/>
                  <a:gd name="T13" fmla="*/ 88 h 101"/>
                  <a:gd name="T14" fmla="*/ 0 w 95"/>
                  <a:gd name="T15" fmla="*/ 13 h 101"/>
                  <a:gd name="T16" fmla="*/ 13 w 95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1">
                    <a:moveTo>
                      <a:pt x="13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9" y="0"/>
                      <a:pt x="95" y="6"/>
                      <a:pt x="95" y="13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5" y="96"/>
                      <a:pt x="89" y="101"/>
                      <a:pt x="82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6" y="101"/>
                      <a:pt x="0" y="96"/>
                      <a:pt x="0" y="8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2" name="íṩlïďe"/>
              <p:cNvSpPr/>
              <p:nvPr/>
            </p:nvSpPr>
            <p:spPr bwMode="auto">
              <a:xfrm>
                <a:off x="4154488" y="4292562"/>
                <a:ext cx="215900" cy="233363"/>
              </a:xfrm>
              <a:custGeom>
                <a:avLst/>
                <a:gdLst>
                  <a:gd name="T0" fmla="*/ 9 w 84"/>
                  <a:gd name="T1" fmla="*/ 0 h 90"/>
                  <a:gd name="T2" fmla="*/ 75 w 84"/>
                  <a:gd name="T3" fmla="*/ 0 h 90"/>
                  <a:gd name="T4" fmla="*/ 84 w 84"/>
                  <a:gd name="T5" fmla="*/ 9 h 90"/>
                  <a:gd name="T6" fmla="*/ 84 w 84"/>
                  <a:gd name="T7" fmla="*/ 81 h 90"/>
                  <a:gd name="T8" fmla="*/ 75 w 84"/>
                  <a:gd name="T9" fmla="*/ 90 h 90"/>
                  <a:gd name="T10" fmla="*/ 9 w 84"/>
                  <a:gd name="T11" fmla="*/ 90 h 90"/>
                  <a:gd name="T12" fmla="*/ 0 w 84"/>
                  <a:gd name="T13" fmla="*/ 81 h 90"/>
                  <a:gd name="T14" fmla="*/ 0 w 84"/>
                  <a:gd name="T15" fmla="*/ 9 h 90"/>
                  <a:gd name="T16" fmla="*/ 9 w 84"/>
                  <a:gd name="T1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90">
                    <a:moveTo>
                      <a:pt x="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86"/>
                      <a:pt x="80" y="90"/>
                      <a:pt x="75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90"/>
                      <a:pt x="0" y="86"/>
                      <a:pt x="0" y="8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3" name="ïş1iḍê"/>
              <p:cNvSpPr/>
              <p:nvPr/>
            </p:nvSpPr>
            <p:spPr bwMode="auto">
              <a:xfrm>
                <a:off x="4064001" y="4075074"/>
                <a:ext cx="708025" cy="269875"/>
              </a:xfrm>
              <a:custGeom>
                <a:avLst/>
                <a:gdLst>
                  <a:gd name="T0" fmla="*/ 5 w 274"/>
                  <a:gd name="T1" fmla="*/ 0 h 104"/>
                  <a:gd name="T2" fmla="*/ 269 w 274"/>
                  <a:gd name="T3" fmla="*/ 0 h 104"/>
                  <a:gd name="T4" fmla="*/ 274 w 274"/>
                  <a:gd name="T5" fmla="*/ 0 h 104"/>
                  <a:gd name="T6" fmla="*/ 274 w 274"/>
                  <a:gd name="T7" fmla="*/ 85 h 104"/>
                  <a:gd name="T8" fmla="*/ 255 w 274"/>
                  <a:gd name="T9" fmla="*/ 104 h 104"/>
                  <a:gd name="T10" fmla="*/ 19 w 274"/>
                  <a:gd name="T11" fmla="*/ 104 h 104"/>
                  <a:gd name="T12" fmla="*/ 0 w 274"/>
                  <a:gd name="T13" fmla="*/ 85 h 104"/>
                  <a:gd name="T14" fmla="*/ 0 w 274"/>
                  <a:gd name="T15" fmla="*/ 0 h 104"/>
                  <a:gd name="T16" fmla="*/ 5 w 27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104">
                    <a:moveTo>
                      <a:pt x="5" y="0"/>
                    </a:moveTo>
                    <a:cubicBezTo>
                      <a:pt x="269" y="0"/>
                      <a:pt x="269" y="0"/>
                      <a:pt x="269" y="0"/>
                    </a:cubicBezTo>
                    <a:cubicBezTo>
                      <a:pt x="271" y="0"/>
                      <a:pt x="272" y="0"/>
                      <a:pt x="274" y="0"/>
                    </a:cubicBezTo>
                    <a:cubicBezTo>
                      <a:pt x="274" y="85"/>
                      <a:pt x="274" y="85"/>
                      <a:pt x="274" y="85"/>
                    </a:cubicBezTo>
                    <a:cubicBezTo>
                      <a:pt x="274" y="95"/>
                      <a:pt x="266" y="104"/>
                      <a:pt x="255" y="104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8" y="104"/>
                      <a:pt x="0" y="95"/>
                      <a:pt x="0" y="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4" name="íṣļïḋê"/>
              <p:cNvSpPr/>
              <p:nvPr/>
            </p:nvSpPr>
            <p:spPr bwMode="auto">
              <a:xfrm>
                <a:off x="4081463" y="4075074"/>
                <a:ext cx="673100" cy="250825"/>
              </a:xfrm>
              <a:custGeom>
                <a:avLst/>
                <a:gdLst>
                  <a:gd name="T0" fmla="*/ 0 w 260"/>
                  <a:gd name="T1" fmla="*/ 0 h 97"/>
                  <a:gd name="T2" fmla="*/ 260 w 260"/>
                  <a:gd name="T3" fmla="*/ 0 h 97"/>
                  <a:gd name="T4" fmla="*/ 260 w 260"/>
                  <a:gd name="T5" fmla="*/ 85 h 97"/>
                  <a:gd name="T6" fmla="*/ 249 w 260"/>
                  <a:gd name="T7" fmla="*/ 97 h 97"/>
                  <a:gd name="T8" fmla="*/ 11 w 260"/>
                  <a:gd name="T9" fmla="*/ 97 h 97"/>
                  <a:gd name="T10" fmla="*/ 0 w 260"/>
                  <a:gd name="T11" fmla="*/ 85 h 97"/>
                  <a:gd name="T12" fmla="*/ 0 w 260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97">
                    <a:moveTo>
                      <a:pt x="0" y="0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260" y="85"/>
                      <a:pt x="260" y="85"/>
                      <a:pt x="260" y="85"/>
                    </a:cubicBezTo>
                    <a:cubicBezTo>
                      <a:pt x="260" y="92"/>
                      <a:pt x="255" y="97"/>
                      <a:pt x="249" y="97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5" y="97"/>
                      <a:pt x="0" y="92"/>
                      <a:pt x="0" y="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5" name="ïṧḷíḍe"/>
              <p:cNvSpPr/>
              <p:nvPr/>
            </p:nvSpPr>
            <p:spPr bwMode="auto">
              <a:xfrm>
                <a:off x="4217988" y="4075074"/>
                <a:ext cx="88900" cy="319088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6" name="ïŝľíḍê"/>
              <p:cNvSpPr/>
              <p:nvPr/>
            </p:nvSpPr>
            <p:spPr bwMode="auto">
              <a:xfrm>
                <a:off x="4233863" y="4075074"/>
                <a:ext cx="53975" cy="319088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7" name="îṡ1íďê"/>
              <p:cNvSpPr/>
              <p:nvPr/>
            </p:nvSpPr>
            <p:spPr bwMode="auto">
              <a:xfrm>
                <a:off x="4200526" y="4383049"/>
                <a:ext cx="123825" cy="106363"/>
              </a:xfrm>
              <a:custGeom>
                <a:avLst/>
                <a:gdLst>
                  <a:gd name="T0" fmla="*/ 6 w 48"/>
                  <a:gd name="T1" fmla="*/ 0 h 41"/>
                  <a:gd name="T2" fmla="*/ 24 w 48"/>
                  <a:gd name="T3" fmla="*/ 0 h 41"/>
                  <a:gd name="T4" fmla="*/ 42 w 48"/>
                  <a:gd name="T5" fmla="*/ 0 h 41"/>
                  <a:gd name="T6" fmla="*/ 46 w 48"/>
                  <a:gd name="T7" fmla="*/ 6 h 41"/>
                  <a:gd name="T8" fmla="*/ 38 w 48"/>
                  <a:gd name="T9" fmla="*/ 37 h 41"/>
                  <a:gd name="T10" fmla="*/ 34 w 48"/>
                  <a:gd name="T11" fmla="*/ 41 h 41"/>
                  <a:gd name="T12" fmla="*/ 24 w 48"/>
                  <a:gd name="T13" fmla="*/ 41 h 41"/>
                  <a:gd name="T14" fmla="*/ 14 w 48"/>
                  <a:gd name="T15" fmla="*/ 41 h 41"/>
                  <a:gd name="T16" fmla="*/ 9 w 48"/>
                  <a:gd name="T17" fmla="*/ 37 h 41"/>
                  <a:gd name="T18" fmla="*/ 1 w 48"/>
                  <a:gd name="T19" fmla="*/ 6 h 41"/>
                  <a:gd name="T20" fmla="*/ 6 w 48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1">
                    <a:moveTo>
                      <a:pt x="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6" y="6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9"/>
                      <a:pt x="37" y="41"/>
                      <a:pt x="3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41"/>
                      <a:pt x="10" y="39"/>
                      <a:pt x="9" y="3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2"/>
                      <a:pt x="2" y="0"/>
                      <a:pt x="6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8" name="îŝľiďê"/>
              <p:cNvSpPr/>
              <p:nvPr/>
            </p:nvSpPr>
            <p:spPr bwMode="auto">
              <a:xfrm>
                <a:off x="4217988" y="4398924"/>
                <a:ext cx="88900" cy="74613"/>
              </a:xfrm>
              <a:custGeom>
                <a:avLst/>
                <a:gdLst>
                  <a:gd name="T0" fmla="*/ 4 w 34"/>
                  <a:gd name="T1" fmla="*/ 0 h 29"/>
                  <a:gd name="T2" fmla="*/ 17 w 34"/>
                  <a:gd name="T3" fmla="*/ 0 h 29"/>
                  <a:gd name="T4" fmla="*/ 30 w 34"/>
                  <a:gd name="T5" fmla="*/ 0 h 29"/>
                  <a:gd name="T6" fmla="*/ 33 w 34"/>
                  <a:gd name="T7" fmla="*/ 5 h 29"/>
                  <a:gd name="T8" fmla="*/ 27 w 34"/>
                  <a:gd name="T9" fmla="*/ 27 h 29"/>
                  <a:gd name="T10" fmla="*/ 24 w 34"/>
                  <a:gd name="T11" fmla="*/ 29 h 29"/>
                  <a:gd name="T12" fmla="*/ 17 w 34"/>
                  <a:gd name="T13" fmla="*/ 29 h 29"/>
                  <a:gd name="T14" fmla="*/ 10 w 34"/>
                  <a:gd name="T15" fmla="*/ 29 h 29"/>
                  <a:gd name="T16" fmla="*/ 6 w 34"/>
                  <a:gd name="T17" fmla="*/ 27 h 29"/>
                  <a:gd name="T18" fmla="*/ 1 w 34"/>
                  <a:gd name="T19" fmla="*/ 5 h 29"/>
                  <a:gd name="T20" fmla="*/ 4 w 34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29">
                    <a:moveTo>
                      <a:pt x="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3" y="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8"/>
                      <a:pt x="26" y="29"/>
                      <a:pt x="24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8" y="29"/>
                      <a:pt x="7" y="28"/>
                      <a:pt x="6" y="2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9" name="íSļiḍe"/>
              <p:cNvSpPr/>
              <p:nvPr/>
            </p:nvSpPr>
            <p:spPr bwMode="auto">
              <a:xfrm>
                <a:off x="4257676" y="4424324"/>
                <a:ext cx="7938" cy="33338"/>
              </a:xfrm>
              <a:custGeom>
                <a:avLst/>
                <a:gdLst>
                  <a:gd name="T0" fmla="*/ 2 w 3"/>
                  <a:gd name="T1" fmla="*/ 0 h 13"/>
                  <a:gd name="T2" fmla="*/ 2 w 3"/>
                  <a:gd name="T3" fmla="*/ 0 h 13"/>
                  <a:gd name="T4" fmla="*/ 3 w 3"/>
                  <a:gd name="T5" fmla="*/ 2 h 13"/>
                  <a:gd name="T6" fmla="*/ 3 w 3"/>
                  <a:gd name="T7" fmla="*/ 12 h 13"/>
                  <a:gd name="T8" fmla="*/ 2 w 3"/>
                  <a:gd name="T9" fmla="*/ 13 h 13"/>
                  <a:gd name="T10" fmla="*/ 2 w 3"/>
                  <a:gd name="T11" fmla="*/ 13 h 13"/>
                  <a:gd name="T12" fmla="*/ 0 w 3"/>
                  <a:gd name="T13" fmla="*/ 12 h 13"/>
                  <a:gd name="T14" fmla="*/ 0 w 3"/>
                  <a:gd name="T15" fmla="*/ 2 h 13"/>
                  <a:gd name="T16" fmla="*/ 2 w 3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0" name="ïşḻiḑé"/>
              <p:cNvSpPr/>
              <p:nvPr/>
            </p:nvSpPr>
            <p:spPr bwMode="auto">
              <a:xfrm>
                <a:off x="4252913" y="4414799"/>
                <a:ext cx="20638" cy="20638"/>
              </a:xfrm>
              <a:prstGeom prst="ellipse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1" name="î$ḻïďè"/>
              <p:cNvSpPr/>
              <p:nvPr/>
            </p:nvSpPr>
            <p:spPr bwMode="auto">
              <a:xfrm>
                <a:off x="4529138" y="4075074"/>
                <a:ext cx="87313" cy="319088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2" name="îśļíḑe"/>
              <p:cNvSpPr/>
              <p:nvPr/>
            </p:nvSpPr>
            <p:spPr bwMode="auto">
              <a:xfrm>
                <a:off x="4546601" y="4075074"/>
                <a:ext cx="53975" cy="319088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3" name="ïSḷïḋé"/>
              <p:cNvSpPr/>
              <p:nvPr/>
            </p:nvSpPr>
            <p:spPr bwMode="auto">
              <a:xfrm>
                <a:off x="4510088" y="4383049"/>
                <a:ext cx="125413" cy="106363"/>
              </a:xfrm>
              <a:custGeom>
                <a:avLst/>
                <a:gdLst>
                  <a:gd name="T0" fmla="*/ 6 w 48"/>
                  <a:gd name="T1" fmla="*/ 0 h 41"/>
                  <a:gd name="T2" fmla="*/ 24 w 48"/>
                  <a:gd name="T3" fmla="*/ 0 h 41"/>
                  <a:gd name="T4" fmla="*/ 42 w 48"/>
                  <a:gd name="T5" fmla="*/ 0 h 41"/>
                  <a:gd name="T6" fmla="*/ 47 w 48"/>
                  <a:gd name="T7" fmla="*/ 6 h 41"/>
                  <a:gd name="T8" fmla="*/ 39 w 48"/>
                  <a:gd name="T9" fmla="*/ 37 h 41"/>
                  <a:gd name="T10" fmla="*/ 34 w 48"/>
                  <a:gd name="T11" fmla="*/ 41 h 41"/>
                  <a:gd name="T12" fmla="*/ 24 w 48"/>
                  <a:gd name="T13" fmla="*/ 41 h 41"/>
                  <a:gd name="T14" fmla="*/ 14 w 48"/>
                  <a:gd name="T15" fmla="*/ 41 h 41"/>
                  <a:gd name="T16" fmla="*/ 9 w 48"/>
                  <a:gd name="T17" fmla="*/ 37 h 41"/>
                  <a:gd name="T18" fmla="*/ 1 w 48"/>
                  <a:gd name="T19" fmla="*/ 6 h 41"/>
                  <a:gd name="T20" fmla="*/ 6 w 48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1">
                    <a:moveTo>
                      <a:pt x="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7" y="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8" y="39"/>
                      <a:pt x="37" y="41"/>
                      <a:pt x="3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41"/>
                      <a:pt x="10" y="39"/>
                      <a:pt x="9" y="3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2"/>
                      <a:pt x="2" y="0"/>
                      <a:pt x="6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4" name="íṧḷïďè"/>
              <p:cNvSpPr/>
              <p:nvPr/>
            </p:nvSpPr>
            <p:spPr bwMode="auto">
              <a:xfrm>
                <a:off x="4529138" y="4398924"/>
                <a:ext cx="87313" cy="74613"/>
              </a:xfrm>
              <a:custGeom>
                <a:avLst/>
                <a:gdLst>
                  <a:gd name="T0" fmla="*/ 4 w 34"/>
                  <a:gd name="T1" fmla="*/ 0 h 29"/>
                  <a:gd name="T2" fmla="*/ 17 w 34"/>
                  <a:gd name="T3" fmla="*/ 0 h 29"/>
                  <a:gd name="T4" fmla="*/ 30 w 34"/>
                  <a:gd name="T5" fmla="*/ 0 h 29"/>
                  <a:gd name="T6" fmla="*/ 33 w 34"/>
                  <a:gd name="T7" fmla="*/ 5 h 29"/>
                  <a:gd name="T8" fmla="*/ 27 w 34"/>
                  <a:gd name="T9" fmla="*/ 27 h 29"/>
                  <a:gd name="T10" fmla="*/ 24 w 34"/>
                  <a:gd name="T11" fmla="*/ 29 h 29"/>
                  <a:gd name="T12" fmla="*/ 17 w 34"/>
                  <a:gd name="T13" fmla="*/ 29 h 29"/>
                  <a:gd name="T14" fmla="*/ 10 w 34"/>
                  <a:gd name="T15" fmla="*/ 29 h 29"/>
                  <a:gd name="T16" fmla="*/ 7 w 34"/>
                  <a:gd name="T17" fmla="*/ 27 h 29"/>
                  <a:gd name="T18" fmla="*/ 1 w 34"/>
                  <a:gd name="T19" fmla="*/ 5 h 29"/>
                  <a:gd name="T20" fmla="*/ 4 w 34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29">
                    <a:moveTo>
                      <a:pt x="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3" y="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8"/>
                      <a:pt x="26" y="29"/>
                      <a:pt x="24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8" y="29"/>
                      <a:pt x="7" y="28"/>
                      <a:pt x="7" y="2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5" name="îšliḍè"/>
              <p:cNvSpPr/>
              <p:nvPr/>
            </p:nvSpPr>
            <p:spPr bwMode="auto">
              <a:xfrm>
                <a:off x="4570413" y="4424324"/>
                <a:ext cx="4763" cy="33338"/>
              </a:xfrm>
              <a:custGeom>
                <a:avLst/>
                <a:gdLst>
                  <a:gd name="T0" fmla="*/ 1 w 2"/>
                  <a:gd name="T1" fmla="*/ 0 h 13"/>
                  <a:gd name="T2" fmla="*/ 1 w 2"/>
                  <a:gd name="T3" fmla="*/ 0 h 13"/>
                  <a:gd name="T4" fmla="*/ 2 w 2"/>
                  <a:gd name="T5" fmla="*/ 2 h 13"/>
                  <a:gd name="T6" fmla="*/ 2 w 2"/>
                  <a:gd name="T7" fmla="*/ 12 h 13"/>
                  <a:gd name="T8" fmla="*/ 1 w 2"/>
                  <a:gd name="T9" fmla="*/ 13 h 13"/>
                  <a:gd name="T10" fmla="*/ 1 w 2"/>
                  <a:gd name="T11" fmla="*/ 13 h 13"/>
                  <a:gd name="T12" fmla="*/ 0 w 2"/>
                  <a:gd name="T13" fmla="*/ 12 h 13"/>
                  <a:gd name="T14" fmla="*/ 0 w 2"/>
                  <a:gd name="T15" fmla="*/ 2 h 13"/>
                  <a:gd name="T16" fmla="*/ 1 w 2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6" name="ïṥḷîḑé"/>
              <p:cNvSpPr/>
              <p:nvPr/>
            </p:nvSpPr>
            <p:spPr bwMode="auto">
              <a:xfrm>
                <a:off x="4562476" y="4414799"/>
                <a:ext cx="20638" cy="20638"/>
              </a:xfrm>
              <a:prstGeom prst="ellipse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7" name="ïŝḷiḍé"/>
              <p:cNvSpPr/>
              <p:nvPr/>
            </p:nvSpPr>
            <p:spPr bwMode="auto">
              <a:xfrm>
                <a:off x="4287838" y="4051262"/>
                <a:ext cx="258763" cy="23813"/>
              </a:xfrm>
              <a:custGeom>
                <a:avLst/>
                <a:gdLst>
                  <a:gd name="T0" fmla="*/ 0 w 100"/>
                  <a:gd name="T1" fmla="*/ 9 h 9"/>
                  <a:gd name="T2" fmla="*/ 100 w 100"/>
                  <a:gd name="T3" fmla="*/ 9 h 9"/>
                  <a:gd name="T4" fmla="*/ 100 w 100"/>
                  <a:gd name="T5" fmla="*/ 5 h 9"/>
                  <a:gd name="T6" fmla="*/ 95 w 100"/>
                  <a:gd name="T7" fmla="*/ 0 h 9"/>
                  <a:gd name="T8" fmla="*/ 5 w 100"/>
                  <a:gd name="T9" fmla="*/ 0 h 9"/>
                  <a:gd name="T10" fmla="*/ 0 w 100"/>
                  <a:gd name="T11" fmla="*/ 5 h 9"/>
                  <a:gd name="T12" fmla="*/ 0 w 100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9">
                    <a:moveTo>
                      <a:pt x="0" y="9"/>
                    </a:move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2"/>
                      <a:pt x="98" y="0"/>
                      <a:pt x="9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8" name="íSļíḋè"/>
              <p:cNvSpPr/>
              <p:nvPr/>
            </p:nvSpPr>
            <p:spPr bwMode="auto">
              <a:xfrm>
                <a:off x="5268913" y="4386224"/>
                <a:ext cx="498475" cy="231775"/>
              </a:xfrm>
              <a:custGeom>
                <a:avLst/>
                <a:gdLst>
                  <a:gd name="T0" fmla="*/ 36 w 314"/>
                  <a:gd name="T1" fmla="*/ 0 h 146"/>
                  <a:gd name="T2" fmla="*/ 262 w 314"/>
                  <a:gd name="T3" fmla="*/ 1 h 146"/>
                  <a:gd name="T4" fmla="*/ 314 w 314"/>
                  <a:gd name="T5" fmla="*/ 145 h 146"/>
                  <a:gd name="T6" fmla="*/ 0 w 314"/>
                  <a:gd name="T7" fmla="*/ 146 h 146"/>
                  <a:gd name="T8" fmla="*/ 36 w 314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146">
                    <a:moveTo>
                      <a:pt x="36" y="0"/>
                    </a:moveTo>
                    <a:lnTo>
                      <a:pt x="262" y="1"/>
                    </a:lnTo>
                    <a:lnTo>
                      <a:pt x="314" y="145"/>
                    </a:lnTo>
                    <a:lnTo>
                      <a:pt x="0" y="14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9" name="í$ḷíḓê"/>
              <p:cNvSpPr/>
              <p:nvPr/>
            </p:nvSpPr>
            <p:spPr bwMode="auto">
              <a:xfrm>
                <a:off x="5224463" y="4432262"/>
                <a:ext cx="188913" cy="122238"/>
              </a:xfrm>
              <a:custGeom>
                <a:avLst/>
                <a:gdLst>
                  <a:gd name="T0" fmla="*/ 66 w 73"/>
                  <a:gd name="T1" fmla="*/ 1 h 47"/>
                  <a:gd name="T2" fmla="*/ 2 w 73"/>
                  <a:gd name="T3" fmla="*/ 42 h 47"/>
                  <a:gd name="T4" fmla="*/ 1 w 73"/>
                  <a:gd name="T5" fmla="*/ 45 h 47"/>
                  <a:gd name="T6" fmla="*/ 1 w 73"/>
                  <a:gd name="T7" fmla="*/ 45 h 47"/>
                  <a:gd name="T8" fmla="*/ 5 w 73"/>
                  <a:gd name="T9" fmla="*/ 46 h 47"/>
                  <a:gd name="T10" fmla="*/ 69 w 73"/>
                  <a:gd name="T11" fmla="*/ 6 h 47"/>
                  <a:gd name="T12" fmla="*/ 73 w 73"/>
                  <a:gd name="T13" fmla="*/ 0 h 47"/>
                  <a:gd name="T14" fmla="*/ 66 w 73"/>
                  <a:gd name="T15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47">
                    <a:moveTo>
                      <a:pt x="66" y="1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0" y="42"/>
                      <a:pt x="0" y="44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2" y="47"/>
                      <a:pt x="3" y="47"/>
                      <a:pt x="5" y="46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0" name="ïšlîḋe"/>
              <p:cNvSpPr/>
              <p:nvPr/>
            </p:nvSpPr>
            <p:spPr bwMode="auto">
              <a:xfrm>
                <a:off x="7337426" y="4448137"/>
                <a:ext cx="188913" cy="120650"/>
              </a:xfrm>
              <a:custGeom>
                <a:avLst/>
                <a:gdLst>
                  <a:gd name="T0" fmla="*/ 8 w 73"/>
                  <a:gd name="T1" fmla="*/ 1 h 47"/>
                  <a:gd name="T2" fmla="*/ 71 w 73"/>
                  <a:gd name="T3" fmla="*/ 41 h 47"/>
                  <a:gd name="T4" fmla="*/ 72 w 73"/>
                  <a:gd name="T5" fmla="*/ 45 h 47"/>
                  <a:gd name="T6" fmla="*/ 72 w 73"/>
                  <a:gd name="T7" fmla="*/ 45 h 47"/>
                  <a:gd name="T8" fmla="*/ 69 w 73"/>
                  <a:gd name="T9" fmla="*/ 46 h 47"/>
                  <a:gd name="T10" fmla="*/ 5 w 73"/>
                  <a:gd name="T11" fmla="*/ 6 h 47"/>
                  <a:gd name="T12" fmla="*/ 0 w 73"/>
                  <a:gd name="T13" fmla="*/ 0 h 47"/>
                  <a:gd name="T14" fmla="*/ 8 w 73"/>
                  <a:gd name="T15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47">
                    <a:moveTo>
                      <a:pt x="8" y="1"/>
                    </a:moveTo>
                    <a:cubicBezTo>
                      <a:pt x="71" y="41"/>
                      <a:pt x="71" y="41"/>
                      <a:pt x="71" y="41"/>
                    </a:cubicBezTo>
                    <a:cubicBezTo>
                      <a:pt x="73" y="42"/>
                      <a:pt x="73" y="44"/>
                      <a:pt x="72" y="45"/>
                    </a:cubicBezTo>
                    <a:cubicBezTo>
                      <a:pt x="72" y="45"/>
                      <a:pt x="72" y="45"/>
                      <a:pt x="72" y="45"/>
                    </a:cubicBezTo>
                    <a:cubicBezTo>
                      <a:pt x="72" y="46"/>
                      <a:pt x="70" y="47"/>
                      <a:pt x="69" y="4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1" name="iṩḻiḍe"/>
              <p:cNvSpPr/>
              <p:nvPr/>
            </p:nvSpPr>
            <p:spPr bwMode="auto">
              <a:xfrm>
                <a:off x="6853238" y="1965287"/>
                <a:ext cx="1476375" cy="1370013"/>
              </a:xfrm>
              <a:custGeom>
                <a:avLst/>
                <a:gdLst>
                  <a:gd name="T0" fmla="*/ 285 w 571"/>
                  <a:gd name="T1" fmla="*/ 0 h 529"/>
                  <a:gd name="T2" fmla="*/ 0 w 571"/>
                  <a:gd name="T3" fmla="*/ 212 h 529"/>
                  <a:gd name="T4" fmla="*/ 184 w 571"/>
                  <a:gd name="T5" fmla="*/ 411 h 529"/>
                  <a:gd name="T6" fmla="*/ 152 w 571"/>
                  <a:gd name="T7" fmla="*/ 529 h 529"/>
                  <a:gd name="T8" fmla="*/ 248 w 571"/>
                  <a:gd name="T9" fmla="*/ 423 h 529"/>
                  <a:gd name="T10" fmla="*/ 285 w 571"/>
                  <a:gd name="T11" fmla="*/ 424 h 529"/>
                  <a:gd name="T12" fmla="*/ 571 w 571"/>
                  <a:gd name="T13" fmla="*/ 212 h 529"/>
                  <a:gd name="T14" fmla="*/ 285 w 571"/>
                  <a:gd name="T15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1" h="529">
                    <a:moveTo>
                      <a:pt x="285" y="0"/>
                    </a:moveTo>
                    <a:cubicBezTo>
                      <a:pt x="128" y="0"/>
                      <a:pt x="0" y="95"/>
                      <a:pt x="0" y="212"/>
                    </a:cubicBezTo>
                    <a:cubicBezTo>
                      <a:pt x="0" y="303"/>
                      <a:pt x="77" y="380"/>
                      <a:pt x="184" y="411"/>
                    </a:cubicBezTo>
                    <a:cubicBezTo>
                      <a:pt x="152" y="529"/>
                      <a:pt x="152" y="529"/>
                      <a:pt x="152" y="529"/>
                    </a:cubicBezTo>
                    <a:cubicBezTo>
                      <a:pt x="248" y="423"/>
                      <a:pt x="248" y="423"/>
                      <a:pt x="248" y="423"/>
                    </a:cubicBezTo>
                    <a:cubicBezTo>
                      <a:pt x="260" y="424"/>
                      <a:pt x="273" y="424"/>
                      <a:pt x="285" y="424"/>
                    </a:cubicBezTo>
                    <a:cubicBezTo>
                      <a:pt x="443" y="424"/>
                      <a:pt x="571" y="329"/>
                      <a:pt x="571" y="212"/>
                    </a:cubicBezTo>
                    <a:cubicBezTo>
                      <a:pt x="571" y="95"/>
                      <a:pt x="443" y="0"/>
                      <a:pt x="285" y="0"/>
                    </a:cubicBezTo>
                    <a:close/>
                  </a:path>
                </a:pathLst>
              </a:custGeom>
              <a:solidFill>
                <a:srgbClr val="E6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2" name="íṡļïďé"/>
              <p:cNvSpPr/>
              <p:nvPr/>
            </p:nvSpPr>
            <p:spPr bwMode="auto">
              <a:xfrm>
                <a:off x="6827838" y="1943062"/>
                <a:ext cx="1525588" cy="1420813"/>
              </a:xfrm>
              <a:custGeom>
                <a:avLst/>
                <a:gdLst>
                  <a:gd name="T0" fmla="*/ 295 w 590"/>
                  <a:gd name="T1" fmla="*/ 424 h 549"/>
                  <a:gd name="T2" fmla="*/ 491 w 590"/>
                  <a:gd name="T3" fmla="*/ 363 h 549"/>
                  <a:gd name="T4" fmla="*/ 571 w 590"/>
                  <a:gd name="T5" fmla="*/ 221 h 549"/>
                  <a:gd name="T6" fmla="*/ 491 w 590"/>
                  <a:gd name="T7" fmla="*/ 79 h 549"/>
                  <a:gd name="T8" fmla="*/ 295 w 590"/>
                  <a:gd name="T9" fmla="*/ 19 h 549"/>
                  <a:gd name="T10" fmla="*/ 295 w 590"/>
                  <a:gd name="T11" fmla="*/ 0 h 549"/>
                  <a:gd name="T12" fmla="*/ 503 w 590"/>
                  <a:gd name="T13" fmla="*/ 64 h 549"/>
                  <a:gd name="T14" fmla="*/ 590 w 590"/>
                  <a:gd name="T15" fmla="*/ 221 h 549"/>
                  <a:gd name="T16" fmla="*/ 503 w 590"/>
                  <a:gd name="T17" fmla="*/ 379 h 549"/>
                  <a:gd name="T18" fmla="*/ 295 w 590"/>
                  <a:gd name="T19" fmla="*/ 443 h 549"/>
                  <a:gd name="T20" fmla="*/ 295 w 590"/>
                  <a:gd name="T21" fmla="*/ 424 h 549"/>
                  <a:gd name="T22" fmla="*/ 295 w 590"/>
                  <a:gd name="T23" fmla="*/ 19 h 549"/>
                  <a:gd name="T24" fmla="*/ 99 w 590"/>
                  <a:gd name="T25" fmla="*/ 79 h 549"/>
                  <a:gd name="T26" fmla="*/ 20 w 590"/>
                  <a:gd name="T27" fmla="*/ 221 h 549"/>
                  <a:gd name="T28" fmla="*/ 67 w 590"/>
                  <a:gd name="T29" fmla="*/ 335 h 549"/>
                  <a:gd name="T30" fmla="*/ 197 w 590"/>
                  <a:gd name="T31" fmla="*/ 410 h 549"/>
                  <a:gd name="T32" fmla="*/ 204 w 590"/>
                  <a:gd name="T33" fmla="*/ 422 h 549"/>
                  <a:gd name="T34" fmla="*/ 204 w 590"/>
                  <a:gd name="T35" fmla="*/ 423 h 549"/>
                  <a:gd name="T36" fmla="*/ 182 w 590"/>
                  <a:gd name="T37" fmla="*/ 501 h 549"/>
                  <a:gd name="T38" fmla="*/ 250 w 590"/>
                  <a:gd name="T39" fmla="*/ 425 h 549"/>
                  <a:gd name="T40" fmla="*/ 259 w 590"/>
                  <a:gd name="T41" fmla="*/ 422 h 549"/>
                  <a:gd name="T42" fmla="*/ 277 w 590"/>
                  <a:gd name="T43" fmla="*/ 423 h 549"/>
                  <a:gd name="T44" fmla="*/ 295 w 590"/>
                  <a:gd name="T45" fmla="*/ 424 h 549"/>
                  <a:gd name="T46" fmla="*/ 295 w 590"/>
                  <a:gd name="T47" fmla="*/ 443 h 549"/>
                  <a:gd name="T48" fmla="*/ 276 w 590"/>
                  <a:gd name="T49" fmla="*/ 443 h 549"/>
                  <a:gd name="T50" fmla="*/ 262 w 590"/>
                  <a:gd name="T51" fmla="*/ 442 h 549"/>
                  <a:gd name="T52" fmla="*/ 169 w 590"/>
                  <a:gd name="T53" fmla="*/ 545 h 549"/>
                  <a:gd name="T54" fmla="*/ 169 w 590"/>
                  <a:gd name="T55" fmla="*/ 545 h 549"/>
                  <a:gd name="T56" fmla="*/ 159 w 590"/>
                  <a:gd name="T57" fmla="*/ 548 h 549"/>
                  <a:gd name="T58" fmla="*/ 152 w 590"/>
                  <a:gd name="T59" fmla="*/ 536 h 549"/>
                  <a:gd name="T60" fmla="*/ 183 w 590"/>
                  <a:gd name="T61" fmla="*/ 426 h 549"/>
                  <a:gd name="T62" fmla="*/ 53 w 590"/>
                  <a:gd name="T63" fmla="*/ 348 h 549"/>
                  <a:gd name="T64" fmla="*/ 0 w 590"/>
                  <a:gd name="T65" fmla="*/ 221 h 549"/>
                  <a:gd name="T66" fmla="*/ 88 w 590"/>
                  <a:gd name="T67" fmla="*/ 64 h 549"/>
                  <a:gd name="T68" fmla="*/ 295 w 590"/>
                  <a:gd name="T69" fmla="*/ 0 h 549"/>
                  <a:gd name="T70" fmla="*/ 295 w 590"/>
                  <a:gd name="T71" fmla="*/ 19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0" h="549">
                    <a:moveTo>
                      <a:pt x="295" y="424"/>
                    </a:moveTo>
                    <a:cubicBezTo>
                      <a:pt x="372" y="424"/>
                      <a:pt x="441" y="401"/>
                      <a:pt x="491" y="363"/>
                    </a:cubicBezTo>
                    <a:cubicBezTo>
                      <a:pt x="541" y="327"/>
                      <a:pt x="571" y="277"/>
                      <a:pt x="571" y="221"/>
                    </a:cubicBezTo>
                    <a:cubicBezTo>
                      <a:pt x="571" y="166"/>
                      <a:pt x="541" y="116"/>
                      <a:pt x="491" y="79"/>
                    </a:cubicBezTo>
                    <a:cubicBezTo>
                      <a:pt x="441" y="42"/>
                      <a:pt x="372" y="19"/>
                      <a:pt x="295" y="19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376" y="0"/>
                      <a:pt x="450" y="24"/>
                      <a:pt x="503" y="64"/>
                    </a:cubicBezTo>
                    <a:cubicBezTo>
                      <a:pt x="557" y="104"/>
                      <a:pt x="590" y="160"/>
                      <a:pt x="590" y="221"/>
                    </a:cubicBezTo>
                    <a:cubicBezTo>
                      <a:pt x="590" y="283"/>
                      <a:pt x="557" y="339"/>
                      <a:pt x="503" y="379"/>
                    </a:cubicBezTo>
                    <a:cubicBezTo>
                      <a:pt x="450" y="419"/>
                      <a:pt x="376" y="443"/>
                      <a:pt x="295" y="443"/>
                    </a:cubicBezTo>
                    <a:lnTo>
                      <a:pt x="295" y="424"/>
                    </a:lnTo>
                    <a:close/>
                    <a:moveTo>
                      <a:pt x="295" y="19"/>
                    </a:moveTo>
                    <a:cubicBezTo>
                      <a:pt x="219" y="19"/>
                      <a:pt x="149" y="42"/>
                      <a:pt x="99" y="79"/>
                    </a:cubicBezTo>
                    <a:cubicBezTo>
                      <a:pt x="50" y="116"/>
                      <a:pt x="20" y="166"/>
                      <a:pt x="20" y="221"/>
                    </a:cubicBezTo>
                    <a:cubicBezTo>
                      <a:pt x="20" y="263"/>
                      <a:pt x="37" y="303"/>
                      <a:pt x="67" y="335"/>
                    </a:cubicBezTo>
                    <a:cubicBezTo>
                      <a:pt x="99" y="369"/>
                      <a:pt x="144" y="396"/>
                      <a:pt x="197" y="410"/>
                    </a:cubicBezTo>
                    <a:cubicBezTo>
                      <a:pt x="202" y="412"/>
                      <a:pt x="205" y="417"/>
                      <a:pt x="204" y="422"/>
                    </a:cubicBezTo>
                    <a:cubicBezTo>
                      <a:pt x="204" y="423"/>
                      <a:pt x="204" y="423"/>
                      <a:pt x="204" y="423"/>
                    </a:cubicBezTo>
                    <a:cubicBezTo>
                      <a:pt x="182" y="501"/>
                      <a:pt x="182" y="501"/>
                      <a:pt x="182" y="501"/>
                    </a:cubicBezTo>
                    <a:cubicBezTo>
                      <a:pt x="250" y="425"/>
                      <a:pt x="250" y="425"/>
                      <a:pt x="250" y="425"/>
                    </a:cubicBezTo>
                    <a:cubicBezTo>
                      <a:pt x="253" y="423"/>
                      <a:pt x="256" y="421"/>
                      <a:pt x="259" y="422"/>
                    </a:cubicBezTo>
                    <a:cubicBezTo>
                      <a:pt x="265" y="423"/>
                      <a:pt x="271" y="423"/>
                      <a:pt x="277" y="423"/>
                    </a:cubicBezTo>
                    <a:cubicBezTo>
                      <a:pt x="283" y="424"/>
                      <a:pt x="289" y="424"/>
                      <a:pt x="295" y="424"/>
                    </a:cubicBezTo>
                    <a:cubicBezTo>
                      <a:pt x="295" y="443"/>
                      <a:pt x="295" y="443"/>
                      <a:pt x="295" y="443"/>
                    </a:cubicBezTo>
                    <a:cubicBezTo>
                      <a:pt x="289" y="443"/>
                      <a:pt x="283" y="443"/>
                      <a:pt x="276" y="443"/>
                    </a:cubicBezTo>
                    <a:cubicBezTo>
                      <a:pt x="271" y="442"/>
                      <a:pt x="266" y="442"/>
                      <a:pt x="262" y="442"/>
                    </a:cubicBezTo>
                    <a:cubicBezTo>
                      <a:pt x="169" y="545"/>
                      <a:pt x="169" y="545"/>
                      <a:pt x="169" y="545"/>
                    </a:cubicBezTo>
                    <a:cubicBezTo>
                      <a:pt x="169" y="545"/>
                      <a:pt x="169" y="545"/>
                      <a:pt x="169" y="545"/>
                    </a:cubicBezTo>
                    <a:cubicBezTo>
                      <a:pt x="167" y="547"/>
                      <a:pt x="163" y="549"/>
                      <a:pt x="159" y="548"/>
                    </a:cubicBezTo>
                    <a:cubicBezTo>
                      <a:pt x="154" y="546"/>
                      <a:pt x="151" y="541"/>
                      <a:pt x="152" y="536"/>
                    </a:cubicBezTo>
                    <a:cubicBezTo>
                      <a:pt x="183" y="426"/>
                      <a:pt x="183" y="426"/>
                      <a:pt x="183" y="426"/>
                    </a:cubicBezTo>
                    <a:cubicBezTo>
                      <a:pt x="130" y="410"/>
                      <a:pt x="85" y="383"/>
                      <a:pt x="53" y="348"/>
                    </a:cubicBezTo>
                    <a:cubicBezTo>
                      <a:pt x="20" y="312"/>
                      <a:pt x="0" y="269"/>
                      <a:pt x="0" y="221"/>
                    </a:cubicBezTo>
                    <a:cubicBezTo>
                      <a:pt x="0" y="160"/>
                      <a:pt x="34" y="104"/>
                      <a:pt x="88" y="64"/>
                    </a:cubicBezTo>
                    <a:cubicBezTo>
                      <a:pt x="141" y="24"/>
                      <a:pt x="214" y="0"/>
                      <a:pt x="295" y="0"/>
                    </a:cubicBezTo>
                    <a:lnTo>
                      <a:pt x="295" y="19"/>
                    </a:ln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3" name="ï$ľiḑê"/>
              <p:cNvSpPr/>
              <p:nvPr/>
            </p:nvSpPr>
            <p:spPr bwMode="auto">
              <a:xfrm>
                <a:off x="7158038" y="2265324"/>
                <a:ext cx="846138" cy="52388"/>
              </a:xfrm>
              <a:custGeom>
                <a:avLst/>
                <a:gdLst>
                  <a:gd name="T0" fmla="*/ 10 w 327"/>
                  <a:gd name="T1" fmla="*/ 20 h 20"/>
                  <a:gd name="T2" fmla="*/ 0 w 327"/>
                  <a:gd name="T3" fmla="*/ 10 h 20"/>
                  <a:gd name="T4" fmla="*/ 10 w 327"/>
                  <a:gd name="T5" fmla="*/ 0 h 20"/>
                  <a:gd name="T6" fmla="*/ 317 w 327"/>
                  <a:gd name="T7" fmla="*/ 0 h 20"/>
                  <a:gd name="T8" fmla="*/ 327 w 327"/>
                  <a:gd name="T9" fmla="*/ 10 h 20"/>
                  <a:gd name="T10" fmla="*/ 317 w 327"/>
                  <a:gd name="T11" fmla="*/ 20 h 20"/>
                  <a:gd name="T12" fmla="*/ 10 w 32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0">
                    <a:moveTo>
                      <a:pt x="10" y="20"/>
                    </a:move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4"/>
                      <a:pt x="327" y="10"/>
                    </a:cubicBezTo>
                    <a:cubicBezTo>
                      <a:pt x="327" y="15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4" name="ï$ḷïḓè"/>
              <p:cNvSpPr/>
              <p:nvPr/>
            </p:nvSpPr>
            <p:spPr bwMode="auto">
              <a:xfrm>
                <a:off x="7158038" y="2416137"/>
                <a:ext cx="846138" cy="52388"/>
              </a:xfrm>
              <a:custGeom>
                <a:avLst/>
                <a:gdLst>
                  <a:gd name="T0" fmla="*/ 10 w 327"/>
                  <a:gd name="T1" fmla="*/ 20 h 20"/>
                  <a:gd name="T2" fmla="*/ 0 w 327"/>
                  <a:gd name="T3" fmla="*/ 10 h 20"/>
                  <a:gd name="T4" fmla="*/ 10 w 327"/>
                  <a:gd name="T5" fmla="*/ 0 h 20"/>
                  <a:gd name="T6" fmla="*/ 317 w 327"/>
                  <a:gd name="T7" fmla="*/ 0 h 20"/>
                  <a:gd name="T8" fmla="*/ 327 w 327"/>
                  <a:gd name="T9" fmla="*/ 10 h 20"/>
                  <a:gd name="T10" fmla="*/ 317 w 327"/>
                  <a:gd name="T11" fmla="*/ 20 h 20"/>
                  <a:gd name="T12" fmla="*/ 10 w 32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0">
                    <a:moveTo>
                      <a:pt x="10" y="20"/>
                    </a:moveTo>
                    <a:cubicBezTo>
                      <a:pt x="5" y="20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5"/>
                      <a:pt x="327" y="10"/>
                    </a:cubicBezTo>
                    <a:cubicBezTo>
                      <a:pt x="327" y="15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5" name="îṣḷïḓé"/>
              <p:cNvSpPr/>
              <p:nvPr/>
            </p:nvSpPr>
            <p:spPr bwMode="auto">
              <a:xfrm>
                <a:off x="7158038" y="2566949"/>
                <a:ext cx="846138" cy="50800"/>
              </a:xfrm>
              <a:custGeom>
                <a:avLst/>
                <a:gdLst>
                  <a:gd name="T0" fmla="*/ 10 w 327"/>
                  <a:gd name="T1" fmla="*/ 20 h 20"/>
                  <a:gd name="T2" fmla="*/ 0 w 327"/>
                  <a:gd name="T3" fmla="*/ 10 h 20"/>
                  <a:gd name="T4" fmla="*/ 10 w 327"/>
                  <a:gd name="T5" fmla="*/ 0 h 20"/>
                  <a:gd name="T6" fmla="*/ 317 w 327"/>
                  <a:gd name="T7" fmla="*/ 0 h 20"/>
                  <a:gd name="T8" fmla="*/ 327 w 327"/>
                  <a:gd name="T9" fmla="*/ 10 h 20"/>
                  <a:gd name="T10" fmla="*/ 317 w 327"/>
                  <a:gd name="T11" fmla="*/ 20 h 20"/>
                  <a:gd name="T12" fmla="*/ 10 w 32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0">
                    <a:moveTo>
                      <a:pt x="10" y="20"/>
                    </a:moveTo>
                    <a:cubicBezTo>
                      <a:pt x="5" y="20"/>
                      <a:pt x="0" y="16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5"/>
                      <a:pt x="327" y="10"/>
                    </a:cubicBezTo>
                    <a:cubicBezTo>
                      <a:pt x="327" y="16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6" name="íśľîdê"/>
              <p:cNvSpPr/>
              <p:nvPr/>
            </p:nvSpPr>
            <p:spPr bwMode="auto">
              <a:xfrm>
                <a:off x="7158038" y="2719349"/>
                <a:ext cx="846138" cy="49213"/>
              </a:xfrm>
              <a:custGeom>
                <a:avLst/>
                <a:gdLst>
                  <a:gd name="T0" fmla="*/ 10 w 327"/>
                  <a:gd name="T1" fmla="*/ 19 h 19"/>
                  <a:gd name="T2" fmla="*/ 0 w 327"/>
                  <a:gd name="T3" fmla="*/ 9 h 19"/>
                  <a:gd name="T4" fmla="*/ 10 w 327"/>
                  <a:gd name="T5" fmla="*/ 0 h 19"/>
                  <a:gd name="T6" fmla="*/ 317 w 327"/>
                  <a:gd name="T7" fmla="*/ 0 h 19"/>
                  <a:gd name="T8" fmla="*/ 327 w 327"/>
                  <a:gd name="T9" fmla="*/ 9 h 19"/>
                  <a:gd name="T10" fmla="*/ 317 w 327"/>
                  <a:gd name="T11" fmla="*/ 19 h 19"/>
                  <a:gd name="T12" fmla="*/ 10 w 327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19">
                    <a:moveTo>
                      <a:pt x="10" y="19"/>
                    </a:move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4"/>
                      <a:pt x="327" y="9"/>
                    </a:cubicBezTo>
                    <a:cubicBezTo>
                      <a:pt x="327" y="15"/>
                      <a:pt x="322" y="19"/>
                      <a:pt x="317" y="19"/>
                    </a:cubicBez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3" name="ïṥliḍè"/>
            <p:cNvSpPr txBox="1"/>
            <p:nvPr/>
          </p:nvSpPr>
          <p:spPr>
            <a:xfrm>
              <a:off x="2285482" y="4495257"/>
              <a:ext cx="776696" cy="28973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重点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îšḷîḍè"/>
            <p:cNvGrpSpPr/>
            <p:nvPr/>
          </p:nvGrpSpPr>
          <p:grpSpPr>
            <a:xfrm>
              <a:off x="5391151" y="3058776"/>
              <a:ext cx="2801226" cy="1320933"/>
              <a:chOff x="669925" y="2918068"/>
              <a:chExt cx="2686049" cy="1320933"/>
            </a:xfrm>
          </p:grpSpPr>
          <p:sp>
            <p:nvSpPr>
              <p:cNvPr id="20" name="ísḷîḑé"/>
              <p:cNvSpPr/>
              <p:nvPr/>
            </p:nvSpPr>
            <p:spPr bwMode="auto">
              <a:xfrm>
                <a:off x="669928" y="2918068"/>
                <a:ext cx="1043685" cy="36348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fontScale="92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</a:rPr>
                  <a:t>重点一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iṡļïḍé"/>
              <p:cNvSpPr/>
              <p:nvPr/>
            </p:nvSpPr>
            <p:spPr>
              <a:xfrm>
                <a:off x="669925" y="3320821"/>
                <a:ext cx="2686049" cy="91818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局部变量与全局变量</a:t>
                </a:r>
                <a:endParaRPr lang="en-US" altLang="zh-CN" sz="900" dirty="0"/>
              </a:p>
            </p:txBody>
          </p:sp>
        </p:grpSp>
        <p:grpSp>
          <p:nvGrpSpPr>
            <p:cNvPr id="9" name="iŝļiḋe"/>
            <p:cNvGrpSpPr/>
            <p:nvPr/>
          </p:nvGrpSpPr>
          <p:grpSpPr>
            <a:xfrm>
              <a:off x="5391150" y="4721134"/>
              <a:ext cx="5691389" cy="1320933"/>
              <a:chOff x="669924" y="2918068"/>
              <a:chExt cx="5457378" cy="1320933"/>
            </a:xfrm>
          </p:grpSpPr>
          <p:sp>
            <p:nvSpPr>
              <p:cNvPr id="18" name="iS1îḋé"/>
              <p:cNvSpPr/>
              <p:nvPr/>
            </p:nvSpPr>
            <p:spPr bwMode="auto">
              <a:xfrm>
                <a:off x="669928" y="2918068"/>
                <a:ext cx="1043685" cy="36348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fontScale="92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</a:rPr>
                  <a:t>重点三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iṩlïde"/>
              <p:cNvSpPr/>
              <p:nvPr/>
            </p:nvSpPr>
            <p:spPr>
              <a:xfrm>
                <a:off x="669924" y="3320821"/>
                <a:ext cx="5457378" cy="91818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递归函数</a:t>
                </a:r>
                <a:endParaRPr lang="zh-CN" altLang="en-US" sz="900" dirty="0"/>
              </a:p>
            </p:txBody>
          </p:sp>
        </p:grpSp>
        <p:grpSp>
          <p:nvGrpSpPr>
            <p:cNvPr id="10" name="ï$lîḓe"/>
            <p:cNvGrpSpPr/>
            <p:nvPr/>
          </p:nvGrpSpPr>
          <p:grpSpPr>
            <a:xfrm>
              <a:off x="8457422" y="3058039"/>
              <a:ext cx="2801226" cy="1320933"/>
              <a:chOff x="669925" y="2918068"/>
              <a:chExt cx="2686049" cy="1320933"/>
            </a:xfrm>
          </p:grpSpPr>
          <p:sp>
            <p:nvSpPr>
              <p:cNvPr id="16" name="ïṥ1íḑe"/>
              <p:cNvSpPr/>
              <p:nvPr/>
            </p:nvSpPr>
            <p:spPr bwMode="auto">
              <a:xfrm>
                <a:off x="669928" y="2918068"/>
                <a:ext cx="1043685" cy="36348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fontScale="92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</a:rPr>
                  <a:t>重点二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ísļíḍê"/>
              <p:cNvSpPr/>
              <p:nvPr/>
            </p:nvSpPr>
            <p:spPr>
              <a:xfrm>
                <a:off x="669925" y="3320821"/>
                <a:ext cx="2686049" cy="91818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匿名函数</a:t>
                </a:r>
                <a:endParaRPr lang="zh-CN" altLang="en-US" sz="900" dirty="0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5403648" y="4561465"/>
              <a:ext cx="5832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256240" y="3232425"/>
              <a:ext cx="0" cy="13410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îsḷîḓè"/>
          <p:cNvSpPr txBox="1"/>
          <p:nvPr/>
        </p:nvSpPr>
        <p:spPr>
          <a:xfrm>
            <a:off x="5253390" y="1360439"/>
            <a:ext cx="6129337" cy="82483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b="1" dirty="0"/>
              <a:t>通过学习，我们需要掌握如下重点内容：</a:t>
            </a:r>
            <a:endParaRPr lang="en-US" altLang="zh-CN" sz="17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27006" y="3021013"/>
            <a:ext cx="2698176" cy="679450"/>
            <a:chOff x="3939797" y="3409950"/>
            <a:chExt cx="2699327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39797" y="3409950"/>
              <a:ext cx="269932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函数的基本类型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43506" y="751773"/>
            <a:ext cx="3312876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/>
              <a:t>函数的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种基本类型</a:t>
            </a:r>
            <a:endParaRPr lang="zh-CN" altLang="en-US" sz="2400" b="1" dirty="0"/>
          </a:p>
        </p:txBody>
      </p:sp>
      <p:sp>
        <p:nvSpPr>
          <p:cNvPr id="18" name="矩形 3"/>
          <p:cNvSpPr/>
          <p:nvPr/>
        </p:nvSpPr>
        <p:spPr>
          <a:xfrm>
            <a:off x="9148602" y="228553"/>
            <a:ext cx="2698176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函数的基本类型</a:t>
            </a:r>
            <a:endParaRPr lang="zh-CN" altLang="en-US" sz="28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9524" y="1570831"/>
            <a:ext cx="5154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无参数，无返回值，一般用于提示信息打印。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无参数，有返回值，多用在数据采集中，比如获取系统信息。 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有参数，无返回值，多用在设置某些不需要返回值的参数设置。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有参数，有返回值，一般是计算型的，需要参数，最终也要返回结果。 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230489" y="1172275"/>
            <a:ext cx="4161183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无参数，无返回值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770088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myprint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():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en-US" altLang="zh-CN" kern="0" dirty="0">
                <a:solidFill>
                  <a:srgbClr val="3300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AA111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"-" </a:t>
            </a:r>
            <a:r>
              <a:rPr lang="en-US" altLang="zh-CN" kern="0" dirty="0">
                <a:solidFill>
                  <a:srgbClr val="981A1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en-US" altLang="zh-CN" kern="0" dirty="0">
                <a:solidFill>
                  <a:srgbClr val="116644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​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无参数，有返回值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770088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mycpu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():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en-US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lang="en-US" altLang="zh-CN" kern="0" dirty="0" err="1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信息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en-US" altLang="zh-CN" kern="0" dirty="0">
                <a:solidFill>
                  <a:srgbClr val="770088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​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有参数，无返回值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770088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3300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en-US" altLang="zh-CN" kern="0" dirty="0">
                <a:solidFill>
                  <a:srgbClr val="770088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pass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​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kern="0" dirty="0">
                <a:solidFill>
                  <a:srgbClr val="AA55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有参数，有返回值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770088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en-US" altLang="zh-CN" kern="0" dirty="0">
                <a:solidFill>
                  <a:srgbClr val="981A1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b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bf5c8328-9355-4d9d-8e4c-ac5489ccdddf"/>
</p:tagLst>
</file>

<file path=ppt/tags/tag2.xml><?xml version="1.0" encoding="utf-8"?>
<p:tagLst xmlns:p="http://schemas.openxmlformats.org/presentationml/2006/main">
  <p:tag name="ISLIDE.DIAGRAM" val="3f13f3ba-165c-4565-9dd0-653297e2732a"/>
</p:tagLst>
</file>

<file path=ppt/tags/tag3.xml><?xml version="1.0" encoding="utf-8"?>
<p:tagLst xmlns:p="http://schemas.openxmlformats.org/presentationml/2006/main">
  <p:tag name="ISLIDE.DIAGRAM" val="f64af230-1a95-47dc-865f-dff47f87088d"/>
</p:tagLst>
</file>

<file path=ppt/tags/tag4.xml><?xml version="1.0" encoding="utf-8"?>
<p:tagLst xmlns:p="http://schemas.openxmlformats.org/presentationml/2006/main">
  <p:tag name="ISLIDE.DIAGRAM" val="f1c07e5e-5d97-40db-8557-736ec157c5b4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8CD7"/>
    </a:accent1>
    <a:accent2>
      <a:srgbClr val="69747E"/>
    </a:accent2>
    <a:accent3>
      <a:srgbClr val="F53D41"/>
    </a:accent3>
    <a:accent4>
      <a:srgbClr val="414B56"/>
    </a:accent4>
    <a:accent5>
      <a:srgbClr val="DB0A0F"/>
    </a:accent5>
    <a:accent6>
      <a:srgbClr val="31353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8CD7"/>
    </a:accent1>
    <a:accent2>
      <a:srgbClr val="69747E"/>
    </a:accent2>
    <a:accent3>
      <a:srgbClr val="F53D41"/>
    </a:accent3>
    <a:accent4>
      <a:srgbClr val="414B56"/>
    </a:accent4>
    <a:accent5>
      <a:srgbClr val="DB0A0F"/>
    </a:accent5>
    <a:accent6>
      <a:srgbClr val="31353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演示</Application>
  <PresentationFormat>宽屏</PresentationFormat>
  <Paragraphs>244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等线 Light</vt:lpstr>
      <vt:lpstr>等线</vt:lpstr>
      <vt:lpstr>Consolas</vt:lpstr>
      <vt:lpstr>Lucida Sans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什么是递归函数？</vt:lpstr>
      <vt:lpstr>递归函数调用过程</vt:lpstr>
      <vt:lpstr>递归函数优缺点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吴老师</cp:lastModifiedBy>
  <cp:revision>224</cp:revision>
  <dcterms:created xsi:type="dcterms:W3CDTF">2018-05-08T08:41:00Z</dcterms:created>
  <dcterms:modified xsi:type="dcterms:W3CDTF">2020-03-21T03:24:58Z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