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52" r:id="rId3"/>
    <p:sldId id="450" r:id="rId4"/>
    <p:sldId id="289" r:id="rId5"/>
    <p:sldId id="454" r:id="rId6"/>
    <p:sldId id="447" r:id="rId7"/>
    <p:sldId id="446" r:id="rId8"/>
    <p:sldId id="456" r:id="rId9"/>
    <p:sldId id="458" r:id="rId10"/>
    <p:sldId id="459" r:id="rId11"/>
    <p:sldId id="460" r:id="rId12"/>
    <p:sldId id="520" r:id="rId13"/>
    <p:sldId id="46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56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468" r:id="rId38"/>
    <p:sldId id="543" r:id="rId39"/>
    <p:sldId id="536" r:id="rId40"/>
    <p:sldId id="537" r:id="rId41"/>
    <p:sldId id="538" r:id="rId42"/>
    <p:sldId id="539" r:id="rId43"/>
    <p:sldId id="540" r:id="rId44"/>
    <p:sldId id="541" r:id="rId45"/>
    <p:sldId id="542" r:id="rId46"/>
    <p:sldId id="472" r:id="rId47"/>
    <p:sldId id="473" r:id="rId48"/>
    <p:sldId id="544" r:id="rId49"/>
    <p:sldId id="545" r:id="rId50"/>
    <p:sldId id="546" r:id="rId51"/>
    <p:sldId id="547" r:id="rId52"/>
    <p:sldId id="549" r:id="rId53"/>
    <p:sldId id="548" r:id="rId54"/>
    <p:sldId id="550" r:id="rId55"/>
    <p:sldId id="551" r:id="rId56"/>
    <p:sldId id="552" r:id="rId57"/>
    <p:sldId id="554" r:id="rId58"/>
    <p:sldId id="555" r:id="rId59"/>
    <p:sldId id="443" r:id="rId60"/>
  </p:sldIdLst>
  <p:sldSz cx="12192000" cy="6858000"/>
  <p:notesSz cx="9144000" cy="6858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8103D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0"/>
  </p:normalViewPr>
  <p:slideViewPr>
    <p:cSldViewPr snapToGrid="0">
      <p:cViewPr>
        <p:scale>
          <a:sx n="100" d="100"/>
          <a:sy n="100" d="100"/>
        </p:scale>
        <p:origin x="13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-17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54674" y="126459"/>
            <a:ext cx="1433075" cy="415683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/>
          <a:lstStyle>
            <a:lvl1pPr algn="l">
              <a:defRPr sz="1200" baseline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代码请参照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</p:txBody>
      </p:sp>
    </p:spTree>
    <p:extLst>
      <p:ext uri="{BB962C8B-B14F-4D97-AF65-F5344CB8AC3E}">
        <p14:creationId xmlns:p14="http://schemas.microsoft.com/office/powerpoint/2010/main" val="42049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个模块标题-分支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3" y="520856"/>
            <a:ext cx="5792834" cy="5816287"/>
          </a:xfrm>
          <a:prstGeom prst="rect">
            <a:avLst/>
          </a:prstGeom>
        </p:spPr>
      </p:pic>
      <p:sp>
        <p:nvSpPr>
          <p:cNvPr id="15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38200" y="2652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rgbClr val="C8103D"/>
                </a:solidFill>
              </a:defRPr>
            </a:lvl1pPr>
          </a:lstStyle>
          <a:p>
            <a:r>
              <a:rPr lang="en-US" altLang="zh-CN" dirty="0"/>
              <a:t>XXXXXXXXXXXXXXXXXXX</a:t>
            </a:r>
            <a:endParaRPr lang="zh-CN" altLang="en-US" dirty="0"/>
          </a:p>
        </p:txBody>
      </p:sp>
      <p:sp>
        <p:nvSpPr>
          <p:cNvPr id="16" name="矩形 6"/>
          <p:cNvSpPr/>
          <p:nvPr userDrawn="1"/>
        </p:nvSpPr>
        <p:spPr>
          <a:xfrm>
            <a:off x="5762765" y="3654744"/>
            <a:ext cx="666468" cy="45719"/>
          </a:xfrm>
          <a:prstGeom prst="rect">
            <a:avLst/>
          </a:prstGeom>
          <a:solidFill>
            <a:srgbClr val="C8103D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居中对齐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文案--下方图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2507809" y="3438053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899409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280658"/>
            <a:ext cx="11504475" cy="1809659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图片--下方文案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3941376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4331681"/>
            <a:ext cx="11504475" cy="2006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图片占位符 2"/>
          <p:cNvSpPr>
            <a:spLocks noGrp="1"/>
          </p:cNvSpPr>
          <p:nvPr>
            <p:ph type="pic" idx="12"/>
          </p:nvPr>
        </p:nvSpPr>
        <p:spPr>
          <a:xfrm>
            <a:off x="2507809" y="771469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74" y="1201096"/>
            <a:ext cx="3718252" cy="44558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--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2" descr="iblrak00648723.jpg"/>
          <p:cNvPicPr>
            <a:picLocks noChangeAspect="1"/>
          </p:cNvPicPr>
          <p:nvPr userDrawn="1"/>
        </p:nvPicPr>
        <p:blipFill>
          <a:blip r:embed="rId3">
            <a:grayscl/>
          </a:blip>
          <a:srcRect t="4683"/>
          <a:stretch>
            <a:fillRect/>
          </a:stretch>
        </p:blipFill>
        <p:spPr>
          <a:xfrm>
            <a:off x="0" y="2000816"/>
            <a:ext cx="5408702" cy="3380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5735655" y="1266682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标题 1"/>
          <p:cNvSpPr txBox="1"/>
          <p:nvPr userDrawn="1"/>
        </p:nvSpPr>
        <p:spPr>
          <a:xfrm>
            <a:off x="1076770" y="2714406"/>
            <a:ext cx="3566091" cy="1917417"/>
          </a:xfrm>
          <a:prstGeom prst="rect">
            <a:avLst/>
          </a:prstGeom>
        </p:spPr>
        <p:txBody>
          <a:bodyPr vert="horz" wrap="square" lIns="102870" tIns="51435" rIns="102870" bIns="51435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dirty="0">
                <a:solidFill>
                  <a:srgbClr val="C8103D"/>
                </a:solidFill>
                <a:cs typeface="+mn-cs"/>
              </a:rPr>
              <a:t>目录</a:t>
            </a:r>
            <a:br>
              <a:rPr lang="zh-CN" altLang="en-US" sz="4400" dirty="0"/>
            </a:br>
            <a:r>
              <a:rPr lang="zh-CN" altLang="en-US" sz="4400" dirty="0"/>
              <a:t> </a:t>
            </a:r>
            <a:r>
              <a:rPr lang="en-US" altLang="zh-CN" sz="4400" b="0" dirty="0">
                <a:solidFill>
                  <a:srgbClr val="7F7F7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4400" b="0" dirty="0">
              <a:solidFill>
                <a:srgbClr val="7F7F7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02449" y="2000816"/>
            <a:ext cx="5124828" cy="3590502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3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双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6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67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9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73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53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1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3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7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grpSp>
        <p:nvGrpSpPr>
          <p:cNvPr id="58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文案--右侧图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6811477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图片--右侧文案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346511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0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左侧对齐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2431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课纲标题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C8103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703810" y="1958930"/>
            <a:ext cx="8782790" cy="2109931"/>
            <a:chOff x="1007871" y="2185987"/>
            <a:chExt cx="8785607" cy="2108923"/>
          </a:xfrm>
        </p:grpSpPr>
        <p:sp>
          <p:nvSpPr>
            <p:cNvPr id="6" name="TextBox 3"/>
            <p:cNvSpPr/>
            <p:nvPr/>
          </p:nvSpPr>
          <p:spPr>
            <a:xfrm>
              <a:off x="5309073" y="3525837"/>
              <a:ext cx="184790" cy="7690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endParaRPr lang="zh-CN" altLang="en-US" sz="4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1007871" y="2185987"/>
              <a:ext cx="8785607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88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内置函数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占位符 131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内置函数简介</a:t>
            </a:r>
          </a:p>
        </p:txBody>
      </p:sp>
      <p:grpSp>
        <p:nvGrpSpPr>
          <p:cNvPr id="135" name="b5b89f96-b689-47f5-84d0-0a8a1651292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4903" y="1862044"/>
            <a:ext cx="2873650" cy="2333626"/>
            <a:chOff x="3038475" y="936625"/>
            <a:chExt cx="6099176" cy="4953001"/>
          </a:xfrm>
        </p:grpSpPr>
        <p:sp>
          <p:nvSpPr>
            <p:cNvPr id="136" name="íŝḷíḍê"/>
            <p:cNvSpPr/>
            <p:nvPr/>
          </p:nvSpPr>
          <p:spPr bwMode="auto">
            <a:xfrm>
              <a:off x="7597775" y="4994275"/>
              <a:ext cx="392113" cy="46038"/>
            </a:xfrm>
            <a:custGeom>
              <a:avLst/>
              <a:gdLst>
                <a:gd name="T0" fmla="*/ 129 w 247"/>
                <a:gd name="T1" fmla="*/ 0 h 29"/>
                <a:gd name="T2" fmla="*/ 0 w 247"/>
                <a:gd name="T3" fmla="*/ 0 h 29"/>
                <a:gd name="T4" fmla="*/ 10 w 247"/>
                <a:gd name="T5" fmla="*/ 29 h 29"/>
                <a:gd name="T6" fmla="*/ 129 w 247"/>
                <a:gd name="T7" fmla="*/ 29 h 29"/>
                <a:gd name="T8" fmla="*/ 247 w 247"/>
                <a:gd name="T9" fmla="*/ 29 h 29"/>
                <a:gd name="T10" fmla="*/ 247 w 247"/>
                <a:gd name="T11" fmla="*/ 0 h 29"/>
                <a:gd name="T12" fmla="*/ 129 w 24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9">
                  <a:moveTo>
                    <a:pt x="129" y="0"/>
                  </a:moveTo>
                  <a:lnTo>
                    <a:pt x="0" y="0"/>
                  </a:lnTo>
                  <a:lnTo>
                    <a:pt x="10" y="29"/>
                  </a:lnTo>
                  <a:lnTo>
                    <a:pt x="129" y="29"/>
                  </a:lnTo>
                  <a:lnTo>
                    <a:pt x="247" y="29"/>
                  </a:lnTo>
                  <a:lnTo>
                    <a:pt x="247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ļîďè"/>
            <p:cNvSpPr/>
            <p:nvPr/>
          </p:nvSpPr>
          <p:spPr bwMode="auto">
            <a:xfrm>
              <a:off x="7597775" y="2760663"/>
              <a:ext cx="376238" cy="330200"/>
            </a:xfrm>
            <a:custGeom>
              <a:avLst/>
              <a:gdLst>
                <a:gd name="T0" fmla="*/ 168 w 237"/>
                <a:gd name="T1" fmla="*/ 0 h 208"/>
                <a:gd name="T2" fmla="*/ 119 w 237"/>
                <a:gd name="T3" fmla="*/ 0 h 208"/>
                <a:gd name="T4" fmla="*/ 59 w 237"/>
                <a:gd name="T5" fmla="*/ 0 h 208"/>
                <a:gd name="T6" fmla="*/ 0 w 237"/>
                <a:gd name="T7" fmla="*/ 139 h 208"/>
                <a:gd name="T8" fmla="*/ 59 w 237"/>
                <a:gd name="T9" fmla="*/ 208 h 208"/>
                <a:gd name="T10" fmla="*/ 119 w 237"/>
                <a:gd name="T11" fmla="*/ 208 h 208"/>
                <a:gd name="T12" fmla="*/ 178 w 237"/>
                <a:gd name="T13" fmla="*/ 208 h 208"/>
                <a:gd name="T14" fmla="*/ 237 w 237"/>
                <a:gd name="T15" fmla="*/ 139 h 208"/>
                <a:gd name="T16" fmla="*/ 168 w 237"/>
                <a:gd name="T1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08">
                  <a:moveTo>
                    <a:pt x="168" y="0"/>
                  </a:moveTo>
                  <a:lnTo>
                    <a:pt x="119" y="0"/>
                  </a:lnTo>
                  <a:lnTo>
                    <a:pt x="59" y="0"/>
                  </a:lnTo>
                  <a:lnTo>
                    <a:pt x="0" y="139"/>
                  </a:lnTo>
                  <a:lnTo>
                    <a:pt x="59" y="208"/>
                  </a:lnTo>
                  <a:lnTo>
                    <a:pt x="119" y="208"/>
                  </a:lnTo>
                  <a:lnTo>
                    <a:pt x="178" y="208"/>
                  </a:lnTo>
                  <a:lnTo>
                    <a:pt x="237" y="13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AD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$ḻiḋê"/>
            <p:cNvSpPr/>
            <p:nvPr/>
          </p:nvSpPr>
          <p:spPr bwMode="auto">
            <a:xfrm>
              <a:off x="7597775" y="2760663"/>
              <a:ext cx="188913" cy="330200"/>
            </a:xfrm>
            <a:custGeom>
              <a:avLst/>
              <a:gdLst>
                <a:gd name="T0" fmla="*/ 119 w 119"/>
                <a:gd name="T1" fmla="*/ 0 h 208"/>
                <a:gd name="T2" fmla="*/ 59 w 119"/>
                <a:gd name="T3" fmla="*/ 0 h 208"/>
                <a:gd name="T4" fmla="*/ 0 w 119"/>
                <a:gd name="T5" fmla="*/ 139 h 208"/>
                <a:gd name="T6" fmla="*/ 59 w 119"/>
                <a:gd name="T7" fmla="*/ 208 h 208"/>
                <a:gd name="T8" fmla="*/ 119 w 119"/>
                <a:gd name="T9" fmla="*/ 208 h 208"/>
                <a:gd name="T10" fmla="*/ 119 w 11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08">
                  <a:moveTo>
                    <a:pt x="119" y="0"/>
                  </a:moveTo>
                  <a:lnTo>
                    <a:pt x="59" y="0"/>
                  </a:lnTo>
                  <a:lnTo>
                    <a:pt x="0" y="139"/>
                  </a:lnTo>
                  <a:lnTo>
                    <a:pt x="59" y="208"/>
                  </a:lnTo>
                  <a:lnTo>
                    <a:pt x="119" y="20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Sľíḋé"/>
            <p:cNvSpPr/>
            <p:nvPr/>
          </p:nvSpPr>
          <p:spPr bwMode="auto">
            <a:xfrm>
              <a:off x="7786688" y="2760663"/>
              <a:ext cx="187325" cy="330200"/>
            </a:xfrm>
            <a:custGeom>
              <a:avLst/>
              <a:gdLst>
                <a:gd name="T0" fmla="*/ 0 w 118"/>
                <a:gd name="T1" fmla="*/ 0 h 208"/>
                <a:gd name="T2" fmla="*/ 49 w 118"/>
                <a:gd name="T3" fmla="*/ 0 h 208"/>
                <a:gd name="T4" fmla="*/ 118 w 118"/>
                <a:gd name="T5" fmla="*/ 139 h 208"/>
                <a:gd name="T6" fmla="*/ 59 w 118"/>
                <a:gd name="T7" fmla="*/ 208 h 208"/>
                <a:gd name="T8" fmla="*/ 0 w 118"/>
                <a:gd name="T9" fmla="*/ 208 h 208"/>
                <a:gd name="T10" fmla="*/ 0 w 118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208">
                  <a:moveTo>
                    <a:pt x="0" y="0"/>
                  </a:moveTo>
                  <a:lnTo>
                    <a:pt x="49" y="0"/>
                  </a:lnTo>
                  <a:lnTo>
                    <a:pt x="118" y="139"/>
                  </a:lnTo>
                  <a:lnTo>
                    <a:pt x="59" y="208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ṡlidê"/>
            <p:cNvSpPr/>
            <p:nvPr/>
          </p:nvSpPr>
          <p:spPr bwMode="auto">
            <a:xfrm>
              <a:off x="7597775" y="2981325"/>
              <a:ext cx="392113" cy="2012950"/>
            </a:xfrm>
            <a:custGeom>
              <a:avLst/>
              <a:gdLst>
                <a:gd name="T0" fmla="*/ 168 w 247"/>
                <a:gd name="T1" fmla="*/ 30 h 1268"/>
                <a:gd name="T2" fmla="*/ 119 w 247"/>
                <a:gd name="T3" fmla="*/ 0 h 1268"/>
                <a:gd name="T4" fmla="*/ 69 w 247"/>
                <a:gd name="T5" fmla="*/ 30 h 1268"/>
                <a:gd name="T6" fmla="*/ 0 w 247"/>
                <a:gd name="T7" fmla="*/ 0 h 1268"/>
                <a:gd name="T8" fmla="*/ 0 w 247"/>
                <a:gd name="T9" fmla="*/ 1268 h 1268"/>
                <a:gd name="T10" fmla="*/ 79 w 247"/>
                <a:gd name="T11" fmla="*/ 1268 h 1268"/>
                <a:gd name="T12" fmla="*/ 178 w 247"/>
                <a:gd name="T13" fmla="*/ 1268 h 1268"/>
                <a:gd name="T14" fmla="*/ 247 w 247"/>
                <a:gd name="T15" fmla="*/ 1268 h 1268"/>
                <a:gd name="T16" fmla="*/ 237 w 247"/>
                <a:gd name="T17" fmla="*/ 0 h 1268"/>
                <a:gd name="T18" fmla="*/ 168 w 247"/>
                <a:gd name="T19" fmla="*/ 3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1268">
                  <a:moveTo>
                    <a:pt x="168" y="30"/>
                  </a:moveTo>
                  <a:lnTo>
                    <a:pt x="119" y="0"/>
                  </a:lnTo>
                  <a:lnTo>
                    <a:pt x="69" y="30"/>
                  </a:lnTo>
                  <a:lnTo>
                    <a:pt x="0" y="0"/>
                  </a:lnTo>
                  <a:lnTo>
                    <a:pt x="0" y="1268"/>
                  </a:lnTo>
                  <a:lnTo>
                    <a:pt x="79" y="1268"/>
                  </a:lnTo>
                  <a:lnTo>
                    <a:pt x="178" y="1268"/>
                  </a:lnTo>
                  <a:lnTo>
                    <a:pt x="247" y="1268"/>
                  </a:lnTo>
                  <a:lnTo>
                    <a:pt x="237" y="0"/>
                  </a:lnTo>
                  <a:lnTo>
                    <a:pt x="168" y="30"/>
                  </a:lnTo>
                  <a:close/>
                </a:path>
              </a:pathLst>
            </a:custGeom>
            <a:solidFill>
              <a:srgbClr val="301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ŝlíde"/>
            <p:cNvSpPr/>
            <p:nvPr/>
          </p:nvSpPr>
          <p:spPr bwMode="auto">
            <a:xfrm>
              <a:off x="7597775" y="2981325"/>
              <a:ext cx="392113" cy="2012950"/>
            </a:xfrm>
            <a:custGeom>
              <a:avLst/>
              <a:gdLst>
                <a:gd name="T0" fmla="*/ 168 w 247"/>
                <a:gd name="T1" fmla="*/ 30 h 1268"/>
                <a:gd name="T2" fmla="*/ 119 w 247"/>
                <a:gd name="T3" fmla="*/ 0 h 1268"/>
                <a:gd name="T4" fmla="*/ 69 w 247"/>
                <a:gd name="T5" fmla="*/ 30 h 1268"/>
                <a:gd name="T6" fmla="*/ 0 w 247"/>
                <a:gd name="T7" fmla="*/ 0 h 1268"/>
                <a:gd name="T8" fmla="*/ 0 w 247"/>
                <a:gd name="T9" fmla="*/ 1268 h 1268"/>
                <a:gd name="T10" fmla="*/ 79 w 247"/>
                <a:gd name="T11" fmla="*/ 1268 h 1268"/>
                <a:gd name="T12" fmla="*/ 178 w 247"/>
                <a:gd name="T13" fmla="*/ 1268 h 1268"/>
                <a:gd name="T14" fmla="*/ 247 w 247"/>
                <a:gd name="T15" fmla="*/ 1268 h 1268"/>
                <a:gd name="T16" fmla="*/ 237 w 247"/>
                <a:gd name="T17" fmla="*/ 0 h 1268"/>
                <a:gd name="T18" fmla="*/ 168 w 247"/>
                <a:gd name="T19" fmla="*/ 3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1268">
                  <a:moveTo>
                    <a:pt x="168" y="30"/>
                  </a:moveTo>
                  <a:lnTo>
                    <a:pt x="119" y="0"/>
                  </a:lnTo>
                  <a:lnTo>
                    <a:pt x="69" y="30"/>
                  </a:lnTo>
                  <a:lnTo>
                    <a:pt x="0" y="0"/>
                  </a:lnTo>
                  <a:lnTo>
                    <a:pt x="0" y="1268"/>
                  </a:lnTo>
                  <a:lnTo>
                    <a:pt x="79" y="1268"/>
                  </a:lnTo>
                  <a:lnTo>
                    <a:pt x="178" y="1268"/>
                  </a:lnTo>
                  <a:lnTo>
                    <a:pt x="247" y="1268"/>
                  </a:lnTo>
                  <a:lnTo>
                    <a:pt x="237" y="0"/>
                  </a:lnTo>
                  <a:lnTo>
                    <a:pt x="16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ļiḓé"/>
            <p:cNvSpPr/>
            <p:nvPr/>
          </p:nvSpPr>
          <p:spPr bwMode="auto">
            <a:xfrm>
              <a:off x="7707313" y="2981325"/>
              <a:ext cx="173038" cy="2012950"/>
            </a:xfrm>
            <a:custGeom>
              <a:avLst/>
              <a:gdLst>
                <a:gd name="T0" fmla="*/ 109 w 109"/>
                <a:gd name="T1" fmla="*/ 1268 h 1268"/>
                <a:gd name="T2" fmla="*/ 10 w 109"/>
                <a:gd name="T3" fmla="*/ 1268 h 1268"/>
                <a:gd name="T4" fmla="*/ 0 w 109"/>
                <a:gd name="T5" fmla="*/ 30 h 1268"/>
                <a:gd name="T6" fmla="*/ 50 w 109"/>
                <a:gd name="T7" fmla="*/ 0 h 1268"/>
                <a:gd name="T8" fmla="*/ 99 w 109"/>
                <a:gd name="T9" fmla="*/ 30 h 1268"/>
                <a:gd name="T10" fmla="*/ 109 w 109"/>
                <a:gd name="T11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68">
                  <a:moveTo>
                    <a:pt x="109" y="1268"/>
                  </a:moveTo>
                  <a:lnTo>
                    <a:pt x="10" y="1268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99" y="30"/>
                  </a:lnTo>
                  <a:lnTo>
                    <a:pt x="109" y="1268"/>
                  </a:lnTo>
                  <a:close/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šḻíḋè"/>
            <p:cNvSpPr/>
            <p:nvPr/>
          </p:nvSpPr>
          <p:spPr bwMode="auto">
            <a:xfrm>
              <a:off x="7707313" y="2981325"/>
              <a:ext cx="173038" cy="2012950"/>
            </a:xfrm>
            <a:custGeom>
              <a:avLst/>
              <a:gdLst>
                <a:gd name="T0" fmla="*/ 109 w 109"/>
                <a:gd name="T1" fmla="*/ 1268 h 1268"/>
                <a:gd name="T2" fmla="*/ 10 w 109"/>
                <a:gd name="T3" fmla="*/ 1268 h 1268"/>
                <a:gd name="T4" fmla="*/ 0 w 109"/>
                <a:gd name="T5" fmla="*/ 30 h 1268"/>
                <a:gd name="T6" fmla="*/ 50 w 109"/>
                <a:gd name="T7" fmla="*/ 0 h 1268"/>
                <a:gd name="T8" fmla="*/ 99 w 109"/>
                <a:gd name="T9" fmla="*/ 30 h 1268"/>
                <a:gd name="T10" fmla="*/ 109 w 109"/>
                <a:gd name="T11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68">
                  <a:moveTo>
                    <a:pt x="109" y="1268"/>
                  </a:moveTo>
                  <a:lnTo>
                    <a:pt x="10" y="1268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99" y="30"/>
                  </a:lnTo>
                  <a:lnTo>
                    <a:pt x="109" y="1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şḷidè"/>
            <p:cNvSpPr/>
            <p:nvPr/>
          </p:nvSpPr>
          <p:spPr bwMode="auto">
            <a:xfrm>
              <a:off x="7864475" y="2981325"/>
              <a:ext cx="125413" cy="2012950"/>
            </a:xfrm>
            <a:custGeom>
              <a:avLst/>
              <a:gdLst>
                <a:gd name="T0" fmla="*/ 79 w 79"/>
                <a:gd name="T1" fmla="*/ 1268 h 1268"/>
                <a:gd name="T2" fmla="*/ 10 w 79"/>
                <a:gd name="T3" fmla="*/ 1268 h 1268"/>
                <a:gd name="T4" fmla="*/ 0 w 79"/>
                <a:gd name="T5" fmla="*/ 30 h 1268"/>
                <a:gd name="T6" fmla="*/ 69 w 79"/>
                <a:gd name="T7" fmla="*/ 0 h 1268"/>
                <a:gd name="T8" fmla="*/ 79 w 79"/>
                <a:gd name="T9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68">
                  <a:moveTo>
                    <a:pt x="79" y="1268"/>
                  </a:moveTo>
                  <a:lnTo>
                    <a:pt x="10" y="1268"/>
                  </a:lnTo>
                  <a:lnTo>
                    <a:pt x="0" y="30"/>
                  </a:lnTo>
                  <a:lnTo>
                    <a:pt x="69" y="0"/>
                  </a:lnTo>
                  <a:lnTo>
                    <a:pt x="79" y="1268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şľiḑê"/>
            <p:cNvSpPr/>
            <p:nvPr/>
          </p:nvSpPr>
          <p:spPr bwMode="auto">
            <a:xfrm>
              <a:off x="7597775" y="2981325"/>
              <a:ext cx="125413" cy="2012950"/>
            </a:xfrm>
            <a:custGeom>
              <a:avLst/>
              <a:gdLst>
                <a:gd name="T0" fmla="*/ 79 w 79"/>
                <a:gd name="T1" fmla="*/ 1268 h 1268"/>
                <a:gd name="T2" fmla="*/ 0 w 79"/>
                <a:gd name="T3" fmla="*/ 1268 h 1268"/>
                <a:gd name="T4" fmla="*/ 0 w 79"/>
                <a:gd name="T5" fmla="*/ 0 h 1268"/>
                <a:gd name="T6" fmla="*/ 69 w 79"/>
                <a:gd name="T7" fmla="*/ 30 h 1268"/>
                <a:gd name="T8" fmla="*/ 79 w 79"/>
                <a:gd name="T9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68">
                  <a:moveTo>
                    <a:pt x="79" y="1268"/>
                  </a:moveTo>
                  <a:lnTo>
                    <a:pt x="0" y="1268"/>
                  </a:lnTo>
                  <a:lnTo>
                    <a:pt x="0" y="0"/>
                  </a:lnTo>
                  <a:lnTo>
                    <a:pt x="69" y="30"/>
                  </a:lnTo>
                  <a:lnTo>
                    <a:pt x="79" y="1268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ṣḻîďè"/>
            <p:cNvSpPr/>
            <p:nvPr/>
          </p:nvSpPr>
          <p:spPr bwMode="auto">
            <a:xfrm>
              <a:off x="7597775" y="2981325"/>
              <a:ext cx="125413" cy="2012950"/>
            </a:xfrm>
            <a:custGeom>
              <a:avLst/>
              <a:gdLst>
                <a:gd name="T0" fmla="*/ 79 w 79"/>
                <a:gd name="T1" fmla="*/ 1268 h 1268"/>
                <a:gd name="T2" fmla="*/ 0 w 79"/>
                <a:gd name="T3" fmla="*/ 1268 h 1268"/>
                <a:gd name="T4" fmla="*/ 0 w 79"/>
                <a:gd name="T5" fmla="*/ 0 h 1268"/>
                <a:gd name="T6" fmla="*/ 69 w 79"/>
                <a:gd name="T7" fmla="*/ 30 h 1268"/>
                <a:gd name="T8" fmla="*/ 79 w 79"/>
                <a:gd name="T9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68">
                  <a:moveTo>
                    <a:pt x="79" y="1268"/>
                  </a:moveTo>
                  <a:lnTo>
                    <a:pt x="0" y="1268"/>
                  </a:lnTo>
                  <a:lnTo>
                    <a:pt x="0" y="0"/>
                  </a:lnTo>
                  <a:lnTo>
                    <a:pt x="69" y="30"/>
                  </a:lnTo>
                  <a:lnTo>
                    <a:pt x="79" y="1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îḑê"/>
            <p:cNvSpPr/>
            <p:nvPr/>
          </p:nvSpPr>
          <p:spPr bwMode="auto">
            <a:xfrm>
              <a:off x="7691438" y="2587625"/>
              <a:ext cx="173038" cy="173038"/>
            </a:xfrm>
            <a:custGeom>
              <a:avLst/>
              <a:gdLst>
                <a:gd name="T0" fmla="*/ 60 w 109"/>
                <a:gd name="T1" fmla="*/ 0 h 109"/>
                <a:gd name="T2" fmla="*/ 0 w 109"/>
                <a:gd name="T3" fmla="*/ 109 h 109"/>
                <a:gd name="T4" fmla="*/ 60 w 109"/>
                <a:gd name="T5" fmla="*/ 109 h 109"/>
                <a:gd name="T6" fmla="*/ 109 w 109"/>
                <a:gd name="T7" fmla="*/ 109 h 109"/>
                <a:gd name="T8" fmla="*/ 60 w 109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9">
                  <a:moveTo>
                    <a:pt x="60" y="0"/>
                  </a:moveTo>
                  <a:lnTo>
                    <a:pt x="0" y="109"/>
                  </a:lnTo>
                  <a:lnTo>
                    <a:pt x="60" y="109"/>
                  </a:lnTo>
                  <a:lnTo>
                    <a:pt x="109" y="10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01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slïḑè"/>
            <p:cNvSpPr/>
            <p:nvPr/>
          </p:nvSpPr>
          <p:spPr bwMode="auto">
            <a:xfrm>
              <a:off x="7786688" y="2587625"/>
              <a:ext cx="77788" cy="173038"/>
            </a:xfrm>
            <a:custGeom>
              <a:avLst/>
              <a:gdLst>
                <a:gd name="T0" fmla="*/ 0 w 49"/>
                <a:gd name="T1" fmla="*/ 109 h 109"/>
                <a:gd name="T2" fmla="*/ 0 w 49"/>
                <a:gd name="T3" fmla="*/ 0 h 109"/>
                <a:gd name="T4" fmla="*/ 49 w 49"/>
                <a:gd name="T5" fmla="*/ 109 h 109"/>
                <a:gd name="T6" fmla="*/ 0 w 49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09">
                  <a:moveTo>
                    <a:pt x="0" y="109"/>
                  </a:moveTo>
                  <a:lnTo>
                    <a:pt x="0" y="0"/>
                  </a:lnTo>
                  <a:lnTo>
                    <a:pt x="4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ṡ1iḋe"/>
            <p:cNvSpPr/>
            <p:nvPr/>
          </p:nvSpPr>
          <p:spPr bwMode="auto">
            <a:xfrm>
              <a:off x="7691438" y="2587625"/>
              <a:ext cx="95250" cy="173038"/>
            </a:xfrm>
            <a:custGeom>
              <a:avLst/>
              <a:gdLst>
                <a:gd name="T0" fmla="*/ 60 w 60"/>
                <a:gd name="T1" fmla="*/ 109 h 109"/>
                <a:gd name="T2" fmla="*/ 60 w 60"/>
                <a:gd name="T3" fmla="*/ 0 h 109"/>
                <a:gd name="T4" fmla="*/ 0 w 60"/>
                <a:gd name="T5" fmla="*/ 109 h 109"/>
                <a:gd name="T6" fmla="*/ 60 w 60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09">
                  <a:moveTo>
                    <a:pt x="60" y="109"/>
                  </a:moveTo>
                  <a:lnTo>
                    <a:pt x="60" y="0"/>
                  </a:lnTo>
                  <a:lnTo>
                    <a:pt x="0" y="109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ṡļïďe"/>
            <p:cNvSpPr/>
            <p:nvPr/>
          </p:nvSpPr>
          <p:spPr bwMode="auto">
            <a:xfrm>
              <a:off x="7613650" y="5040313"/>
              <a:ext cx="376238" cy="188913"/>
            </a:xfrm>
            <a:custGeom>
              <a:avLst/>
              <a:gdLst>
                <a:gd name="T0" fmla="*/ 12 w 24"/>
                <a:gd name="T1" fmla="*/ 0 h 12"/>
                <a:gd name="T2" fmla="*/ 0 w 24"/>
                <a:gd name="T3" fmla="*/ 0 h 12"/>
                <a:gd name="T4" fmla="*/ 2 w 24"/>
                <a:gd name="T5" fmla="*/ 8 h 12"/>
                <a:gd name="T6" fmla="*/ 12 w 24"/>
                <a:gd name="T7" fmla="*/ 12 h 12"/>
                <a:gd name="T8" fmla="*/ 22 w 24"/>
                <a:gd name="T9" fmla="*/ 8 h 12"/>
                <a:gd name="T10" fmla="*/ 24 w 24"/>
                <a:gd name="T11" fmla="*/ 0 h 12"/>
                <a:gd name="T12" fmla="*/ 12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2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18" y="12"/>
                    <a:pt x="22" y="8"/>
                  </a:cubicBezTo>
                  <a:cubicBezTo>
                    <a:pt x="24" y="6"/>
                    <a:pt x="24" y="0"/>
                    <a:pt x="24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śḷîḑe"/>
            <p:cNvSpPr/>
            <p:nvPr/>
          </p:nvSpPr>
          <p:spPr bwMode="auto">
            <a:xfrm>
              <a:off x="7802563" y="5040313"/>
              <a:ext cx="187325" cy="188913"/>
            </a:xfrm>
            <a:custGeom>
              <a:avLst/>
              <a:gdLst>
                <a:gd name="T0" fmla="*/ 10 w 12"/>
                <a:gd name="T1" fmla="*/ 8 h 12"/>
                <a:gd name="T2" fmla="*/ 0 w 12"/>
                <a:gd name="T3" fmla="*/ 12 h 12"/>
                <a:gd name="T4" fmla="*/ 0 w 12"/>
                <a:gd name="T5" fmla="*/ 0 h 12"/>
                <a:gd name="T6" fmla="*/ 12 w 12"/>
                <a:gd name="T7" fmla="*/ 0 h 12"/>
                <a:gd name="T8" fmla="*/ 10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8"/>
                  </a:moveTo>
                  <a:cubicBezTo>
                    <a:pt x="6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6"/>
                    <a:pt x="10" y="8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Sḻîḍè"/>
            <p:cNvSpPr/>
            <p:nvPr/>
          </p:nvSpPr>
          <p:spPr bwMode="auto">
            <a:xfrm>
              <a:off x="7613650" y="5040313"/>
              <a:ext cx="188913" cy="188913"/>
            </a:xfrm>
            <a:custGeom>
              <a:avLst/>
              <a:gdLst>
                <a:gd name="T0" fmla="*/ 2 w 12"/>
                <a:gd name="T1" fmla="*/ 8 h 12"/>
                <a:gd name="T2" fmla="*/ 12 w 12"/>
                <a:gd name="T3" fmla="*/ 12 h 12"/>
                <a:gd name="T4" fmla="*/ 12 w 12"/>
                <a:gd name="T5" fmla="*/ 0 h 12"/>
                <a:gd name="T6" fmla="*/ 0 w 12"/>
                <a:gd name="T7" fmla="*/ 0 h 12"/>
                <a:gd name="T8" fmla="*/ 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cubicBezTo>
                    <a:pt x="6" y="12"/>
                    <a:pt x="12" y="12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2" y="8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slïďe"/>
            <p:cNvSpPr/>
            <p:nvPr/>
          </p:nvSpPr>
          <p:spPr bwMode="auto">
            <a:xfrm>
              <a:off x="6684963" y="3860800"/>
              <a:ext cx="47625" cy="377825"/>
            </a:xfrm>
            <a:custGeom>
              <a:avLst/>
              <a:gdLst>
                <a:gd name="T0" fmla="*/ 30 w 30"/>
                <a:gd name="T1" fmla="*/ 119 h 238"/>
                <a:gd name="T2" fmla="*/ 30 w 30"/>
                <a:gd name="T3" fmla="*/ 0 h 238"/>
                <a:gd name="T4" fmla="*/ 0 w 30"/>
                <a:gd name="T5" fmla="*/ 0 h 238"/>
                <a:gd name="T6" fmla="*/ 0 w 30"/>
                <a:gd name="T7" fmla="*/ 119 h 238"/>
                <a:gd name="T8" fmla="*/ 0 w 30"/>
                <a:gd name="T9" fmla="*/ 238 h 238"/>
                <a:gd name="T10" fmla="*/ 30 w 30"/>
                <a:gd name="T11" fmla="*/ 238 h 238"/>
                <a:gd name="T12" fmla="*/ 30 w 30"/>
                <a:gd name="T13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8">
                  <a:moveTo>
                    <a:pt x="30" y="119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0" y="238"/>
                  </a:lnTo>
                  <a:lnTo>
                    <a:pt x="30" y="238"/>
                  </a:lnTo>
                  <a:lnTo>
                    <a:pt x="30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ṣliḑè"/>
            <p:cNvSpPr/>
            <p:nvPr/>
          </p:nvSpPr>
          <p:spPr bwMode="auto">
            <a:xfrm>
              <a:off x="6684963" y="3860800"/>
              <a:ext cx="47625" cy="377825"/>
            </a:xfrm>
            <a:custGeom>
              <a:avLst/>
              <a:gdLst>
                <a:gd name="T0" fmla="*/ 30 w 30"/>
                <a:gd name="T1" fmla="*/ 119 h 238"/>
                <a:gd name="T2" fmla="*/ 30 w 30"/>
                <a:gd name="T3" fmla="*/ 0 h 238"/>
                <a:gd name="T4" fmla="*/ 0 w 30"/>
                <a:gd name="T5" fmla="*/ 0 h 238"/>
                <a:gd name="T6" fmla="*/ 0 w 30"/>
                <a:gd name="T7" fmla="*/ 119 h 238"/>
                <a:gd name="T8" fmla="*/ 0 w 30"/>
                <a:gd name="T9" fmla="*/ 238 h 238"/>
                <a:gd name="T10" fmla="*/ 30 w 30"/>
                <a:gd name="T11" fmla="*/ 238 h 238"/>
                <a:gd name="T12" fmla="*/ 30 w 30"/>
                <a:gd name="T13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8">
                  <a:moveTo>
                    <a:pt x="30" y="119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0" y="238"/>
                  </a:lnTo>
                  <a:lnTo>
                    <a:pt x="30" y="238"/>
                  </a:lnTo>
                  <a:lnTo>
                    <a:pt x="30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ṥľïḑé"/>
            <p:cNvSpPr/>
            <p:nvPr/>
          </p:nvSpPr>
          <p:spPr bwMode="auto">
            <a:xfrm>
              <a:off x="8650288" y="3860800"/>
              <a:ext cx="314325" cy="393700"/>
            </a:xfrm>
            <a:custGeom>
              <a:avLst/>
              <a:gdLst>
                <a:gd name="T0" fmla="*/ 198 w 198"/>
                <a:gd name="T1" fmla="*/ 179 h 248"/>
                <a:gd name="T2" fmla="*/ 198 w 198"/>
                <a:gd name="T3" fmla="*/ 119 h 248"/>
                <a:gd name="T4" fmla="*/ 198 w 198"/>
                <a:gd name="T5" fmla="*/ 70 h 248"/>
                <a:gd name="T6" fmla="*/ 60 w 198"/>
                <a:gd name="T7" fmla="*/ 0 h 248"/>
                <a:gd name="T8" fmla="*/ 0 w 198"/>
                <a:gd name="T9" fmla="*/ 60 h 248"/>
                <a:gd name="T10" fmla="*/ 0 w 198"/>
                <a:gd name="T11" fmla="*/ 119 h 248"/>
                <a:gd name="T12" fmla="*/ 0 w 198"/>
                <a:gd name="T13" fmla="*/ 179 h 248"/>
                <a:gd name="T14" fmla="*/ 60 w 198"/>
                <a:gd name="T15" fmla="*/ 248 h 248"/>
                <a:gd name="T16" fmla="*/ 198 w 198"/>
                <a:gd name="T17" fmla="*/ 17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48">
                  <a:moveTo>
                    <a:pt x="198" y="179"/>
                  </a:moveTo>
                  <a:lnTo>
                    <a:pt x="198" y="119"/>
                  </a:lnTo>
                  <a:lnTo>
                    <a:pt x="198" y="70"/>
                  </a:lnTo>
                  <a:lnTo>
                    <a:pt x="60" y="0"/>
                  </a:lnTo>
                  <a:lnTo>
                    <a:pt x="0" y="60"/>
                  </a:lnTo>
                  <a:lnTo>
                    <a:pt x="0" y="119"/>
                  </a:lnTo>
                  <a:lnTo>
                    <a:pt x="0" y="179"/>
                  </a:lnTo>
                  <a:lnTo>
                    <a:pt x="60" y="248"/>
                  </a:lnTo>
                  <a:lnTo>
                    <a:pt x="198" y="179"/>
                  </a:lnTo>
                  <a:close/>
                </a:path>
              </a:pathLst>
            </a:custGeom>
            <a:solidFill>
              <a:srgbClr val="48D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Sḻiďè"/>
            <p:cNvSpPr/>
            <p:nvPr/>
          </p:nvSpPr>
          <p:spPr bwMode="auto">
            <a:xfrm>
              <a:off x="8650288" y="3860800"/>
              <a:ext cx="314325" cy="393700"/>
            </a:xfrm>
            <a:custGeom>
              <a:avLst/>
              <a:gdLst>
                <a:gd name="T0" fmla="*/ 198 w 198"/>
                <a:gd name="T1" fmla="*/ 179 h 248"/>
                <a:gd name="T2" fmla="*/ 198 w 198"/>
                <a:gd name="T3" fmla="*/ 119 h 248"/>
                <a:gd name="T4" fmla="*/ 198 w 198"/>
                <a:gd name="T5" fmla="*/ 70 h 248"/>
                <a:gd name="T6" fmla="*/ 60 w 198"/>
                <a:gd name="T7" fmla="*/ 0 h 248"/>
                <a:gd name="T8" fmla="*/ 0 w 198"/>
                <a:gd name="T9" fmla="*/ 60 h 248"/>
                <a:gd name="T10" fmla="*/ 0 w 198"/>
                <a:gd name="T11" fmla="*/ 119 h 248"/>
                <a:gd name="T12" fmla="*/ 0 w 198"/>
                <a:gd name="T13" fmla="*/ 179 h 248"/>
                <a:gd name="T14" fmla="*/ 60 w 198"/>
                <a:gd name="T15" fmla="*/ 248 h 248"/>
                <a:gd name="T16" fmla="*/ 198 w 198"/>
                <a:gd name="T17" fmla="*/ 17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48">
                  <a:moveTo>
                    <a:pt x="198" y="179"/>
                  </a:moveTo>
                  <a:lnTo>
                    <a:pt x="198" y="119"/>
                  </a:lnTo>
                  <a:lnTo>
                    <a:pt x="198" y="70"/>
                  </a:lnTo>
                  <a:lnTo>
                    <a:pt x="60" y="0"/>
                  </a:lnTo>
                  <a:lnTo>
                    <a:pt x="0" y="60"/>
                  </a:lnTo>
                  <a:lnTo>
                    <a:pt x="0" y="119"/>
                  </a:lnTo>
                  <a:lnTo>
                    <a:pt x="0" y="179"/>
                  </a:lnTo>
                  <a:lnTo>
                    <a:pt x="60" y="248"/>
                  </a:lnTo>
                  <a:lnTo>
                    <a:pt x="198" y="1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ŝļidé"/>
            <p:cNvSpPr/>
            <p:nvPr/>
          </p:nvSpPr>
          <p:spPr bwMode="auto">
            <a:xfrm>
              <a:off x="8650288" y="3860800"/>
              <a:ext cx="314325" cy="188913"/>
            </a:xfrm>
            <a:custGeom>
              <a:avLst/>
              <a:gdLst>
                <a:gd name="T0" fmla="*/ 198 w 198"/>
                <a:gd name="T1" fmla="*/ 119 h 119"/>
                <a:gd name="T2" fmla="*/ 198 w 198"/>
                <a:gd name="T3" fmla="*/ 70 h 119"/>
                <a:gd name="T4" fmla="*/ 60 w 198"/>
                <a:gd name="T5" fmla="*/ 0 h 119"/>
                <a:gd name="T6" fmla="*/ 0 w 198"/>
                <a:gd name="T7" fmla="*/ 60 h 119"/>
                <a:gd name="T8" fmla="*/ 0 w 198"/>
                <a:gd name="T9" fmla="*/ 119 h 119"/>
                <a:gd name="T10" fmla="*/ 198 w 198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19">
                  <a:moveTo>
                    <a:pt x="198" y="119"/>
                  </a:moveTo>
                  <a:lnTo>
                    <a:pt x="198" y="70"/>
                  </a:lnTo>
                  <a:lnTo>
                    <a:pt x="60" y="0"/>
                  </a:lnTo>
                  <a:lnTo>
                    <a:pt x="0" y="60"/>
                  </a:lnTo>
                  <a:lnTo>
                    <a:pt x="0" y="119"/>
                  </a:lnTo>
                  <a:lnTo>
                    <a:pt x="198" y="11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Sḻïďe"/>
            <p:cNvSpPr/>
            <p:nvPr/>
          </p:nvSpPr>
          <p:spPr bwMode="auto">
            <a:xfrm>
              <a:off x="8650288" y="3860800"/>
              <a:ext cx="314325" cy="188913"/>
            </a:xfrm>
            <a:custGeom>
              <a:avLst/>
              <a:gdLst>
                <a:gd name="T0" fmla="*/ 198 w 198"/>
                <a:gd name="T1" fmla="*/ 119 h 119"/>
                <a:gd name="T2" fmla="*/ 198 w 198"/>
                <a:gd name="T3" fmla="*/ 70 h 119"/>
                <a:gd name="T4" fmla="*/ 60 w 198"/>
                <a:gd name="T5" fmla="*/ 0 h 119"/>
                <a:gd name="T6" fmla="*/ 0 w 198"/>
                <a:gd name="T7" fmla="*/ 60 h 119"/>
                <a:gd name="T8" fmla="*/ 0 w 198"/>
                <a:gd name="T9" fmla="*/ 119 h 119"/>
                <a:gd name="T10" fmla="*/ 198 w 198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19">
                  <a:moveTo>
                    <a:pt x="198" y="119"/>
                  </a:moveTo>
                  <a:lnTo>
                    <a:pt x="198" y="70"/>
                  </a:lnTo>
                  <a:lnTo>
                    <a:pt x="60" y="0"/>
                  </a:lnTo>
                  <a:lnTo>
                    <a:pt x="0" y="60"/>
                  </a:lnTo>
                  <a:lnTo>
                    <a:pt x="0" y="119"/>
                  </a:lnTo>
                  <a:lnTo>
                    <a:pt x="198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Sľíḓè"/>
            <p:cNvSpPr/>
            <p:nvPr/>
          </p:nvSpPr>
          <p:spPr bwMode="auto">
            <a:xfrm>
              <a:off x="8650288" y="4049713"/>
              <a:ext cx="314325" cy="204788"/>
            </a:xfrm>
            <a:custGeom>
              <a:avLst/>
              <a:gdLst>
                <a:gd name="T0" fmla="*/ 198 w 198"/>
                <a:gd name="T1" fmla="*/ 0 h 129"/>
                <a:gd name="T2" fmla="*/ 198 w 198"/>
                <a:gd name="T3" fmla="*/ 60 h 129"/>
                <a:gd name="T4" fmla="*/ 60 w 198"/>
                <a:gd name="T5" fmla="*/ 129 h 129"/>
                <a:gd name="T6" fmla="*/ 0 w 198"/>
                <a:gd name="T7" fmla="*/ 60 h 129"/>
                <a:gd name="T8" fmla="*/ 0 w 198"/>
                <a:gd name="T9" fmla="*/ 0 h 129"/>
                <a:gd name="T10" fmla="*/ 198 w 198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29">
                  <a:moveTo>
                    <a:pt x="198" y="0"/>
                  </a:moveTo>
                  <a:lnTo>
                    <a:pt x="198" y="60"/>
                  </a:lnTo>
                  <a:lnTo>
                    <a:pt x="60" y="129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ṥḷîḓê"/>
            <p:cNvSpPr/>
            <p:nvPr/>
          </p:nvSpPr>
          <p:spPr bwMode="auto">
            <a:xfrm>
              <a:off x="8650288" y="4049713"/>
              <a:ext cx="314325" cy="204788"/>
            </a:xfrm>
            <a:custGeom>
              <a:avLst/>
              <a:gdLst>
                <a:gd name="T0" fmla="*/ 198 w 198"/>
                <a:gd name="T1" fmla="*/ 0 h 129"/>
                <a:gd name="T2" fmla="*/ 198 w 198"/>
                <a:gd name="T3" fmla="*/ 60 h 129"/>
                <a:gd name="T4" fmla="*/ 60 w 198"/>
                <a:gd name="T5" fmla="*/ 129 h 129"/>
                <a:gd name="T6" fmla="*/ 0 w 198"/>
                <a:gd name="T7" fmla="*/ 60 h 129"/>
                <a:gd name="T8" fmla="*/ 0 w 198"/>
                <a:gd name="T9" fmla="*/ 0 h 129"/>
                <a:gd name="T10" fmla="*/ 198 w 198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29">
                  <a:moveTo>
                    <a:pt x="198" y="0"/>
                  </a:moveTo>
                  <a:lnTo>
                    <a:pt x="198" y="60"/>
                  </a:lnTo>
                  <a:lnTo>
                    <a:pt x="60" y="129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Sľíďè"/>
            <p:cNvSpPr/>
            <p:nvPr/>
          </p:nvSpPr>
          <p:spPr bwMode="auto">
            <a:xfrm>
              <a:off x="6732588" y="3860800"/>
              <a:ext cx="2012950" cy="393700"/>
            </a:xfrm>
            <a:custGeom>
              <a:avLst/>
              <a:gdLst>
                <a:gd name="T0" fmla="*/ 1248 w 1268"/>
                <a:gd name="T1" fmla="*/ 179 h 248"/>
                <a:gd name="T2" fmla="*/ 1268 w 1268"/>
                <a:gd name="T3" fmla="*/ 119 h 248"/>
                <a:gd name="T4" fmla="*/ 1248 w 1268"/>
                <a:gd name="T5" fmla="*/ 70 h 248"/>
                <a:gd name="T6" fmla="*/ 1268 w 1268"/>
                <a:gd name="T7" fmla="*/ 0 h 248"/>
                <a:gd name="T8" fmla="*/ 0 w 1268"/>
                <a:gd name="T9" fmla="*/ 0 h 248"/>
                <a:gd name="T10" fmla="*/ 0 w 1268"/>
                <a:gd name="T11" fmla="*/ 70 h 248"/>
                <a:gd name="T12" fmla="*/ 0 w 1268"/>
                <a:gd name="T13" fmla="*/ 169 h 248"/>
                <a:gd name="T14" fmla="*/ 0 w 1268"/>
                <a:gd name="T15" fmla="*/ 238 h 248"/>
                <a:gd name="T16" fmla="*/ 1268 w 1268"/>
                <a:gd name="T17" fmla="*/ 248 h 248"/>
                <a:gd name="T18" fmla="*/ 1248 w 1268"/>
                <a:gd name="T19" fmla="*/ 17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8" h="248">
                  <a:moveTo>
                    <a:pt x="1248" y="179"/>
                  </a:moveTo>
                  <a:lnTo>
                    <a:pt x="1268" y="119"/>
                  </a:lnTo>
                  <a:lnTo>
                    <a:pt x="1248" y="70"/>
                  </a:lnTo>
                  <a:lnTo>
                    <a:pt x="1268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0" y="169"/>
                  </a:lnTo>
                  <a:lnTo>
                    <a:pt x="0" y="238"/>
                  </a:lnTo>
                  <a:lnTo>
                    <a:pt x="1268" y="248"/>
                  </a:lnTo>
                  <a:lnTo>
                    <a:pt x="1248" y="179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ş1ïďe"/>
            <p:cNvSpPr/>
            <p:nvPr/>
          </p:nvSpPr>
          <p:spPr bwMode="auto">
            <a:xfrm>
              <a:off x="6732588" y="3860800"/>
              <a:ext cx="2012950" cy="393700"/>
            </a:xfrm>
            <a:custGeom>
              <a:avLst/>
              <a:gdLst>
                <a:gd name="T0" fmla="*/ 1248 w 1268"/>
                <a:gd name="T1" fmla="*/ 179 h 248"/>
                <a:gd name="T2" fmla="*/ 1268 w 1268"/>
                <a:gd name="T3" fmla="*/ 119 h 248"/>
                <a:gd name="T4" fmla="*/ 1248 w 1268"/>
                <a:gd name="T5" fmla="*/ 70 h 248"/>
                <a:gd name="T6" fmla="*/ 1268 w 1268"/>
                <a:gd name="T7" fmla="*/ 0 h 248"/>
                <a:gd name="T8" fmla="*/ 0 w 1268"/>
                <a:gd name="T9" fmla="*/ 0 h 248"/>
                <a:gd name="T10" fmla="*/ 0 w 1268"/>
                <a:gd name="T11" fmla="*/ 70 h 248"/>
                <a:gd name="T12" fmla="*/ 0 w 1268"/>
                <a:gd name="T13" fmla="*/ 169 h 248"/>
                <a:gd name="T14" fmla="*/ 0 w 1268"/>
                <a:gd name="T15" fmla="*/ 238 h 248"/>
                <a:gd name="T16" fmla="*/ 1268 w 1268"/>
                <a:gd name="T17" fmla="*/ 248 h 248"/>
                <a:gd name="T18" fmla="*/ 1248 w 1268"/>
                <a:gd name="T19" fmla="*/ 17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8" h="248">
                  <a:moveTo>
                    <a:pt x="1248" y="179"/>
                  </a:moveTo>
                  <a:lnTo>
                    <a:pt x="1268" y="119"/>
                  </a:lnTo>
                  <a:lnTo>
                    <a:pt x="1248" y="70"/>
                  </a:lnTo>
                  <a:lnTo>
                    <a:pt x="1268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0" y="169"/>
                  </a:lnTo>
                  <a:lnTo>
                    <a:pt x="0" y="238"/>
                  </a:lnTo>
                  <a:lnTo>
                    <a:pt x="1268" y="248"/>
                  </a:lnTo>
                  <a:lnTo>
                    <a:pt x="1248" y="1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sļîḑé"/>
            <p:cNvSpPr/>
            <p:nvPr/>
          </p:nvSpPr>
          <p:spPr bwMode="auto">
            <a:xfrm>
              <a:off x="6732588" y="3971925"/>
              <a:ext cx="2012950" cy="173038"/>
            </a:xfrm>
            <a:custGeom>
              <a:avLst/>
              <a:gdLst>
                <a:gd name="T0" fmla="*/ 0 w 1268"/>
                <a:gd name="T1" fmla="*/ 99 h 109"/>
                <a:gd name="T2" fmla="*/ 0 w 1268"/>
                <a:gd name="T3" fmla="*/ 0 h 109"/>
                <a:gd name="T4" fmla="*/ 1248 w 1268"/>
                <a:gd name="T5" fmla="*/ 0 h 109"/>
                <a:gd name="T6" fmla="*/ 1268 w 1268"/>
                <a:gd name="T7" fmla="*/ 49 h 109"/>
                <a:gd name="T8" fmla="*/ 1248 w 1268"/>
                <a:gd name="T9" fmla="*/ 109 h 109"/>
                <a:gd name="T10" fmla="*/ 0 w 1268"/>
                <a:gd name="T11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8" h="109">
                  <a:moveTo>
                    <a:pt x="0" y="99"/>
                  </a:moveTo>
                  <a:lnTo>
                    <a:pt x="0" y="0"/>
                  </a:lnTo>
                  <a:lnTo>
                    <a:pt x="1248" y="0"/>
                  </a:lnTo>
                  <a:lnTo>
                    <a:pt x="1268" y="49"/>
                  </a:lnTo>
                  <a:lnTo>
                    <a:pt x="1248" y="10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sļidé"/>
            <p:cNvSpPr/>
            <p:nvPr/>
          </p:nvSpPr>
          <p:spPr bwMode="auto">
            <a:xfrm>
              <a:off x="6732588" y="3971925"/>
              <a:ext cx="2012950" cy="173038"/>
            </a:xfrm>
            <a:custGeom>
              <a:avLst/>
              <a:gdLst>
                <a:gd name="T0" fmla="*/ 0 w 1268"/>
                <a:gd name="T1" fmla="*/ 99 h 109"/>
                <a:gd name="T2" fmla="*/ 0 w 1268"/>
                <a:gd name="T3" fmla="*/ 0 h 109"/>
                <a:gd name="T4" fmla="*/ 1248 w 1268"/>
                <a:gd name="T5" fmla="*/ 0 h 109"/>
                <a:gd name="T6" fmla="*/ 1268 w 1268"/>
                <a:gd name="T7" fmla="*/ 49 h 109"/>
                <a:gd name="T8" fmla="*/ 1248 w 1268"/>
                <a:gd name="T9" fmla="*/ 109 h 109"/>
                <a:gd name="T10" fmla="*/ 0 w 1268"/>
                <a:gd name="T11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8" h="109">
                  <a:moveTo>
                    <a:pt x="0" y="99"/>
                  </a:moveTo>
                  <a:lnTo>
                    <a:pt x="0" y="0"/>
                  </a:lnTo>
                  <a:lnTo>
                    <a:pt x="1248" y="0"/>
                  </a:lnTo>
                  <a:lnTo>
                    <a:pt x="1268" y="49"/>
                  </a:lnTo>
                  <a:lnTo>
                    <a:pt x="1248" y="109"/>
                  </a:lnTo>
                  <a:lnTo>
                    <a:pt x="0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ṡlîḍè"/>
            <p:cNvSpPr/>
            <p:nvPr/>
          </p:nvSpPr>
          <p:spPr bwMode="auto">
            <a:xfrm>
              <a:off x="6732588" y="4129088"/>
              <a:ext cx="2012950" cy="125413"/>
            </a:xfrm>
            <a:custGeom>
              <a:avLst/>
              <a:gdLst>
                <a:gd name="T0" fmla="*/ 0 w 1268"/>
                <a:gd name="T1" fmla="*/ 0 h 79"/>
                <a:gd name="T2" fmla="*/ 0 w 1268"/>
                <a:gd name="T3" fmla="*/ 0 h 79"/>
                <a:gd name="T4" fmla="*/ 0 w 1268"/>
                <a:gd name="T5" fmla="*/ 69 h 79"/>
                <a:gd name="T6" fmla="*/ 1268 w 1268"/>
                <a:gd name="T7" fmla="*/ 79 h 79"/>
                <a:gd name="T8" fmla="*/ 1248 w 1268"/>
                <a:gd name="T9" fmla="*/ 10 h 79"/>
                <a:gd name="T10" fmla="*/ 0 w 126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8" h="79">
                  <a:moveTo>
                    <a:pt x="0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1268" y="79"/>
                  </a:lnTo>
                  <a:lnTo>
                    <a:pt x="124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2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ṩḻîḋe"/>
            <p:cNvSpPr/>
            <p:nvPr/>
          </p:nvSpPr>
          <p:spPr bwMode="auto">
            <a:xfrm>
              <a:off x="6732588" y="4129088"/>
              <a:ext cx="2012950" cy="125413"/>
            </a:xfrm>
            <a:custGeom>
              <a:avLst/>
              <a:gdLst>
                <a:gd name="T0" fmla="*/ 0 w 1268"/>
                <a:gd name="T1" fmla="*/ 0 h 79"/>
                <a:gd name="T2" fmla="*/ 0 w 1268"/>
                <a:gd name="T3" fmla="*/ 0 h 79"/>
                <a:gd name="T4" fmla="*/ 0 w 1268"/>
                <a:gd name="T5" fmla="*/ 69 h 79"/>
                <a:gd name="T6" fmla="*/ 1268 w 1268"/>
                <a:gd name="T7" fmla="*/ 79 h 79"/>
                <a:gd name="T8" fmla="*/ 1248 w 1268"/>
                <a:gd name="T9" fmla="*/ 10 h 79"/>
                <a:gd name="T10" fmla="*/ 0 w 126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8" h="79">
                  <a:moveTo>
                    <a:pt x="0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1268" y="79"/>
                  </a:lnTo>
                  <a:lnTo>
                    <a:pt x="124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$líḍe"/>
            <p:cNvSpPr/>
            <p:nvPr/>
          </p:nvSpPr>
          <p:spPr bwMode="auto">
            <a:xfrm>
              <a:off x="6732588" y="3860800"/>
              <a:ext cx="2012950" cy="111125"/>
            </a:xfrm>
            <a:custGeom>
              <a:avLst/>
              <a:gdLst>
                <a:gd name="T0" fmla="*/ 0 w 1268"/>
                <a:gd name="T1" fmla="*/ 0 h 70"/>
                <a:gd name="T2" fmla="*/ 0 w 1268"/>
                <a:gd name="T3" fmla="*/ 70 h 70"/>
                <a:gd name="T4" fmla="*/ 1248 w 1268"/>
                <a:gd name="T5" fmla="*/ 70 h 70"/>
                <a:gd name="T6" fmla="*/ 1268 w 1268"/>
                <a:gd name="T7" fmla="*/ 0 h 70"/>
                <a:gd name="T8" fmla="*/ 792 w 1268"/>
                <a:gd name="T9" fmla="*/ 0 h 70"/>
                <a:gd name="T10" fmla="*/ 723 w 1268"/>
                <a:gd name="T11" fmla="*/ 0 h 70"/>
                <a:gd name="T12" fmla="*/ 614 w 1268"/>
                <a:gd name="T13" fmla="*/ 0 h 70"/>
                <a:gd name="T14" fmla="*/ 545 w 1268"/>
                <a:gd name="T15" fmla="*/ 0 h 70"/>
                <a:gd name="T16" fmla="*/ 0 w 1268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8" h="70">
                  <a:moveTo>
                    <a:pt x="0" y="0"/>
                  </a:moveTo>
                  <a:lnTo>
                    <a:pt x="0" y="70"/>
                  </a:lnTo>
                  <a:lnTo>
                    <a:pt x="1248" y="70"/>
                  </a:lnTo>
                  <a:lnTo>
                    <a:pt x="1268" y="0"/>
                  </a:lnTo>
                  <a:lnTo>
                    <a:pt x="792" y="0"/>
                  </a:lnTo>
                  <a:lnTo>
                    <a:pt x="723" y="0"/>
                  </a:lnTo>
                  <a:lnTo>
                    <a:pt x="614" y="0"/>
                  </a:lnTo>
                  <a:lnTo>
                    <a:pt x="5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2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ṧ1íďé"/>
            <p:cNvSpPr/>
            <p:nvPr/>
          </p:nvSpPr>
          <p:spPr bwMode="auto">
            <a:xfrm>
              <a:off x="6732588" y="3860800"/>
              <a:ext cx="2012950" cy="111125"/>
            </a:xfrm>
            <a:custGeom>
              <a:avLst/>
              <a:gdLst>
                <a:gd name="T0" fmla="*/ 0 w 1268"/>
                <a:gd name="T1" fmla="*/ 0 h 70"/>
                <a:gd name="T2" fmla="*/ 0 w 1268"/>
                <a:gd name="T3" fmla="*/ 70 h 70"/>
                <a:gd name="T4" fmla="*/ 1248 w 1268"/>
                <a:gd name="T5" fmla="*/ 70 h 70"/>
                <a:gd name="T6" fmla="*/ 1268 w 1268"/>
                <a:gd name="T7" fmla="*/ 0 h 70"/>
                <a:gd name="T8" fmla="*/ 792 w 1268"/>
                <a:gd name="T9" fmla="*/ 0 h 70"/>
                <a:gd name="T10" fmla="*/ 723 w 1268"/>
                <a:gd name="T11" fmla="*/ 0 h 70"/>
                <a:gd name="T12" fmla="*/ 614 w 1268"/>
                <a:gd name="T13" fmla="*/ 0 h 70"/>
                <a:gd name="T14" fmla="*/ 545 w 1268"/>
                <a:gd name="T15" fmla="*/ 0 h 70"/>
                <a:gd name="T16" fmla="*/ 0 w 1268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8" h="70">
                  <a:moveTo>
                    <a:pt x="0" y="0"/>
                  </a:moveTo>
                  <a:lnTo>
                    <a:pt x="0" y="70"/>
                  </a:lnTo>
                  <a:lnTo>
                    <a:pt x="1248" y="70"/>
                  </a:lnTo>
                  <a:lnTo>
                    <a:pt x="1268" y="0"/>
                  </a:lnTo>
                  <a:lnTo>
                    <a:pt x="792" y="0"/>
                  </a:lnTo>
                  <a:lnTo>
                    <a:pt x="723" y="0"/>
                  </a:lnTo>
                  <a:lnTo>
                    <a:pt x="614" y="0"/>
                  </a:lnTo>
                  <a:lnTo>
                    <a:pt x="5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Sḻiḋé"/>
            <p:cNvSpPr/>
            <p:nvPr/>
          </p:nvSpPr>
          <p:spPr bwMode="auto">
            <a:xfrm>
              <a:off x="8964613" y="3971925"/>
              <a:ext cx="173038" cy="173038"/>
            </a:xfrm>
            <a:custGeom>
              <a:avLst/>
              <a:gdLst>
                <a:gd name="T0" fmla="*/ 109 w 109"/>
                <a:gd name="T1" fmla="*/ 49 h 109"/>
                <a:gd name="T2" fmla="*/ 0 w 109"/>
                <a:gd name="T3" fmla="*/ 0 h 109"/>
                <a:gd name="T4" fmla="*/ 0 w 109"/>
                <a:gd name="T5" fmla="*/ 49 h 109"/>
                <a:gd name="T6" fmla="*/ 0 w 109"/>
                <a:gd name="T7" fmla="*/ 109 h 109"/>
                <a:gd name="T8" fmla="*/ 109 w 109"/>
                <a:gd name="T9" fmla="*/ 4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9">
                  <a:moveTo>
                    <a:pt x="109" y="49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0" y="109"/>
                  </a:lnTo>
                  <a:lnTo>
                    <a:pt x="109" y="49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ṣḻïḋé"/>
            <p:cNvSpPr/>
            <p:nvPr/>
          </p:nvSpPr>
          <p:spPr bwMode="auto">
            <a:xfrm>
              <a:off x="8964613" y="3971925"/>
              <a:ext cx="173038" cy="173038"/>
            </a:xfrm>
            <a:custGeom>
              <a:avLst/>
              <a:gdLst>
                <a:gd name="T0" fmla="*/ 109 w 109"/>
                <a:gd name="T1" fmla="*/ 49 h 109"/>
                <a:gd name="T2" fmla="*/ 0 w 109"/>
                <a:gd name="T3" fmla="*/ 0 h 109"/>
                <a:gd name="T4" fmla="*/ 0 w 109"/>
                <a:gd name="T5" fmla="*/ 49 h 109"/>
                <a:gd name="T6" fmla="*/ 0 w 109"/>
                <a:gd name="T7" fmla="*/ 109 h 109"/>
                <a:gd name="T8" fmla="*/ 109 w 109"/>
                <a:gd name="T9" fmla="*/ 4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9">
                  <a:moveTo>
                    <a:pt x="109" y="49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0" y="109"/>
                  </a:lnTo>
                  <a:lnTo>
                    <a:pt x="109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ŝļîḋè"/>
            <p:cNvSpPr/>
            <p:nvPr/>
          </p:nvSpPr>
          <p:spPr bwMode="auto">
            <a:xfrm>
              <a:off x="8964613" y="4049713"/>
              <a:ext cx="173038" cy="95250"/>
            </a:xfrm>
            <a:custGeom>
              <a:avLst/>
              <a:gdLst>
                <a:gd name="T0" fmla="*/ 0 w 109"/>
                <a:gd name="T1" fmla="*/ 0 h 60"/>
                <a:gd name="T2" fmla="*/ 109 w 109"/>
                <a:gd name="T3" fmla="*/ 0 h 60"/>
                <a:gd name="T4" fmla="*/ 0 w 109"/>
                <a:gd name="T5" fmla="*/ 60 h 60"/>
                <a:gd name="T6" fmla="*/ 0 w 10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60">
                  <a:moveTo>
                    <a:pt x="0" y="0"/>
                  </a:moveTo>
                  <a:lnTo>
                    <a:pt x="109" y="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šḻîḑè"/>
            <p:cNvSpPr/>
            <p:nvPr/>
          </p:nvSpPr>
          <p:spPr bwMode="auto">
            <a:xfrm>
              <a:off x="8964613" y="4049713"/>
              <a:ext cx="173038" cy="95250"/>
            </a:xfrm>
            <a:custGeom>
              <a:avLst/>
              <a:gdLst>
                <a:gd name="T0" fmla="*/ 0 w 109"/>
                <a:gd name="T1" fmla="*/ 0 h 60"/>
                <a:gd name="T2" fmla="*/ 109 w 109"/>
                <a:gd name="T3" fmla="*/ 0 h 60"/>
                <a:gd name="T4" fmla="*/ 0 w 109"/>
                <a:gd name="T5" fmla="*/ 60 h 60"/>
                <a:gd name="T6" fmla="*/ 0 w 10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60">
                  <a:moveTo>
                    <a:pt x="0" y="0"/>
                  </a:moveTo>
                  <a:lnTo>
                    <a:pt x="109" y="0"/>
                  </a:ln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šḷîḋe"/>
            <p:cNvSpPr/>
            <p:nvPr/>
          </p:nvSpPr>
          <p:spPr bwMode="auto">
            <a:xfrm>
              <a:off x="8964613" y="3971925"/>
              <a:ext cx="173038" cy="77788"/>
            </a:xfrm>
            <a:custGeom>
              <a:avLst/>
              <a:gdLst>
                <a:gd name="T0" fmla="*/ 0 w 109"/>
                <a:gd name="T1" fmla="*/ 0 h 49"/>
                <a:gd name="T2" fmla="*/ 0 w 109"/>
                <a:gd name="T3" fmla="*/ 0 h 49"/>
                <a:gd name="T4" fmla="*/ 0 w 109"/>
                <a:gd name="T5" fmla="*/ 49 h 49"/>
                <a:gd name="T6" fmla="*/ 109 w 109"/>
                <a:gd name="T7" fmla="*/ 49 h 49"/>
                <a:gd name="T8" fmla="*/ 0 w 10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49">
                  <a:moveTo>
                    <a:pt x="0" y="0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10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2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ṧľîdè"/>
            <p:cNvSpPr/>
            <p:nvPr/>
          </p:nvSpPr>
          <p:spPr bwMode="auto">
            <a:xfrm>
              <a:off x="8964613" y="3971925"/>
              <a:ext cx="173038" cy="77788"/>
            </a:xfrm>
            <a:custGeom>
              <a:avLst/>
              <a:gdLst>
                <a:gd name="T0" fmla="*/ 0 w 109"/>
                <a:gd name="T1" fmla="*/ 0 h 49"/>
                <a:gd name="T2" fmla="*/ 0 w 109"/>
                <a:gd name="T3" fmla="*/ 0 h 49"/>
                <a:gd name="T4" fmla="*/ 0 w 109"/>
                <a:gd name="T5" fmla="*/ 49 h 49"/>
                <a:gd name="T6" fmla="*/ 109 w 109"/>
                <a:gd name="T7" fmla="*/ 49 h 49"/>
                <a:gd name="T8" fmla="*/ 0 w 10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49">
                  <a:moveTo>
                    <a:pt x="0" y="0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109" y="4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ṣlíḋé"/>
            <p:cNvSpPr/>
            <p:nvPr/>
          </p:nvSpPr>
          <p:spPr bwMode="auto">
            <a:xfrm>
              <a:off x="6684963" y="3860800"/>
              <a:ext cx="47625" cy="18891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ś1îḍé"/>
            <p:cNvSpPr/>
            <p:nvPr/>
          </p:nvSpPr>
          <p:spPr bwMode="auto">
            <a:xfrm>
              <a:off x="6497638" y="3860800"/>
              <a:ext cx="187325" cy="377825"/>
            </a:xfrm>
            <a:custGeom>
              <a:avLst/>
              <a:gdLst>
                <a:gd name="T0" fmla="*/ 12 w 12"/>
                <a:gd name="T1" fmla="*/ 12 h 24"/>
                <a:gd name="T2" fmla="*/ 12 w 12"/>
                <a:gd name="T3" fmla="*/ 0 h 24"/>
                <a:gd name="T4" fmla="*/ 4 w 12"/>
                <a:gd name="T5" fmla="*/ 2 h 24"/>
                <a:gd name="T6" fmla="*/ 1 w 12"/>
                <a:gd name="T7" fmla="*/ 12 h 24"/>
                <a:gd name="T8" fmla="*/ 4 w 12"/>
                <a:gd name="T9" fmla="*/ 22 h 24"/>
                <a:gd name="T10" fmla="*/ 12 w 12"/>
                <a:gd name="T11" fmla="*/ 24 h 24"/>
                <a:gd name="T12" fmla="*/ 12 w 12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12" y="12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0"/>
                    <a:pt x="4" y="2"/>
                  </a:cubicBezTo>
                  <a:cubicBezTo>
                    <a:pt x="0" y="6"/>
                    <a:pt x="1" y="12"/>
                    <a:pt x="1" y="12"/>
                  </a:cubicBezTo>
                  <a:cubicBezTo>
                    <a:pt x="1" y="12"/>
                    <a:pt x="0" y="18"/>
                    <a:pt x="4" y="22"/>
                  </a:cubicBezTo>
                  <a:cubicBezTo>
                    <a:pt x="7" y="24"/>
                    <a:pt x="12" y="24"/>
                    <a:pt x="12" y="24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ṡļîďe"/>
            <p:cNvSpPr/>
            <p:nvPr/>
          </p:nvSpPr>
          <p:spPr bwMode="auto">
            <a:xfrm>
              <a:off x="6684963" y="4049713"/>
              <a:ext cx="47625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Sľîḓè"/>
            <p:cNvSpPr/>
            <p:nvPr/>
          </p:nvSpPr>
          <p:spPr bwMode="auto">
            <a:xfrm>
              <a:off x="6497638" y="4049713"/>
              <a:ext cx="187325" cy="188913"/>
            </a:xfrm>
            <a:custGeom>
              <a:avLst/>
              <a:gdLst>
                <a:gd name="T0" fmla="*/ 4 w 12"/>
                <a:gd name="T1" fmla="*/ 10 h 12"/>
                <a:gd name="T2" fmla="*/ 1 w 12"/>
                <a:gd name="T3" fmla="*/ 0 h 12"/>
                <a:gd name="T4" fmla="*/ 12 w 12"/>
                <a:gd name="T5" fmla="*/ 0 h 12"/>
                <a:gd name="T6" fmla="*/ 12 w 12"/>
                <a:gd name="T7" fmla="*/ 12 h 12"/>
                <a:gd name="T8" fmla="*/ 4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10"/>
                  </a:moveTo>
                  <a:cubicBezTo>
                    <a:pt x="0" y="6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7" y="12"/>
                    <a:pt x="4" y="10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ṧľïḍè"/>
            <p:cNvSpPr/>
            <p:nvPr/>
          </p:nvSpPr>
          <p:spPr bwMode="auto">
            <a:xfrm>
              <a:off x="6497638" y="3860800"/>
              <a:ext cx="187325" cy="188913"/>
            </a:xfrm>
            <a:custGeom>
              <a:avLst/>
              <a:gdLst>
                <a:gd name="T0" fmla="*/ 4 w 12"/>
                <a:gd name="T1" fmla="*/ 2 h 12"/>
                <a:gd name="T2" fmla="*/ 1 w 12"/>
                <a:gd name="T3" fmla="*/ 12 h 12"/>
                <a:gd name="T4" fmla="*/ 12 w 12"/>
                <a:gd name="T5" fmla="*/ 12 h 12"/>
                <a:gd name="T6" fmla="*/ 12 w 12"/>
                <a:gd name="T7" fmla="*/ 0 h 12"/>
                <a:gd name="T8" fmla="*/ 4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2"/>
                  </a:moveTo>
                  <a:cubicBezTo>
                    <a:pt x="0" y="6"/>
                    <a:pt x="1" y="12"/>
                    <a:pt x="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0"/>
                    <a:pt x="4" y="2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ṩḷiḋé"/>
            <p:cNvSpPr/>
            <p:nvPr/>
          </p:nvSpPr>
          <p:spPr bwMode="auto">
            <a:xfrm>
              <a:off x="3714750" y="2949575"/>
              <a:ext cx="1477963" cy="1808163"/>
            </a:xfrm>
            <a:custGeom>
              <a:avLst/>
              <a:gdLst>
                <a:gd name="T0" fmla="*/ 0 w 94"/>
                <a:gd name="T1" fmla="*/ 50 h 115"/>
                <a:gd name="T2" fmla="*/ 0 w 94"/>
                <a:gd name="T3" fmla="*/ 47 h 115"/>
                <a:gd name="T4" fmla="*/ 47 w 94"/>
                <a:gd name="T5" fmla="*/ 1 h 115"/>
                <a:gd name="T6" fmla="*/ 94 w 94"/>
                <a:gd name="T7" fmla="*/ 48 h 115"/>
                <a:gd name="T8" fmla="*/ 94 w 94"/>
                <a:gd name="T9" fmla="*/ 50 h 115"/>
                <a:gd name="T10" fmla="*/ 71 w 94"/>
                <a:gd name="T11" fmla="*/ 97 h 115"/>
                <a:gd name="T12" fmla="*/ 67 w 94"/>
                <a:gd name="T13" fmla="*/ 115 h 115"/>
                <a:gd name="T14" fmla="*/ 46 w 94"/>
                <a:gd name="T15" fmla="*/ 114 h 115"/>
                <a:gd name="T16" fmla="*/ 25 w 94"/>
                <a:gd name="T17" fmla="*/ 114 h 115"/>
                <a:gd name="T18" fmla="*/ 22 w 94"/>
                <a:gd name="T19" fmla="*/ 97 h 115"/>
                <a:gd name="T20" fmla="*/ 0 w 94"/>
                <a:gd name="T21" fmla="*/ 5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15">
                  <a:moveTo>
                    <a:pt x="0" y="50"/>
                  </a:moveTo>
                  <a:cubicBezTo>
                    <a:pt x="0" y="49"/>
                    <a:pt x="0" y="48"/>
                    <a:pt x="0" y="47"/>
                  </a:cubicBezTo>
                  <a:cubicBezTo>
                    <a:pt x="0" y="21"/>
                    <a:pt x="21" y="0"/>
                    <a:pt x="47" y="1"/>
                  </a:cubicBezTo>
                  <a:cubicBezTo>
                    <a:pt x="73" y="1"/>
                    <a:pt x="94" y="22"/>
                    <a:pt x="94" y="48"/>
                  </a:cubicBezTo>
                  <a:cubicBezTo>
                    <a:pt x="94" y="49"/>
                    <a:pt x="94" y="50"/>
                    <a:pt x="94" y="50"/>
                  </a:cubicBezTo>
                  <a:cubicBezTo>
                    <a:pt x="93" y="72"/>
                    <a:pt x="83" y="77"/>
                    <a:pt x="71" y="97"/>
                  </a:cubicBezTo>
                  <a:cubicBezTo>
                    <a:pt x="66" y="106"/>
                    <a:pt x="67" y="115"/>
                    <a:pt x="67" y="11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5" y="114"/>
                    <a:pt x="26" y="105"/>
                    <a:pt x="22" y="97"/>
                  </a:cubicBezTo>
                  <a:cubicBezTo>
                    <a:pt x="10" y="76"/>
                    <a:pt x="0" y="71"/>
                    <a:pt x="0" y="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şļíḑè"/>
            <p:cNvSpPr/>
            <p:nvPr/>
          </p:nvSpPr>
          <p:spPr bwMode="auto">
            <a:xfrm>
              <a:off x="4437063" y="4475163"/>
              <a:ext cx="409575" cy="942975"/>
            </a:xfrm>
            <a:custGeom>
              <a:avLst/>
              <a:gdLst>
                <a:gd name="T0" fmla="*/ 0 w 26"/>
                <a:gd name="T1" fmla="*/ 60 h 60"/>
                <a:gd name="T2" fmla="*/ 0 w 26"/>
                <a:gd name="T3" fmla="*/ 60 h 60"/>
                <a:gd name="T4" fmla="*/ 0 w 26"/>
                <a:gd name="T5" fmla="*/ 60 h 60"/>
                <a:gd name="T6" fmla="*/ 0 w 26"/>
                <a:gd name="T7" fmla="*/ 60 h 60"/>
                <a:gd name="T8" fmla="*/ 0 w 26"/>
                <a:gd name="T9" fmla="*/ 60 h 60"/>
                <a:gd name="T10" fmla="*/ 0 w 26"/>
                <a:gd name="T11" fmla="*/ 60 h 60"/>
                <a:gd name="T12" fmla="*/ 0 w 26"/>
                <a:gd name="T13" fmla="*/ 60 h 60"/>
                <a:gd name="T14" fmla="*/ 0 w 26"/>
                <a:gd name="T15" fmla="*/ 60 h 60"/>
                <a:gd name="T16" fmla="*/ 0 w 26"/>
                <a:gd name="T17" fmla="*/ 60 h 60"/>
                <a:gd name="T18" fmla="*/ 0 w 26"/>
                <a:gd name="T19" fmla="*/ 60 h 60"/>
                <a:gd name="T20" fmla="*/ 22 w 26"/>
                <a:gd name="T21" fmla="*/ 25 h 60"/>
                <a:gd name="T22" fmla="*/ 26 w 26"/>
                <a:gd name="T23" fmla="*/ 25 h 60"/>
                <a:gd name="T24" fmla="*/ 26 w 26"/>
                <a:gd name="T25" fmla="*/ 25 h 60"/>
                <a:gd name="T26" fmla="*/ 22 w 26"/>
                <a:gd name="T27" fmla="*/ 25 h 60"/>
                <a:gd name="T28" fmla="*/ 25 w 26"/>
                <a:gd name="T29" fmla="*/ 1 h 60"/>
                <a:gd name="T30" fmla="*/ 25 w 26"/>
                <a:gd name="T31" fmla="*/ 1 h 60"/>
                <a:gd name="T32" fmla="*/ 25 w 26"/>
                <a:gd name="T33" fmla="*/ 1 h 60"/>
                <a:gd name="T34" fmla="*/ 25 w 26"/>
                <a:gd name="T35" fmla="*/ 1 h 60"/>
                <a:gd name="T36" fmla="*/ 25 w 26"/>
                <a:gd name="T37" fmla="*/ 1 h 60"/>
                <a:gd name="T38" fmla="*/ 25 w 26"/>
                <a:gd name="T39" fmla="*/ 1 h 60"/>
                <a:gd name="T40" fmla="*/ 25 w 26"/>
                <a:gd name="T41" fmla="*/ 0 h 60"/>
                <a:gd name="T42" fmla="*/ 25 w 26"/>
                <a:gd name="T43" fmla="*/ 1 h 60"/>
                <a:gd name="T44" fmla="*/ 25 w 26"/>
                <a:gd name="T45" fmla="*/ 0 h 60"/>
                <a:gd name="T46" fmla="*/ 25 w 26"/>
                <a:gd name="T47" fmla="*/ 0 h 60"/>
                <a:gd name="T48" fmla="*/ 25 w 26"/>
                <a:gd name="T49" fmla="*/ 0 h 60"/>
                <a:gd name="T50" fmla="*/ 25 w 26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60">
                  <a:moveTo>
                    <a:pt x="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moveTo>
                    <a:pt x="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moveTo>
                    <a:pt x="22" y="25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ŝľidê"/>
            <p:cNvSpPr/>
            <p:nvPr/>
          </p:nvSpPr>
          <p:spPr bwMode="auto">
            <a:xfrm>
              <a:off x="4437063" y="2965450"/>
              <a:ext cx="755650" cy="1714500"/>
            </a:xfrm>
            <a:custGeom>
              <a:avLst/>
              <a:gdLst>
                <a:gd name="T0" fmla="*/ 1 w 48"/>
                <a:gd name="T1" fmla="*/ 0 h 109"/>
                <a:gd name="T2" fmla="*/ 0 w 48"/>
                <a:gd name="T3" fmla="*/ 109 h 109"/>
                <a:gd name="T4" fmla="*/ 0 w 48"/>
                <a:gd name="T5" fmla="*/ 109 h 109"/>
                <a:gd name="T6" fmla="*/ 0 w 48"/>
                <a:gd name="T7" fmla="*/ 109 h 109"/>
                <a:gd name="T8" fmla="*/ 6 w 48"/>
                <a:gd name="T9" fmla="*/ 109 h 109"/>
                <a:gd name="T10" fmla="*/ 16 w 48"/>
                <a:gd name="T11" fmla="*/ 65 h 109"/>
                <a:gd name="T12" fmla="*/ 19 w 48"/>
                <a:gd name="T13" fmla="*/ 63 h 109"/>
                <a:gd name="T14" fmla="*/ 19 w 48"/>
                <a:gd name="T15" fmla="*/ 63 h 109"/>
                <a:gd name="T16" fmla="*/ 22 w 48"/>
                <a:gd name="T17" fmla="*/ 66 h 109"/>
                <a:gd name="T18" fmla="*/ 12 w 48"/>
                <a:gd name="T19" fmla="*/ 109 h 109"/>
                <a:gd name="T20" fmla="*/ 21 w 48"/>
                <a:gd name="T21" fmla="*/ 109 h 109"/>
                <a:gd name="T22" fmla="*/ 25 w 48"/>
                <a:gd name="T23" fmla="*/ 97 h 109"/>
                <a:gd name="T24" fmla="*/ 25 w 48"/>
                <a:gd name="T25" fmla="*/ 97 h 109"/>
                <a:gd name="T26" fmla="*/ 25 w 48"/>
                <a:gd name="T27" fmla="*/ 97 h 109"/>
                <a:gd name="T28" fmla="*/ 25 w 48"/>
                <a:gd name="T29" fmla="*/ 97 h 109"/>
                <a:gd name="T30" fmla="*/ 25 w 48"/>
                <a:gd name="T31" fmla="*/ 97 h 109"/>
                <a:gd name="T32" fmla="*/ 25 w 48"/>
                <a:gd name="T33" fmla="*/ 96 h 109"/>
                <a:gd name="T34" fmla="*/ 25 w 48"/>
                <a:gd name="T35" fmla="*/ 96 h 109"/>
                <a:gd name="T36" fmla="*/ 25 w 48"/>
                <a:gd name="T37" fmla="*/ 96 h 109"/>
                <a:gd name="T38" fmla="*/ 25 w 48"/>
                <a:gd name="T39" fmla="*/ 96 h 109"/>
                <a:gd name="T40" fmla="*/ 48 w 48"/>
                <a:gd name="T41" fmla="*/ 49 h 109"/>
                <a:gd name="T42" fmla="*/ 48 w 48"/>
                <a:gd name="T43" fmla="*/ 47 h 109"/>
                <a:gd name="T44" fmla="*/ 1 w 48"/>
                <a:gd name="T45" fmla="*/ 0 h 109"/>
                <a:gd name="T46" fmla="*/ 1 w 48"/>
                <a:gd name="T47" fmla="*/ 0 h 109"/>
                <a:gd name="T48" fmla="*/ 1 w 48"/>
                <a:gd name="T4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109">
                  <a:moveTo>
                    <a:pt x="1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4"/>
                    <a:pt x="17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5"/>
                    <a:pt x="22" y="66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6"/>
                    <a:pt x="22" y="102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7"/>
                    <a:pt x="25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37" y="76"/>
                    <a:pt x="47" y="71"/>
                    <a:pt x="48" y="49"/>
                  </a:cubicBezTo>
                  <a:cubicBezTo>
                    <a:pt x="48" y="49"/>
                    <a:pt x="48" y="48"/>
                    <a:pt x="48" y="47"/>
                  </a:cubicBezTo>
                  <a:cubicBezTo>
                    <a:pt x="48" y="21"/>
                    <a:pt x="27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ŝḻíḓê"/>
            <p:cNvSpPr/>
            <p:nvPr/>
          </p:nvSpPr>
          <p:spPr bwMode="auto">
            <a:xfrm>
              <a:off x="4106863" y="4789488"/>
              <a:ext cx="660400" cy="236538"/>
            </a:xfrm>
            <a:custGeom>
              <a:avLst/>
              <a:gdLst>
                <a:gd name="T0" fmla="*/ 0 w 42"/>
                <a:gd name="T1" fmla="*/ 7 h 15"/>
                <a:gd name="T2" fmla="*/ 9 w 42"/>
                <a:gd name="T3" fmla="*/ 14 h 15"/>
                <a:gd name="T4" fmla="*/ 34 w 42"/>
                <a:gd name="T5" fmla="*/ 15 h 15"/>
                <a:gd name="T6" fmla="*/ 42 w 42"/>
                <a:gd name="T7" fmla="*/ 8 h 15"/>
                <a:gd name="T8" fmla="*/ 34 w 42"/>
                <a:gd name="T9" fmla="*/ 1 h 15"/>
                <a:gd name="T10" fmla="*/ 9 w 42"/>
                <a:gd name="T11" fmla="*/ 0 h 15"/>
                <a:gd name="T12" fmla="*/ 0 w 42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">
                  <a:moveTo>
                    <a:pt x="0" y="7"/>
                  </a:moveTo>
                  <a:cubicBezTo>
                    <a:pt x="0" y="11"/>
                    <a:pt x="4" y="14"/>
                    <a:pt x="9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2" y="11"/>
                    <a:pt x="42" y="8"/>
                  </a:cubicBezTo>
                  <a:cubicBezTo>
                    <a:pt x="42" y="4"/>
                    <a:pt x="38" y="1"/>
                    <a:pt x="34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7"/>
                  </a:cubicBezTo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ṧḻïḍè"/>
            <p:cNvSpPr/>
            <p:nvPr/>
          </p:nvSpPr>
          <p:spPr bwMode="auto">
            <a:xfrm>
              <a:off x="4202113" y="5026025"/>
              <a:ext cx="487363" cy="392113"/>
            </a:xfrm>
            <a:custGeom>
              <a:avLst/>
              <a:gdLst>
                <a:gd name="T0" fmla="*/ 0 w 31"/>
                <a:gd name="T1" fmla="*/ 12 h 25"/>
                <a:gd name="T2" fmla="*/ 15 w 31"/>
                <a:gd name="T3" fmla="*/ 25 h 25"/>
                <a:gd name="T4" fmla="*/ 31 w 31"/>
                <a:gd name="T5" fmla="*/ 13 h 25"/>
                <a:gd name="T6" fmla="*/ 15 w 31"/>
                <a:gd name="T7" fmla="*/ 0 h 25"/>
                <a:gd name="T8" fmla="*/ 0 w 3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0" y="12"/>
                  </a:moveTo>
                  <a:cubicBezTo>
                    <a:pt x="0" y="19"/>
                    <a:pt x="6" y="25"/>
                    <a:pt x="15" y="25"/>
                  </a:cubicBezTo>
                  <a:cubicBezTo>
                    <a:pt x="24" y="25"/>
                    <a:pt x="30" y="19"/>
                    <a:pt x="31" y="13"/>
                  </a:cubicBezTo>
                  <a:cubicBezTo>
                    <a:pt x="31" y="6"/>
                    <a:pt x="24" y="0"/>
                    <a:pt x="15" y="0"/>
                  </a:cubicBezTo>
                  <a:cubicBezTo>
                    <a:pt x="7" y="0"/>
                    <a:pt x="0" y="5"/>
                    <a:pt x="0" y="12"/>
                  </a:cubicBezTo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$ḻîḑê"/>
            <p:cNvSpPr/>
            <p:nvPr/>
          </p:nvSpPr>
          <p:spPr bwMode="auto">
            <a:xfrm>
              <a:off x="4106863" y="4930775"/>
              <a:ext cx="660400" cy="236538"/>
            </a:xfrm>
            <a:custGeom>
              <a:avLst/>
              <a:gdLst>
                <a:gd name="T0" fmla="*/ 0 w 42"/>
                <a:gd name="T1" fmla="*/ 7 h 15"/>
                <a:gd name="T2" fmla="*/ 9 w 42"/>
                <a:gd name="T3" fmla="*/ 14 h 15"/>
                <a:gd name="T4" fmla="*/ 34 w 42"/>
                <a:gd name="T5" fmla="*/ 15 h 15"/>
                <a:gd name="T6" fmla="*/ 42 w 42"/>
                <a:gd name="T7" fmla="*/ 8 h 15"/>
                <a:gd name="T8" fmla="*/ 34 w 42"/>
                <a:gd name="T9" fmla="*/ 1 h 15"/>
                <a:gd name="T10" fmla="*/ 9 w 42"/>
                <a:gd name="T11" fmla="*/ 1 h 15"/>
                <a:gd name="T12" fmla="*/ 0 w 42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">
                  <a:moveTo>
                    <a:pt x="0" y="7"/>
                  </a:moveTo>
                  <a:cubicBezTo>
                    <a:pt x="0" y="11"/>
                    <a:pt x="4" y="14"/>
                    <a:pt x="9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2" y="12"/>
                    <a:pt x="42" y="8"/>
                  </a:cubicBezTo>
                  <a:cubicBezTo>
                    <a:pt x="42" y="4"/>
                    <a:pt x="38" y="1"/>
                    <a:pt x="34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4"/>
                    <a:pt x="0" y="7"/>
                  </a:cubicBezTo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ś1ïḑe"/>
            <p:cNvSpPr/>
            <p:nvPr/>
          </p:nvSpPr>
          <p:spPr bwMode="auto">
            <a:xfrm>
              <a:off x="4106863" y="5087938"/>
              <a:ext cx="660400" cy="188913"/>
            </a:xfrm>
            <a:custGeom>
              <a:avLst/>
              <a:gdLst>
                <a:gd name="T0" fmla="*/ 0 w 42"/>
                <a:gd name="T1" fmla="*/ 6 h 12"/>
                <a:gd name="T2" fmla="*/ 9 w 42"/>
                <a:gd name="T3" fmla="*/ 12 h 12"/>
                <a:gd name="T4" fmla="*/ 34 w 42"/>
                <a:gd name="T5" fmla="*/ 12 h 12"/>
                <a:gd name="T6" fmla="*/ 42 w 42"/>
                <a:gd name="T7" fmla="*/ 6 h 12"/>
                <a:gd name="T8" fmla="*/ 34 w 42"/>
                <a:gd name="T9" fmla="*/ 0 h 12"/>
                <a:gd name="T10" fmla="*/ 9 w 42"/>
                <a:gd name="T11" fmla="*/ 0 h 12"/>
                <a:gd name="T12" fmla="*/ 0 w 4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2">
                  <a:moveTo>
                    <a:pt x="0" y="6"/>
                  </a:moveTo>
                  <a:cubicBezTo>
                    <a:pt x="0" y="9"/>
                    <a:pt x="4" y="12"/>
                    <a:pt x="9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8" y="12"/>
                    <a:pt x="42" y="9"/>
                    <a:pt x="42" y="6"/>
                  </a:cubicBezTo>
                  <a:cubicBezTo>
                    <a:pt x="42" y="3"/>
                    <a:pt x="38" y="0"/>
                    <a:pt x="3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2"/>
                    <a:pt x="0" y="6"/>
                  </a:cubicBezTo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ṩľiḍê"/>
            <p:cNvSpPr/>
            <p:nvPr/>
          </p:nvSpPr>
          <p:spPr bwMode="auto">
            <a:xfrm>
              <a:off x="4406900" y="2336800"/>
              <a:ext cx="93663" cy="519113"/>
            </a:xfrm>
            <a:custGeom>
              <a:avLst/>
              <a:gdLst>
                <a:gd name="T0" fmla="*/ 0 w 6"/>
                <a:gd name="T1" fmla="*/ 30 h 33"/>
                <a:gd name="T2" fmla="*/ 3 w 6"/>
                <a:gd name="T3" fmla="*/ 33 h 33"/>
                <a:gd name="T4" fmla="*/ 6 w 6"/>
                <a:gd name="T5" fmla="*/ 30 h 33"/>
                <a:gd name="T6" fmla="*/ 6 w 6"/>
                <a:gd name="T7" fmla="*/ 2 h 33"/>
                <a:gd name="T8" fmla="*/ 3 w 6"/>
                <a:gd name="T9" fmla="*/ 0 h 33"/>
                <a:gd name="T10" fmla="*/ 0 w 6"/>
                <a:gd name="T11" fmla="*/ 2 h 33"/>
                <a:gd name="T12" fmla="*/ 0 w 6"/>
                <a:gd name="T1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3">
                  <a:moveTo>
                    <a:pt x="0" y="30"/>
                  </a:moveTo>
                  <a:cubicBezTo>
                    <a:pt x="0" y="32"/>
                    <a:pt x="1" y="33"/>
                    <a:pt x="3" y="33"/>
                  </a:cubicBezTo>
                  <a:cubicBezTo>
                    <a:pt x="5" y="33"/>
                    <a:pt x="6" y="32"/>
                    <a:pt x="6" y="3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ŝḷîḋé"/>
            <p:cNvSpPr/>
            <p:nvPr/>
          </p:nvSpPr>
          <p:spPr bwMode="auto">
            <a:xfrm>
              <a:off x="4138613" y="3767138"/>
              <a:ext cx="628650" cy="220663"/>
            </a:xfrm>
            <a:custGeom>
              <a:avLst/>
              <a:gdLst>
                <a:gd name="T0" fmla="*/ 2 w 40"/>
                <a:gd name="T1" fmla="*/ 8 h 14"/>
                <a:gd name="T2" fmla="*/ 1 w 40"/>
                <a:gd name="T3" fmla="*/ 12 h 14"/>
                <a:gd name="T4" fmla="*/ 5 w 40"/>
                <a:gd name="T5" fmla="*/ 12 h 14"/>
                <a:gd name="T6" fmla="*/ 34 w 40"/>
                <a:gd name="T7" fmla="*/ 12 h 14"/>
                <a:gd name="T8" fmla="*/ 38 w 40"/>
                <a:gd name="T9" fmla="*/ 13 h 14"/>
                <a:gd name="T10" fmla="*/ 37 w 40"/>
                <a:gd name="T11" fmla="*/ 8 h 14"/>
                <a:gd name="T12" fmla="*/ 2 w 40"/>
                <a:gd name="T1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">
                  <a:moveTo>
                    <a:pt x="2" y="8"/>
                  </a:moveTo>
                  <a:cubicBezTo>
                    <a:pt x="0" y="9"/>
                    <a:pt x="0" y="11"/>
                    <a:pt x="1" y="12"/>
                  </a:cubicBezTo>
                  <a:cubicBezTo>
                    <a:pt x="2" y="14"/>
                    <a:pt x="4" y="13"/>
                    <a:pt x="5" y="12"/>
                  </a:cubicBezTo>
                  <a:cubicBezTo>
                    <a:pt x="14" y="6"/>
                    <a:pt x="25" y="6"/>
                    <a:pt x="34" y="12"/>
                  </a:cubicBezTo>
                  <a:cubicBezTo>
                    <a:pt x="35" y="14"/>
                    <a:pt x="37" y="14"/>
                    <a:pt x="38" y="13"/>
                  </a:cubicBezTo>
                  <a:cubicBezTo>
                    <a:pt x="40" y="12"/>
                    <a:pt x="39" y="9"/>
                    <a:pt x="37" y="8"/>
                  </a:cubicBezTo>
                  <a:cubicBezTo>
                    <a:pt x="27" y="0"/>
                    <a:pt x="12" y="0"/>
                    <a:pt x="2" y="8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šļîḋé"/>
            <p:cNvSpPr/>
            <p:nvPr/>
          </p:nvSpPr>
          <p:spPr bwMode="auto">
            <a:xfrm>
              <a:off x="4799013" y="2462213"/>
              <a:ext cx="298450" cy="503238"/>
            </a:xfrm>
            <a:custGeom>
              <a:avLst/>
              <a:gdLst>
                <a:gd name="T0" fmla="*/ 1 w 19"/>
                <a:gd name="T1" fmla="*/ 27 h 32"/>
                <a:gd name="T2" fmla="*/ 2 w 19"/>
                <a:gd name="T3" fmla="*/ 31 h 32"/>
                <a:gd name="T4" fmla="*/ 6 w 19"/>
                <a:gd name="T5" fmla="*/ 30 h 32"/>
                <a:gd name="T6" fmla="*/ 18 w 19"/>
                <a:gd name="T7" fmla="*/ 5 h 32"/>
                <a:gd name="T8" fmla="*/ 17 w 19"/>
                <a:gd name="T9" fmla="*/ 1 h 32"/>
                <a:gd name="T10" fmla="*/ 13 w 19"/>
                <a:gd name="T11" fmla="*/ 2 h 32"/>
                <a:gd name="T12" fmla="*/ 1 w 19"/>
                <a:gd name="T13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2">
                  <a:moveTo>
                    <a:pt x="1" y="27"/>
                  </a:moveTo>
                  <a:cubicBezTo>
                    <a:pt x="0" y="29"/>
                    <a:pt x="1" y="30"/>
                    <a:pt x="2" y="31"/>
                  </a:cubicBezTo>
                  <a:cubicBezTo>
                    <a:pt x="4" y="32"/>
                    <a:pt x="6" y="31"/>
                    <a:pt x="6" y="3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8" y="1"/>
                    <a:pt x="17" y="1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1" y="27"/>
                    <a:pt x="1" y="27"/>
                    <a:pt x="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$ľiḋè"/>
            <p:cNvSpPr/>
            <p:nvPr/>
          </p:nvSpPr>
          <p:spPr bwMode="auto">
            <a:xfrm>
              <a:off x="5129213" y="2840038"/>
              <a:ext cx="439738" cy="376238"/>
            </a:xfrm>
            <a:custGeom>
              <a:avLst/>
              <a:gdLst>
                <a:gd name="T0" fmla="*/ 1 w 28"/>
                <a:gd name="T1" fmla="*/ 19 h 24"/>
                <a:gd name="T2" fmla="*/ 1 w 28"/>
                <a:gd name="T3" fmla="*/ 23 h 24"/>
                <a:gd name="T4" fmla="*/ 5 w 28"/>
                <a:gd name="T5" fmla="*/ 23 h 24"/>
                <a:gd name="T6" fmla="*/ 27 w 28"/>
                <a:gd name="T7" fmla="*/ 5 h 24"/>
                <a:gd name="T8" fmla="*/ 27 w 28"/>
                <a:gd name="T9" fmla="*/ 1 h 24"/>
                <a:gd name="T10" fmla="*/ 23 w 28"/>
                <a:gd name="T11" fmla="*/ 1 h 24"/>
                <a:gd name="T12" fmla="*/ 1 w 28"/>
                <a:gd name="T13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4">
                  <a:moveTo>
                    <a:pt x="1" y="19"/>
                  </a:moveTo>
                  <a:cubicBezTo>
                    <a:pt x="0" y="20"/>
                    <a:pt x="0" y="21"/>
                    <a:pt x="1" y="23"/>
                  </a:cubicBezTo>
                  <a:cubicBezTo>
                    <a:pt x="2" y="24"/>
                    <a:pt x="4" y="24"/>
                    <a:pt x="5" y="23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4"/>
                    <a:pt x="28" y="2"/>
                    <a:pt x="27" y="1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1" y="19"/>
                    <a:pt x="1" y="19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ŝlîḋê"/>
            <p:cNvSpPr/>
            <p:nvPr/>
          </p:nvSpPr>
          <p:spPr bwMode="auto">
            <a:xfrm>
              <a:off x="5318125" y="3373438"/>
              <a:ext cx="519113" cy="220663"/>
            </a:xfrm>
            <a:custGeom>
              <a:avLst/>
              <a:gdLst>
                <a:gd name="T0" fmla="*/ 2 w 33"/>
                <a:gd name="T1" fmla="*/ 8 h 14"/>
                <a:gd name="T2" fmla="*/ 0 w 33"/>
                <a:gd name="T3" fmla="*/ 11 h 14"/>
                <a:gd name="T4" fmla="*/ 4 w 33"/>
                <a:gd name="T5" fmla="*/ 13 h 14"/>
                <a:gd name="T6" fmla="*/ 31 w 33"/>
                <a:gd name="T7" fmla="*/ 6 h 14"/>
                <a:gd name="T8" fmla="*/ 33 w 33"/>
                <a:gd name="T9" fmla="*/ 3 h 14"/>
                <a:gd name="T10" fmla="*/ 29 w 33"/>
                <a:gd name="T11" fmla="*/ 1 h 14"/>
                <a:gd name="T12" fmla="*/ 2 w 33"/>
                <a:gd name="T1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4">
                  <a:moveTo>
                    <a:pt x="2" y="8"/>
                  </a:moveTo>
                  <a:cubicBezTo>
                    <a:pt x="1" y="8"/>
                    <a:pt x="0" y="10"/>
                    <a:pt x="0" y="11"/>
                  </a:cubicBezTo>
                  <a:cubicBezTo>
                    <a:pt x="1" y="13"/>
                    <a:pt x="2" y="14"/>
                    <a:pt x="4" y="1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3" y="4"/>
                    <a:pt x="33" y="3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ṣlïḓè"/>
            <p:cNvSpPr/>
            <p:nvPr/>
          </p:nvSpPr>
          <p:spPr bwMode="auto">
            <a:xfrm>
              <a:off x="5334000" y="3908425"/>
              <a:ext cx="519113" cy="173038"/>
            </a:xfrm>
            <a:custGeom>
              <a:avLst/>
              <a:gdLst>
                <a:gd name="T0" fmla="*/ 3 w 33"/>
                <a:gd name="T1" fmla="*/ 0 h 11"/>
                <a:gd name="T2" fmla="*/ 0 w 33"/>
                <a:gd name="T3" fmla="*/ 2 h 11"/>
                <a:gd name="T4" fmla="*/ 2 w 33"/>
                <a:gd name="T5" fmla="*/ 6 h 11"/>
                <a:gd name="T6" fmla="*/ 30 w 33"/>
                <a:gd name="T7" fmla="*/ 11 h 11"/>
                <a:gd name="T8" fmla="*/ 33 w 33"/>
                <a:gd name="T9" fmla="*/ 8 h 11"/>
                <a:gd name="T10" fmla="*/ 31 w 33"/>
                <a:gd name="T11" fmla="*/ 5 h 11"/>
                <a:gd name="T12" fmla="*/ 3 w 3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1"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3" y="10"/>
                    <a:pt x="33" y="8"/>
                  </a:cubicBezTo>
                  <a:cubicBezTo>
                    <a:pt x="33" y="7"/>
                    <a:pt x="32" y="5"/>
                    <a:pt x="31" y="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ľïdê"/>
            <p:cNvSpPr/>
            <p:nvPr/>
          </p:nvSpPr>
          <p:spPr bwMode="auto">
            <a:xfrm>
              <a:off x="5160963" y="4270375"/>
              <a:ext cx="407988" cy="330200"/>
            </a:xfrm>
            <a:custGeom>
              <a:avLst/>
              <a:gdLst>
                <a:gd name="T0" fmla="*/ 4 w 26"/>
                <a:gd name="T1" fmla="*/ 1 h 21"/>
                <a:gd name="T2" fmla="*/ 1 w 26"/>
                <a:gd name="T3" fmla="*/ 2 h 21"/>
                <a:gd name="T4" fmla="*/ 1 w 26"/>
                <a:gd name="T5" fmla="*/ 6 h 21"/>
                <a:gd name="T6" fmla="*/ 22 w 26"/>
                <a:gd name="T7" fmla="*/ 21 h 21"/>
                <a:gd name="T8" fmla="*/ 25 w 26"/>
                <a:gd name="T9" fmla="*/ 20 h 21"/>
                <a:gd name="T10" fmla="*/ 25 w 26"/>
                <a:gd name="T11" fmla="*/ 16 h 21"/>
                <a:gd name="T12" fmla="*/ 4 w 2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4" y="1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4" y="21"/>
                    <a:pt x="25" y="20"/>
                  </a:cubicBezTo>
                  <a:cubicBezTo>
                    <a:pt x="26" y="18"/>
                    <a:pt x="26" y="17"/>
                    <a:pt x="25" y="16"/>
                  </a:cubicBezTo>
                  <a:cubicBezTo>
                    <a:pt x="4" y="1"/>
                    <a:pt x="4" y="1"/>
                    <a:pt x="4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ṩḻidé"/>
            <p:cNvSpPr/>
            <p:nvPr/>
          </p:nvSpPr>
          <p:spPr bwMode="auto">
            <a:xfrm>
              <a:off x="4908550" y="4552950"/>
              <a:ext cx="252413" cy="346075"/>
            </a:xfrm>
            <a:custGeom>
              <a:avLst/>
              <a:gdLst>
                <a:gd name="T0" fmla="*/ 6 w 16"/>
                <a:gd name="T1" fmla="*/ 1 h 22"/>
                <a:gd name="T2" fmla="*/ 2 w 16"/>
                <a:gd name="T3" fmla="*/ 0 h 22"/>
                <a:gd name="T4" fmla="*/ 1 w 16"/>
                <a:gd name="T5" fmla="*/ 4 h 22"/>
                <a:gd name="T6" fmla="*/ 10 w 16"/>
                <a:gd name="T7" fmla="*/ 21 h 22"/>
                <a:gd name="T8" fmla="*/ 14 w 16"/>
                <a:gd name="T9" fmla="*/ 21 h 22"/>
                <a:gd name="T10" fmla="*/ 15 w 16"/>
                <a:gd name="T11" fmla="*/ 18 h 22"/>
                <a:gd name="T12" fmla="*/ 6 w 16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">
                  <a:moveTo>
                    <a:pt x="6" y="1"/>
                  </a:move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2"/>
                    <a:pt x="12" y="22"/>
                    <a:pt x="14" y="21"/>
                  </a:cubicBezTo>
                  <a:cubicBezTo>
                    <a:pt x="15" y="20"/>
                    <a:pt x="16" y="19"/>
                    <a:pt x="15" y="18"/>
                  </a:cubicBezTo>
                  <a:cubicBezTo>
                    <a:pt x="6" y="1"/>
                    <a:pt x="6" y="1"/>
                    <a:pt x="6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ś1îḋè"/>
            <p:cNvSpPr/>
            <p:nvPr/>
          </p:nvSpPr>
          <p:spPr bwMode="auto">
            <a:xfrm>
              <a:off x="3808413" y="2446338"/>
              <a:ext cx="298450" cy="503238"/>
            </a:xfrm>
            <a:custGeom>
              <a:avLst/>
              <a:gdLst>
                <a:gd name="T0" fmla="*/ 18 w 19"/>
                <a:gd name="T1" fmla="*/ 28 h 32"/>
                <a:gd name="T2" fmla="*/ 17 w 19"/>
                <a:gd name="T3" fmla="*/ 32 h 32"/>
                <a:gd name="T4" fmla="*/ 13 w 19"/>
                <a:gd name="T5" fmla="*/ 30 h 32"/>
                <a:gd name="T6" fmla="*/ 1 w 19"/>
                <a:gd name="T7" fmla="*/ 5 h 32"/>
                <a:gd name="T8" fmla="*/ 3 w 19"/>
                <a:gd name="T9" fmla="*/ 1 h 32"/>
                <a:gd name="T10" fmla="*/ 6 w 19"/>
                <a:gd name="T11" fmla="*/ 3 h 32"/>
                <a:gd name="T12" fmla="*/ 18 w 19"/>
                <a:gd name="T1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2">
                  <a:moveTo>
                    <a:pt x="18" y="28"/>
                  </a:moveTo>
                  <a:cubicBezTo>
                    <a:pt x="19" y="29"/>
                    <a:pt x="18" y="31"/>
                    <a:pt x="17" y="32"/>
                  </a:cubicBezTo>
                  <a:cubicBezTo>
                    <a:pt x="15" y="32"/>
                    <a:pt x="13" y="32"/>
                    <a:pt x="13" y="3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lnTo>
                    <a:pt x="1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ṡliḓé"/>
            <p:cNvSpPr/>
            <p:nvPr/>
          </p:nvSpPr>
          <p:spPr bwMode="auto">
            <a:xfrm>
              <a:off x="3336925" y="2824163"/>
              <a:ext cx="441325" cy="392113"/>
            </a:xfrm>
            <a:custGeom>
              <a:avLst/>
              <a:gdLst>
                <a:gd name="T0" fmla="*/ 26 w 28"/>
                <a:gd name="T1" fmla="*/ 19 h 25"/>
                <a:gd name="T2" fmla="*/ 27 w 28"/>
                <a:gd name="T3" fmla="*/ 23 h 25"/>
                <a:gd name="T4" fmla="*/ 23 w 28"/>
                <a:gd name="T5" fmla="*/ 23 h 25"/>
                <a:gd name="T6" fmla="*/ 1 w 28"/>
                <a:gd name="T7" fmla="*/ 5 h 25"/>
                <a:gd name="T8" fmla="*/ 1 w 28"/>
                <a:gd name="T9" fmla="*/ 1 h 25"/>
                <a:gd name="T10" fmla="*/ 5 w 28"/>
                <a:gd name="T11" fmla="*/ 1 h 25"/>
                <a:gd name="T12" fmla="*/ 26 w 28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5">
                  <a:moveTo>
                    <a:pt x="26" y="19"/>
                  </a:moveTo>
                  <a:cubicBezTo>
                    <a:pt x="28" y="20"/>
                    <a:pt x="28" y="22"/>
                    <a:pt x="27" y="23"/>
                  </a:cubicBezTo>
                  <a:cubicBezTo>
                    <a:pt x="26" y="24"/>
                    <a:pt x="24" y="25"/>
                    <a:pt x="23" y="2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śļïďé"/>
            <p:cNvSpPr/>
            <p:nvPr/>
          </p:nvSpPr>
          <p:spPr bwMode="auto">
            <a:xfrm>
              <a:off x="3054350" y="3359150"/>
              <a:ext cx="534988" cy="219075"/>
            </a:xfrm>
            <a:custGeom>
              <a:avLst/>
              <a:gdLst>
                <a:gd name="T0" fmla="*/ 31 w 34"/>
                <a:gd name="T1" fmla="*/ 8 h 14"/>
                <a:gd name="T2" fmla="*/ 33 w 34"/>
                <a:gd name="T3" fmla="*/ 11 h 14"/>
                <a:gd name="T4" fmla="*/ 30 w 34"/>
                <a:gd name="T5" fmla="*/ 13 h 14"/>
                <a:gd name="T6" fmla="*/ 3 w 34"/>
                <a:gd name="T7" fmla="*/ 6 h 14"/>
                <a:gd name="T8" fmla="*/ 1 w 34"/>
                <a:gd name="T9" fmla="*/ 3 h 14"/>
                <a:gd name="T10" fmla="*/ 4 w 34"/>
                <a:gd name="T11" fmla="*/ 1 h 14"/>
                <a:gd name="T12" fmla="*/ 31 w 34"/>
                <a:gd name="T1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4">
                  <a:moveTo>
                    <a:pt x="31" y="8"/>
                  </a:moveTo>
                  <a:cubicBezTo>
                    <a:pt x="33" y="8"/>
                    <a:pt x="34" y="10"/>
                    <a:pt x="33" y="11"/>
                  </a:cubicBezTo>
                  <a:cubicBezTo>
                    <a:pt x="33" y="13"/>
                    <a:pt x="31" y="14"/>
                    <a:pt x="30" y="1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4" y="1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ṣ1ídé"/>
            <p:cNvSpPr/>
            <p:nvPr/>
          </p:nvSpPr>
          <p:spPr bwMode="auto">
            <a:xfrm>
              <a:off x="3038475" y="3892550"/>
              <a:ext cx="534988" cy="173038"/>
            </a:xfrm>
            <a:custGeom>
              <a:avLst/>
              <a:gdLst>
                <a:gd name="T0" fmla="*/ 30 w 34"/>
                <a:gd name="T1" fmla="*/ 0 h 11"/>
                <a:gd name="T2" fmla="*/ 33 w 34"/>
                <a:gd name="T3" fmla="*/ 3 h 11"/>
                <a:gd name="T4" fmla="*/ 31 w 34"/>
                <a:gd name="T5" fmla="*/ 6 h 11"/>
                <a:gd name="T6" fmla="*/ 4 w 34"/>
                <a:gd name="T7" fmla="*/ 11 h 11"/>
                <a:gd name="T8" fmla="*/ 0 w 34"/>
                <a:gd name="T9" fmla="*/ 8 h 11"/>
                <a:gd name="T10" fmla="*/ 3 w 34"/>
                <a:gd name="T11" fmla="*/ 5 h 11"/>
                <a:gd name="T12" fmla="*/ 30 w 3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">
                  <a:moveTo>
                    <a:pt x="30" y="0"/>
                  </a:moveTo>
                  <a:cubicBezTo>
                    <a:pt x="32" y="0"/>
                    <a:pt x="33" y="1"/>
                    <a:pt x="33" y="3"/>
                  </a:cubicBezTo>
                  <a:cubicBezTo>
                    <a:pt x="34" y="4"/>
                    <a:pt x="33" y="6"/>
                    <a:pt x="31" y="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7"/>
                    <a:pt x="1" y="5"/>
                    <a:pt x="3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ṧ1îḍê"/>
            <p:cNvSpPr/>
            <p:nvPr/>
          </p:nvSpPr>
          <p:spPr bwMode="auto">
            <a:xfrm>
              <a:off x="3305175" y="4270375"/>
              <a:ext cx="425450" cy="330200"/>
            </a:xfrm>
            <a:custGeom>
              <a:avLst/>
              <a:gdLst>
                <a:gd name="T0" fmla="*/ 22 w 27"/>
                <a:gd name="T1" fmla="*/ 1 h 21"/>
                <a:gd name="T2" fmla="*/ 26 w 27"/>
                <a:gd name="T3" fmla="*/ 2 h 21"/>
                <a:gd name="T4" fmla="*/ 26 w 27"/>
                <a:gd name="T5" fmla="*/ 5 h 21"/>
                <a:gd name="T6" fmla="*/ 5 w 27"/>
                <a:gd name="T7" fmla="*/ 20 h 21"/>
                <a:gd name="T8" fmla="*/ 1 w 27"/>
                <a:gd name="T9" fmla="*/ 19 h 21"/>
                <a:gd name="T10" fmla="*/ 2 w 27"/>
                <a:gd name="T11" fmla="*/ 15 h 21"/>
                <a:gd name="T12" fmla="*/ 22 w 27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1">
                  <a:moveTo>
                    <a:pt x="22" y="1"/>
                  </a:moveTo>
                  <a:cubicBezTo>
                    <a:pt x="24" y="0"/>
                    <a:pt x="25" y="0"/>
                    <a:pt x="26" y="2"/>
                  </a:cubicBezTo>
                  <a:cubicBezTo>
                    <a:pt x="27" y="3"/>
                    <a:pt x="27" y="5"/>
                    <a:pt x="26" y="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2" y="20"/>
                    <a:pt x="1" y="19"/>
                  </a:cubicBezTo>
                  <a:cubicBezTo>
                    <a:pt x="0" y="17"/>
                    <a:pt x="1" y="16"/>
                    <a:pt x="2" y="15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$ļîḋê"/>
            <p:cNvSpPr/>
            <p:nvPr/>
          </p:nvSpPr>
          <p:spPr bwMode="auto">
            <a:xfrm>
              <a:off x="3730625" y="4537075"/>
              <a:ext cx="250825" cy="346075"/>
            </a:xfrm>
            <a:custGeom>
              <a:avLst/>
              <a:gdLst>
                <a:gd name="T0" fmla="*/ 10 w 16"/>
                <a:gd name="T1" fmla="*/ 1 h 22"/>
                <a:gd name="T2" fmla="*/ 14 w 16"/>
                <a:gd name="T3" fmla="*/ 1 h 22"/>
                <a:gd name="T4" fmla="*/ 15 w 16"/>
                <a:gd name="T5" fmla="*/ 4 h 22"/>
                <a:gd name="T6" fmla="*/ 5 w 16"/>
                <a:gd name="T7" fmla="*/ 21 h 22"/>
                <a:gd name="T8" fmla="*/ 2 w 16"/>
                <a:gd name="T9" fmla="*/ 22 h 22"/>
                <a:gd name="T10" fmla="*/ 0 w 16"/>
                <a:gd name="T11" fmla="*/ 18 h 22"/>
                <a:gd name="T12" fmla="*/ 10 w 16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">
                  <a:moveTo>
                    <a:pt x="10" y="1"/>
                  </a:moveTo>
                  <a:cubicBezTo>
                    <a:pt x="11" y="0"/>
                    <a:pt x="12" y="0"/>
                    <a:pt x="14" y="1"/>
                  </a:cubicBezTo>
                  <a:cubicBezTo>
                    <a:pt x="15" y="2"/>
                    <a:pt x="16" y="3"/>
                    <a:pt x="1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3" y="22"/>
                    <a:pt x="2" y="22"/>
                  </a:cubicBezTo>
                  <a:cubicBezTo>
                    <a:pt x="0" y="21"/>
                    <a:pt x="0" y="19"/>
                    <a:pt x="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$ľïḋè"/>
            <p:cNvSpPr/>
            <p:nvPr/>
          </p:nvSpPr>
          <p:spPr bwMode="auto">
            <a:xfrm>
              <a:off x="4516438" y="3940175"/>
              <a:ext cx="266700" cy="849313"/>
            </a:xfrm>
            <a:custGeom>
              <a:avLst/>
              <a:gdLst>
                <a:gd name="T0" fmla="*/ 0 w 17"/>
                <a:gd name="T1" fmla="*/ 50 h 54"/>
                <a:gd name="T2" fmla="*/ 2 w 17"/>
                <a:gd name="T3" fmla="*/ 54 h 54"/>
                <a:gd name="T4" fmla="*/ 6 w 17"/>
                <a:gd name="T5" fmla="*/ 52 h 54"/>
                <a:gd name="T6" fmla="*/ 17 w 17"/>
                <a:gd name="T7" fmla="*/ 4 h 54"/>
                <a:gd name="T8" fmla="*/ 14 w 17"/>
                <a:gd name="T9" fmla="*/ 1 h 54"/>
                <a:gd name="T10" fmla="*/ 11 w 17"/>
                <a:gd name="T11" fmla="*/ 3 h 54"/>
                <a:gd name="T12" fmla="*/ 0 w 17"/>
                <a:gd name="T13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4">
                  <a:moveTo>
                    <a:pt x="0" y="50"/>
                  </a:moveTo>
                  <a:cubicBezTo>
                    <a:pt x="0" y="52"/>
                    <a:pt x="1" y="54"/>
                    <a:pt x="2" y="54"/>
                  </a:cubicBezTo>
                  <a:cubicBezTo>
                    <a:pt x="4" y="54"/>
                    <a:pt x="5" y="53"/>
                    <a:pt x="6" y="5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6" y="1"/>
                    <a:pt x="14" y="1"/>
                  </a:cubicBezTo>
                  <a:cubicBezTo>
                    <a:pt x="13" y="0"/>
                    <a:pt x="11" y="1"/>
                    <a:pt x="11" y="3"/>
                  </a:cubicBez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ṥ1îdê"/>
            <p:cNvSpPr/>
            <p:nvPr/>
          </p:nvSpPr>
          <p:spPr bwMode="auto">
            <a:xfrm>
              <a:off x="4106863" y="3940175"/>
              <a:ext cx="268288" cy="849313"/>
            </a:xfrm>
            <a:custGeom>
              <a:avLst/>
              <a:gdLst>
                <a:gd name="T0" fmla="*/ 17 w 17"/>
                <a:gd name="T1" fmla="*/ 50 h 54"/>
                <a:gd name="T2" fmla="*/ 14 w 17"/>
                <a:gd name="T3" fmla="*/ 54 h 54"/>
                <a:gd name="T4" fmla="*/ 11 w 17"/>
                <a:gd name="T5" fmla="*/ 52 h 54"/>
                <a:gd name="T6" fmla="*/ 1 w 17"/>
                <a:gd name="T7" fmla="*/ 4 h 54"/>
                <a:gd name="T8" fmla="*/ 3 w 17"/>
                <a:gd name="T9" fmla="*/ 0 h 54"/>
                <a:gd name="T10" fmla="*/ 6 w 17"/>
                <a:gd name="T11" fmla="*/ 3 h 54"/>
                <a:gd name="T12" fmla="*/ 17 w 17"/>
                <a:gd name="T13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4">
                  <a:moveTo>
                    <a:pt x="17" y="50"/>
                  </a:moveTo>
                  <a:cubicBezTo>
                    <a:pt x="17" y="52"/>
                    <a:pt x="16" y="54"/>
                    <a:pt x="14" y="54"/>
                  </a:cubicBezTo>
                  <a:cubicBezTo>
                    <a:pt x="13" y="54"/>
                    <a:pt x="11" y="53"/>
                    <a:pt x="11" y="5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lnTo>
                    <a:pt x="17" y="50"/>
                  </a:lnTo>
                  <a:close/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ṧļíḓè"/>
            <p:cNvSpPr/>
            <p:nvPr/>
          </p:nvSpPr>
          <p:spPr bwMode="auto">
            <a:xfrm>
              <a:off x="4044950" y="4679950"/>
              <a:ext cx="801688" cy="187325"/>
            </a:xfrm>
            <a:custGeom>
              <a:avLst/>
              <a:gdLst>
                <a:gd name="T0" fmla="*/ 0 w 505"/>
                <a:gd name="T1" fmla="*/ 118 h 118"/>
                <a:gd name="T2" fmla="*/ 505 w 505"/>
                <a:gd name="T3" fmla="*/ 118 h 118"/>
                <a:gd name="T4" fmla="*/ 505 w 505"/>
                <a:gd name="T5" fmla="*/ 9 h 118"/>
                <a:gd name="T6" fmla="*/ 0 w 505"/>
                <a:gd name="T7" fmla="*/ 0 h 118"/>
                <a:gd name="T8" fmla="*/ 0 w 50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118">
                  <a:moveTo>
                    <a:pt x="0" y="118"/>
                  </a:moveTo>
                  <a:lnTo>
                    <a:pt x="505" y="118"/>
                  </a:lnTo>
                  <a:lnTo>
                    <a:pt x="505" y="9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ş1îḍè"/>
            <p:cNvSpPr/>
            <p:nvPr/>
          </p:nvSpPr>
          <p:spPr bwMode="auto">
            <a:xfrm>
              <a:off x="4044950" y="4679950"/>
              <a:ext cx="801688" cy="187325"/>
            </a:xfrm>
            <a:custGeom>
              <a:avLst/>
              <a:gdLst>
                <a:gd name="T0" fmla="*/ 0 w 505"/>
                <a:gd name="T1" fmla="*/ 118 h 118"/>
                <a:gd name="T2" fmla="*/ 505 w 505"/>
                <a:gd name="T3" fmla="*/ 118 h 118"/>
                <a:gd name="T4" fmla="*/ 505 w 505"/>
                <a:gd name="T5" fmla="*/ 9 h 118"/>
                <a:gd name="T6" fmla="*/ 0 w 505"/>
                <a:gd name="T7" fmla="*/ 0 h 118"/>
                <a:gd name="T8" fmla="*/ 0 w 50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118">
                  <a:moveTo>
                    <a:pt x="0" y="118"/>
                  </a:moveTo>
                  <a:lnTo>
                    <a:pt x="505" y="118"/>
                  </a:lnTo>
                  <a:lnTo>
                    <a:pt x="505" y="9"/>
                  </a:lnTo>
                  <a:lnTo>
                    <a:pt x="0" y="0"/>
                  </a:lnTo>
                  <a:lnTo>
                    <a:pt x="0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šḻíḑé"/>
            <p:cNvSpPr/>
            <p:nvPr/>
          </p:nvSpPr>
          <p:spPr bwMode="auto">
            <a:xfrm>
              <a:off x="4437063" y="4679950"/>
              <a:ext cx="95250" cy="1588"/>
            </a:xfrm>
            <a:prstGeom prst="rect">
              <a:avLst/>
            </a:prstGeom>
            <a:solidFill>
              <a:srgbClr val="CA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iśḻîdé"/>
            <p:cNvSpPr/>
            <p:nvPr/>
          </p:nvSpPr>
          <p:spPr bwMode="auto">
            <a:xfrm>
              <a:off x="4437063" y="4679950"/>
              <a:ext cx="952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ṣlïdé"/>
            <p:cNvSpPr/>
            <p:nvPr/>
          </p:nvSpPr>
          <p:spPr bwMode="auto">
            <a:xfrm>
              <a:off x="4767263" y="4679950"/>
              <a:ext cx="79375" cy="14288"/>
            </a:xfrm>
            <a:custGeom>
              <a:avLst/>
              <a:gdLst>
                <a:gd name="T0" fmla="*/ 0 w 50"/>
                <a:gd name="T1" fmla="*/ 0 h 9"/>
                <a:gd name="T2" fmla="*/ 0 w 50"/>
                <a:gd name="T3" fmla="*/ 0 h 9"/>
                <a:gd name="T4" fmla="*/ 50 w 50"/>
                <a:gd name="T5" fmla="*/ 9 h 9"/>
                <a:gd name="T6" fmla="*/ 0 w 5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">
                  <a:moveTo>
                    <a:pt x="0" y="0"/>
                  </a:moveTo>
                  <a:lnTo>
                    <a:pt x="0" y="0"/>
                  </a:lnTo>
                  <a:lnTo>
                    <a:pt x="5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ṡļiḍé"/>
            <p:cNvSpPr/>
            <p:nvPr/>
          </p:nvSpPr>
          <p:spPr bwMode="auto">
            <a:xfrm>
              <a:off x="4767263" y="4679950"/>
              <a:ext cx="79375" cy="14288"/>
            </a:xfrm>
            <a:custGeom>
              <a:avLst/>
              <a:gdLst>
                <a:gd name="T0" fmla="*/ 0 w 50"/>
                <a:gd name="T1" fmla="*/ 0 h 9"/>
                <a:gd name="T2" fmla="*/ 0 w 50"/>
                <a:gd name="T3" fmla="*/ 0 h 9"/>
                <a:gd name="T4" fmla="*/ 50 w 50"/>
                <a:gd name="T5" fmla="*/ 9 h 9"/>
                <a:gd name="T6" fmla="*/ 0 w 5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">
                  <a:moveTo>
                    <a:pt x="0" y="0"/>
                  </a:moveTo>
                  <a:lnTo>
                    <a:pt x="0" y="0"/>
                  </a:lnTo>
                  <a:lnTo>
                    <a:pt x="5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şľidè"/>
            <p:cNvSpPr/>
            <p:nvPr/>
          </p:nvSpPr>
          <p:spPr bwMode="auto">
            <a:xfrm>
              <a:off x="4767263" y="4679950"/>
              <a:ext cx="1588" cy="1588"/>
            </a:xfrm>
            <a:prstGeom prst="rect">
              <a:avLst/>
            </a:pr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śḷïḑè"/>
            <p:cNvSpPr/>
            <p:nvPr/>
          </p:nvSpPr>
          <p:spPr bwMode="auto">
            <a:xfrm>
              <a:off x="4767263" y="467995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ṧḻíḑê"/>
            <p:cNvSpPr/>
            <p:nvPr/>
          </p:nvSpPr>
          <p:spPr bwMode="auto">
            <a:xfrm>
              <a:off x="4625975" y="4679950"/>
              <a:ext cx="141288" cy="1588"/>
            </a:xfrm>
            <a:prstGeom prst="rect">
              <a:avLst/>
            </a:prstGeom>
            <a:solidFill>
              <a:srgbClr val="CA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ṣḷïḋe"/>
            <p:cNvSpPr/>
            <p:nvPr/>
          </p:nvSpPr>
          <p:spPr bwMode="auto">
            <a:xfrm>
              <a:off x="4625975" y="4679950"/>
              <a:ext cx="141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ŝḻíde"/>
            <p:cNvSpPr/>
            <p:nvPr/>
          </p:nvSpPr>
          <p:spPr bwMode="auto">
            <a:xfrm>
              <a:off x="4532313" y="4679950"/>
              <a:ext cx="93663" cy="1588"/>
            </a:xfrm>
            <a:prstGeom prst="rect">
              <a:avLst/>
            </a:prstGeom>
            <a:solidFill>
              <a:srgbClr val="6EE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Sľídé"/>
            <p:cNvSpPr/>
            <p:nvPr/>
          </p:nvSpPr>
          <p:spPr bwMode="auto">
            <a:xfrm>
              <a:off x="4532313" y="4679950"/>
              <a:ext cx="9366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slîḓê"/>
            <p:cNvSpPr/>
            <p:nvPr/>
          </p:nvSpPr>
          <p:spPr bwMode="auto">
            <a:xfrm>
              <a:off x="4767263" y="4867275"/>
              <a:ext cx="79375" cy="0"/>
            </a:xfrm>
            <a:custGeom>
              <a:avLst/>
              <a:gdLst>
                <a:gd name="T0" fmla="*/ 5 w 5"/>
                <a:gd name="T1" fmla="*/ 5 w 5"/>
                <a:gd name="T2" fmla="*/ 5 w 5"/>
                <a:gd name="T3" fmla="*/ 5 w 5"/>
                <a:gd name="T4" fmla="*/ 0 w 5"/>
                <a:gd name="T5" fmla="*/ 0 w 5"/>
                <a:gd name="T6" fmla="*/ 1 w 5"/>
                <a:gd name="T7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1ïḍè"/>
            <p:cNvSpPr/>
            <p:nvPr/>
          </p:nvSpPr>
          <p:spPr bwMode="auto">
            <a:xfrm>
              <a:off x="4767263" y="4867275"/>
              <a:ext cx="7937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A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Sḷîḋê"/>
            <p:cNvSpPr/>
            <p:nvPr/>
          </p:nvSpPr>
          <p:spPr bwMode="auto">
            <a:xfrm>
              <a:off x="4437063" y="4914900"/>
              <a:ext cx="330200" cy="503238"/>
            </a:xfrm>
            <a:custGeom>
              <a:avLst/>
              <a:gdLst>
                <a:gd name="T0" fmla="*/ 9 w 21"/>
                <a:gd name="T1" fmla="*/ 30 h 32"/>
                <a:gd name="T2" fmla="*/ 6 w 21"/>
                <a:gd name="T3" fmla="*/ 31 h 32"/>
                <a:gd name="T4" fmla="*/ 6 w 21"/>
                <a:gd name="T5" fmla="*/ 31 h 32"/>
                <a:gd name="T6" fmla="*/ 6 w 21"/>
                <a:gd name="T7" fmla="*/ 31 h 32"/>
                <a:gd name="T8" fmla="*/ 0 w 21"/>
                <a:gd name="T9" fmla="*/ 32 h 32"/>
                <a:gd name="T10" fmla="*/ 0 w 21"/>
                <a:gd name="T11" fmla="*/ 32 h 32"/>
                <a:gd name="T12" fmla="*/ 9 w 21"/>
                <a:gd name="T13" fmla="*/ 30 h 32"/>
                <a:gd name="T14" fmla="*/ 21 w 21"/>
                <a:gd name="T15" fmla="*/ 9 h 32"/>
                <a:gd name="T16" fmla="*/ 21 w 21"/>
                <a:gd name="T17" fmla="*/ 9 h 32"/>
                <a:gd name="T18" fmla="*/ 21 w 21"/>
                <a:gd name="T19" fmla="*/ 9 h 32"/>
                <a:gd name="T20" fmla="*/ 21 w 21"/>
                <a:gd name="T21" fmla="*/ 0 h 32"/>
                <a:gd name="T22" fmla="*/ 21 w 21"/>
                <a:gd name="T23" fmla="*/ 0 h 32"/>
                <a:gd name="T24" fmla="*/ 21 w 21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2">
                  <a:moveTo>
                    <a:pt x="9" y="30"/>
                  </a:moveTo>
                  <a:cubicBezTo>
                    <a:pt x="8" y="30"/>
                    <a:pt x="7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2"/>
                    <a:pt x="2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" y="32"/>
                    <a:pt x="6" y="31"/>
                    <a:pt x="9" y="30"/>
                  </a:cubicBezTo>
                  <a:moveTo>
                    <a:pt x="21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ṡḷiďè"/>
            <p:cNvSpPr/>
            <p:nvPr/>
          </p:nvSpPr>
          <p:spPr bwMode="auto">
            <a:xfrm>
              <a:off x="4437063" y="5402263"/>
              <a:ext cx="95250" cy="158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0 w 6"/>
                <a:gd name="T5" fmla="*/ 1 h 1"/>
                <a:gd name="T6" fmla="*/ 0 w 6"/>
                <a:gd name="T7" fmla="*/ 1 h 1"/>
                <a:gd name="T8" fmla="*/ 6 w 6"/>
                <a:gd name="T9" fmla="*/ 0 h 1"/>
                <a:gd name="T10" fmla="*/ 6 w 6"/>
                <a:gd name="T11" fmla="*/ 0 h 1"/>
                <a:gd name="T12" fmla="*/ 6 w 6"/>
                <a:gd name="T13" fmla="*/ 0 h 1"/>
                <a:gd name="T14" fmla="*/ 6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CA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ślîdé"/>
            <p:cNvSpPr/>
            <p:nvPr/>
          </p:nvSpPr>
          <p:spPr bwMode="auto">
            <a:xfrm>
              <a:off x="4437063" y="5418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A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Sļiḋé"/>
            <p:cNvSpPr/>
            <p:nvPr/>
          </p:nvSpPr>
          <p:spPr bwMode="auto">
            <a:xfrm>
              <a:off x="4437063" y="4867275"/>
              <a:ext cx="330200" cy="111125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13 w 21"/>
                <a:gd name="T5" fmla="*/ 5 h 7"/>
                <a:gd name="T6" fmla="*/ 19 w 21"/>
                <a:gd name="T7" fmla="*/ 7 h 7"/>
                <a:gd name="T8" fmla="*/ 21 w 21"/>
                <a:gd name="T9" fmla="*/ 3 h 7"/>
                <a:gd name="T10" fmla="*/ 21 w 21"/>
                <a:gd name="T11" fmla="*/ 3 h 7"/>
                <a:gd name="T12" fmla="*/ 21 w 21"/>
                <a:gd name="T13" fmla="*/ 3 h 7"/>
                <a:gd name="T14" fmla="*/ 21 w 21"/>
                <a:gd name="T15" fmla="*/ 0 h 7"/>
                <a:gd name="T16" fmla="*/ 21 w 21"/>
                <a:gd name="T17" fmla="*/ 0 h 7"/>
                <a:gd name="T18" fmla="*/ 21 w 21"/>
                <a:gd name="T19" fmla="*/ 0 h 7"/>
                <a:gd name="T20" fmla="*/ 21 w 21"/>
                <a:gd name="T21" fmla="*/ 0 h 7"/>
                <a:gd name="T22" fmla="*/ 0 w 21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5"/>
                    <a:pt x="18" y="6"/>
                    <a:pt x="19" y="7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1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ṡḷïďê"/>
            <p:cNvSpPr/>
            <p:nvPr/>
          </p:nvSpPr>
          <p:spPr bwMode="auto">
            <a:xfrm>
              <a:off x="4437063" y="5276850"/>
              <a:ext cx="236538" cy="141288"/>
            </a:xfrm>
            <a:custGeom>
              <a:avLst/>
              <a:gdLst>
                <a:gd name="T0" fmla="*/ 15 w 15"/>
                <a:gd name="T1" fmla="*/ 0 h 9"/>
                <a:gd name="T2" fmla="*/ 13 w 15"/>
                <a:gd name="T3" fmla="*/ 0 h 9"/>
                <a:gd name="T4" fmla="*/ 13 w 15"/>
                <a:gd name="T5" fmla="*/ 0 h 9"/>
                <a:gd name="T6" fmla="*/ 0 w 15"/>
                <a:gd name="T7" fmla="*/ 0 h 9"/>
                <a:gd name="T8" fmla="*/ 0 w 15"/>
                <a:gd name="T9" fmla="*/ 9 h 9"/>
                <a:gd name="T10" fmla="*/ 0 w 15"/>
                <a:gd name="T11" fmla="*/ 9 h 9"/>
                <a:gd name="T12" fmla="*/ 0 w 15"/>
                <a:gd name="T13" fmla="*/ 9 h 9"/>
                <a:gd name="T14" fmla="*/ 0 w 15"/>
                <a:gd name="T15" fmla="*/ 9 h 9"/>
                <a:gd name="T16" fmla="*/ 0 w 15"/>
                <a:gd name="T17" fmla="*/ 9 h 9"/>
                <a:gd name="T18" fmla="*/ 6 w 15"/>
                <a:gd name="T19" fmla="*/ 8 h 9"/>
                <a:gd name="T20" fmla="*/ 6 w 15"/>
                <a:gd name="T21" fmla="*/ 8 h 9"/>
                <a:gd name="T22" fmla="*/ 6 w 15"/>
                <a:gd name="T23" fmla="*/ 8 h 9"/>
                <a:gd name="T24" fmla="*/ 9 w 15"/>
                <a:gd name="T25" fmla="*/ 7 h 9"/>
                <a:gd name="T26" fmla="*/ 15 w 15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9">
                  <a:moveTo>
                    <a:pt x="15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4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2" y="5"/>
                    <a:pt x="14" y="3"/>
                    <a:pt x="15" y="0"/>
                  </a:cubicBezTo>
                </a:path>
              </a:pathLst>
            </a:custGeom>
            <a:solidFill>
              <a:srgbClr val="E0D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śľîḓe"/>
            <p:cNvSpPr/>
            <p:nvPr/>
          </p:nvSpPr>
          <p:spPr bwMode="auto">
            <a:xfrm>
              <a:off x="4437063" y="4946650"/>
              <a:ext cx="330200" cy="173038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9 h 11"/>
                <a:gd name="T4" fmla="*/ 13 w 21"/>
                <a:gd name="T5" fmla="*/ 9 h 11"/>
                <a:gd name="T6" fmla="*/ 19 w 21"/>
                <a:gd name="T7" fmla="*/ 11 h 11"/>
                <a:gd name="T8" fmla="*/ 21 w 21"/>
                <a:gd name="T9" fmla="*/ 7 h 11"/>
                <a:gd name="T10" fmla="*/ 21 w 21"/>
                <a:gd name="T11" fmla="*/ 7 h 11"/>
                <a:gd name="T12" fmla="*/ 21 w 21"/>
                <a:gd name="T13" fmla="*/ 7 h 11"/>
                <a:gd name="T14" fmla="*/ 19 w 21"/>
                <a:gd name="T15" fmla="*/ 2 h 11"/>
                <a:gd name="T16" fmla="*/ 19 w 21"/>
                <a:gd name="T17" fmla="*/ 2 h 11"/>
                <a:gd name="T18" fmla="*/ 13 w 21"/>
                <a:gd name="T19" fmla="*/ 0 h 11"/>
                <a:gd name="T20" fmla="*/ 0 w 21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9"/>
                    <a:pt x="18" y="10"/>
                    <a:pt x="19" y="11"/>
                  </a:cubicBezTo>
                  <a:cubicBezTo>
                    <a:pt x="20" y="10"/>
                    <a:pt x="21" y="9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1"/>
                    <a:pt x="15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sḷîḑé"/>
            <p:cNvSpPr/>
            <p:nvPr/>
          </p:nvSpPr>
          <p:spPr bwMode="auto">
            <a:xfrm>
              <a:off x="4437063" y="5087938"/>
              <a:ext cx="330200" cy="188913"/>
            </a:xfrm>
            <a:custGeom>
              <a:avLst/>
              <a:gdLst>
                <a:gd name="T0" fmla="*/ 0 w 21"/>
                <a:gd name="T1" fmla="*/ 0 h 12"/>
                <a:gd name="T2" fmla="*/ 0 w 21"/>
                <a:gd name="T3" fmla="*/ 12 h 12"/>
                <a:gd name="T4" fmla="*/ 13 w 21"/>
                <a:gd name="T5" fmla="*/ 12 h 12"/>
                <a:gd name="T6" fmla="*/ 13 w 21"/>
                <a:gd name="T7" fmla="*/ 12 h 12"/>
                <a:gd name="T8" fmla="*/ 15 w 21"/>
                <a:gd name="T9" fmla="*/ 12 h 12"/>
                <a:gd name="T10" fmla="*/ 15 w 21"/>
                <a:gd name="T11" fmla="*/ 12 h 12"/>
                <a:gd name="T12" fmla="*/ 21 w 21"/>
                <a:gd name="T13" fmla="*/ 6 h 12"/>
                <a:gd name="T14" fmla="*/ 19 w 21"/>
                <a:gd name="T15" fmla="*/ 2 h 12"/>
                <a:gd name="T16" fmla="*/ 19 w 21"/>
                <a:gd name="T17" fmla="*/ 2 h 12"/>
                <a:gd name="T18" fmla="*/ 13 w 21"/>
                <a:gd name="T19" fmla="*/ 0 h 12"/>
                <a:gd name="T20" fmla="*/ 0 w 21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8" y="11"/>
                    <a:pt x="21" y="9"/>
                    <a:pt x="21" y="6"/>
                  </a:cubicBezTo>
                  <a:cubicBezTo>
                    <a:pt x="21" y="5"/>
                    <a:pt x="20" y="3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1"/>
                    <a:pt x="15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şlïdé"/>
            <p:cNvSpPr/>
            <p:nvPr/>
          </p:nvSpPr>
          <p:spPr bwMode="auto">
            <a:xfrm>
              <a:off x="4437063" y="4679950"/>
              <a:ext cx="409575" cy="187325"/>
            </a:xfrm>
            <a:custGeom>
              <a:avLst/>
              <a:gdLst>
                <a:gd name="T0" fmla="*/ 0 w 258"/>
                <a:gd name="T1" fmla="*/ 0 h 118"/>
                <a:gd name="T2" fmla="*/ 0 w 258"/>
                <a:gd name="T3" fmla="*/ 118 h 118"/>
                <a:gd name="T4" fmla="*/ 208 w 258"/>
                <a:gd name="T5" fmla="*/ 118 h 118"/>
                <a:gd name="T6" fmla="*/ 258 w 258"/>
                <a:gd name="T7" fmla="*/ 118 h 118"/>
                <a:gd name="T8" fmla="*/ 258 w 258"/>
                <a:gd name="T9" fmla="*/ 118 h 118"/>
                <a:gd name="T10" fmla="*/ 258 w 258"/>
                <a:gd name="T11" fmla="*/ 9 h 118"/>
                <a:gd name="T12" fmla="*/ 208 w 258"/>
                <a:gd name="T13" fmla="*/ 0 h 118"/>
                <a:gd name="T14" fmla="*/ 208 w 258"/>
                <a:gd name="T15" fmla="*/ 0 h 118"/>
                <a:gd name="T16" fmla="*/ 119 w 258"/>
                <a:gd name="T17" fmla="*/ 0 h 118"/>
                <a:gd name="T18" fmla="*/ 60 w 258"/>
                <a:gd name="T19" fmla="*/ 0 h 118"/>
                <a:gd name="T20" fmla="*/ 0 w 258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118">
                  <a:moveTo>
                    <a:pt x="0" y="0"/>
                  </a:moveTo>
                  <a:lnTo>
                    <a:pt x="0" y="118"/>
                  </a:lnTo>
                  <a:lnTo>
                    <a:pt x="208" y="118"/>
                  </a:lnTo>
                  <a:lnTo>
                    <a:pt x="258" y="118"/>
                  </a:lnTo>
                  <a:lnTo>
                    <a:pt x="258" y="118"/>
                  </a:lnTo>
                  <a:lnTo>
                    <a:pt x="25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19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ślíḓè"/>
            <p:cNvSpPr/>
            <p:nvPr/>
          </p:nvSpPr>
          <p:spPr bwMode="auto">
            <a:xfrm>
              <a:off x="4437063" y="4679950"/>
              <a:ext cx="409575" cy="187325"/>
            </a:xfrm>
            <a:custGeom>
              <a:avLst/>
              <a:gdLst>
                <a:gd name="T0" fmla="*/ 0 w 258"/>
                <a:gd name="T1" fmla="*/ 0 h 118"/>
                <a:gd name="T2" fmla="*/ 0 w 258"/>
                <a:gd name="T3" fmla="*/ 118 h 118"/>
                <a:gd name="T4" fmla="*/ 208 w 258"/>
                <a:gd name="T5" fmla="*/ 118 h 118"/>
                <a:gd name="T6" fmla="*/ 258 w 258"/>
                <a:gd name="T7" fmla="*/ 118 h 118"/>
                <a:gd name="T8" fmla="*/ 258 w 258"/>
                <a:gd name="T9" fmla="*/ 118 h 118"/>
                <a:gd name="T10" fmla="*/ 258 w 258"/>
                <a:gd name="T11" fmla="*/ 9 h 118"/>
                <a:gd name="T12" fmla="*/ 208 w 258"/>
                <a:gd name="T13" fmla="*/ 0 h 118"/>
                <a:gd name="T14" fmla="*/ 208 w 258"/>
                <a:gd name="T15" fmla="*/ 0 h 118"/>
                <a:gd name="T16" fmla="*/ 119 w 258"/>
                <a:gd name="T17" fmla="*/ 0 h 118"/>
                <a:gd name="T18" fmla="*/ 60 w 258"/>
                <a:gd name="T19" fmla="*/ 0 h 118"/>
                <a:gd name="T20" fmla="*/ 0 w 258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118">
                  <a:moveTo>
                    <a:pt x="0" y="0"/>
                  </a:moveTo>
                  <a:lnTo>
                    <a:pt x="0" y="118"/>
                  </a:lnTo>
                  <a:lnTo>
                    <a:pt x="208" y="118"/>
                  </a:lnTo>
                  <a:lnTo>
                    <a:pt x="258" y="118"/>
                  </a:lnTo>
                  <a:lnTo>
                    <a:pt x="258" y="118"/>
                  </a:lnTo>
                  <a:lnTo>
                    <a:pt x="25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19" y="0"/>
                  </a:lnTo>
                  <a:lnTo>
                    <a:pt x="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ṣḷidê"/>
            <p:cNvSpPr/>
            <p:nvPr/>
          </p:nvSpPr>
          <p:spPr bwMode="auto">
            <a:xfrm>
              <a:off x="4452938" y="2336800"/>
              <a:ext cx="47625" cy="519113"/>
            </a:xfrm>
            <a:custGeom>
              <a:avLst/>
              <a:gdLst>
                <a:gd name="T0" fmla="*/ 0 w 3"/>
                <a:gd name="T1" fmla="*/ 0 h 33"/>
                <a:gd name="T2" fmla="*/ 0 w 3"/>
                <a:gd name="T3" fmla="*/ 33 h 33"/>
                <a:gd name="T4" fmla="*/ 0 w 3"/>
                <a:gd name="T5" fmla="*/ 33 h 33"/>
                <a:gd name="T6" fmla="*/ 3 w 3"/>
                <a:gd name="T7" fmla="*/ 30 h 33"/>
                <a:gd name="T8" fmla="*/ 3 w 3"/>
                <a:gd name="T9" fmla="*/ 2 h 33"/>
                <a:gd name="T10" fmla="*/ 3 w 3"/>
                <a:gd name="T11" fmla="*/ 2 h 33"/>
                <a:gd name="T12" fmla="*/ 0 w 3"/>
                <a:gd name="T13" fmla="*/ 0 h 33"/>
                <a:gd name="T14" fmla="*/ 0 w 3"/>
                <a:gd name="T15" fmla="*/ 0 h 33"/>
                <a:gd name="T16" fmla="*/ 0 w 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2"/>
                    <a:pt x="3" y="3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Sľïdé"/>
            <p:cNvSpPr/>
            <p:nvPr/>
          </p:nvSpPr>
          <p:spPr bwMode="auto">
            <a:xfrm>
              <a:off x="4799013" y="2462213"/>
              <a:ext cx="268288" cy="487363"/>
            </a:xfrm>
            <a:custGeom>
              <a:avLst/>
              <a:gdLst>
                <a:gd name="T0" fmla="*/ 16 w 17"/>
                <a:gd name="T1" fmla="*/ 0 h 31"/>
                <a:gd name="T2" fmla="*/ 13 w 17"/>
                <a:gd name="T3" fmla="*/ 2 h 31"/>
                <a:gd name="T4" fmla="*/ 1 w 17"/>
                <a:gd name="T5" fmla="*/ 27 h 31"/>
                <a:gd name="T6" fmla="*/ 2 w 17"/>
                <a:gd name="T7" fmla="*/ 31 h 31"/>
                <a:gd name="T8" fmla="*/ 1 w 17"/>
                <a:gd name="T9" fmla="*/ 27 h 31"/>
                <a:gd name="T10" fmla="*/ 13 w 17"/>
                <a:gd name="T11" fmla="*/ 2 h 31"/>
                <a:gd name="T12" fmla="*/ 16 w 17"/>
                <a:gd name="T13" fmla="*/ 0 h 31"/>
                <a:gd name="T14" fmla="*/ 17 w 17"/>
                <a:gd name="T15" fmla="*/ 1 h 31"/>
                <a:gd name="T16" fmla="*/ 17 w 17"/>
                <a:gd name="T17" fmla="*/ 1 h 31"/>
                <a:gd name="T18" fmla="*/ 17 w 17"/>
                <a:gd name="T19" fmla="*/ 1 h 31"/>
                <a:gd name="T20" fmla="*/ 16 w 17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1">
                  <a:moveTo>
                    <a:pt x="16" y="0"/>
                  </a:moveTo>
                  <a:cubicBezTo>
                    <a:pt x="15" y="0"/>
                    <a:pt x="13" y="1"/>
                    <a:pt x="13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0"/>
                    <a:pt x="2" y="31"/>
                  </a:cubicBezTo>
                  <a:cubicBezTo>
                    <a:pt x="1" y="30"/>
                    <a:pt x="0" y="29"/>
                    <a:pt x="1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5" y="0"/>
                    <a:pt x="16" y="0"/>
                  </a:cubicBezTo>
                  <a:cubicBezTo>
                    <a:pt x="16" y="0"/>
                    <a:pt x="16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şļiḋê"/>
            <p:cNvSpPr/>
            <p:nvPr/>
          </p:nvSpPr>
          <p:spPr bwMode="auto">
            <a:xfrm>
              <a:off x="4799013" y="2462213"/>
              <a:ext cx="298450" cy="487363"/>
            </a:xfrm>
            <a:custGeom>
              <a:avLst/>
              <a:gdLst>
                <a:gd name="T0" fmla="*/ 16 w 19"/>
                <a:gd name="T1" fmla="*/ 0 h 31"/>
                <a:gd name="T2" fmla="*/ 13 w 19"/>
                <a:gd name="T3" fmla="*/ 2 h 31"/>
                <a:gd name="T4" fmla="*/ 1 w 19"/>
                <a:gd name="T5" fmla="*/ 27 h 31"/>
                <a:gd name="T6" fmla="*/ 2 w 19"/>
                <a:gd name="T7" fmla="*/ 31 h 31"/>
                <a:gd name="T8" fmla="*/ 2 w 19"/>
                <a:gd name="T9" fmla="*/ 31 h 31"/>
                <a:gd name="T10" fmla="*/ 4 w 19"/>
                <a:gd name="T11" fmla="*/ 31 h 31"/>
                <a:gd name="T12" fmla="*/ 6 w 19"/>
                <a:gd name="T13" fmla="*/ 30 h 31"/>
                <a:gd name="T14" fmla="*/ 18 w 19"/>
                <a:gd name="T15" fmla="*/ 5 h 31"/>
                <a:gd name="T16" fmla="*/ 17 w 19"/>
                <a:gd name="T17" fmla="*/ 1 h 31"/>
                <a:gd name="T18" fmla="*/ 17 w 19"/>
                <a:gd name="T19" fmla="*/ 1 h 31"/>
                <a:gd name="T20" fmla="*/ 16 w 19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6" y="0"/>
                  </a:moveTo>
                  <a:cubicBezTo>
                    <a:pt x="15" y="0"/>
                    <a:pt x="13" y="1"/>
                    <a:pt x="13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0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3" y="31"/>
                    <a:pt x="3" y="31"/>
                    <a:pt x="4" y="31"/>
                  </a:cubicBezTo>
                  <a:cubicBezTo>
                    <a:pt x="5" y="31"/>
                    <a:pt x="6" y="31"/>
                    <a:pt x="6" y="3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ṥľïḋè"/>
            <p:cNvSpPr/>
            <p:nvPr/>
          </p:nvSpPr>
          <p:spPr bwMode="auto">
            <a:xfrm>
              <a:off x="5129213" y="2886075"/>
              <a:ext cx="330200" cy="300038"/>
            </a:xfrm>
            <a:custGeom>
              <a:avLst/>
              <a:gdLst>
                <a:gd name="T0" fmla="*/ 21 w 21"/>
                <a:gd name="T1" fmla="*/ 0 h 19"/>
                <a:gd name="T2" fmla="*/ 1 w 21"/>
                <a:gd name="T3" fmla="*/ 16 h 19"/>
                <a:gd name="T4" fmla="*/ 1 w 21"/>
                <a:gd name="T5" fmla="*/ 19 h 19"/>
                <a:gd name="T6" fmla="*/ 1 w 21"/>
                <a:gd name="T7" fmla="*/ 16 h 19"/>
                <a:gd name="T8" fmla="*/ 21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21" y="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0" y="18"/>
                    <a:pt x="0" y="16"/>
                    <a:pt x="1" y="16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ŝlidé"/>
            <p:cNvSpPr/>
            <p:nvPr/>
          </p:nvSpPr>
          <p:spPr bwMode="auto">
            <a:xfrm>
              <a:off x="5129213" y="2840038"/>
              <a:ext cx="439738" cy="376238"/>
            </a:xfrm>
            <a:custGeom>
              <a:avLst/>
              <a:gdLst>
                <a:gd name="T0" fmla="*/ 25 w 28"/>
                <a:gd name="T1" fmla="*/ 0 h 24"/>
                <a:gd name="T2" fmla="*/ 23 w 28"/>
                <a:gd name="T3" fmla="*/ 1 h 24"/>
                <a:gd name="T4" fmla="*/ 21 w 28"/>
                <a:gd name="T5" fmla="*/ 3 h 24"/>
                <a:gd name="T6" fmla="*/ 1 w 28"/>
                <a:gd name="T7" fmla="*/ 19 h 24"/>
                <a:gd name="T8" fmla="*/ 1 w 28"/>
                <a:gd name="T9" fmla="*/ 22 h 24"/>
                <a:gd name="T10" fmla="*/ 1 w 28"/>
                <a:gd name="T11" fmla="*/ 23 h 24"/>
                <a:gd name="T12" fmla="*/ 3 w 28"/>
                <a:gd name="T13" fmla="*/ 24 h 24"/>
                <a:gd name="T14" fmla="*/ 5 w 28"/>
                <a:gd name="T15" fmla="*/ 23 h 24"/>
                <a:gd name="T16" fmla="*/ 27 w 28"/>
                <a:gd name="T17" fmla="*/ 5 h 24"/>
                <a:gd name="T18" fmla="*/ 27 w 28"/>
                <a:gd name="T19" fmla="*/ 1 h 24"/>
                <a:gd name="T20" fmla="*/ 27 w 28"/>
                <a:gd name="T21" fmla="*/ 1 h 24"/>
                <a:gd name="T22" fmla="*/ 27 w 28"/>
                <a:gd name="T23" fmla="*/ 1 h 24"/>
                <a:gd name="T24" fmla="*/ 25 w 28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4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2" y="23"/>
                    <a:pt x="2" y="24"/>
                    <a:pt x="3" y="24"/>
                  </a:cubicBezTo>
                  <a:cubicBezTo>
                    <a:pt x="4" y="24"/>
                    <a:pt x="5" y="24"/>
                    <a:pt x="5" y="23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4"/>
                    <a:pt x="28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0"/>
                    <a:pt x="25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ŝľiďe"/>
            <p:cNvSpPr/>
            <p:nvPr/>
          </p:nvSpPr>
          <p:spPr bwMode="auto">
            <a:xfrm>
              <a:off x="5318125" y="3389313"/>
              <a:ext cx="519113" cy="188913"/>
            </a:xfrm>
            <a:custGeom>
              <a:avLst/>
              <a:gdLst>
                <a:gd name="T0" fmla="*/ 30 w 33"/>
                <a:gd name="T1" fmla="*/ 0 h 12"/>
                <a:gd name="T2" fmla="*/ 29 w 33"/>
                <a:gd name="T3" fmla="*/ 0 h 12"/>
                <a:gd name="T4" fmla="*/ 2 w 33"/>
                <a:gd name="T5" fmla="*/ 7 h 12"/>
                <a:gd name="T6" fmla="*/ 0 w 33"/>
                <a:gd name="T7" fmla="*/ 10 h 12"/>
                <a:gd name="T8" fmla="*/ 3 w 33"/>
                <a:gd name="T9" fmla="*/ 12 h 12"/>
                <a:gd name="T10" fmla="*/ 3 w 33"/>
                <a:gd name="T11" fmla="*/ 12 h 12"/>
                <a:gd name="T12" fmla="*/ 3 w 33"/>
                <a:gd name="T13" fmla="*/ 12 h 12"/>
                <a:gd name="T14" fmla="*/ 0 w 33"/>
                <a:gd name="T15" fmla="*/ 10 h 12"/>
                <a:gd name="T16" fmla="*/ 2 w 33"/>
                <a:gd name="T17" fmla="*/ 7 h 12"/>
                <a:gd name="T18" fmla="*/ 29 w 33"/>
                <a:gd name="T19" fmla="*/ 0 h 12"/>
                <a:gd name="T20" fmla="*/ 30 w 33"/>
                <a:gd name="T21" fmla="*/ 0 h 12"/>
                <a:gd name="T22" fmla="*/ 33 w 33"/>
                <a:gd name="T23" fmla="*/ 2 h 12"/>
                <a:gd name="T24" fmla="*/ 33 w 33"/>
                <a:gd name="T25" fmla="*/ 2 h 12"/>
                <a:gd name="T26" fmla="*/ 33 w 33"/>
                <a:gd name="T27" fmla="*/ 2 h 12"/>
                <a:gd name="T28" fmla="*/ 30 w 33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12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ubicBezTo>
                    <a:pt x="0" y="9"/>
                    <a:pt x="1" y="7"/>
                    <a:pt x="2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31" y="0"/>
                    <a:pt x="32" y="0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0"/>
                    <a:pt x="31" y="0"/>
                    <a:pt x="30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1ïḍè"/>
            <p:cNvSpPr/>
            <p:nvPr/>
          </p:nvSpPr>
          <p:spPr bwMode="auto">
            <a:xfrm>
              <a:off x="5318125" y="3389313"/>
              <a:ext cx="519113" cy="188913"/>
            </a:xfrm>
            <a:custGeom>
              <a:avLst/>
              <a:gdLst>
                <a:gd name="T0" fmla="*/ 30 w 33"/>
                <a:gd name="T1" fmla="*/ 0 h 12"/>
                <a:gd name="T2" fmla="*/ 29 w 33"/>
                <a:gd name="T3" fmla="*/ 0 h 12"/>
                <a:gd name="T4" fmla="*/ 2 w 33"/>
                <a:gd name="T5" fmla="*/ 7 h 12"/>
                <a:gd name="T6" fmla="*/ 0 w 33"/>
                <a:gd name="T7" fmla="*/ 10 h 12"/>
                <a:gd name="T8" fmla="*/ 3 w 33"/>
                <a:gd name="T9" fmla="*/ 12 h 12"/>
                <a:gd name="T10" fmla="*/ 3 w 33"/>
                <a:gd name="T11" fmla="*/ 12 h 12"/>
                <a:gd name="T12" fmla="*/ 4 w 33"/>
                <a:gd name="T13" fmla="*/ 12 h 12"/>
                <a:gd name="T14" fmla="*/ 31 w 33"/>
                <a:gd name="T15" fmla="*/ 5 h 12"/>
                <a:gd name="T16" fmla="*/ 33 w 33"/>
                <a:gd name="T17" fmla="*/ 2 h 12"/>
                <a:gd name="T18" fmla="*/ 33 w 33"/>
                <a:gd name="T19" fmla="*/ 2 h 12"/>
                <a:gd name="T20" fmla="*/ 30 w 3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2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3" y="3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0"/>
                    <a:pt x="31" y="0"/>
                    <a:pt x="30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Sḻîde"/>
            <p:cNvSpPr/>
            <p:nvPr/>
          </p:nvSpPr>
          <p:spPr bwMode="auto">
            <a:xfrm>
              <a:off x="5334000" y="3908425"/>
              <a:ext cx="503238" cy="173038"/>
            </a:xfrm>
            <a:custGeom>
              <a:avLst/>
              <a:gdLst>
                <a:gd name="T0" fmla="*/ 2 w 32"/>
                <a:gd name="T1" fmla="*/ 0 h 11"/>
                <a:gd name="T2" fmla="*/ 0 w 32"/>
                <a:gd name="T3" fmla="*/ 2 h 11"/>
                <a:gd name="T4" fmla="*/ 2 w 32"/>
                <a:gd name="T5" fmla="*/ 6 h 11"/>
                <a:gd name="T6" fmla="*/ 30 w 32"/>
                <a:gd name="T7" fmla="*/ 11 h 11"/>
                <a:gd name="T8" fmla="*/ 30 w 32"/>
                <a:gd name="T9" fmla="*/ 11 h 11"/>
                <a:gd name="T10" fmla="*/ 32 w 32"/>
                <a:gd name="T11" fmla="*/ 10 h 11"/>
                <a:gd name="T12" fmla="*/ 30 w 32"/>
                <a:gd name="T13" fmla="*/ 11 h 11"/>
                <a:gd name="T14" fmla="*/ 30 w 32"/>
                <a:gd name="T15" fmla="*/ 11 h 11"/>
                <a:gd name="T16" fmla="*/ 2 w 32"/>
                <a:gd name="T17" fmla="*/ 6 h 11"/>
                <a:gd name="T18" fmla="*/ 0 w 32"/>
                <a:gd name="T19" fmla="*/ 2 h 11"/>
                <a:gd name="T20" fmla="*/ 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2" y="10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ṩ1íḓè"/>
            <p:cNvSpPr/>
            <p:nvPr/>
          </p:nvSpPr>
          <p:spPr bwMode="auto">
            <a:xfrm>
              <a:off x="5334000" y="3908425"/>
              <a:ext cx="519113" cy="173038"/>
            </a:xfrm>
            <a:custGeom>
              <a:avLst/>
              <a:gdLst>
                <a:gd name="T0" fmla="*/ 3 w 33"/>
                <a:gd name="T1" fmla="*/ 0 h 11"/>
                <a:gd name="T2" fmla="*/ 2 w 33"/>
                <a:gd name="T3" fmla="*/ 0 h 11"/>
                <a:gd name="T4" fmla="*/ 0 w 33"/>
                <a:gd name="T5" fmla="*/ 2 h 11"/>
                <a:gd name="T6" fmla="*/ 2 w 33"/>
                <a:gd name="T7" fmla="*/ 6 h 11"/>
                <a:gd name="T8" fmla="*/ 30 w 33"/>
                <a:gd name="T9" fmla="*/ 11 h 11"/>
                <a:gd name="T10" fmla="*/ 30 w 33"/>
                <a:gd name="T11" fmla="*/ 11 h 11"/>
                <a:gd name="T12" fmla="*/ 32 w 33"/>
                <a:gd name="T13" fmla="*/ 10 h 11"/>
                <a:gd name="T14" fmla="*/ 33 w 33"/>
                <a:gd name="T15" fmla="*/ 8 h 11"/>
                <a:gd name="T16" fmla="*/ 31 w 33"/>
                <a:gd name="T17" fmla="*/ 5 h 11"/>
                <a:gd name="T18" fmla="*/ 3 w 33"/>
                <a:gd name="T19" fmla="*/ 0 h 11"/>
                <a:gd name="T20" fmla="*/ 3 w 33"/>
                <a:gd name="T21" fmla="*/ 0 h 11"/>
                <a:gd name="T22" fmla="*/ 3 w 33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1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2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3" y="7"/>
                    <a:pt x="32" y="5"/>
                    <a:pt x="31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ŝľíďè"/>
            <p:cNvSpPr/>
            <p:nvPr/>
          </p:nvSpPr>
          <p:spPr bwMode="auto">
            <a:xfrm>
              <a:off x="5160963" y="4286250"/>
              <a:ext cx="361950" cy="314325"/>
            </a:xfrm>
            <a:custGeom>
              <a:avLst/>
              <a:gdLst>
                <a:gd name="T0" fmla="*/ 3 w 23"/>
                <a:gd name="T1" fmla="*/ 0 h 20"/>
                <a:gd name="T2" fmla="*/ 1 w 23"/>
                <a:gd name="T3" fmla="*/ 1 h 20"/>
                <a:gd name="T4" fmla="*/ 1 w 23"/>
                <a:gd name="T5" fmla="*/ 5 h 20"/>
                <a:gd name="T6" fmla="*/ 22 w 23"/>
                <a:gd name="T7" fmla="*/ 20 h 20"/>
                <a:gd name="T8" fmla="*/ 23 w 23"/>
                <a:gd name="T9" fmla="*/ 20 h 20"/>
                <a:gd name="T10" fmla="*/ 23 w 23"/>
                <a:gd name="T11" fmla="*/ 20 h 20"/>
                <a:gd name="T12" fmla="*/ 22 w 23"/>
                <a:gd name="T13" fmla="*/ 20 h 20"/>
                <a:gd name="T14" fmla="*/ 1 w 23"/>
                <a:gd name="T15" fmla="*/ 5 h 20"/>
                <a:gd name="T16" fmla="*/ 1 w 23"/>
                <a:gd name="T17" fmla="*/ 1 h 20"/>
                <a:gd name="T18" fmla="*/ 3 w 23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šḻïdè"/>
            <p:cNvSpPr/>
            <p:nvPr/>
          </p:nvSpPr>
          <p:spPr bwMode="auto">
            <a:xfrm>
              <a:off x="5160963" y="4286250"/>
              <a:ext cx="407988" cy="314325"/>
            </a:xfrm>
            <a:custGeom>
              <a:avLst/>
              <a:gdLst>
                <a:gd name="T0" fmla="*/ 3 w 26"/>
                <a:gd name="T1" fmla="*/ 0 h 20"/>
                <a:gd name="T2" fmla="*/ 3 w 26"/>
                <a:gd name="T3" fmla="*/ 0 h 20"/>
                <a:gd name="T4" fmla="*/ 1 w 26"/>
                <a:gd name="T5" fmla="*/ 1 h 20"/>
                <a:gd name="T6" fmla="*/ 1 w 26"/>
                <a:gd name="T7" fmla="*/ 5 h 20"/>
                <a:gd name="T8" fmla="*/ 22 w 26"/>
                <a:gd name="T9" fmla="*/ 20 h 20"/>
                <a:gd name="T10" fmla="*/ 23 w 26"/>
                <a:gd name="T11" fmla="*/ 20 h 20"/>
                <a:gd name="T12" fmla="*/ 25 w 26"/>
                <a:gd name="T13" fmla="*/ 19 h 20"/>
                <a:gd name="T14" fmla="*/ 25 w 26"/>
                <a:gd name="T15" fmla="*/ 15 h 20"/>
                <a:gd name="T16" fmla="*/ 25 w 26"/>
                <a:gd name="T17" fmla="*/ 15 h 20"/>
                <a:gd name="T18" fmla="*/ 4 w 26"/>
                <a:gd name="T19" fmla="*/ 0 h 20"/>
                <a:gd name="T20" fmla="*/ 3 w 26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20"/>
                  </a:cubicBezTo>
                  <a:cubicBezTo>
                    <a:pt x="24" y="20"/>
                    <a:pt x="25" y="20"/>
                    <a:pt x="25" y="19"/>
                  </a:cubicBezTo>
                  <a:cubicBezTo>
                    <a:pt x="26" y="17"/>
                    <a:pt x="26" y="16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š1îďe"/>
            <p:cNvSpPr/>
            <p:nvPr/>
          </p:nvSpPr>
          <p:spPr bwMode="auto">
            <a:xfrm>
              <a:off x="4908550" y="4552950"/>
              <a:ext cx="188913" cy="346075"/>
            </a:xfrm>
            <a:custGeom>
              <a:avLst/>
              <a:gdLst>
                <a:gd name="T0" fmla="*/ 1 w 12"/>
                <a:gd name="T1" fmla="*/ 4 h 22"/>
                <a:gd name="T2" fmla="*/ 10 w 12"/>
                <a:gd name="T3" fmla="*/ 21 h 22"/>
                <a:gd name="T4" fmla="*/ 12 w 12"/>
                <a:gd name="T5" fmla="*/ 22 h 22"/>
                <a:gd name="T6" fmla="*/ 12 w 12"/>
                <a:gd name="T7" fmla="*/ 22 h 22"/>
                <a:gd name="T8" fmla="*/ 12 w 12"/>
                <a:gd name="T9" fmla="*/ 22 h 22"/>
                <a:gd name="T10" fmla="*/ 10 w 12"/>
                <a:gd name="T11" fmla="*/ 21 h 22"/>
                <a:gd name="T12" fmla="*/ 1 w 12"/>
                <a:gd name="T13" fmla="*/ 4 h 22"/>
                <a:gd name="T14" fmla="*/ 4 w 12"/>
                <a:gd name="T15" fmla="*/ 0 h 22"/>
                <a:gd name="T16" fmla="*/ 2 w 12"/>
                <a:gd name="T17" fmla="*/ 0 h 22"/>
                <a:gd name="T18" fmla="*/ 1 w 12"/>
                <a:gd name="T19" fmla="*/ 4 h 22"/>
                <a:gd name="T20" fmla="*/ 2 w 12"/>
                <a:gd name="T21" fmla="*/ 0 h 22"/>
                <a:gd name="T22" fmla="*/ 4 w 12"/>
                <a:gd name="T23" fmla="*/ 0 h 22"/>
                <a:gd name="T24" fmla="*/ 4 w 1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2">
                  <a:moveTo>
                    <a:pt x="1" y="4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ṧ1iḑe"/>
            <p:cNvSpPr/>
            <p:nvPr/>
          </p:nvSpPr>
          <p:spPr bwMode="auto">
            <a:xfrm>
              <a:off x="4908550" y="4552950"/>
              <a:ext cx="252413" cy="346075"/>
            </a:xfrm>
            <a:custGeom>
              <a:avLst/>
              <a:gdLst>
                <a:gd name="T0" fmla="*/ 4 w 16"/>
                <a:gd name="T1" fmla="*/ 0 h 22"/>
                <a:gd name="T2" fmla="*/ 2 w 16"/>
                <a:gd name="T3" fmla="*/ 0 h 22"/>
                <a:gd name="T4" fmla="*/ 1 w 16"/>
                <a:gd name="T5" fmla="*/ 4 h 22"/>
                <a:gd name="T6" fmla="*/ 1 w 16"/>
                <a:gd name="T7" fmla="*/ 4 h 22"/>
                <a:gd name="T8" fmla="*/ 10 w 16"/>
                <a:gd name="T9" fmla="*/ 21 h 22"/>
                <a:gd name="T10" fmla="*/ 12 w 16"/>
                <a:gd name="T11" fmla="*/ 22 h 22"/>
                <a:gd name="T12" fmla="*/ 12 w 16"/>
                <a:gd name="T13" fmla="*/ 22 h 22"/>
                <a:gd name="T14" fmla="*/ 14 w 16"/>
                <a:gd name="T15" fmla="*/ 21 h 22"/>
                <a:gd name="T16" fmla="*/ 15 w 16"/>
                <a:gd name="T17" fmla="*/ 18 h 22"/>
                <a:gd name="T18" fmla="*/ 6 w 16"/>
                <a:gd name="T19" fmla="*/ 1 h 22"/>
                <a:gd name="T20" fmla="*/ 6 w 16"/>
                <a:gd name="T21" fmla="*/ 1 h 22"/>
                <a:gd name="T22" fmla="*/ 4 w 16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1"/>
                    <a:pt x="14" y="21"/>
                  </a:cubicBezTo>
                  <a:cubicBezTo>
                    <a:pt x="15" y="20"/>
                    <a:pt x="16" y="19"/>
                    <a:pt x="15" y="1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ṥḷiḍé"/>
            <p:cNvSpPr/>
            <p:nvPr/>
          </p:nvSpPr>
          <p:spPr bwMode="auto">
            <a:xfrm>
              <a:off x="4940300" y="1801813"/>
              <a:ext cx="2405063" cy="3538538"/>
            </a:xfrm>
            <a:custGeom>
              <a:avLst/>
              <a:gdLst>
                <a:gd name="T0" fmla="*/ 142 w 153"/>
                <a:gd name="T1" fmla="*/ 116 h 225"/>
                <a:gd name="T2" fmla="*/ 153 w 153"/>
                <a:gd name="T3" fmla="*/ 77 h 225"/>
                <a:gd name="T4" fmla="*/ 77 w 153"/>
                <a:gd name="T5" fmla="*/ 0 h 225"/>
                <a:gd name="T6" fmla="*/ 0 w 153"/>
                <a:gd name="T7" fmla="*/ 77 h 225"/>
                <a:gd name="T8" fmla="*/ 11 w 153"/>
                <a:gd name="T9" fmla="*/ 116 h 225"/>
                <a:gd name="T10" fmla="*/ 36 w 153"/>
                <a:gd name="T11" fmla="*/ 179 h 225"/>
                <a:gd name="T12" fmla="*/ 36 w 153"/>
                <a:gd name="T13" fmla="*/ 225 h 225"/>
                <a:gd name="T14" fmla="*/ 77 w 153"/>
                <a:gd name="T15" fmla="*/ 225 h 225"/>
                <a:gd name="T16" fmla="*/ 117 w 153"/>
                <a:gd name="T17" fmla="*/ 225 h 225"/>
                <a:gd name="T18" fmla="*/ 117 w 153"/>
                <a:gd name="T19" fmla="*/ 179 h 225"/>
                <a:gd name="T20" fmla="*/ 142 w 153"/>
                <a:gd name="T21" fmla="*/ 1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225">
                  <a:moveTo>
                    <a:pt x="142" y="116"/>
                  </a:moveTo>
                  <a:cubicBezTo>
                    <a:pt x="149" y="105"/>
                    <a:pt x="153" y="91"/>
                    <a:pt x="153" y="77"/>
                  </a:cubicBezTo>
                  <a:cubicBezTo>
                    <a:pt x="153" y="34"/>
                    <a:pt x="119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91"/>
                    <a:pt x="4" y="105"/>
                    <a:pt x="11" y="116"/>
                  </a:cubicBezTo>
                  <a:cubicBezTo>
                    <a:pt x="32" y="153"/>
                    <a:pt x="36" y="162"/>
                    <a:pt x="36" y="179"/>
                  </a:cubicBezTo>
                  <a:cubicBezTo>
                    <a:pt x="37" y="205"/>
                    <a:pt x="36" y="225"/>
                    <a:pt x="36" y="225"/>
                  </a:cubicBezTo>
                  <a:cubicBezTo>
                    <a:pt x="77" y="225"/>
                    <a:pt x="77" y="225"/>
                    <a:pt x="77" y="22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7" y="205"/>
                    <a:pt x="117" y="179"/>
                  </a:cubicBezTo>
                  <a:cubicBezTo>
                    <a:pt x="117" y="162"/>
                    <a:pt x="122" y="153"/>
                    <a:pt x="142" y="116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ṡḻide"/>
            <p:cNvSpPr/>
            <p:nvPr/>
          </p:nvSpPr>
          <p:spPr bwMode="auto">
            <a:xfrm>
              <a:off x="5695950" y="5513388"/>
              <a:ext cx="911225" cy="376238"/>
            </a:xfrm>
            <a:custGeom>
              <a:avLst/>
              <a:gdLst>
                <a:gd name="T0" fmla="*/ 29 w 58"/>
                <a:gd name="T1" fmla="*/ 0 h 24"/>
                <a:gd name="T2" fmla="*/ 0 w 58"/>
                <a:gd name="T3" fmla="*/ 0 h 24"/>
                <a:gd name="T4" fmla="*/ 29 w 58"/>
                <a:gd name="T5" fmla="*/ 24 h 24"/>
                <a:gd name="T6" fmla="*/ 58 w 58"/>
                <a:gd name="T7" fmla="*/ 0 h 24"/>
                <a:gd name="T8" fmla="*/ 29 w 5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4"/>
                    <a:pt x="29" y="24"/>
                    <a:pt x="29" y="24"/>
                  </a:cubicBezTo>
                  <a:cubicBezTo>
                    <a:pt x="29" y="24"/>
                    <a:pt x="53" y="24"/>
                    <a:pt x="58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ṧ1ïḋé"/>
            <p:cNvSpPr/>
            <p:nvPr/>
          </p:nvSpPr>
          <p:spPr bwMode="auto">
            <a:xfrm>
              <a:off x="5726113" y="5513388"/>
              <a:ext cx="833438" cy="314325"/>
            </a:xfrm>
            <a:custGeom>
              <a:avLst/>
              <a:gdLst>
                <a:gd name="T0" fmla="*/ 27 w 53"/>
                <a:gd name="T1" fmla="*/ 0 h 20"/>
                <a:gd name="T2" fmla="*/ 0 w 53"/>
                <a:gd name="T3" fmla="*/ 0 h 20"/>
                <a:gd name="T4" fmla="*/ 27 w 53"/>
                <a:gd name="T5" fmla="*/ 20 h 20"/>
                <a:gd name="T6" fmla="*/ 53 w 53"/>
                <a:gd name="T7" fmla="*/ 0 h 20"/>
                <a:gd name="T8" fmla="*/ 27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0"/>
                    <a:pt x="27" y="20"/>
                    <a:pt x="27" y="20"/>
                  </a:cubicBezTo>
                  <a:cubicBezTo>
                    <a:pt x="27" y="20"/>
                    <a:pt x="49" y="20"/>
                    <a:pt x="53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ṩḻîḑe"/>
            <p:cNvSpPr/>
            <p:nvPr/>
          </p:nvSpPr>
          <p:spPr bwMode="auto">
            <a:xfrm>
              <a:off x="5443538" y="3327400"/>
              <a:ext cx="550863" cy="1493838"/>
            </a:xfrm>
            <a:custGeom>
              <a:avLst/>
              <a:gdLst>
                <a:gd name="T0" fmla="*/ 317 w 347"/>
                <a:gd name="T1" fmla="*/ 941 h 941"/>
                <a:gd name="T2" fmla="*/ 0 w 347"/>
                <a:gd name="T3" fmla="*/ 10 h 941"/>
                <a:gd name="T4" fmla="*/ 30 w 347"/>
                <a:gd name="T5" fmla="*/ 0 h 941"/>
                <a:gd name="T6" fmla="*/ 347 w 347"/>
                <a:gd name="T7" fmla="*/ 931 h 941"/>
                <a:gd name="T8" fmla="*/ 317 w 347"/>
                <a:gd name="T9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41">
                  <a:moveTo>
                    <a:pt x="317" y="941"/>
                  </a:moveTo>
                  <a:lnTo>
                    <a:pt x="0" y="10"/>
                  </a:lnTo>
                  <a:lnTo>
                    <a:pt x="30" y="0"/>
                  </a:lnTo>
                  <a:lnTo>
                    <a:pt x="347" y="931"/>
                  </a:lnTo>
                  <a:lnTo>
                    <a:pt x="317" y="941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ṡľïḑê"/>
            <p:cNvSpPr/>
            <p:nvPr/>
          </p:nvSpPr>
          <p:spPr bwMode="auto">
            <a:xfrm>
              <a:off x="6292850" y="3327400"/>
              <a:ext cx="549275" cy="1493838"/>
            </a:xfrm>
            <a:custGeom>
              <a:avLst/>
              <a:gdLst>
                <a:gd name="T0" fmla="*/ 30 w 346"/>
                <a:gd name="T1" fmla="*/ 941 h 941"/>
                <a:gd name="T2" fmla="*/ 346 w 346"/>
                <a:gd name="T3" fmla="*/ 10 h 941"/>
                <a:gd name="T4" fmla="*/ 317 w 346"/>
                <a:gd name="T5" fmla="*/ 0 h 941"/>
                <a:gd name="T6" fmla="*/ 0 w 346"/>
                <a:gd name="T7" fmla="*/ 931 h 941"/>
                <a:gd name="T8" fmla="*/ 30 w 346"/>
                <a:gd name="T9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941">
                  <a:moveTo>
                    <a:pt x="30" y="941"/>
                  </a:moveTo>
                  <a:lnTo>
                    <a:pt x="346" y="10"/>
                  </a:lnTo>
                  <a:lnTo>
                    <a:pt x="317" y="0"/>
                  </a:lnTo>
                  <a:lnTo>
                    <a:pt x="0" y="931"/>
                  </a:lnTo>
                  <a:lnTo>
                    <a:pt x="30" y="941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š1idè"/>
            <p:cNvSpPr/>
            <p:nvPr/>
          </p:nvSpPr>
          <p:spPr bwMode="auto">
            <a:xfrm>
              <a:off x="5318125" y="4710113"/>
              <a:ext cx="1651000" cy="425450"/>
            </a:xfrm>
            <a:custGeom>
              <a:avLst/>
              <a:gdLst>
                <a:gd name="T0" fmla="*/ 105 w 105"/>
                <a:gd name="T1" fmla="*/ 14 h 27"/>
                <a:gd name="T2" fmla="*/ 92 w 105"/>
                <a:gd name="T3" fmla="*/ 27 h 27"/>
                <a:gd name="T4" fmla="*/ 14 w 105"/>
                <a:gd name="T5" fmla="*/ 27 h 27"/>
                <a:gd name="T6" fmla="*/ 0 w 105"/>
                <a:gd name="T7" fmla="*/ 14 h 27"/>
                <a:gd name="T8" fmla="*/ 14 w 105"/>
                <a:gd name="T9" fmla="*/ 0 h 27"/>
                <a:gd name="T10" fmla="*/ 92 w 105"/>
                <a:gd name="T11" fmla="*/ 0 h 27"/>
                <a:gd name="T12" fmla="*/ 105 w 105"/>
                <a:gd name="T1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7">
                  <a:moveTo>
                    <a:pt x="105" y="14"/>
                  </a:moveTo>
                  <a:cubicBezTo>
                    <a:pt x="105" y="21"/>
                    <a:pt x="99" y="27"/>
                    <a:pt x="92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6"/>
                    <a:pt x="105" y="14"/>
                  </a:cubicBez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ṥļiḋê"/>
            <p:cNvSpPr/>
            <p:nvPr/>
          </p:nvSpPr>
          <p:spPr bwMode="auto">
            <a:xfrm>
              <a:off x="5395913" y="4710113"/>
              <a:ext cx="1509713" cy="346075"/>
            </a:xfrm>
            <a:custGeom>
              <a:avLst/>
              <a:gdLst>
                <a:gd name="T0" fmla="*/ 96 w 96"/>
                <a:gd name="T1" fmla="*/ 11 h 22"/>
                <a:gd name="T2" fmla="*/ 84 w 96"/>
                <a:gd name="T3" fmla="*/ 22 h 22"/>
                <a:gd name="T4" fmla="*/ 12 w 96"/>
                <a:gd name="T5" fmla="*/ 22 h 22"/>
                <a:gd name="T6" fmla="*/ 0 w 96"/>
                <a:gd name="T7" fmla="*/ 11 h 22"/>
                <a:gd name="T8" fmla="*/ 12 w 96"/>
                <a:gd name="T9" fmla="*/ 0 h 22"/>
                <a:gd name="T10" fmla="*/ 84 w 96"/>
                <a:gd name="T11" fmla="*/ 0 h 22"/>
                <a:gd name="T12" fmla="*/ 96 w 96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2">
                  <a:moveTo>
                    <a:pt x="96" y="11"/>
                  </a:moveTo>
                  <a:cubicBezTo>
                    <a:pt x="96" y="17"/>
                    <a:pt x="90" y="22"/>
                    <a:pt x="84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0" y="0"/>
                    <a:pt x="96" y="5"/>
                    <a:pt x="96" y="11"/>
                  </a:cubicBezTo>
                  <a:close/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šḷïḓe"/>
            <p:cNvSpPr/>
            <p:nvPr/>
          </p:nvSpPr>
          <p:spPr bwMode="auto">
            <a:xfrm>
              <a:off x="5318125" y="5119688"/>
              <a:ext cx="1651000" cy="423863"/>
            </a:xfrm>
            <a:custGeom>
              <a:avLst/>
              <a:gdLst>
                <a:gd name="T0" fmla="*/ 105 w 105"/>
                <a:gd name="T1" fmla="*/ 14 h 27"/>
                <a:gd name="T2" fmla="*/ 92 w 105"/>
                <a:gd name="T3" fmla="*/ 27 h 27"/>
                <a:gd name="T4" fmla="*/ 14 w 105"/>
                <a:gd name="T5" fmla="*/ 27 h 27"/>
                <a:gd name="T6" fmla="*/ 0 w 105"/>
                <a:gd name="T7" fmla="*/ 14 h 27"/>
                <a:gd name="T8" fmla="*/ 14 w 105"/>
                <a:gd name="T9" fmla="*/ 0 h 27"/>
                <a:gd name="T10" fmla="*/ 92 w 105"/>
                <a:gd name="T11" fmla="*/ 0 h 27"/>
                <a:gd name="T12" fmla="*/ 105 w 105"/>
                <a:gd name="T1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27">
                  <a:moveTo>
                    <a:pt x="105" y="14"/>
                  </a:moveTo>
                  <a:cubicBezTo>
                    <a:pt x="105" y="21"/>
                    <a:pt x="99" y="27"/>
                    <a:pt x="92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6"/>
                    <a:pt x="105" y="14"/>
                  </a:cubicBez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ļîḑe"/>
            <p:cNvSpPr/>
            <p:nvPr/>
          </p:nvSpPr>
          <p:spPr bwMode="auto">
            <a:xfrm>
              <a:off x="6088063" y="936625"/>
              <a:ext cx="173038" cy="644525"/>
            </a:xfrm>
            <a:custGeom>
              <a:avLst/>
              <a:gdLst>
                <a:gd name="T0" fmla="*/ 5 w 11"/>
                <a:gd name="T1" fmla="*/ 0 h 41"/>
                <a:gd name="T2" fmla="*/ 11 w 11"/>
                <a:gd name="T3" fmla="*/ 5 h 41"/>
                <a:gd name="T4" fmla="*/ 11 w 11"/>
                <a:gd name="T5" fmla="*/ 36 h 41"/>
                <a:gd name="T6" fmla="*/ 5 w 11"/>
                <a:gd name="T7" fmla="*/ 41 h 41"/>
                <a:gd name="T8" fmla="*/ 0 w 11"/>
                <a:gd name="T9" fmla="*/ 36 h 41"/>
                <a:gd name="T10" fmla="*/ 0 w 11"/>
                <a:gd name="T11" fmla="*/ 5 h 41"/>
                <a:gd name="T12" fmla="*/ 5 w 11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1">
                  <a:moveTo>
                    <a:pt x="5" y="0"/>
                  </a:moveTo>
                  <a:cubicBezTo>
                    <a:pt x="8" y="0"/>
                    <a:pt x="11" y="3"/>
                    <a:pt x="11" y="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9"/>
                    <a:pt x="8" y="41"/>
                    <a:pt x="5" y="41"/>
                  </a:cubicBezTo>
                  <a:cubicBezTo>
                    <a:pt x="2" y="41"/>
                    <a:pt x="0" y="39"/>
                    <a:pt x="0" y="3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šḻídê"/>
            <p:cNvSpPr/>
            <p:nvPr/>
          </p:nvSpPr>
          <p:spPr bwMode="auto">
            <a:xfrm>
              <a:off x="5019675" y="1203325"/>
              <a:ext cx="439738" cy="598488"/>
            </a:xfrm>
            <a:custGeom>
              <a:avLst/>
              <a:gdLst>
                <a:gd name="T0" fmla="*/ 4 w 28"/>
                <a:gd name="T1" fmla="*/ 1 h 38"/>
                <a:gd name="T2" fmla="*/ 11 w 28"/>
                <a:gd name="T3" fmla="*/ 3 h 38"/>
                <a:gd name="T4" fmla="*/ 26 w 28"/>
                <a:gd name="T5" fmla="*/ 30 h 38"/>
                <a:gd name="T6" fmla="*/ 24 w 28"/>
                <a:gd name="T7" fmla="*/ 37 h 38"/>
                <a:gd name="T8" fmla="*/ 17 w 28"/>
                <a:gd name="T9" fmla="*/ 35 h 38"/>
                <a:gd name="T10" fmla="*/ 2 w 28"/>
                <a:gd name="T11" fmla="*/ 8 h 38"/>
                <a:gd name="T12" fmla="*/ 4 w 28"/>
                <a:gd name="T1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8">
                  <a:moveTo>
                    <a:pt x="4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32"/>
                    <a:pt x="27" y="35"/>
                    <a:pt x="24" y="37"/>
                  </a:cubicBezTo>
                  <a:cubicBezTo>
                    <a:pt x="22" y="38"/>
                    <a:pt x="18" y="37"/>
                    <a:pt x="17" y="3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1" y="3"/>
                    <a:pt x="4" y="1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ṣḷïdè"/>
            <p:cNvSpPr/>
            <p:nvPr/>
          </p:nvSpPr>
          <p:spPr bwMode="auto">
            <a:xfrm>
              <a:off x="4249738" y="1958975"/>
              <a:ext cx="596900" cy="439738"/>
            </a:xfrm>
            <a:custGeom>
              <a:avLst/>
              <a:gdLst>
                <a:gd name="T0" fmla="*/ 1 w 38"/>
                <a:gd name="T1" fmla="*/ 4 h 28"/>
                <a:gd name="T2" fmla="*/ 8 w 38"/>
                <a:gd name="T3" fmla="*/ 2 h 28"/>
                <a:gd name="T4" fmla="*/ 35 w 38"/>
                <a:gd name="T5" fmla="*/ 17 h 28"/>
                <a:gd name="T6" fmla="*/ 37 w 38"/>
                <a:gd name="T7" fmla="*/ 24 h 28"/>
                <a:gd name="T8" fmla="*/ 30 w 38"/>
                <a:gd name="T9" fmla="*/ 26 h 28"/>
                <a:gd name="T10" fmla="*/ 3 w 38"/>
                <a:gd name="T11" fmla="*/ 11 h 28"/>
                <a:gd name="T12" fmla="*/ 1 w 38"/>
                <a:gd name="T1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8">
                  <a:moveTo>
                    <a:pt x="1" y="4"/>
                  </a:moveTo>
                  <a:cubicBezTo>
                    <a:pt x="3" y="1"/>
                    <a:pt x="6" y="0"/>
                    <a:pt x="8" y="2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9"/>
                    <a:pt x="38" y="22"/>
                    <a:pt x="37" y="24"/>
                  </a:cubicBezTo>
                  <a:cubicBezTo>
                    <a:pt x="36" y="27"/>
                    <a:pt x="32" y="28"/>
                    <a:pt x="30" y="2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ṣḷîḋê"/>
            <p:cNvSpPr/>
            <p:nvPr/>
          </p:nvSpPr>
          <p:spPr bwMode="auto">
            <a:xfrm>
              <a:off x="3965575" y="3028950"/>
              <a:ext cx="644525" cy="157163"/>
            </a:xfrm>
            <a:custGeom>
              <a:avLst/>
              <a:gdLst>
                <a:gd name="T0" fmla="*/ 0 w 41"/>
                <a:gd name="T1" fmla="*/ 5 h 10"/>
                <a:gd name="T2" fmla="*/ 5 w 41"/>
                <a:gd name="T3" fmla="*/ 0 h 10"/>
                <a:gd name="T4" fmla="*/ 36 w 41"/>
                <a:gd name="T5" fmla="*/ 0 h 10"/>
                <a:gd name="T6" fmla="*/ 41 w 41"/>
                <a:gd name="T7" fmla="*/ 5 h 10"/>
                <a:gd name="T8" fmla="*/ 36 w 41"/>
                <a:gd name="T9" fmla="*/ 10 h 10"/>
                <a:gd name="T10" fmla="*/ 5 w 41"/>
                <a:gd name="T11" fmla="*/ 10 h 10"/>
                <a:gd name="T12" fmla="*/ 0 w 4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0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1" y="2"/>
                    <a:pt x="41" y="5"/>
                  </a:cubicBezTo>
                  <a:cubicBezTo>
                    <a:pt x="41" y="8"/>
                    <a:pt x="39" y="10"/>
                    <a:pt x="3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ślidê"/>
            <p:cNvSpPr/>
            <p:nvPr/>
          </p:nvSpPr>
          <p:spPr bwMode="auto">
            <a:xfrm>
              <a:off x="4233863" y="3830638"/>
              <a:ext cx="596900" cy="423863"/>
            </a:xfrm>
            <a:custGeom>
              <a:avLst/>
              <a:gdLst>
                <a:gd name="T0" fmla="*/ 1 w 38"/>
                <a:gd name="T1" fmla="*/ 24 h 27"/>
                <a:gd name="T2" fmla="*/ 3 w 38"/>
                <a:gd name="T3" fmla="*/ 17 h 27"/>
                <a:gd name="T4" fmla="*/ 30 w 38"/>
                <a:gd name="T5" fmla="*/ 1 h 27"/>
                <a:gd name="T6" fmla="*/ 37 w 38"/>
                <a:gd name="T7" fmla="*/ 3 h 27"/>
                <a:gd name="T8" fmla="*/ 35 w 38"/>
                <a:gd name="T9" fmla="*/ 10 h 27"/>
                <a:gd name="T10" fmla="*/ 8 w 38"/>
                <a:gd name="T11" fmla="*/ 26 h 27"/>
                <a:gd name="T12" fmla="*/ 1 w 38"/>
                <a:gd name="T1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7">
                  <a:moveTo>
                    <a:pt x="1" y="24"/>
                  </a:moveTo>
                  <a:cubicBezTo>
                    <a:pt x="0" y="21"/>
                    <a:pt x="1" y="18"/>
                    <a:pt x="3" y="1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0"/>
                    <a:pt x="35" y="1"/>
                    <a:pt x="37" y="3"/>
                  </a:cubicBezTo>
                  <a:cubicBezTo>
                    <a:pt x="38" y="6"/>
                    <a:pt x="37" y="9"/>
                    <a:pt x="35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6" y="27"/>
                    <a:pt x="3" y="26"/>
                    <a:pt x="1" y="24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ļiďé"/>
            <p:cNvSpPr/>
            <p:nvPr/>
          </p:nvSpPr>
          <p:spPr bwMode="auto">
            <a:xfrm>
              <a:off x="6889750" y="1203325"/>
              <a:ext cx="425450" cy="598488"/>
            </a:xfrm>
            <a:custGeom>
              <a:avLst/>
              <a:gdLst>
                <a:gd name="T0" fmla="*/ 24 w 27"/>
                <a:gd name="T1" fmla="*/ 1 h 38"/>
                <a:gd name="T2" fmla="*/ 17 w 27"/>
                <a:gd name="T3" fmla="*/ 3 h 38"/>
                <a:gd name="T4" fmla="*/ 2 w 27"/>
                <a:gd name="T5" fmla="*/ 30 h 38"/>
                <a:gd name="T6" fmla="*/ 3 w 27"/>
                <a:gd name="T7" fmla="*/ 37 h 38"/>
                <a:gd name="T8" fmla="*/ 11 w 27"/>
                <a:gd name="T9" fmla="*/ 35 h 38"/>
                <a:gd name="T10" fmla="*/ 26 w 27"/>
                <a:gd name="T11" fmla="*/ 8 h 38"/>
                <a:gd name="T12" fmla="*/ 24 w 27"/>
                <a:gd name="T1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8">
                  <a:moveTo>
                    <a:pt x="24" y="1"/>
                  </a:moveTo>
                  <a:cubicBezTo>
                    <a:pt x="21" y="0"/>
                    <a:pt x="18" y="1"/>
                    <a:pt x="17" y="3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2"/>
                    <a:pt x="1" y="35"/>
                    <a:pt x="3" y="37"/>
                  </a:cubicBezTo>
                  <a:cubicBezTo>
                    <a:pt x="6" y="38"/>
                    <a:pt x="9" y="37"/>
                    <a:pt x="11" y="35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3"/>
                    <a:pt x="24" y="1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ṣľiḓe"/>
            <p:cNvSpPr/>
            <p:nvPr/>
          </p:nvSpPr>
          <p:spPr bwMode="auto">
            <a:xfrm>
              <a:off x="7486650" y="1958975"/>
              <a:ext cx="614363" cy="439738"/>
            </a:xfrm>
            <a:custGeom>
              <a:avLst/>
              <a:gdLst>
                <a:gd name="T0" fmla="*/ 37 w 39"/>
                <a:gd name="T1" fmla="*/ 4 h 28"/>
                <a:gd name="T2" fmla="*/ 30 w 39"/>
                <a:gd name="T3" fmla="*/ 2 h 28"/>
                <a:gd name="T4" fmla="*/ 4 w 39"/>
                <a:gd name="T5" fmla="*/ 17 h 28"/>
                <a:gd name="T6" fmla="*/ 2 w 39"/>
                <a:gd name="T7" fmla="*/ 24 h 28"/>
                <a:gd name="T8" fmla="*/ 9 w 39"/>
                <a:gd name="T9" fmla="*/ 26 h 28"/>
                <a:gd name="T10" fmla="*/ 35 w 39"/>
                <a:gd name="T11" fmla="*/ 11 h 28"/>
                <a:gd name="T12" fmla="*/ 37 w 39"/>
                <a:gd name="T1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8">
                  <a:moveTo>
                    <a:pt x="37" y="4"/>
                  </a:moveTo>
                  <a:cubicBezTo>
                    <a:pt x="36" y="1"/>
                    <a:pt x="33" y="0"/>
                    <a:pt x="30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9"/>
                    <a:pt x="0" y="22"/>
                    <a:pt x="2" y="24"/>
                  </a:cubicBezTo>
                  <a:cubicBezTo>
                    <a:pt x="3" y="27"/>
                    <a:pt x="6" y="28"/>
                    <a:pt x="9" y="2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9"/>
                    <a:pt x="39" y="6"/>
                    <a:pt x="37" y="4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ľîďé"/>
            <p:cNvSpPr/>
            <p:nvPr/>
          </p:nvSpPr>
          <p:spPr bwMode="auto">
            <a:xfrm>
              <a:off x="7723188" y="3028950"/>
              <a:ext cx="660400" cy="157163"/>
            </a:xfrm>
            <a:custGeom>
              <a:avLst/>
              <a:gdLst>
                <a:gd name="T0" fmla="*/ 42 w 42"/>
                <a:gd name="T1" fmla="*/ 5 h 10"/>
                <a:gd name="T2" fmla="*/ 36 w 42"/>
                <a:gd name="T3" fmla="*/ 0 h 10"/>
                <a:gd name="T4" fmla="*/ 6 w 42"/>
                <a:gd name="T5" fmla="*/ 0 h 10"/>
                <a:gd name="T6" fmla="*/ 0 w 42"/>
                <a:gd name="T7" fmla="*/ 5 h 10"/>
                <a:gd name="T8" fmla="*/ 6 w 42"/>
                <a:gd name="T9" fmla="*/ 10 h 10"/>
                <a:gd name="T10" fmla="*/ 36 w 42"/>
                <a:gd name="T11" fmla="*/ 10 h 10"/>
                <a:gd name="T12" fmla="*/ 42 w 42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42" y="5"/>
                  </a:moveTo>
                  <a:cubicBezTo>
                    <a:pt x="42" y="2"/>
                    <a:pt x="39" y="0"/>
                    <a:pt x="3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0"/>
                    <a:pt x="42" y="8"/>
                    <a:pt x="42" y="5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ṥḻíďe"/>
            <p:cNvSpPr/>
            <p:nvPr/>
          </p:nvSpPr>
          <p:spPr bwMode="auto">
            <a:xfrm>
              <a:off x="7502525" y="3830638"/>
              <a:ext cx="614363" cy="423863"/>
            </a:xfrm>
            <a:custGeom>
              <a:avLst/>
              <a:gdLst>
                <a:gd name="T0" fmla="*/ 37 w 39"/>
                <a:gd name="T1" fmla="*/ 24 h 27"/>
                <a:gd name="T2" fmla="*/ 35 w 39"/>
                <a:gd name="T3" fmla="*/ 17 h 27"/>
                <a:gd name="T4" fmla="*/ 9 w 39"/>
                <a:gd name="T5" fmla="*/ 1 h 27"/>
                <a:gd name="T6" fmla="*/ 2 w 39"/>
                <a:gd name="T7" fmla="*/ 3 h 27"/>
                <a:gd name="T8" fmla="*/ 4 w 39"/>
                <a:gd name="T9" fmla="*/ 10 h 27"/>
                <a:gd name="T10" fmla="*/ 30 w 39"/>
                <a:gd name="T11" fmla="*/ 26 h 27"/>
                <a:gd name="T12" fmla="*/ 37 w 39"/>
                <a:gd name="T1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7">
                  <a:moveTo>
                    <a:pt x="37" y="24"/>
                  </a:moveTo>
                  <a:cubicBezTo>
                    <a:pt x="39" y="21"/>
                    <a:pt x="38" y="18"/>
                    <a:pt x="35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3"/>
                  </a:cubicBezTo>
                  <a:cubicBezTo>
                    <a:pt x="0" y="6"/>
                    <a:pt x="1" y="9"/>
                    <a:pt x="4" y="1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7"/>
                    <a:pt x="36" y="26"/>
                    <a:pt x="37" y="24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$ļîḑe"/>
            <p:cNvSpPr/>
            <p:nvPr/>
          </p:nvSpPr>
          <p:spPr bwMode="auto">
            <a:xfrm>
              <a:off x="5395913" y="5119688"/>
              <a:ext cx="1509713" cy="346075"/>
            </a:xfrm>
            <a:custGeom>
              <a:avLst/>
              <a:gdLst>
                <a:gd name="T0" fmla="*/ 96 w 96"/>
                <a:gd name="T1" fmla="*/ 11 h 22"/>
                <a:gd name="T2" fmla="*/ 84 w 96"/>
                <a:gd name="T3" fmla="*/ 22 h 22"/>
                <a:gd name="T4" fmla="*/ 12 w 96"/>
                <a:gd name="T5" fmla="*/ 22 h 22"/>
                <a:gd name="T6" fmla="*/ 0 w 96"/>
                <a:gd name="T7" fmla="*/ 11 h 22"/>
                <a:gd name="T8" fmla="*/ 12 w 96"/>
                <a:gd name="T9" fmla="*/ 0 h 22"/>
                <a:gd name="T10" fmla="*/ 84 w 96"/>
                <a:gd name="T11" fmla="*/ 0 h 22"/>
                <a:gd name="T12" fmla="*/ 96 w 96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2">
                  <a:moveTo>
                    <a:pt x="96" y="11"/>
                  </a:moveTo>
                  <a:cubicBezTo>
                    <a:pt x="96" y="17"/>
                    <a:pt x="90" y="22"/>
                    <a:pt x="84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0" y="0"/>
                    <a:pt x="96" y="5"/>
                    <a:pt x="96" y="11"/>
                  </a:cubicBezTo>
                  <a:close/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$ḻiďê"/>
            <p:cNvSpPr/>
            <p:nvPr/>
          </p:nvSpPr>
          <p:spPr bwMode="auto">
            <a:xfrm>
              <a:off x="5522913" y="2241550"/>
              <a:ext cx="1304925" cy="1824038"/>
            </a:xfrm>
            <a:custGeom>
              <a:avLst/>
              <a:gdLst>
                <a:gd name="T0" fmla="*/ 336 w 822"/>
                <a:gd name="T1" fmla="*/ 1149 h 1149"/>
                <a:gd name="T2" fmla="*/ 218 w 822"/>
                <a:gd name="T3" fmla="*/ 218 h 1149"/>
                <a:gd name="T4" fmla="*/ 138 w 822"/>
                <a:gd name="T5" fmla="*/ 704 h 1149"/>
                <a:gd name="T6" fmla="*/ 0 w 822"/>
                <a:gd name="T7" fmla="*/ 704 h 1149"/>
                <a:gd name="T8" fmla="*/ 0 w 822"/>
                <a:gd name="T9" fmla="*/ 674 h 1149"/>
                <a:gd name="T10" fmla="*/ 109 w 822"/>
                <a:gd name="T11" fmla="*/ 674 h 1149"/>
                <a:gd name="T12" fmla="*/ 227 w 822"/>
                <a:gd name="T13" fmla="*/ 0 h 1149"/>
                <a:gd name="T14" fmla="*/ 336 w 822"/>
                <a:gd name="T15" fmla="*/ 921 h 1149"/>
                <a:gd name="T16" fmla="*/ 416 w 822"/>
                <a:gd name="T17" fmla="*/ 446 h 1149"/>
                <a:gd name="T18" fmla="*/ 485 w 822"/>
                <a:gd name="T19" fmla="*/ 723 h 1149"/>
                <a:gd name="T20" fmla="*/ 574 w 822"/>
                <a:gd name="T21" fmla="*/ 278 h 1149"/>
                <a:gd name="T22" fmla="*/ 663 w 822"/>
                <a:gd name="T23" fmla="*/ 674 h 1149"/>
                <a:gd name="T24" fmla="*/ 822 w 822"/>
                <a:gd name="T25" fmla="*/ 674 h 1149"/>
                <a:gd name="T26" fmla="*/ 822 w 822"/>
                <a:gd name="T27" fmla="*/ 704 h 1149"/>
                <a:gd name="T28" fmla="*/ 633 w 822"/>
                <a:gd name="T29" fmla="*/ 704 h 1149"/>
                <a:gd name="T30" fmla="*/ 574 w 822"/>
                <a:gd name="T31" fmla="*/ 426 h 1149"/>
                <a:gd name="T32" fmla="*/ 485 w 822"/>
                <a:gd name="T33" fmla="*/ 872 h 1149"/>
                <a:gd name="T34" fmla="*/ 425 w 822"/>
                <a:gd name="T35" fmla="*/ 604 h 1149"/>
                <a:gd name="T36" fmla="*/ 336 w 822"/>
                <a:gd name="T37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2" h="1149">
                  <a:moveTo>
                    <a:pt x="336" y="1149"/>
                  </a:moveTo>
                  <a:lnTo>
                    <a:pt x="218" y="218"/>
                  </a:lnTo>
                  <a:lnTo>
                    <a:pt x="138" y="704"/>
                  </a:lnTo>
                  <a:lnTo>
                    <a:pt x="0" y="704"/>
                  </a:lnTo>
                  <a:lnTo>
                    <a:pt x="0" y="674"/>
                  </a:lnTo>
                  <a:lnTo>
                    <a:pt x="109" y="674"/>
                  </a:lnTo>
                  <a:lnTo>
                    <a:pt x="227" y="0"/>
                  </a:lnTo>
                  <a:lnTo>
                    <a:pt x="336" y="921"/>
                  </a:lnTo>
                  <a:lnTo>
                    <a:pt x="416" y="446"/>
                  </a:lnTo>
                  <a:lnTo>
                    <a:pt x="485" y="723"/>
                  </a:lnTo>
                  <a:lnTo>
                    <a:pt x="574" y="278"/>
                  </a:lnTo>
                  <a:lnTo>
                    <a:pt x="663" y="674"/>
                  </a:lnTo>
                  <a:lnTo>
                    <a:pt x="822" y="674"/>
                  </a:lnTo>
                  <a:lnTo>
                    <a:pt x="822" y="704"/>
                  </a:lnTo>
                  <a:lnTo>
                    <a:pt x="633" y="704"/>
                  </a:lnTo>
                  <a:lnTo>
                    <a:pt x="574" y="426"/>
                  </a:lnTo>
                  <a:lnTo>
                    <a:pt x="485" y="872"/>
                  </a:lnTo>
                  <a:lnTo>
                    <a:pt x="425" y="604"/>
                  </a:lnTo>
                  <a:lnTo>
                    <a:pt x="336" y="1149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ļiḍè"/>
            <p:cNvSpPr/>
            <p:nvPr/>
          </p:nvSpPr>
          <p:spPr bwMode="auto">
            <a:xfrm>
              <a:off x="5365750" y="3216275"/>
              <a:ext cx="203200" cy="220663"/>
            </a:xfrm>
            <a:prstGeom prst="ellipse">
              <a:avLst/>
            </a:pr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şḻîḋe"/>
            <p:cNvSpPr/>
            <p:nvPr/>
          </p:nvSpPr>
          <p:spPr bwMode="auto">
            <a:xfrm>
              <a:off x="6716713" y="3216275"/>
              <a:ext cx="220663" cy="220663"/>
            </a:xfrm>
            <a:prstGeom prst="ellipse">
              <a:avLst/>
            </a:pr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42915" y="16773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什么是内置函数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?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2915" y="2441379"/>
            <a:ext cx="52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所谓内置函数就是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安装后就自带有的函数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如同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人一生下来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就有手有脚，会吃会喝一样，具备基本的能力 ，随着成长和学习，我们学会了说话、学会了工作，学会了技能等，而这些能力就如同我们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Python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的扩展函数或扩展库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910211" y="1890514"/>
            <a:ext cx="2010966" cy="3299470"/>
            <a:chOff x="4670426" y="1079501"/>
            <a:chExt cx="2836863" cy="4654550"/>
          </a:xfrm>
        </p:grpSpPr>
        <p:sp>
          <p:nvSpPr>
            <p:cNvPr id="6" name="íṩlîdè"/>
            <p:cNvSpPr/>
            <p:nvPr/>
          </p:nvSpPr>
          <p:spPr bwMode="auto">
            <a:xfrm>
              <a:off x="5919788" y="1779588"/>
              <a:ext cx="338138" cy="933450"/>
            </a:xfrm>
            <a:custGeom>
              <a:avLst/>
              <a:gdLst>
                <a:gd name="T0" fmla="*/ 23 w 23"/>
                <a:gd name="T1" fmla="*/ 64 h 64"/>
                <a:gd name="T2" fmla="*/ 0 w 23"/>
                <a:gd name="T3" fmla="*/ 64 h 64"/>
                <a:gd name="T4" fmla="*/ 0 w 23"/>
                <a:gd name="T5" fmla="*/ 7 h 64"/>
                <a:gd name="T6" fmla="*/ 7 w 23"/>
                <a:gd name="T7" fmla="*/ 0 h 64"/>
                <a:gd name="T8" fmla="*/ 15 w 23"/>
                <a:gd name="T9" fmla="*/ 0 h 64"/>
                <a:gd name="T10" fmla="*/ 23 w 23"/>
                <a:gd name="T11" fmla="*/ 7 h 64"/>
                <a:gd name="T12" fmla="*/ 23 w 23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4">
                  <a:moveTo>
                    <a:pt x="23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7"/>
                  </a:cubicBezTo>
                  <a:lnTo>
                    <a:pt x="23" y="64"/>
                  </a:ln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líḓê"/>
            <p:cNvSpPr/>
            <p:nvPr/>
          </p:nvSpPr>
          <p:spPr bwMode="auto">
            <a:xfrm>
              <a:off x="5919788" y="1779588"/>
              <a:ext cx="338138" cy="409575"/>
            </a:xfrm>
            <a:custGeom>
              <a:avLst/>
              <a:gdLst>
                <a:gd name="T0" fmla="*/ 23 w 23"/>
                <a:gd name="T1" fmla="*/ 28 h 28"/>
                <a:gd name="T2" fmla="*/ 0 w 23"/>
                <a:gd name="T3" fmla="*/ 28 h 28"/>
                <a:gd name="T4" fmla="*/ 0 w 23"/>
                <a:gd name="T5" fmla="*/ 7 h 28"/>
                <a:gd name="T6" fmla="*/ 7 w 23"/>
                <a:gd name="T7" fmla="*/ 0 h 28"/>
                <a:gd name="T8" fmla="*/ 15 w 23"/>
                <a:gd name="T9" fmla="*/ 0 h 28"/>
                <a:gd name="T10" fmla="*/ 23 w 23"/>
                <a:gd name="T11" fmla="*/ 7 h 28"/>
                <a:gd name="T12" fmla="*/ 23 w 23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7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ŝ1idé"/>
            <p:cNvSpPr/>
            <p:nvPr/>
          </p:nvSpPr>
          <p:spPr bwMode="auto">
            <a:xfrm>
              <a:off x="6081713" y="2100263"/>
              <a:ext cx="866775" cy="862013"/>
            </a:xfrm>
            <a:custGeom>
              <a:avLst/>
              <a:gdLst>
                <a:gd name="T0" fmla="*/ 16 w 59"/>
                <a:gd name="T1" fmla="*/ 59 h 59"/>
                <a:gd name="T2" fmla="*/ 0 w 59"/>
                <a:gd name="T3" fmla="*/ 43 h 59"/>
                <a:gd name="T4" fmla="*/ 41 w 59"/>
                <a:gd name="T5" fmla="*/ 2 h 59"/>
                <a:gd name="T6" fmla="*/ 51 w 59"/>
                <a:gd name="T7" fmla="*/ 2 h 59"/>
                <a:gd name="T8" fmla="*/ 57 w 59"/>
                <a:gd name="T9" fmla="*/ 8 h 59"/>
                <a:gd name="T10" fmla="*/ 59 w 59"/>
                <a:gd name="T11" fmla="*/ 14 h 59"/>
                <a:gd name="T12" fmla="*/ 57 w 59"/>
                <a:gd name="T13" fmla="*/ 19 h 59"/>
                <a:gd name="T14" fmla="*/ 16 w 59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9">
                  <a:moveTo>
                    <a:pt x="16" y="59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3" y="0"/>
                    <a:pt x="48" y="0"/>
                    <a:pt x="51" y="2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8" y="10"/>
                    <a:pt x="59" y="12"/>
                    <a:pt x="59" y="14"/>
                  </a:cubicBezTo>
                  <a:cubicBezTo>
                    <a:pt x="59" y="15"/>
                    <a:pt x="58" y="17"/>
                    <a:pt x="57" y="1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0096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lîdê"/>
            <p:cNvSpPr/>
            <p:nvPr/>
          </p:nvSpPr>
          <p:spPr bwMode="auto">
            <a:xfrm>
              <a:off x="6464301" y="2100263"/>
              <a:ext cx="514350" cy="496888"/>
            </a:xfrm>
            <a:custGeom>
              <a:avLst/>
              <a:gdLst>
                <a:gd name="T0" fmla="*/ 16 w 35"/>
                <a:gd name="T1" fmla="*/ 34 h 34"/>
                <a:gd name="T2" fmla="*/ 0 w 35"/>
                <a:gd name="T3" fmla="*/ 21 h 34"/>
                <a:gd name="T4" fmla="*/ 0 w 35"/>
                <a:gd name="T5" fmla="*/ 17 h 34"/>
                <a:gd name="T6" fmla="*/ 15 w 35"/>
                <a:gd name="T7" fmla="*/ 2 h 34"/>
                <a:gd name="T8" fmla="*/ 25 w 35"/>
                <a:gd name="T9" fmla="*/ 2 h 34"/>
                <a:gd name="T10" fmla="*/ 31 w 35"/>
                <a:gd name="T11" fmla="*/ 8 h 34"/>
                <a:gd name="T12" fmla="*/ 32 w 35"/>
                <a:gd name="T13" fmla="*/ 20 h 34"/>
                <a:gd name="T14" fmla="*/ 16 w 35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4">
                  <a:moveTo>
                    <a:pt x="16" y="3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2" y="0"/>
                    <a:pt x="25" y="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4" y="11"/>
                    <a:pt x="35" y="17"/>
                    <a:pt x="32" y="20"/>
                  </a:cubicBezTo>
                  <a:lnTo>
                    <a:pt x="16" y="34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1íḍê"/>
            <p:cNvSpPr/>
            <p:nvPr/>
          </p:nvSpPr>
          <p:spPr bwMode="auto">
            <a:xfrm>
              <a:off x="5213351" y="2100263"/>
              <a:ext cx="868363" cy="862013"/>
            </a:xfrm>
            <a:custGeom>
              <a:avLst/>
              <a:gdLst>
                <a:gd name="T0" fmla="*/ 59 w 59"/>
                <a:gd name="T1" fmla="*/ 43 h 59"/>
                <a:gd name="T2" fmla="*/ 43 w 59"/>
                <a:gd name="T3" fmla="*/ 59 h 59"/>
                <a:gd name="T4" fmla="*/ 2 w 59"/>
                <a:gd name="T5" fmla="*/ 19 h 59"/>
                <a:gd name="T6" fmla="*/ 0 w 59"/>
                <a:gd name="T7" fmla="*/ 14 h 59"/>
                <a:gd name="T8" fmla="*/ 2 w 59"/>
                <a:gd name="T9" fmla="*/ 8 h 59"/>
                <a:gd name="T10" fmla="*/ 8 w 59"/>
                <a:gd name="T11" fmla="*/ 2 h 59"/>
                <a:gd name="T12" fmla="*/ 19 w 59"/>
                <a:gd name="T13" fmla="*/ 2 h 59"/>
                <a:gd name="T14" fmla="*/ 59 w 59"/>
                <a:gd name="T15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9">
                  <a:moveTo>
                    <a:pt x="59" y="43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5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1" y="0"/>
                    <a:pt x="16" y="0"/>
                    <a:pt x="19" y="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00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ḻîḍe"/>
            <p:cNvSpPr/>
            <p:nvPr/>
          </p:nvSpPr>
          <p:spPr bwMode="auto">
            <a:xfrm>
              <a:off x="5184776" y="2100263"/>
              <a:ext cx="528638" cy="496888"/>
            </a:xfrm>
            <a:custGeom>
              <a:avLst/>
              <a:gdLst>
                <a:gd name="T0" fmla="*/ 36 w 36"/>
                <a:gd name="T1" fmla="*/ 17 h 34"/>
                <a:gd name="T2" fmla="*/ 36 w 36"/>
                <a:gd name="T3" fmla="*/ 21 h 34"/>
                <a:gd name="T4" fmla="*/ 19 w 36"/>
                <a:gd name="T5" fmla="*/ 34 h 34"/>
                <a:gd name="T6" fmla="*/ 3 w 36"/>
                <a:gd name="T7" fmla="*/ 20 h 34"/>
                <a:gd name="T8" fmla="*/ 4 w 36"/>
                <a:gd name="T9" fmla="*/ 8 h 34"/>
                <a:gd name="T10" fmla="*/ 10 w 36"/>
                <a:gd name="T11" fmla="*/ 2 h 34"/>
                <a:gd name="T12" fmla="*/ 21 w 36"/>
                <a:gd name="T13" fmla="*/ 2 h 34"/>
                <a:gd name="T14" fmla="*/ 36 w 36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36" y="17"/>
                  </a:moveTo>
                  <a:cubicBezTo>
                    <a:pt x="36" y="21"/>
                    <a:pt x="36" y="21"/>
                    <a:pt x="36" y="2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2" y="11"/>
                    <a:pt x="4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0"/>
                    <a:pt x="18" y="0"/>
                    <a:pt x="21" y="2"/>
                  </a:cubicBezTo>
                  <a:lnTo>
                    <a:pt x="36" y="17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íḋé"/>
            <p:cNvSpPr/>
            <p:nvPr/>
          </p:nvSpPr>
          <p:spPr bwMode="auto">
            <a:xfrm>
              <a:off x="5919788" y="2189163"/>
              <a:ext cx="338138" cy="582613"/>
            </a:xfrm>
            <a:prstGeom prst="rect">
              <a:avLst/>
            </a:pr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lïdé"/>
            <p:cNvSpPr/>
            <p:nvPr/>
          </p:nvSpPr>
          <p:spPr bwMode="auto">
            <a:xfrm>
              <a:off x="5375276" y="3325813"/>
              <a:ext cx="603250" cy="306388"/>
            </a:xfrm>
            <a:custGeom>
              <a:avLst/>
              <a:gdLst>
                <a:gd name="T0" fmla="*/ 41 w 41"/>
                <a:gd name="T1" fmla="*/ 21 h 21"/>
                <a:gd name="T2" fmla="*/ 7 w 41"/>
                <a:gd name="T3" fmla="*/ 21 h 21"/>
                <a:gd name="T4" fmla="*/ 0 w 41"/>
                <a:gd name="T5" fmla="*/ 14 h 21"/>
                <a:gd name="T6" fmla="*/ 0 w 41"/>
                <a:gd name="T7" fmla="*/ 7 h 21"/>
                <a:gd name="T8" fmla="*/ 7 w 41"/>
                <a:gd name="T9" fmla="*/ 0 h 21"/>
                <a:gd name="T10" fmla="*/ 41 w 41"/>
                <a:gd name="T11" fmla="*/ 0 h 21"/>
                <a:gd name="T12" fmla="*/ 41 w 4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1">
                  <a:moveTo>
                    <a:pt x="41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3" y="21"/>
                    <a:pt x="0" y="18"/>
                    <a:pt x="0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41" y="21"/>
                  </a:lnTo>
                  <a:close/>
                </a:path>
              </a:pathLst>
            </a:custGeom>
            <a:solidFill>
              <a:srgbClr val="006E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ṧḻíḍe"/>
            <p:cNvSpPr/>
            <p:nvPr/>
          </p:nvSpPr>
          <p:spPr bwMode="auto">
            <a:xfrm>
              <a:off x="5375276" y="3209926"/>
              <a:ext cx="603250" cy="320675"/>
            </a:xfrm>
            <a:custGeom>
              <a:avLst/>
              <a:gdLst>
                <a:gd name="T0" fmla="*/ 41 w 41"/>
                <a:gd name="T1" fmla="*/ 22 h 22"/>
                <a:gd name="T2" fmla="*/ 7 w 41"/>
                <a:gd name="T3" fmla="*/ 22 h 22"/>
                <a:gd name="T4" fmla="*/ 0 w 41"/>
                <a:gd name="T5" fmla="*/ 15 h 22"/>
                <a:gd name="T6" fmla="*/ 0 w 41"/>
                <a:gd name="T7" fmla="*/ 8 h 22"/>
                <a:gd name="T8" fmla="*/ 7 w 41"/>
                <a:gd name="T9" fmla="*/ 0 h 22"/>
                <a:gd name="T10" fmla="*/ 41 w 41"/>
                <a:gd name="T11" fmla="*/ 0 h 22"/>
                <a:gd name="T12" fmla="*/ 41 w 4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2">
                  <a:moveTo>
                    <a:pt x="41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3" y="22"/>
                    <a:pt x="0" y="19"/>
                    <a:pt x="0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0096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ŝlíḑe"/>
            <p:cNvSpPr/>
            <p:nvPr/>
          </p:nvSpPr>
          <p:spPr bwMode="auto">
            <a:xfrm>
              <a:off x="4684713" y="3924301"/>
              <a:ext cx="2808288" cy="247650"/>
            </a:xfrm>
            <a:prstGeom prst="rect">
              <a:avLst/>
            </a:prstGeom>
            <a:solidFill>
              <a:srgbClr val="8C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ṩḷíde"/>
            <p:cNvSpPr/>
            <p:nvPr/>
          </p:nvSpPr>
          <p:spPr bwMode="auto">
            <a:xfrm>
              <a:off x="6081713" y="2189163"/>
              <a:ext cx="176213" cy="582613"/>
            </a:xfrm>
            <a:prstGeom prst="rect">
              <a:avLst/>
            </a:prstGeom>
            <a:solidFill>
              <a:srgbClr val="00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ṩlïḋê"/>
            <p:cNvSpPr/>
            <p:nvPr/>
          </p:nvSpPr>
          <p:spPr bwMode="auto">
            <a:xfrm>
              <a:off x="4684713" y="3808413"/>
              <a:ext cx="2808288" cy="261938"/>
            </a:xfrm>
            <a:prstGeom prst="rect">
              <a:avLst/>
            </a:prstGeom>
            <a:solidFill>
              <a:srgbClr val="B44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ṧḻîďe"/>
            <p:cNvSpPr/>
            <p:nvPr/>
          </p:nvSpPr>
          <p:spPr bwMode="auto">
            <a:xfrm>
              <a:off x="4684713" y="3865563"/>
              <a:ext cx="2808288" cy="249238"/>
            </a:xfrm>
            <a:prstGeom prst="rect">
              <a:avLst/>
            </a:prstGeom>
            <a:solidFill>
              <a:srgbClr val="A0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ḻídé"/>
            <p:cNvSpPr/>
            <p:nvPr/>
          </p:nvSpPr>
          <p:spPr bwMode="auto">
            <a:xfrm>
              <a:off x="5419726" y="2363788"/>
              <a:ext cx="661988" cy="655638"/>
            </a:xfrm>
            <a:custGeom>
              <a:avLst/>
              <a:gdLst>
                <a:gd name="T0" fmla="*/ 148 w 417"/>
                <a:gd name="T1" fmla="*/ 0 h 413"/>
                <a:gd name="T2" fmla="*/ 0 w 417"/>
                <a:gd name="T3" fmla="*/ 147 h 413"/>
                <a:gd name="T4" fmla="*/ 269 w 417"/>
                <a:gd name="T5" fmla="*/ 413 h 413"/>
                <a:gd name="T6" fmla="*/ 417 w 417"/>
                <a:gd name="T7" fmla="*/ 257 h 413"/>
                <a:gd name="T8" fmla="*/ 148 w 417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413">
                  <a:moveTo>
                    <a:pt x="148" y="0"/>
                  </a:moveTo>
                  <a:lnTo>
                    <a:pt x="0" y="147"/>
                  </a:lnTo>
                  <a:lnTo>
                    <a:pt x="269" y="413"/>
                  </a:lnTo>
                  <a:lnTo>
                    <a:pt x="417" y="25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ľïḓé"/>
            <p:cNvSpPr/>
            <p:nvPr/>
          </p:nvSpPr>
          <p:spPr bwMode="auto">
            <a:xfrm>
              <a:off x="5375276" y="3268663"/>
              <a:ext cx="603250" cy="320675"/>
            </a:xfrm>
            <a:custGeom>
              <a:avLst/>
              <a:gdLst>
                <a:gd name="T0" fmla="*/ 41 w 41"/>
                <a:gd name="T1" fmla="*/ 22 h 22"/>
                <a:gd name="T2" fmla="*/ 7 w 41"/>
                <a:gd name="T3" fmla="*/ 22 h 22"/>
                <a:gd name="T4" fmla="*/ 0 w 41"/>
                <a:gd name="T5" fmla="*/ 14 h 22"/>
                <a:gd name="T6" fmla="*/ 0 w 41"/>
                <a:gd name="T7" fmla="*/ 7 h 22"/>
                <a:gd name="T8" fmla="*/ 7 w 41"/>
                <a:gd name="T9" fmla="*/ 0 h 22"/>
                <a:gd name="T10" fmla="*/ 41 w 41"/>
                <a:gd name="T11" fmla="*/ 0 h 22"/>
                <a:gd name="T12" fmla="*/ 41 w 4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2">
                  <a:moveTo>
                    <a:pt x="41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3" y="22"/>
                    <a:pt x="0" y="18"/>
                    <a:pt x="0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ṣļidê"/>
            <p:cNvSpPr/>
            <p:nvPr/>
          </p:nvSpPr>
          <p:spPr bwMode="auto">
            <a:xfrm>
              <a:off x="5846763" y="2743201"/>
              <a:ext cx="469900" cy="2990850"/>
            </a:xfrm>
            <a:custGeom>
              <a:avLst/>
              <a:gdLst>
                <a:gd name="T0" fmla="*/ 0 w 296"/>
                <a:gd name="T1" fmla="*/ 0 h 1884"/>
                <a:gd name="T2" fmla="*/ 0 w 296"/>
                <a:gd name="T3" fmla="*/ 662 h 1884"/>
                <a:gd name="T4" fmla="*/ 37 w 296"/>
                <a:gd name="T5" fmla="*/ 1323 h 1884"/>
                <a:gd name="T6" fmla="*/ 148 w 296"/>
                <a:gd name="T7" fmla="*/ 1884 h 1884"/>
                <a:gd name="T8" fmla="*/ 268 w 296"/>
                <a:gd name="T9" fmla="*/ 1323 h 1884"/>
                <a:gd name="T10" fmla="*/ 296 w 296"/>
                <a:gd name="T11" fmla="*/ 662 h 1884"/>
                <a:gd name="T12" fmla="*/ 296 w 296"/>
                <a:gd name="T13" fmla="*/ 0 h 1884"/>
                <a:gd name="T14" fmla="*/ 0 w 296"/>
                <a:gd name="T15" fmla="*/ 0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884">
                  <a:moveTo>
                    <a:pt x="0" y="0"/>
                  </a:moveTo>
                  <a:lnTo>
                    <a:pt x="0" y="662"/>
                  </a:lnTo>
                  <a:lnTo>
                    <a:pt x="37" y="1323"/>
                  </a:lnTo>
                  <a:lnTo>
                    <a:pt x="148" y="1884"/>
                  </a:lnTo>
                  <a:lnTo>
                    <a:pt x="268" y="1323"/>
                  </a:lnTo>
                  <a:lnTo>
                    <a:pt x="296" y="662"/>
                  </a:lnTo>
                  <a:lnTo>
                    <a:pt x="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ṡḻidé"/>
            <p:cNvSpPr/>
            <p:nvPr/>
          </p:nvSpPr>
          <p:spPr bwMode="auto">
            <a:xfrm>
              <a:off x="6081713" y="2743201"/>
              <a:ext cx="234950" cy="2990850"/>
            </a:xfrm>
            <a:custGeom>
              <a:avLst/>
              <a:gdLst>
                <a:gd name="T0" fmla="*/ 0 w 148"/>
                <a:gd name="T1" fmla="*/ 1884 h 1884"/>
                <a:gd name="T2" fmla="*/ 120 w 148"/>
                <a:gd name="T3" fmla="*/ 1323 h 1884"/>
                <a:gd name="T4" fmla="*/ 148 w 148"/>
                <a:gd name="T5" fmla="*/ 662 h 1884"/>
                <a:gd name="T6" fmla="*/ 148 w 148"/>
                <a:gd name="T7" fmla="*/ 0 h 1884"/>
                <a:gd name="T8" fmla="*/ 0 w 148"/>
                <a:gd name="T9" fmla="*/ 0 h 1884"/>
                <a:gd name="T10" fmla="*/ 0 w 148"/>
                <a:gd name="T11" fmla="*/ 1884 h 1884"/>
                <a:gd name="T12" fmla="*/ 0 w 148"/>
                <a:gd name="T13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884">
                  <a:moveTo>
                    <a:pt x="0" y="1884"/>
                  </a:moveTo>
                  <a:lnTo>
                    <a:pt x="120" y="1323"/>
                  </a:lnTo>
                  <a:lnTo>
                    <a:pt x="148" y="662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1884"/>
                  </a:lnTo>
                  <a:lnTo>
                    <a:pt x="0" y="1884"/>
                  </a:lnTo>
                  <a:close/>
                </a:path>
              </a:pathLst>
            </a:custGeom>
            <a:solidFill>
              <a:srgbClr val="00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ṥļïďé"/>
            <p:cNvSpPr/>
            <p:nvPr/>
          </p:nvSpPr>
          <p:spPr bwMode="auto">
            <a:xfrm>
              <a:off x="6081713" y="2363788"/>
              <a:ext cx="646113" cy="655638"/>
            </a:xfrm>
            <a:custGeom>
              <a:avLst/>
              <a:gdLst>
                <a:gd name="T0" fmla="*/ 259 w 407"/>
                <a:gd name="T1" fmla="*/ 0 h 413"/>
                <a:gd name="T2" fmla="*/ 0 w 407"/>
                <a:gd name="T3" fmla="*/ 257 h 413"/>
                <a:gd name="T4" fmla="*/ 148 w 407"/>
                <a:gd name="T5" fmla="*/ 413 h 413"/>
                <a:gd name="T6" fmla="*/ 407 w 407"/>
                <a:gd name="T7" fmla="*/ 156 h 413"/>
                <a:gd name="T8" fmla="*/ 259 w 407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13">
                  <a:moveTo>
                    <a:pt x="259" y="0"/>
                  </a:moveTo>
                  <a:lnTo>
                    <a:pt x="0" y="257"/>
                  </a:lnTo>
                  <a:lnTo>
                    <a:pt x="148" y="413"/>
                  </a:lnTo>
                  <a:lnTo>
                    <a:pt x="407" y="156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śḷiḑé"/>
            <p:cNvSpPr/>
            <p:nvPr/>
          </p:nvSpPr>
          <p:spPr bwMode="auto">
            <a:xfrm>
              <a:off x="6199188" y="2495551"/>
              <a:ext cx="528638" cy="523875"/>
            </a:xfrm>
            <a:custGeom>
              <a:avLst/>
              <a:gdLst>
                <a:gd name="T0" fmla="*/ 259 w 333"/>
                <a:gd name="T1" fmla="*/ 0 h 330"/>
                <a:gd name="T2" fmla="*/ 0 w 333"/>
                <a:gd name="T3" fmla="*/ 257 h 330"/>
                <a:gd name="T4" fmla="*/ 74 w 333"/>
                <a:gd name="T5" fmla="*/ 330 h 330"/>
                <a:gd name="T6" fmla="*/ 333 w 333"/>
                <a:gd name="T7" fmla="*/ 73 h 330"/>
                <a:gd name="T8" fmla="*/ 259 w 333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30">
                  <a:moveTo>
                    <a:pt x="259" y="0"/>
                  </a:moveTo>
                  <a:lnTo>
                    <a:pt x="0" y="257"/>
                  </a:lnTo>
                  <a:lnTo>
                    <a:pt x="74" y="330"/>
                  </a:lnTo>
                  <a:lnTo>
                    <a:pt x="333" y="7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şľide"/>
            <p:cNvSpPr/>
            <p:nvPr/>
          </p:nvSpPr>
          <p:spPr bwMode="auto">
            <a:xfrm>
              <a:off x="5919788" y="1824038"/>
              <a:ext cx="338138" cy="422275"/>
            </a:xfrm>
            <a:custGeom>
              <a:avLst/>
              <a:gdLst>
                <a:gd name="T0" fmla="*/ 23 w 23"/>
                <a:gd name="T1" fmla="*/ 29 h 29"/>
                <a:gd name="T2" fmla="*/ 0 w 23"/>
                <a:gd name="T3" fmla="*/ 29 h 29"/>
                <a:gd name="T4" fmla="*/ 0 w 23"/>
                <a:gd name="T5" fmla="*/ 8 h 29"/>
                <a:gd name="T6" fmla="*/ 7 w 23"/>
                <a:gd name="T7" fmla="*/ 0 h 29"/>
                <a:gd name="T8" fmla="*/ 15 w 23"/>
                <a:gd name="T9" fmla="*/ 0 h 29"/>
                <a:gd name="T10" fmla="*/ 23 w 23"/>
                <a:gd name="T11" fmla="*/ 8 h 29"/>
                <a:gd name="T12" fmla="*/ 23 w 23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9">
                  <a:moveTo>
                    <a:pt x="2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8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ḷîdé"/>
            <p:cNvSpPr/>
            <p:nvPr/>
          </p:nvSpPr>
          <p:spPr bwMode="auto">
            <a:xfrm>
              <a:off x="5537201" y="2363788"/>
              <a:ext cx="544513" cy="539750"/>
            </a:xfrm>
            <a:custGeom>
              <a:avLst/>
              <a:gdLst>
                <a:gd name="T0" fmla="*/ 74 w 343"/>
                <a:gd name="T1" fmla="*/ 0 h 340"/>
                <a:gd name="T2" fmla="*/ 0 w 343"/>
                <a:gd name="T3" fmla="*/ 73 h 340"/>
                <a:gd name="T4" fmla="*/ 269 w 343"/>
                <a:gd name="T5" fmla="*/ 340 h 340"/>
                <a:gd name="T6" fmla="*/ 343 w 343"/>
                <a:gd name="T7" fmla="*/ 257 h 340"/>
                <a:gd name="T8" fmla="*/ 74 w 34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340">
                  <a:moveTo>
                    <a:pt x="74" y="0"/>
                  </a:moveTo>
                  <a:lnTo>
                    <a:pt x="0" y="73"/>
                  </a:lnTo>
                  <a:lnTo>
                    <a:pt x="269" y="340"/>
                  </a:lnTo>
                  <a:lnTo>
                    <a:pt x="343" y="25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$ḷiḍé"/>
            <p:cNvSpPr/>
            <p:nvPr/>
          </p:nvSpPr>
          <p:spPr bwMode="auto">
            <a:xfrm>
              <a:off x="6464301" y="2159001"/>
              <a:ext cx="498475" cy="481013"/>
            </a:xfrm>
            <a:custGeom>
              <a:avLst/>
              <a:gdLst>
                <a:gd name="T0" fmla="*/ 16 w 34"/>
                <a:gd name="T1" fmla="*/ 33 h 33"/>
                <a:gd name="T2" fmla="*/ 0 w 34"/>
                <a:gd name="T3" fmla="*/ 17 h 33"/>
                <a:gd name="T4" fmla="*/ 15 w 34"/>
                <a:gd name="T5" fmla="*/ 2 h 33"/>
                <a:gd name="T6" fmla="*/ 20 w 34"/>
                <a:gd name="T7" fmla="*/ 0 h 33"/>
                <a:gd name="T8" fmla="*/ 25 w 34"/>
                <a:gd name="T9" fmla="*/ 2 h 33"/>
                <a:gd name="T10" fmla="*/ 31 w 34"/>
                <a:gd name="T11" fmla="*/ 8 h 33"/>
                <a:gd name="T12" fmla="*/ 31 w 34"/>
                <a:gd name="T13" fmla="*/ 18 h 33"/>
                <a:gd name="T14" fmla="*/ 16 w 34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16" y="33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2" y="0"/>
                    <a:pt x="24" y="1"/>
                    <a:pt x="25" y="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4" y="11"/>
                    <a:pt x="34" y="16"/>
                    <a:pt x="31" y="18"/>
                  </a:cubicBezTo>
                  <a:lnTo>
                    <a:pt x="16" y="33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1íďè"/>
            <p:cNvSpPr/>
            <p:nvPr/>
          </p:nvSpPr>
          <p:spPr bwMode="auto">
            <a:xfrm>
              <a:off x="6581776" y="2232026"/>
              <a:ext cx="381000" cy="407988"/>
            </a:xfrm>
            <a:custGeom>
              <a:avLst/>
              <a:gdLst>
                <a:gd name="T0" fmla="*/ 8 w 26"/>
                <a:gd name="T1" fmla="*/ 28 h 28"/>
                <a:gd name="T2" fmla="*/ 0 w 26"/>
                <a:gd name="T3" fmla="*/ 20 h 28"/>
                <a:gd name="T4" fmla="*/ 20 w 26"/>
                <a:gd name="T5" fmla="*/ 0 h 28"/>
                <a:gd name="T6" fmla="*/ 23 w 26"/>
                <a:gd name="T7" fmla="*/ 3 h 28"/>
                <a:gd name="T8" fmla="*/ 23 w 26"/>
                <a:gd name="T9" fmla="*/ 13 h 28"/>
                <a:gd name="T10" fmla="*/ 8 w 26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8" y="2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6" y="6"/>
                    <a:pt x="26" y="11"/>
                    <a:pt x="23" y="13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$ḻîḓè"/>
            <p:cNvSpPr/>
            <p:nvPr/>
          </p:nvSpPr>
          <p:spPr bwMode="auto">
            <a:xfrm>
              <a:off x="6081713" y="1824038"/>
              <a:ext cx="176213" cy="422275"/>
            </a:xfrm>
            <a:custGeom>
              <a:avLst/>
              <a:gdLst>
                <a:gd name="T0" fmla="*/ 12 w 12"/>
                <a:gd name="T1" fmla="*/ 29 h 29"/>
                <a:gd name="T2" fmla="*/ 0 w 12"/>
                <a:gd name="T3" fmla="*/ 29 h 29"/>
                <a:gd name="T4" fmla="*/ 0 w 12"/>
                <a:gd name="T5" fmla="*/ 0 h 29"/>
                <a:gd name="T6" fmla="*/ 4 w 12"/>
                <a:gd name="T7" fmla="*/ 0 h 29"/>
                <a:gd name="T8" fmla="*/ 12 w 12"/>
                <a:gd name="T9" fmla="*/ 8 h 29"/>
                <a:gd name="T10" fmla="*/ 12 w 12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9">
                  <a:moveTo>
                    <a:pt x="12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iďe"/>
            <p:cNvSpPr/>
            <p:nvPr/>
          </p:nvSpPr>
          <p:spPr bwMode="auto">
            <a:xfrm>
              <a:off x="5213351" y="2144713"/>
              <a:ext cx="500063" cy="495300"/>
            </a:xfrm>
            <a:custGeom>
              <a:avLst/>
              <a:gdLst>
                <a:gd name="T0" fmla="*/ 34 w 34"/>
                <a:gd name="T1" fmla="*/ 18 h 34"/>
                <a:gd name="T2" fmla="*/ 17 w 34"/>
                <a:gd name="T3" fmla="*/ 34 h 34"/>
                <a:gd name="T4" fmla="*/ 2 w 34"/>
                <a:gd name="T5" fmla="*/ 19 h 34"/>
                <a:gd name="T6" fmla="*/ 2 w 34"/>
                <a:gd name="T7" fmla="*/ 9 h 34"/>
                <a:gd name="T8" fmla="*/ 8 w 34"/>
                <a:gd name="T9" fmla="*/ 3 h 34"/>
                <a:gd name="T10" fmla="*/ 19 w 34"/>
                <a:gd name="T11" fmla="*/ 3 h 34"/>
                <a:gd name="T12" fmla="*/ 34 w 34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4">
                  <a:moveTo>
                    <a:pt x="34" y="18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7"/>
                    <a:pt x="0" y="12"/>
                    <a:pt x="2" y="9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0"/>
                    <a:pt x="16" y="0"/>
                    <a:pt x="19" y="3"/>
                  </a:cubicBezTo>
                  <a:lnTo>
                    <a:pt x="34" y="18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şlîḑe"/>
            <p:cNvSpPr/>
            <p:nvPr/>
          </p:nvSpPr>
          <p:spPr bwMode="auto">
            <a:xfrm>
              <a:off x="5287963" y="2159001"/>
              <a:ext cx="425450" cy="365125"/>
            </a:xfrm>
            <a:custGeom>
              <a:avLst/>
              <a:gdLst>
                <a:gd name="T0" fmla="*/ 29 w 29"/>
                <a:gd name="T1" fmla="*/ 17 h 25"/>
                <a:gd name="T2" fmla="*/ 20 w 29"/>
                <a:gd name="T3" fmla="*/ 25 h 25"/>
                <a:gd name="T4" fmla="*/ 0 w 29"/>
                <a:gd name="T5" fmla="*/ 5 h 25"/>
                <a:gd name="T6" fmla="*/ 3 w 29"/>
                <a:gd name="T7" fmla="*/ 2 h 25"/>
                <a:gd name="T8" fmla="*/ 9 w 29"/>
                <a:gd name="T9" fmla="*/ 0 h 25"/>
                <a:gd name="T10" fmla="*/ 14 w 29"/>
                <a:gd name="T11" fmla="*/ 2 h 25"/>
                <a:gd name="T12" fmla="*/ 29 w 29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5">
                  <a:moveTo>
                    <a:pt x="29" y="17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0" y="0"/>
                    <a:pt x="12" y="1"/>
                    <a:pt x="14" y="2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ļiḑê"/>
            <p:cNvSpPr/>
            <p:nvPr/>
          </p:nvSpPr>
          <p:spPr bwMode="auto">
            <a:xfrm>
              <a:off x="4773613" y="1444626"/>
              <a:ext cx="307975" cy="320675"/>
            </a:xfrm>
            <a:custGeom>
              <a:avLst/>
              <a:gdLst>
                <a:gd name="T0" fmla="*/ 3 w 21"/>
                <a:gd name="T1" fmla="*/ 15 h 22"/>
                <a:gd name="T2" fmla="*/ 3 w 21"/>
                <a:gd name="T3" fmla="*/ 3 h 22"/>
                <a:gd name="T4" fmla="*/ 15 w 21"/>
                <a:gd name="T5" fmla="*/ 3 h 22"/>
                <a:gd name="T6" fmla="*/ 21 w 21"/>
                <a:gd name="T7" fmla="*/ 22 h 22"/>
                <a:gd name="T8" fmla="*/ 3 w 21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3" y="15"/>
                  </a:moveTo>
                  <a:cubicBezTo>
                    <a:pt x="0" y="12"/>
                    <a:pt x="0" y="7"/>
                    <a:pt x="3" y="3"/>
                  </a:cubicBezTo>
                  <a:cubicBezTo>
                    <a:pt x="6" y="0"/>
                    <a:pt x="12" y="0"/>
                    <a:pt x="15" y="3"/>
                  </a:cubicBezTo>
                  <a:cubicBezTo>
                    <a:pt x="18" y="7"/>
                    <a:pt x="21" y="22"/>
                    <a:pt x="21" y="22"/>
                  </a:cubicBezTo>
                  <a:cubicBezTo>
                    <a:pt x="21" y="22"/>
                    <a:pt x="6" y="19"/>
                    <a:pt x="3" y="15"/>
                  </a:cubicBez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şḻíḓê"/>
            <p:cNvSpPr/>
            <p:nvPr/>
          </p:nvSpPr>
          <p:spPr bwMode="auto">
            <a:xfrm>
              <a:off x="4670426" y="1998663"/>
              <a:ext cx="307975" cy="219075"/>
            </a:xfrm>
            <a:custGeom>
              <a:avLst/>
              <a:gdLst>
                <a:gd name="T0" fmla="*/ 6 w 21"/>
                <a:gd name="T1" fmla="*/ 14 h 15"/>
                <a:gd name="T2" fmla="*/ 1 w 21"/>
                <a:gd name="T3" fmla="*/ 6 h 15"/>
                <a:gd name="T4" fmla="*/ 9 w 21"/>
                <a:gd name="T5" fmla="*/ 1 h 15"/>
                <a:gd name="T6" fmla="*/ 21 w 21"/>
                <a:gd name="T7" fmla="*/ 10 h 15"/>
                <a:gd name="T8" fmla="*/ 6 w 21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">
                  <a:moveTo>
                    <a:pt x="6" y="14"/>
                  </a:moveTo>
                  <a:cubicBezTo>
                    <a:pt x="2" y="13"/>
                    <a:pt x="0" y="10"/>
                    <a:pt x="1" y="6"/>
                  </a:cubicBezTo>
                  <a:cubicBezTo>
                    <a:pt x="1" y="2"/>
                    <a:pt x="5" y="0"/>
                    <a:pt x="9" y="1"/>
                  </a:cubicBezTo>
                  <a:cubicBezTo>
                    <a:pt x="12" y="1"/>
                    <a:pt x="21" y="10"/>
                    <a:pt x="21" y="10"/>
                  </a:cubicBezTo>
                  <a:cubicBezTo>
                    <a:pt x="21" y="10"/>
                    <a:pt x="10" y="15"/>
                    <a:pt x="6" y="14"/>
                  </a:cubicBez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š1idê"/>
            <p:cNvSpPr/>
            <p:nvPr/>
          </p:nvSpPr>
          <p:spPr bwMode="auto">
            <a:xfrm>
              <a:off x="5743576" y="1225551"/>
              <a:ext cx="204788" cy="277813"/>
            </a:xfrm>
            <a:custGeom>
              <a:avLst/>
              <a:gdLst>
                <a:gd name="T0" fmla="*/ 1 w 14"/>
                <a:gd name="T1" fmla="*/ 10 h 19"/>
                <a:gd name="T2" fmla="*/ 5 w 14"/>
                <a:gd name="T3" fmla="*/ 2 h 19"/>
                <a:gd name="T4" fmla="*/ 12 w 14"/>
                <a:gd name="T5" fmla="*/ 5 h 19"/>
                <a:gd name="T6" fmla="*/ 11 w 14"/>
                <a:gd name="T7" fmla="*/ 19 h 19"/>
                <a:gd name="T8" fmla="*/ 1 w 14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1" y="10"/>
                  </a:moveTo>
                  <a:cubicBezTo>
                    <a:pt x="0" y="6"/>
                    <a:pt x="1" y="3"/>
                    <a:pt x="5" y="2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4" y="8"/>
                    <a:pt x="11" y="19"/>
                    <a:pt x="11" y="19"/>
                  </a:cubicBezTo>
                  <a:cubicBezTo>
                    <a:pt x="11" y="19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şlíḓè"/>
            <p:cNvSpPr/>
            <p:nvPr/>
          </p:nvSpPr>
          <p:spPr bwMode="auto">
            <a:xfrm>
              <a:off x="6184901" y="1079501"/>
              <a:ext cx="279400" cy="393700"/>
            </a:xfrm>
            <a:custGeom>
              <a:avLst/>
              <a:gdLst>
                <a:gd name="T0" fmla="*/ 1 w 19"/>
                <a:gd name="T1" fmla="*/ 7 h 27"/>
                <a:gd name="T2" fmla="*/ 12 w 19"/>
                <a:gd name="T3" fmla="*/ 2 h 27"/>
                <a:gd name="T4" fmla="*/ 18 w 19"/>
                <a:gd name="T5" fmla="*/ 12 h 27"/>
                <a:gd name="T6" fmla="*/ 4 w 19"/>
                <a:gd name="T7" fmla="*/ 27 h 27"/>
                <a:gd name="T8" fmla="*/ 1 w 19"/>
                <a:gd name="T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1" y="7"/>
                  </a:moveTo>
                  <a:cubicBezTo>
                    <a:pt x="3" y="3"/>
                    <a:pt x="7" y="0"/>
                    <a:pt x="12" y="2"/>
                  </a:cubicBezTo>
                  <a:cubicBezTo>
                    <a:pt x="16" y="3"/>
                    <a:pt x="19" y="8"/>
                    <a:pt x="18" y="12"/>
                  </a:cubicBezTo>
                  <a:cubicBezTo>
                    <a:pt x="16" y="17"/>
                    <a:pt x="4" y="27"/>
                    <a:pt x="4" y="27"/>
                  </a:cubicBezTo>
                  <a:cubicBezTo>
                    <a:pt x="4" y="27"/>
                    <a:pt x="0" y="12"/>
                    <a:pt x="1" y="7"/>
                  </a:cubicBez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$lîḓè"/>
            <p:cNvSpPr/>
            <p:nvPr/>
          </p:nvSpPr>
          <p:spPr bwMode="auto">
            <a:xfrm>
              <a:off x="7169151" y="1590676"/>
              <a:ext cx="338138" cy="320675"/>
            </a:xfrm>
            <a:custGeom>
              <a:avLst/>
              <a:gdLst>
                <a:gd name="T0" fmla="*/ 7 w 23"/>
                <a:gd name="T1" fmla="*/ 3 h 22"/>
                <a:gd name="T2" fmla="*/ 19 w 23"/>
                <a:gd name="T3" fmla="*/ 4 h 22"/>
                <a:gd name="T4" fmla="*/ 19 w 23"/>
                <a:gd name="T5" fmla="*/ 16 h 22"/>
                <a:gd name="T6" fmla="*/ 0 w 23"/>
                <a:gd name="T7" fmla="*/ 22 h 22"/>
                <a:gd name="T8" fmla="*/ 7 w 23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7" y="3"/>
                  </a:moveTo>
                  <a:cubicBezTo>
                    <a:pt x="11" y="0"/>
                    <a:pt x="16" y="0"/>
                    <a:pt x="19" y="4"/>
                  </a:cubicBezTo>
                  <a:cubicBezTo>
                    <a:pt x="23" y="7"/>
                    <a:pt x="22" y="13"/>
                    <a:pt x="19" y="16"/>
                  </a:cubicBezTo>
                  <a:cubicBezTo>
                    <a:pt x="16" y="19"/>
                    <a:pt x="0" y="22"/>
                    <a:pt x="0" y="22"/>
                  </a:cubicBezTo>
                  <a:cubicBezTo>
                    <a:pt x="0" y="22"/>
                    <a:pt x="4" y="7"/>
                    <a:pt x="7" y="3"/>
                  </a:cubicBez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ṣ1iḍê"/>
            <p:cNvSpPr/>
            <p:nvPr/>
          </p:nvSpPr>
          <p:spPr bwMode="auto">
            <a:xfrm>
              <a:off x="6845301" y="1531938"/>
              <a:ext cx="206375" cy="277813"/>
            </a:xfrm>
            <a:custGeom>
              <a:avLst/>
              <a:gdLst>
                <a:gd name="T0" fmla="*/ 1 w 14"/>
                <a:gd name="T1" fmla="*/ 5 h 19"/>
                <a:gd name="T2" fmla="*/ 9 w 14"/>
                <a:gd name="T3" fmla="*/ 1 h 19"/>
                <a:gd name="T4" fmla="*/ 13 w 14"/>
                <a:gd name="T5" fmla="*/ 9 h 19"/>
                <a:gd name="T6" fmla="*/ 3 w 14"/>
                <a:gd name="T7" fmla="*/ 19 h 19"/>
                <a:gd name="T8" fmla="*/ 1 w 14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1" y="5"/>
                  </a:moveTo>
                  <a:cubicBezTo>
                    <a:pt x="2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3" y="19"/>
                    <a:pt x="3" y="19"/>
                  </a:cubicBezTo>
                  <a:cubicBezTo>
                    <a:pt x="3" y="19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Sļiḓé"/>
            <p:cNvSpPr/>
            <p:nvPr/>
          </p:nvSpPr>
          <p:spPr bwMode="auto">
            <a:xfrm>
              <a:off x="7183438" y="2071688"/>
              <a:ext cx="279400" cy="174625"/>
            </a:xfrm>
            <a:custGeom>
              <a:avLst/>
              <a:gdLst>
                <a:gd name="T0" fmla="*/ 13 w 19"/>
                <a:gd name="T1" fmla="*/ 0 h 12"/>
                <a:gd name="T2" fmla="*/ 19 w 19"/>
                <a:gd name="T3" fmla="*/ 6 h 12"/>
                <a:gd name="T4" fmla="*/ 13 w 19"/>
                <a:gd name="T5" fmla="*/ 12 h 12"/>
                <a:gd name="T6" fmla="*/ 0 w 19"/>
                <a:gd name="T7" fmla="*/ 7 h 12"/>
                <a:gd name="T8" fmla="*/ 13 w 1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3" y="0"/>
                  </a:moveTo>
                  <a:cubicBezTo>
                    <a:pt x="16" y="0"/>
                    <a:pt x="19" y="2"/>
                    <a:pt x="19" y="6"/>
                  </a:cubicBezTo>
                  <a:cubicBezTo>
                    <a:pt x="19" y="9"/>
                    <a:pt x="17" y="12"/>
                    <a:pt x="13" y="12"/>
                  </a:cubicBezTo>
                  <a:cubicBezTo>
                    <a:pt x="10" y="12"/>
                    <a:pt x="0" y="7"/>
                    <a:pt x="0" y="7"/>
                  </a:cubicBezTo>
                  <a:cubicBezTo>
                    <a:pt x="0" y="7"/>
                    <a:pt x="9" y="0"/>
                    <a:pt x="13" y="0"/>
                  </a:cubicBezTo>
                  <a:close/>
                </a:path>
              </a:pathLst>
            </a:custGeom>
            <a:solidFill>
              <a:srgbClr val="008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9" name="矩形 38"/>
          <p:cNvSpPr/>
          <p:nvPr/>
        </p:nvSpPr>
        <p:spPr>
          <a:xfrm>
            <a:off x="3996309" y="11793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内置函数功能列表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内置函数简介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67" y="2697376"/>
            <a:ext cx="6010817" cy="31485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01732" y="1661364"/>
            <a:ext cx="720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内置函数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内置了一系列的常用函数，以便于我们使用。所有内置函数官网文档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https://docs.python.org/3/library/functions.html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内置函数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文本占位符 36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常用数学运算函数</a:t>
            </a:r>
          </a:p>
        </p:txBody>
      </p:sp>
      <p:sp>
        <p:nvSpPr>
          <p:cNvPr id="362" name="文本占位符 361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abs()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round()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pow()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divmod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max()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min()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sum()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eval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8" name="文本占位符 24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数学运算函数</a:t>
            </a:r>
          </a:p>
        </p:txBody>
      </p:sp>
      <p:grpSp>
        <p:nvGrpSpPr>
          <p:cNvPr id="247" name="3e3fe5eb-3a0e-4dab-b4a5-e09e563673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17431" y="1511166"/>
            <a:ext cx="3088165" cy="3296052"/>
            <a:chOff x="3554413" y="957263"/>
            <a:chExt cx="4881562" cy="5210176"/>
          </a:xfrm>
        </p:grpSpPr>
        <p:sp>
          <p:nvSpPr>
            <p:cNvPr id="249" name="ísľîdè"/>
            <p:cNvSpPr/>
            <p:nvPr/>
          </p:nvSpPr>
          <p:spPr bwMode="auto">
            <a:xfrm>
              <a:off x="4149725" y="1198563"/>
              <a:ext cx="1085850" cy="1728788"/>
            </a:xfrm>
            <a:custGeom>
              <a:avLst/>
              <a:gdLst>
                <a:gd name="T0" fmla="*/ 684 w 684"/>
                <a:gd name="T1" fmla="*/ 683 h 1089"/>
                <a:gd name="T2" fmla="*/ 0 w 684"/>
                <a:gd name="T3" fmla="*/ 1089 h 1089"/>
                <a:gd name="T4" fmla="*/ 0 w 684"/>
                <a:gd name="T5" fmla="*/ 406 h 1089"/>
                <a:gd name="T6" fmla="*/ 684 w 684"/>
                <a:gd name="T7" fmla="*/ 0 h 1089"/>
                <a:gd name="T8" fmla="*/ 684 w 684"/>
                <a:gd name="T9" fmla="*/ 683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089">
                  <a:moveTo>
                    <a:pt x="684" y="683"/>
                  </a:moveTo>
                  <a:lnTo>
                    <a:pt x="0" y="1089"/>
                  </a:lnTo>
                  <a:lnTo>
                    <a:pt x="0" y="406"/>
                  </a:lnTo>
                  <a:lnTo>
                    <a:pt x="684" y="0"/>
                  </a:lnTo>
                  <a:lnTo>
                    <a:pt x="684" y="6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ṥlíḍè"/>
            <p:cNvSpPr/>
            <p:nvPr/>
          </p:nvSpPr>
          <p:spPr bwMode="auto">
            <a:xfrm>
              <a:off x="4240213" y="1346201"/>
              <a:ext cx="903287" cy="1436688"/>
            </a:xfrm>
            <a:custGeom>
              <a:avLst/>
              <a:gdLst>
                <a:gd name="T0" fmla="*/ 569 w 569"/>
                <a:gd name="T1" fmla="*/ 567 h 905"/>
                <a:gd name="T2" fmla="*/ 0 w 569"/>
                <a:gd name="T3" fmla="*/ 905 h 905"/>
                <a:gd name="T4" fmla="*/ 0 w 569"/>
                <a:gd name="T5" fmla="*/ 337 h 905"/>
                <a:gd name="T6" fmla="*/ 569 w 569"/>
                <a:gd name="T7" fmla="*/ 0 h 905"/>
                <a:gd name="T8" fmla="*/ 569 w 569"/>
                <a:gd name="T9" fmla="*/ 56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05">
                  <a:moveTo>
                    <a:pt x="569" y="567"/>
                  </a:moveTo>
                  <a:lnTo>
                    <a:pt x="0" y="905"/>
                  </a:lnTo>
                  <a:lnTo>
                    <a:pt x="0" y="337"/>
                  </a:lnTo>
                  <a:lnTo>
                    <a:pt x="569" y="0"/>
                  </a:lnTo>
                  <a:lnTo>
                    <a:pt x="569" y="567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ṩḷiḍé"/>
            <p:cNvSpPr/>
            <p:nvPr/>
          </p:nvSpPr>
          <p:spPr bwMode="auto">
            <a:xfrm>
              <a:off x="3554413" y="957263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S1iḑê"/>
            <p:cNvSpPr/>
            <p:nvPr/>
          </p:nvSpPr>
          <p:spPr bwMode="auto">
            <a:xfrm>
              <a:off x="3649663" y="1050926"/>
              <a:ext cx="314325" cy="500063"/>
            </a:xfrm>
            <a:custGeom>
              <a:avLst/>
              <a:gdLst>
                <a:gd name="T0" fmla="*/ 198 w 198"/>
                <a:gd name="T1" fmla="*/ 198 h 315"/>
                <a:gd name="T2" fmla="*/ 0 w 198"/>
                <a:gd name="T3" fmla="*/ 315 h 315"/>
                <a:gd name="T4" fmla="*/ 0 w 198"/>
                <a:gd name="T5" fmla="*/ 117 h 315"/>
                <a:gd name="T6" fmla="*/ 198 w 198"/>
                <a:gd name="T7" fmla="*/ 0 h 315"/>
                <a:gd name="T8" fmla="*/ 198 w 198"/>
                <a:gd name="T9" fmla="*/ 19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15">
                  <a:moveTo>
                    <a:pt x="198" y="198"/>
                  </a:moveTo>
                  <a:lnTo>
                    <a:pt x="0" y="315"/>
                  </a:lnTo>
                  <a:lnTo>
                    <a:pt x="0" y="117"/>
                  </a:lnTo>
                  <a:lnTo>
                    <a:pt x="198" y="0"/>
                  </a:lnTo>
                  <a:lnTo>
                    <a:pt x="198" y="198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ṣļîdé"/>
            <p:cNvSpPr/>
            <p:nvPr/>
          </p:nvSpPr>
          <p:spPr bwMode="auto">
            <a:xfrm>
              <a:off x="3746500" y="1149351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ḷîḍè"/>
            <p:cNvSpPr/>
            <p:nvPr/>
          </p:nvSpPr>
          <p:spPr bwMode="auto">
            <a:xfrm>
              <a:off x="4149725" y="1198563"/>
              <a:ext cx="1085850" cy="746125"/>
            </a:xfrm>
            <a:custGeom>
              <a:avLst/>
              <a:gdLst>
                <a:gd name="T0" fmla="*/ 0 w 684"/>
                <a:gd name="T1" fmla="*/ 470 h 470"/>
                <a:gd name="T2" fmla="*/ 684 w 684"/>
                <a:gd name="T3" fmla="*/ 64 h 470"/>
                <a:gd name="T4" fmla="*/ 684 w 684"/>
                <a:gd name="T5" fmla="*/ 0 h 470"/>
                <a:gd name="T6" fmla="*/ 0 w 684"/>
                <a:gd name="T7" fmla="*/ 406 h 470"/>
                <a:gd name="T8" fmla="*/ 0 w 684"/>
                <a:gd name="T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0">
                  <a:moveTo>
                    <a:pt x="0" y="470"/>
                  </a:moveTo>
                  <a:lnTo>
                    <a:pt x="684" y="64"/>
                  </a:lnTo>
                  <a:lnTo>
                    <a:pt x="684" y="0"/>
                  </a:lnTo>
                  <a:lnTo>
                    <a:pt x="0" y="406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D7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ḻíḋè"/>
            <p:cNvSpPr/>
            <p:nvPr/>
          </p:nvSpPr>
          <p:spPr bwMode="auto">
            <a:xfrm>
              <a:off x="4457700" y="2208213"/>
              <a:ext cx="468312" cy="320675"/>
            </a:xfrm>
            <a:custGeom>
              <a:avLst/>
              <a:gdLst>
                <a:gd name="T0" fmla="*/ 0 w 295"/>
                <a:gd name="T1" fmla="*/ 202 h 202"/>
                <a:gd name="T2" fmla="*/ 295 w 295"/>
                <a:gd name="T3" fmla="*/ 26 h 202"/>
                <a:gd name="T4" fmla="*/ 295 w 295"/>
                <a:gd name="T5" fmla="*/ 0 h 202"/>
                <a:gd name="T6" fmla="*/ 0 w 295"/>
                <a:gd name="T7" fmla="*/ 176 h 202"/>
                <a:gd name="T8" fmla="*/ 0 w 295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2">
                  <a:moveTo>
                    <a:pt x="0" y="202"/>
                  </a:moveTo>
                  <a:lnTo>
                    <a:pt x="295" y="26"/>
                  </a:lnTo>
                  <a:lnTo>
                    <a:pt x="295" y="0"/>
                  </a:lnTo>
                  <a:lnTo>
                    <a:pt x="0" y="176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ŝľíḋè"/>
            <p:cNvSpPr/>
            <p:nvPr/>
          </p:nvSpPr>
          <p:spPr bwMode="auto">
            <a:xfrm>
              <a:off x="4457700" y="2279651"/>
              <a:ext cx="468312" cy="323850"/>
            </a:xfrm>
            <a:custGeom>
              <a:avLst/>
              <a:gdLst>
                <a:gd name="T0" fmla="*/ 0 w 295"/>
                <a:gd name="T1" fmla="*/ 204 h 204"/>
                <a:gd name="T2" fmla="*/ 295 w 295"/>
                <a:gd name="T3" fmla="*/ 28 h 204"/>
                <a:gd name="T4" fmla="*/ 295 w 295"/>
                <a:gd name="T5" fmla="*/ 0 h 204"/>
                <a:gd name="T6" fmla="*/ 0 w 295"/>
                <a:gd name="T7" fmla="*/ 177 h 204"/>
                <a:gd name="T8" fmla="*/ 0 w 295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4">
                  <a:moveTo>
                    <a:pt x="0" y="204"/>
                  </a:moveTo>
                  <a:lnTo>
                    <a:pt x="295" y="28"/>
                  </a:lnTo>
                  <a:lnTo>
                    <a:pt x="295" y="0"/>
                  </a:lnTo>
                  <a:lnTo>
                    <a:pt x="0" y="177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ṩḻiḑê"/>
            <p:cNvSpPr/>
            <p:nvPr/>
          </p:nvSpPr>
          <p:spPr bwMode="auto">
            <a:xfrm>
              <a:off x="4429125" y="1692276"/>
              <a:ext cx="525462" cy="698500"/>
            </a:xfrm>
            <a:custGeom>
              <a:avLst/>
              <a:gdLst>
                <a:gd name="T0" fmla="*/ 167 w 167"/>
                <a:gd name="T1" fmla="*/ 61 h 222"/>
                <a:gd name="T2" fmla="*/ 83 w 167"/>
                <a:gd name="T3" fmla="*/ 194 h 222"/>
                <a:gd name="T4" fmla="*/ 0 w 167"/>
                <a:gd name="T5" fmla="*/ 161 h 222"/>
                <a:gd name="T6" fmla="*/ 83 w 167"/>
                <a:gd name="T7" fmla="*/ 27 h 222"/>
                <a:gd name="T8" fmla="*/ 167 w 167"/>
                <a:gd name="T9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2">
                  <a:moveTo>
                    <a:pt x="167" y="61"/>
                  </a:moveTo>
                  <a:cubicBezTo>
                    <a:pt x="167" y="107"/>
                    <a:pt x="129" y="167"/>
                    <a:pt x="83" y="194"/>
                  </a:cubicBezTo>
                  <a:cubicBezTo>
                    <a:pt x="37" y="222"/>
                    <a:pt x="0" y="207"/>
                    <a:pt x="0" y="161"/>
                  </a:cubicBezTo>
                  <a:cubicBezTo>
                    <a:pt x="0" y="115"/>
                    <a:pt x="37" y="55"/>
                    <a:pt x="83" y="27"/>
                  </a:cubicBezTo>
                  <a:cubicBezTo>
                    <a:pt x="129" y="0"/>
                    <a:pt x="167" y="15"/>
                    <a:pt x="167" y="61"/>
                  </a:cubicBezTo>
                  <a:close/>
                </a:path>
              </a:pathLst>
            </a:custGeom>
            <a:solidFill>
              <a:srgbClr val="ED2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$ļîdé"/>
            <p:cNvSpPr/>
            <p:nvPr/>
          </p:nvSpPr>
          <p:spPr bwMode="auto">
            <a:xfrm>
              <a:off x="4630738" y="1935163"/>
              <a:ext cx="192087" cy="282575"/>
            </a:xfrm>
            <a:custGeom>
              <a:avLst/>
              <a:gdLst>
                <a:gd name="T0" fmla="*/ 121 w 121"/>
                <a:gd name="T1" fmla="*/ 17 h 178"/>
                <a:gd name="T2" fmla="*/ 0 w 121"/>
                <a:gd name="T3" fmla="*/ 178 h 178"/>
                <a:gd name="T4" fmla="*/ 0 w 121"/>
                <a:gd name="T5" fmla="*/ 0 h 178"/>
                <a:gd name="T6" fmla="*/ 121 w 121"/>
                <a:gd name="T7" fmla="*/ 1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78">
                  <a:moveTo>
                    <a:pt x="121" y="17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2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ṥļïḋè"/>
            <p:cNvSpPr/>
            <p:nvPr/>
          </p:nvSpPr>
          <p:spPr bwMode="auto">
            <a:xfrm>
              <a:off x="4044950" y="1447801"/>
              <a:ext cx="730250" cy="25400"/>
            </a:xfrm>
            <a:custGeom>
              <a:avLst/>
              <a:gdLst>
                <a:gd name="T0" fmla="*/ 221 w 232"/>
                <a:gd name="T1" fmla="*/ 8 h 8"/>
                <a:gd name="T2" fmla="*/ 228 w 232"/>
                <a:gd name="T3" fmla="*/ 8 h 8"/>
                <a:gd name="T4" fmla="*/ 232 w 232"/>
                <a:gd name="T5" fmla="*/ 4 h 8"/>
                <a:gd name="T6" fmla="*/ 228 w 232"/>
                <a:gd name="T7" fmla="*/ 0 h 8"/>
                <a:gd name="T8" fmla="*/ 221 w 232"/>
                <a:gd name="T9" fmla="*/ 0 h 8"/>
                <a:gd name="T10" fmla="*/ 218 w 232"/>
                <a:gd name="T11" fmla="*/ 4 h 8"/>
                <a:gd name="T12" fmla="*/ 221 w 232"/>
                <a:gd name="T13" fmla="*/ 8 h 8"/>
                <a:gd name="T14" fmla="*/ 185 w 232"/>
                <a:gd name="T15" fmla="*/ 8 h 8"/>
                <a:gd name="T16" fmla="*/ 203 w 232"/>
                <a:gd name="T17" fmla="*/ 8 h 8"/>
                <a:gd name="T18" fmla="*/ 207 w 232"/>
                <a:gd name="T19" fmla="*/ 4 h 8"/>
                <a:gd name="T20" fmla="*/ 203 w 232"/>
                <a:gd name="T21" fmla="*/ 0 h 8"/>
                <a:gd name="T22" fmla="*/ 185 w 232"/>
                <a:gd name="T23" fmla="*/ 0 h 8"/>
                <a:gd name="T24" fmla="*/ 182 w 232"/>
                <a:gd name="T25" fmla="*/ 4 h 8"/>
                <a:gd name="T26" fmla="*/ 185 w 232"/>
                <a:gd name="T27" fmla="*/ 8 h 8"/>
                <a:gd name="T28" fmla="*/ 149 w 232"/>
                <a:gd name="T29" fmla="*/ 8 h 8"/>
                <a:gd name="T30" fmla="*/ 167 w 232"/>
                <a:gd name="T31" fmla="*/ 8 h 8"/>
                <a:gd name="T32" fmla="*/ 171 w 232"/>
                <a:gd name="T33" fmla="*/ 4 h 8"/>
                <a:gd name="T34" fmla="*/ 167 w 232"/>
                <a:gd name="T35" fmla="*/ 0 h 8"/>
                <a:gd name="T36" fmla="*/ 149 w 232"/>
                <a:gd name="T37" fmla="*/ 0 h 8"/>
                <a:gd name="T38" fmla="*/ 145 w 232"/>
                <a:gd name="T39" fmla="*/ 4 h 8"/>
                <a:gd name="T40" fmla="*/ 149 w 232"/>
                <a:gd name="T41" fmla="*/ 8 h 8"/>
                <a:gd name="T42" fmla="*/ 113 w 232"/>
                <a:gd name="T43" fmla="*/ 8 h 8"/>
                <a:gd name="T44" fmla="*/ 131 w 232"/>
                <a:gd name="T45" fmla="*/ 8 h 8"/>
                <a:gd name="T46" fmla="*/ 134 w 232"/>
                <a:gd name="T47" fmla="*/ 4 h 8"/>
                <a:gd name="T48" fmla="*/ 131 w 232"/>
                <a:gd name="T49" fmla="*/ 0 h 8"/>
                <a:gd name="T50" fmla="*/ 113 w 232"/>
                <a:gd name="T51" fmla="*/ 0 h 8"/>
                <a:gd name="T52" fmla="*/ 109 w 232"/>
                <a:gd name="T53" fmla="*/ 4 h 8"/>
                <a:gd name="T54" fmla="*/ 113 w 232"/>
                <a:gd name="T55" fmla="*/ 8 h 8"/>
                <a:gd name="T56" fmla="*/ 76 w 232"/>
                <a:gd name="T57" fmla="*/ 8 h 8"/>
                <a:gd name="T58" fmla="*/ 95 w 232"/>
                <a:gd name="T59" fmla="*/ 8 h 8"/>
                <a:gd name="T60" fmla="*/ 98 w 232"/>
                <a:gd name="T61" fmla="*/ 4 h 8"/>
                <a:gd name="T62" fmla="*/ 95 w 232"/>
                <a:gd name="T63" fmla="*/ 0 h 8"/>
                <a:gd name="T64" fmla="*/ 76 w 232"/>
                <a:gd name="T65" fmla="*/ 0 h 8"/>
                <a:gd name="T66" fmla="*/ 73 w 232"/>
                <a:gd name="T67" fmla="*/ 4 h 8"/>
                <a:gd name="T68" fmla="*/ 76 w 232"/>
                <a:gd name="T69" fmla="*/ 8 h 8"/>
                <a:gd name="T70" fmla="*/ 40 w 232"/>
                <a:gd name="T71" fmla="*/ 8 h 8"/>
                <a:gd name="T72" fmla="*/ 58 w 232"/>
                <a:gd name="T73" fmla="*/ 8 h 8"/>
                <a:gd name="T74" fmla="*/ 62 w 232"/>
                <a:gd name="T75" fmla="*/ 4 h 8"/>
                <a:gd name="T76" fmla="*/ 58 w 232"/>
                <a:gd name="T77" fmla="*/ 0 h 8"/>
                <a:gd name="T78" fmla="*/ 40 w 232"/>
                <a:gd name="T79" fmla="*/ 0 h 8"/>
                <a:gd name="T80" fmla="*/ 37 w 232"/>
                <a:gd name="T81" fmla="*/ 4 h 8"/>
                <a:gd name="T82" fmla="*/ 40 w 232"/>
                <a:gd name="T83" fmla="*/ 8 h 8"/>
                <a:gd name="T84" fmla="*/ 4 w 232"/>
                <a:gd name="T85" fmla="*/ 8 h 8"/>
                <a:gd name="T86" fmla="*/ 22 w 232"/>
                <a:gd name="T87" fmla="*/ 8 h 8"/>
                <a:gd name="T88" fmla="*/ 26 w 232"/>
                <a:gd name="T89" fmla="*/ 4 h 8"/>
                <a:gd name="T90" fmla="*/ 22 w 232"/>
                <a:gd name="T91" fmla="*/ 0 h 8"/>
                <a:gd name="T92" fmla="*/ 4 w 232"/>
                <a:gd name="T93" fmla="*/ 0 h 8"/>
                <a:gd name="T94" fmla="*/ 0 w 232"/>
                <a:gd name="T95" fmla="*/ 4 h 8"/>
                <a:gd name="T96" fmla="*/ 4 w 232"/>
                <a:gd name="T9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8">
                  <a:moveTo>
                    <a:pt x="221" y="8"/>
                  </a:moveTo>
                  <a:cubicBezTo>
                    <a:pt x="228" y="8"/>
                    <a:pt x="228" y="8"/>
                    <a:pt x="228" y="8"/>
                  </a:cubicBezTo>
                  <a:cubicBezTo>
                    <a:pt x="230" y="8"/>
                    <a:pt x="232" y="6"/>
                    <a:pt x="232" y="4"/>
                  </a:cubicBezTo>
                  <a:cubicBezTo>
                    <a:pt x="232" y="2"/>
                    <a:pt x="230" y="0"/>
                    <a:pt x="228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9" y="0"/>
                    <a:pt x="218" y="2"/>
                    <a:pt x="218" y="4"/>
                  </a:cubicBezTo>
                  <a:cubicBezTo>
                    <a:pt x="218" y="6"/>
                    <a:pt x="219" y="8"/>
                    <a:pt x="221" y="8"/>
                  </a:cubicBezTo>
                  <a:close/>
                  <a:moveTo>
                    <a:pt x="185" y="8"/>
                  </a:moveTo>
                  <a:cubicBezTo>
                    <a:pt x="203" y="8"/>
                    <a:pt x="203" y="8"/>
                    <a:pt x="203" y="8"/>
                  </a:cubicBezTo>
                  <a:cubicBezTo>
                    <a:pt x="205" y="8"/>
                    <a:pt x="207" y="6"/>
                    <a:pt x="207" y="4"/>
                  </a:cubicBezTo>
                  <a:cubicBezTo>
                    <a:pt x="207" y="2"/>
                    <a:pt x="205" y="0"/>
                    <a:pt x="20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3" y="0"/>
                    <a:pt x="182" y="2"/>
                    <a:pt x="182" y="4"/>
                  </a:cubicBezTo>
                  <a:cubicBezTo>
                    <a:pt x="182" y="6"/>
                    <a:pt x="183" y="8"/>
                    <a:pt x="185" y="8"/>
                  </a:cubicBezTo>
                  <a:close/>
                  <a:moveTo>
                    <a:pt x="149" y="8"/>
                  </a:moveTo>
                  <a:cubicBezTo>
                    <a:pt x="167" y="8"/>
                    <a:pt x="167" y="8"/>
                    <a:pt x="167" y="8"/>
                  </a:cubicBezTo>
                  <a:cubicBezTo>
                    <a:pt x="169" y="8"/>
                    <a:pt x="171" y="6"/>
                    <a:pt x="171" y="4"/>
                  </a:cubicBezTo>
                  <a:cubicBezTo>
                    <a:pt x="171" y="2"/>
                    <a:pt x="169" y="0"/>
                    <a:pt x="167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7" y="0"/>
                    <a:pt x="145" y="2"/>
                    <a:pt x="145" y="4"/>
                  </a:cubicBezTo>
                  <a:cubicBezTo>
                    <a:pt x="145" y="6"/>
                    <a:pt x="147" y="8"/>
                    <a:pt x="149" y="8"/>
                  </a:cubicBezTo>
                  <a:close/>
                  <a:moveTo>
                    <a:pt x="113" y="8"/>
                  </a:moveTo>
                  <a:cubicBezTo>
                    <a:pt x="131" y="8"/>
                    <a:pt x="131" y="8"/>
                    <a:pt x="131" y="8"/>
                  </a:cubicBezTo>
                  <a:cubicBezTo>
                    <a:pt x="133" y="8"/>
                    <a:pt x="134" y="6"/>
                    <a:pt x="134" y="4"/>
                  </a:cubicBezTo>
                  <a:cubicBezTo>
                    <a:pt x="134" y="2"/>
                    <a:pt x="133" y="0"/>
                    <a:pt x="13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09" y="2"/>
                    <a:pt x="109" y="4"/>
                  </a:cubicBezTo>
                  <a:cubicBezTo>
                    <a:pt x="109" y="6"/>
                    <a:pt x="111" y="8"/>
                    <a:pt x="113" y="8"/>
                  </a:cubicBezTo>
                  <a:close/>
                  <a:moveTo>
                    <a:pt x="76" y="8"/>
                  </a:moveTo>
                  <a:cubicBezTo>
                    <a:pt x="95" y="8"/>
                    <a:pt x="95" y="8"/>
                    <a:pt x="95" y="8"/>
                  </a:cubicBezTo>
                  <a:cubicBezTo>
                    <a:pt x="97" y="8"/>
                    <a:pt x="98" y="6"/>
                    <a:pt x="98" y="4"/>
                  </a:cubicBezTo>
                  <a:cubicBezTo>
                    <a:pt x="98" y="2"/>
                    <a:pt x="97" y="0"/>
                    <a:pt x="9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2"/>
                    <a:pt x="73" y="4"/>
                  </a:cubicBezTo>
                  <a:cubicBezTo>
                    <a:pt x="73" y="6"/>
                    <a:pt x="74" y="8"/>
                    <a:pt x="76" y="8"/>
                  </a:cubicBezTo>
                  <a:close/>
                  <a:moveTo>
                    <a:pt x="40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8"/>
                    <a:pt x="62" y="6"/>
                    <a:pt x="62" y="4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7" y="6"/>
                    <a:pt x="38" y="8"/>
                    <a:pt x="40" y="8"/>
                  </a:cubicBezTo>
                  <a:close/>
                  <a:moveTo>
                    <a:pt x="4" y="8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4" y="8"/>
                    <a:pt x="26" y="6"/>
                    <a:pt x="26" y="4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ṡ1íďe"/>
            <p:cNvSpPr/>
            <p:nvPr/>
          </p:nvSpPr>
          <p:spPr bwMode="auto">
            <a:xfrm>
              <a:off x="3605213" y="3244851"/>
              <a:ext cx="4830762" cy="2922588"/>
            </a:xfrm>
            <a:custGeom>
              <a:avLst/>
              <a:gdLst>
                <a:gd name="T0" fmla="*/ 1498 w 1535"/>
                <a:gd name="T1" fmla="*/ 514 h 930"/>
                <a:gd name="T2" fmla="*/ 798 w 1535"/>
                <a:gd name="T3" fmla="*/ 920 h 930"/>
                <a:gd name="T4" fmla="*/ 742 w 1535"/>
                <a:gd name="T5" fmla="*/ 920 h 930"/>
                <a:gd name="T6" fmla="*/ 37 w 1535"/>
                <a:gd name="T7" fmla="*/ 513 h 930"/>
                <a:gd name="T8" fmla="*/ 37 w 1535"/>
                <a:gd name="T9" fmla="*/ 417 h 930"/>
                <a:gd name="T10" fmla="*/ 737 w 1535"/>
                <a:gd name="T11" fmla="*/ 10 h 930"/>
                <a:gd name="T12" fmla="*/ 792 w 1535"/>
                <a:gd name="T13" fmla="*/ 10 h 930"/>
                <a:gd name="T14" fmla="*/ 1497 w 1535"/>
                <a:gd name="T15" fmla="*/ 417 h 930"/>
                <a:gd name="T16" fmla="*/ 1498 w 1535"/>
                <a:gd name="T17" fmla="*/ 51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5" h="930">
                  <a:moveTo>
                    <a:pt x="1498" y="514"/>
                  </a:moveTo>
                  <a:cubicBezTo>
                    <a:pt x="798" y="920"/>
                    <a:pt x="798" y="920"/>
                    <a:pt x="798" y="920"/>
                  </a:cubicBezTo>
                  <a:cubicBezTo>
                    <a:pt x="780" y="930"/>
                    <a:pt x="759" y="930"/>
                    <a:pt x="742" y="920"/>
                  </a:cubicBezTo>
                  <a:cubicBezTo>
                    <a:pt x="37" y="513"/>
                    <a:pt x="37" y="513"/>
                    <a:pt x="37" y="513"/>
                  </a:cubicBezTo>
                  <a:cubicBezTo>
                    <a:pt x="0" y="492"/>
                    <a:pt x="0" y="438"/>
                    <a:pt x="37" y="417"/>
                  </a:cubicBezTo>
                  <a:cubicBezTo>
                    <a:pt x="737" y="10"/>
                    <a:pt x="737" y="10"/>
                    <a:pt x="737" y="10"/>
                  </a:cubicBezTo>
                  <a:cubicBezTo>
                    <a:pt x="754" y="0"/>
                    <a:pt x="775" y="0"/>
                    <a:pt x="792" y="10"/>
                  </a:cubicBezTo>
                  <a:cubicBezTo>
                    <a:pt x="1497" y="417"/>
                    <a:pt x="1497" y="417"/>
                    <a:pt x="1497" y="417"/>
                  </a:cubicBezTo>
                  <a:cubicBezTo>
                    <a:pt x="1535" y="438"/>
                    <a:pt x="1535" y="492"/>
                    <a:pt x="1498" y="514"/>
                  </a:cubicBezTo>
                </a:path>
              </a:pathLst>
            </a:custGeom>
            <a:solidFill>
              <a:srgbClr val="C3E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ḷïḋê"/>
            <p:cNvSpPr/>
            <p:nvPr/>
          </p:nvSpPr>
          <p:spPr bwMode="auto">
            <a:xfrm>
              <a:off x="5448300" y="4552951"/>
              <a:ext cx="1139825" cy="549275"/>
            </a:xfrm>
            <a:custGeom>
              <a:avLst/>
              <a:gdLst>
                <a:gd name="T0" fmla="*/ 181 w 362"/>
                <a:gd name="T1" fmla="*/ 0 h 175"/>
                <a:gd name="T2" fmla="*/ 30 w 362"/>
                <a:gd name="T3" fmla="*/ 40 h 175"/>
                <a:gd name="T4" fmla="*/ 30 w 362"/>
                <a:gd name="T5" fmla="*/ 119 h 175"/>
                <a:gd name="T6" fmla="*/ 81 w 362"/>
                <a:gd name="T7" fmla="*/ 149 h 175"/>
                <a:gd name="T8" fmla="*/ 181 w 362"/>
                <a:gd name="T9" fmla="*/ 175 h 175"/>
                <a:gd name="T10" fmla="*/ 282 w 362"/>
                <a:gd name="T11" fmla="*/ 148 h 175"/>
                <a:gd name="T12" fmla="*/ 331 w 362"/>
                <a:gd name="T13" fmla="*/ 120 h 175"/>
                <a:gd name="T14" fmla="*/ 331 w 362"/>
                <a:gd name="T15" fmla="*/ 40 h 175"/>
                <a:gd name="T16" fmla="*/ 331 w 362"/>
                <a:gd name="T17" fmla="*/ 40 h 175"/>
                <a:gd name="T18" fmla="*/ 181 w 362"/>
                <a:gd name="T1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" h="175">
                  <a:moveTo>
                    <a:pt x="181" y="0"/>
                  </a:moveTo>
                  <a:cubicBezTo>
                    <a:pt x="129" y="0"/>
                    <a:pt x="76" y="13"/>
                    <a:pt x="30" y="40"/>
                  </a:cubicBezTo>
                  <a:cubicBezTo>
                    <a:pt x="0" y="58"/>
                    <a:pt x="0" y="101"/>
                    <a:pt x="30" y="11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112" y="166"/>
                    <a:pt x="147" y="175"/>
                    <a:pt x="181" y="175"/>
                  </a:cubicBezTo>
                  <a:cubicBezTo>
                    <a:pt x="216" y="175"/>
                    <a:pt x="251" y="166"/>
                    <a:pt x="282" y="148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62" y="102"/>
                    <a:pt x="362" y="58"/>
                    <a:pt x="331" y="40"/>
                  </a:cubicBezTo>
                  <a:cubicBezTo>
                    <a:pt x="331" y="40"/>
                    <a:pt x="331" y="40"/>
                    <a:pt x="331" y="40"/>
                  </a:cubicBezTo>
                  <a:cubicBezTo>
                    <a:pt x="285" y="13"/>
                    <a:pt x="233" y="0"/>
                    <a:pt x="181" y="0"/>
                  </a:cubicBezTo>
                </a:path>
              </a:pathLst>
            </a:custGeom>
            <a:solidFill>
              <a:srgbClr val="95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śliḓé"/>
            <p:cNvSpPr/>
            <p:nvPr/>
          </p:nvSpPr>
          <p:spPr bwMode="auto">
            <a:xfrm>
              <a:off x="6562725" y="1682751"/>
              <a:ext cx="1555750" cy="1914525"/>
            </a:xfrm>
            <a:custGeom>
              <a:avLst/>
              <a:gdLst>
                <a:gd name="T0" fmla="*/ 980 w 980"/>
                <a:gd name="T1" fmla="*/ 1206 h 1206"/>
                <a:gd name="T2" fmla="*/ 0 w 980"/>
                <a:gd name="T3" fmla="*/ 683 h 1206"/>
                <a:gd name="T4" fmla="*/ 0 w 980"/>
                <a:gd name="T5" fmla="*/ 0 h 1206"/>
                <a:gd name="T6" fmla="*/ 980 w 980"/>
                <a:gd name="T7" fmla="*/ 521 h 1206"/>
                <a:gd name="T8" fmla="*/ 980 w 980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206">
                  <a:moveTo>
                    <a:pt x="980" y="1206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980" y="521"/>
                  </a:lnTo>
                  <a:lnTo>
                    <a:pt x="980" y="1206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ľïďè"/>
            <p:cNvSpPr/>
            <p:nvPr/>
          </p:nvSpPr>
          <p:spPr bwMode="auto">
            <a:xfrm>
              <a:off x="6629400" y="1793876"/>
              <a:ext cx="446087" cy="549275"/>
            </a:xfrm>
            <a:custGeom>
              <a:avLst/>
              <a:gdLst>
                <a:gd name="T0" fmla="*/ 281 w 281"/>
                <a:gd name="T1" fmla="*/ 346 h 346"/>
                <a:gd name="T2" fmla="*/ 0 w 281"/>
                <a:gd name="T3" fmla="*/ 196 h 346"/>
                <a:gd name="T4" fmla="*/ 0 w 281"/>
                <a:gd name="T5" fmla="*/ 0 h 346"/>
                <a:gd name="T6" fmla="*/ 281 w 281"/>
                <a:gd name="T7" fmla="*/ 150 h 346"/>
                <a:gd name="T8" fmla="*/ 281 w 281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46">
                  <a:moveTo>
                    <a:pt x="281" y="34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281" y="150"/>
                  </a:lnTo>
                  <a:lnTo>
                    <a:pt x="281" y="346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ṥlíḍé"/>
            <p:cNvSpPr/>
            <p:nvPr/>
          </p:nvSpPr>
          <p:spPr bwMode="auto">
            <a:xfrm>
              <a:off x="6562725" y="1346201"/>
              <a:ext cx="284162" cy="434975"/>
            </a:xfrm>
            <a:custGeom>
              <a:avLst/>
              <a:gdLst>
                <a:gd name="T0" fmla="*/ 179 w 179"/>
                <a:gd name="T1" fmla="*/ 274 h 274"/>
                <a:gd name="T2" fmla="*/ 0 w 179"/>
                <a:gd name="T3" fmla="*/ 179 h 274"/>
                <a:gd name="T4" fmla="*/ 0 w 179"/>
                <a:gd name="T5" fmla="*/ 0 h 274"/>
                <a:gd name="T6" fmla="*/ 179 w 179"/>
                <a:gd name="T7" fmla="*/ 96 h 274"/>
                <a:gd name="T8" fmla="*/ 179 w 179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4">
                  <a:moveTo>
                    <a:pt x="179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9" y="96"/>
                  </a:lnTo>
                  <a:lnTo>
                    <a:pt x="179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sļïḓê"/>
            <p:cNvSpPr/>
            <p:nvPr/>
          </p:nvSpPr>
          <p:spPr bwMode="auto">
            <a:xfrm>
              <a:off x="6931025" y="1544638"/>
              <a:ext cx="284162" cy="430213"/>
            </a:xfrm>
            <a:custGeom>
              <a:avLst/>
              <a:gdLst>
                <a:gd name="T0" fmla="*/ 179 w 179"/>
                <a:gd name="T1" fmla="*/ 271 h 271"/>
                <a:gd name="T2" fmla="*/ 0 w 179"/>
                <a:gd name="T3" fmla="*/ 178 h 271"/>
                <a:gd name="T4" fmla="*/ 0 w 179"/>
                <a:gd name="T5" fmla="*/ 0 h 271"/>
                <a:gd name="T6" fmla="*/ 179 w 179"/>
                <a:gd name="T7" fmla="*/ 95 h 271"/>
                <a:gd name="T8" fmla="*/ 179 w 179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1">
                  <a:moveTo>
                    <a:pt x="179" y="271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9" y="95"/>
                  </a:lnTo>
                  <a:lnTo>
                    <a:pt x="179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ṡļïḑè"/>
            <p:cNvSpPr/>
            <p:nvPr/>
          </p:nvSpPr>
          <p:spPr bwMode="auto">
            <a:xfrm>
              <a:off x="7680325" y="1149351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Sḻïḋé"/>
            <p:cNvSpPr/>
            <p:nvPr/>
          </p:nvSpPr>
          <p:spPr bwMode="auto">
            <a:xfrm>
              <a:off x="7680325" y="1516063"/>
              <a:ext cx="282575" cy="434975"/>
            </a:xfrm>
            <a:custGeom>
              <a:avLst/>
              <a:gdLst>
                <a:gd name="T0" fmla="*/ 178 w 178"/>
                <a:gd name="T1" fmla="*/ 274 h 274"/>
                <a:gd name="T2" fmla="*/ 0 w 178"/>
                <a:gd name="T3" fmla="*/ 179 h 274"/>
                <a:gd name="T4" fmla="*/ 0 w 178"/>
                <a:gd name="T5" fmla="*/ 0 h 274"/>
                <a:gd name="T6" fmla="*/ 178 w 178"/>
                <a:gd name="T7" fmla="*/ 95 h 274"/>
                <a:gd name="T8" fmla="*/ 178 w 178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4">
                  <a:moveTo>
                    <a:pt x="178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ṥḷïḋe"/>
            <p:cNvSpPr/>
            <p:nvPr/>
          </p:nvSpPr>
          <p:spPr bwMode="auto">
            <a:xfrm>
              <a:off x="7680325" y="1884363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ľïḓè"/>
            <p:cNvSpPr/>
            <p:nvPr/>
          </p:nvSpPr>
          <p:spPr bwMode="auto">
            <a:xfrm>
              <a:off x="6292850" y="2082801"/>
              <a:ext cx="2092325" cy="835025"/>
            </a:xfrm>
            <a:custGeom>
              <a:avLst/>
              <a:gdLst>
                <a:gd name="T0" fmla="*/ 654 w 665"/>
                <a:gd name="T1" fmla="*/ 214 h 266"/>
                <a:gd name="T2" fmla="*/ 643 w 665"/>
                <a:gd name="T3" fmla="*/ 219 h 266"/>
                <a:gd name="T4" fmla="*/ 645 w 665"/>
                <a:gd name="T5" fmla="*/ 227 h 266"/>
                <a:gd name="T6" fmla="*/ 572 w 665"/>
                <a:gd name="T7" fmla="*/ 261 h 266"/>
                <a:gd name="T8" fmla="*/ 506 w 665"/>
                <a:gd name="T9" fmla="*/ 160 h 266"/>
                <a:gd name="T10" fmla="*/ 507 w 665"/>
                <a:gd name="T11" fmla="*/ 155 h 266"/>
                <a:gd name="T12" fmla="*/ 497 w 665"/>
                <a:gd name="T13" fmla="*/ 138 h 266"/>
                <a:gd name="T14" fmla="*/ 486 w 665"/>
                <a:gd name="T15" fmla="*/ 143 h 266"/>
                <a:gd name="T16" fmla="*/ 487 w 665"/>
                <a:gd name="T17" fmla="*/ 150 h 266"/>
                <a:gd name="T18" fmla="*/ 368 w 665"/>
                <a:gd name="T19" fmla="*/ 206 h 266"/>
                <a:gd name="T20" fmla="*/ 361 w 665"/>
                <a:gd name="T21" fmla="*/ 200 h 266"/>
                <a:gd name="T22" fmla="*/ 356 w 665"/>
                <a:gd name="T23" fmla="*/ 199 h 266"/>
                <a:gd name="T24" fmla="*/ 306 w 665"/>
                <a:gd name="T25" fmla="*/ 123 h 266"/>
                <a:gd name="T26" fmla="*/ 308 w 665"/>
                <a:gd name="T27" fmla="*/ 118 h 266"/>
                <a:gd name="T28" fmla="*/ 297 w 665"/>
                <a:gd name="T29" fmla="*/ 101 h 266"/>
                <a:gd name="T30" fmla="*/ 286 w 665"/>
                <a:gd name="T31" fmla="*/ 106 h 266"/>
                <a:gd name="T32" fmla="*/ 288 w 665"/>
                <a:gd name="T33" fmla="*/ 114 h 266"/>
                <a:gd name="T34" fmla="*/ 133 w 665"/>
                <a:gd name="T35" fmla="*/ 187 h 266"/>
                <a:gd name="T36" fmla="*/ 127 w 665"/>
                <a:gd name="T37" fmla="*/ 181 h 266"/>
                <a:gd name="T38" fmla="*/ 121 w 665"/>
                <a:gd name="T39" fmla="*/ 180 h 266"/>
                <a:gd name="T40" fmla="*/ 20 w 665"/>
                <a:gd name="T41" fmla="*/ 25 h 266"/>
                <a:gd name="T42" fmla="*/ 22 w 665"/>
                <a:gd name="T43" fmla="*/ 20 h 266"/>
                <a:gd name="T44" fmla="*/ 11 w 665"/>
                <a:gd name="T45" fmla="*/ 4 h 266"/>
                <a:gd name="T46" fmla="*/ 0 w 665"/>
                <a:gd name="T47" fmla="*/ 9 h 266"/>
                <a:gd name="T48" fmla="*/ 11 w 665"/>
                <a:gd name="T49" fmla="*/ 25 h 266"/>
                <a:gd name="T50" fmla="*/ 16 w 665"/>
                <a:gd name="T51" fmla="*/ 27 h 266"/>
                <a:gd name="T52" fmla="*/ 117 w 665"/>
                <a:gd name="T53" fmla="*/ 182 h 266"/>
                <a:gd name="T54" fmla="*/ 116 w 665"/>
                <a:gd name="T55" fmla="*/ 186 h 266"/>
                <a:gd name="T56" fmla="*/ 127 w 665"/>
                <a:gd name="T57" fmla="*/ 203 h 266"/>
                <a:gd name="T58" fmla="*/ 138 w 665"/>
                <a:gd name="T59" fmla="*/ 198 h 266"/>
                <a:gd name="T60" fmla="*/ 135 w 665"/>
                <a:gd name="T61" fmla="*/ 190 h 266"/>
                <a:gd name="T62" fmla="*/ 291 w 665"/>
                <a:gd name="T63" fmla="*/ 118 h 266"/>
                <a:gd name="T64" fmla="*/ 297 w 665"/>
                <a:gd name="T65" fmla="*/ 123 h 266"/>
                <a:gd name="T66" fmla="*/ 302 w 665"/>
                <a:gd name="T67" fmla="*/ 124 h 266"/>
                <a:gd name="T68" fmla="*/ 352 w 665"/>
                <a:gd name="T69" fmla="*/ 200 h 266"/>
                <a:gd name="T70" fmla="*/ 350 w 665"/>
                <a:gd name="T71" fmla="*/ 205 h 266"/>
                <a:gd name="T72" fmla="*/ 361 w 665"/>
                <a:gd name="T73" fmla="*/ 222 h 266"/>
                <a:gd name="T74" fmla="*/ 372 w 665"/>
                <a:gd name="T75" fmla="*/ 217 h 266"/>
                <a:gd name="T76" fmla="*/ 370 w 665"/>
                <a:gd name="T77" fmla="*/ 209 h 266"/>
                <a:gd name="T78" fmla="*/ 490 w 665"/>
                <a:gd name="T79" fmla="*/ 153 h 266"/>
                <a:gd name="T80" fmla="*/ 497 w 665"/>
                <a:gd name="T81" fmla="*/ 160 h 266"/>
                <a:gd name="T82" fmla="*/ 502 w 665"/>
                <a:gd name="T83" fmla="*/ 161 h 266"/>
                <a:gd name="T84" fmla="*/ 570 w 665"/>
                <a:gd name="T85" fmla="*/ 266 h 266"/>
                <a:gd name="T86" fmla="*/ 647 w 665"/>
                <a:gd name="T87" fmla="*/ 230 h 266"/>
                <a:gd name="T88" fmla="*/ 654 w 665"/>
                <a:gd name="T89" fmla="*/ 236 h 266"/>
                <a:gd name="T90" fmla="*/ 665 w 665"/>
                <a:gd name="T91" fmla="*/ 231 h 266"/>
                <a:gd name="T92" fmla="*/ 654 w 665"/>
                <a:gd name="T93" fmla="*/ 2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5" h="266">
                  <a:moveTo>
                    <a:pt x="654" y="214"/>
                  </a:moveTo>
                  <a:cubicBezTo>
                    <a:pt x="648" y="211"/>
                    <a:pt x="643" y="213"/>
                    <a:pt x="643" y="219"/>
                  </a:cubicBezTo>
                  <a:cubicBezTo>
                    <a:pt x="643" y="222"/>
                    <a:pt x="644" y="224"/>
                    <a:pt x="645" y="227"/>
                  </a:cubicBezTo>
                  <a:cubicBezTo>
                    <a:pt x="572" y="261"/>
                    <a:pt x="572" y="261"/>
                    <a:pt x="572" y="261"/>
                  </a:cubicBezTo>
                  <a:cubicBezTo>
                    <a:pt x="506" y="160"/>
                    <a:pt x="506" y="160"/>
                    <a:pt x="506" y="160"/>
                  </a:cubicBezTo>
                  <a:cubicBezTo>
                    <a:pt x="507" y="158"/>
                    <a:pt x="507" y="157"/>
                    <a:pt x="507" y="155"/>
                  </a:cubicBezTo>
                  <a:cubicBezTo>
                    <a:pt x="507" y="149"/>
                    <a:pt x="503" y="141"/>
                    <a:pt x="497" y="138"/>
                  </a:cubicBezTo>
                  <a:cubicBezTo>
                    <a:pt x="491" y="135"/>
                    <a:pt x="486" y="137"/>
                    <a:pt x="486" y="143"/>
                  </a:cubicBezTo>
                  <a:cubicBezTo>
                    <a:pt x="486" y="145"/>
                    <a:pt x="486" y="148"/>
                    <a:pt x="487" y="150"/>
                  </a:cubicBezTo>
                  <a:cubicBezTo>
                    <a:pt x="368" y="206"/>
                    <a:pt x="368" y="206"/>
                    <a:pt x="368" y="206"/>
                  </a:cubicBezTo>
                  <a:cubicBezTo>
                    <a:pt x="366" y="204"/>
                    <a:pt x="364" y="201"/>
                    <a:pt x="361" y="200"/>
                  </a:cubicBezTo>
                  <a:cubicBezTo>
                    <a:pt x="359" y="199"/>
                    <a:pt x="357" y="199"/>
                    <a:pt x="356" y="199"/>
                  </a:cubicBezTo>
                  <a:cubicBezTo>
                    <a:pt x="306" y="123"/>
                    <a:pt x="306" y="123"/>
                    <a:pt x="306" y="123"/>
                  </a:cubicBezTo>
                  <a:cubicBezTo>
                    <a:pt x="307" y="122"/>
                    <a:pt x="308" y="120"/>
                    <a:pt x="308" y="118"/>
                  </a:cubicBezTo>
                  <a:cubicBezTo>
                    <a:pt x="308" y="112"/>
                    <a:pt x="303" y="105"/>
                    <a:pt x="297" y="101"/>
                  </a:cubicBezTo>
                  <a:cubicBezTo>
                    <a:pt x="291" y="98"/>
                    <a:pt x="286" y="100"/>
                    <a:pt x="286" y="106"/>
                  </a:cubicBezTo>
                  <a:cubicBezTo>
                    <a:pt x="286" y="109"/>
                    <a:pt x="287" y="112"/>
                    <a:pt x="288" y="114"/>
                  </a:cubicBezTo>
                  <a:cubicBezTo>
                    <a:pt x="133" y="187"/>
                    <a:pt x="133" y="187"/>
                    <a:pt x="133" y="187"/>
                  </a:cubicBezTo>
                  <a:cubicBezTo>
                    <a:pt x="131" y="184"/>
                    <a:pt x="129" y="183"/>
                    <a:pt x="127" y="181"/>
                  </a:cubicBezTo>
                  <a:cubicBezTo>
                    <a:pt x="125" y="180"/>
                    <a:pt x="123" y="180"/>
                    <a:pt x="121" y="18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2" y="22"/>
                    <a:pt x="22" y="20"/>
                  </a:cubicBezTo>
                  <a:cubicBezTo>
                    <a:pt x="22" y="14"/>
                    <a:pt x="17" y="7"/>
                    <a:pt x="11" y="4"/>
                  </a:cubicBezTo>
                  <a:cubicBezTo>
                    <a:pt x="5" y="0"/>
                    <a:pt x="0" y="3"/>
                    <a:pt x="0" y="9"/>
                  </a:cubicBezTo>
                  <a:cubicBezTo>
                    <a:pt x="0" y="15"/>
                    <a:pt x="5" y="22"/>
                    <a:pt x="11" y="25"/>
                  </a:cubicBezTo>
                  <a:cubicBezTo>
                    <a:pt x="13" y="26"/>
                    <a:pt x="15" y="27"/>
                    <a:pt x="16" y="27"/>
                  </a:cubicBezTo>
                  <a:cubicBezTo>
                    <a:pt x="117" y="182"/>
                    <a:pt x="117" y="182"/>
                    <a:pt x="117" y="182"/>
                  </a:cubicBezTo>
                  <a:cubicBezTo>
                    <a:pt x="117" y="183"/>
                    <a:pt x="116" y="184"/>
                    <a:pt x="116" y="186"/>
                  </a:cubicBezTo>
                  <a:cubicBezTo>
                    <a:pt x="116" y="192"/>
                    <a:pt x="121" y="200"/>
                    <a:pt x="127" y="203"/>
                  </a:cubicBezTo>
                  <a:cubicBezTo>
                    <a:pt x="133" y="206"/>
                    <a:pt x="138" y="204"/>
                    <a:pt x="138" y="198"/>
                  </a:cubicBezTo>
                  <a:cubicBezTo>
                    <a:pt x="138" y="195"/>
                    <a:pt x="137" y="193"/>
                    <a:pt x="135" y="190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2" y="120"/>
                    <a:pt x="294" y="122"/>
                    <a:pt x="297" y="123"/>
                  </a:cubicBezTo>
                  <a:cubicBezTo>
                    <a:pt x="299" y="124"/>
                    <a:pt x="301" y="125"/>
                    <a:pt x="302" y="124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51" y="202"/>
                    <a:pt x="350" y="203"/>
                    <a:pt x="350" y="205"/>
                  </a:cubicBezTo>
                  <a:cubicBezTo>
                    <a:pt x="350" y="211"/>
                    <a:pt x="355" y="219"/>
                    <a:pt x="361" y="222"/>
                  </a:cubicBezTo>
                  <a:cubicBezTo>
                    <a:pt x="367" y="225"/>
                    <a:pt x="372" y="223"/>
                    <a:pt x="372" y="217"/>
                  </a:cubicBezTo>
                  <a:cubicBezTo>
                    <a:pt x="372" y="214"/>
                    <a:pt x="371" y="212"/>
                    <a:pt x="370" y="209"/>
                  </a:cubicBezTo>
                  <a:cubicBezTo>
                    <a:pt x="490" y="153"/>
                    <a:pt x="490" y="153"/>
                    <a:pt x="490" y="153"/>
                  </a:cubicBezTo>
                  <a:cubicBezTo>
                    <a:pt x="492" y="156"/>
                    <a:pt x="494" y="158"/>
                    <a:pt x="497" y="160"/>
                  </a:cubicBezTo>
                  <a:cubicBezTo>
                    <a:pt x="498" y="161"/>
                    <a:pt x="500" y="161"/>
                    <a:pt x="502" y="161"/>
                  </a:cubicBezTo>
                  <a:cubicBezTo>
                    <a:pt x="570" y="266"/>
                    <a:pt x="570" y="266"/>
                    <a:pt x="570" y="266"/>
                  </a:cubicBezTo>
                  <a:cubicBezTo>
                    <a:pt x="647" y="230"/>
                    <a:pt x="647" y="230"/>
                    <a:pt x="647" y="230"/>
                  </a:cubicBezTo>
                  <a:cubicBezTo>
                    <a:pt x="649" y="233"/>
                    <a:pt x="651" y="235"/>
                    <a:pt x="654" y="236"/>
                  </a:cubicBezTo>
                  <a:cubicBezTo>
                    <a:pt x="660" y="239"/>
                    <a:pt x="665" y="237"/>
                    <a:pt x="665" y="231"/>
                  </a:cubicBezTo>
                  <a:cubicBezTo>
                    <a:pt x="665" y="225"/>
                    <a:pt x="660" y="218"/>
                    <a:pt x="654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$ḷiďe"/>
            <p:cNvSpPr/>
            <p:nvPr/>
          </p:nvSpPr>
          <p:spPr bwMode="auto">
            <a:xfrm>
              <a:off x="7202488" y="1428751"/>
              <a:ext cx="471487" cy="279400"/>
            </a:xfrm>
            <a:custGeom>
              <a:avLst/>
              <a:gdLst>
                <a:gd name="T0" fmla="*/ 132 w 150"/>
                <a:gd name="T1" fmla="*/ 16 h 89"/>
                <a:gd name="T2" fmla="*/ 148 w 150"/>
                <a:gd name="T3" fmla="*/ 8 h 89"/>
                <a:gd name="T4" fmla="*/ 149 w 150"/>
                <a:gd name="T5" fmla="*/ 3 h 89"/>
                <a:gd name="T6" fmla="*/ 144 w 150"/>
                <a:gd name="T7" fmla="*/ 1 h 89"/>
                <a:gd name="T8" fmla="*/ 128 w 150"/>
                <a:gd name="T9" fmla="*/ 10 h 89"/>
                <a:gd name="T10" fmla="*/ 127 w 150"/>
                <a:gd name="T11" fmla="*/ 15 h 89"/>
                <a:gd name="T12" fmla="*/ 132 w 150"/>
                <a:gd name="T13" fmla="*/ 16 h 89"/>
                <a:gd name="T14" fmla="*/ 100 w 150"/>
                <a:gd name="T15" fmla="*/ 34 h 89"/>
                <a:gd name="T16" fmla="*/ 116 w 150"/>
                <a:gd name="T17" fmla="*/ 25 h 89"/>
                <a:gd name="T18" fmla="*/ 117 w 150"/>
                <a:gd name="T19" fmla="*/ 20 h 89"/>
                <a:gd name="T20" fmla="*/ 113 w 150"/>
                <a:gd name="T21" fmla="*/ 19 h 89"/>
                <a:gd name="T22" fmla="*/ 97 w 150"/>
                <a:gd name="T23" fmla="*/ 28 h 89"/>
                <a:gd name="T24" fmla="*/ 95 w 150"/>
                <a:gd name="T25" fmla="*/ 33 h 89"/>
                <a:gd name="T26" fmla="*/ 100 w 150"/>
                <a:gd name="T27" fmla="*/ 34 h 89"/>
                <a:gd name="T28" fmla="*/ 69 w 150"/>
                <a:gd name="T29" fmla="*/ 52 h 89"/>
                <a:gd name="T30" fmla="*/ 85 w 150"/>
                <a:gd name="T31" fmla="*/ 43 h 89"/>
                <a:gd name="T32" fmla="*/ 86 w 150"/>
                <a:gd name="T33" fmla="*/ 38 h 89"/>
                <a:gd name="T34" fmla="*/ 81 w 150"/>
                <a:gd name="T35" fmla="*/ 37 h 89"/>
                <a:gd name="T36" fmla="*/ 65 w 150"/>
                <a:gd name="T37" fmla="*/ 46 h 89"/>
                <a:gd name="T38" fmla="*/ 64 w 150"/>
                <a:gd name="T39" fmla="*/ 51 h 89"/>
                <a:gd name="T40" fmla="*/ 69 w 150"/>
                <a:gd name="T41" fmla="*/ 52 h 89"/>
                <a:gd name="T42" fmla="*/ 37 w 150"/>
                <a:gd name="T43" fmla="*/ 70 h 89"/>
                <a:gd name="T44" fmla="*/ 53 w 150"/>
                <a:gd name="T45" fmla="*/ 61 h 89"/>
                <a:gd name="T46" fmla="*/ 54 w 150"/>
                <a:gd name="T47" fmla="*/ 56 h 89"/>
                <a:gd name="T48" fmla="*/ 49 w 150"/>
                <a:gd name="T49" fmla="*/ 55 h 89"/>
                <a:gd name="T50" fmla="*/ 34 w 150"/>
                <a:gd name="T51" fmla="*/ 64 h 89"/>
                <a:gd name="T52" fmla="*/ 32 w 150"/>
                <a:gd name="T53" fmla="*/ 69 h 89"/>
                <a:gd name="T54" fmla="*/ 37 w 150"/>
                <a:gd name="T55" fmla="*/ 70 h 89"/>
                <a:gd name="T56" fmla="*/ 6 w 150"/>
                <a:gd name="T57" fmla="*/ 88 h 89"/>
                <a:gd name="T58" fmla="*/ 21 w 150"/>
                <a:gd name="T59" fmla="*/ 79 h 89"/>
                <a:gd name="T60" fmla="*/ 23 w 150"/>
                <a:gd name="T61" fmla="*/ 74 h 89"/>
                <a:gd name="T62" fmla="*/ 18 w 150"/>
                <a:gd name="T63" fmla="*/ 73 h 89"/>
                <a:gd name="T64" fmla="*/ 2 w 150"/>
                <a:gd name="T65" fmla="*/ 81 h 89"/>
                <a:gd name="T66" fmla="*/ 1 w 150"/>
                <a:gd name="T67" fmla="*/ 86 h 89"/>
                <a:gd name="T68" fmla="*/ 6 w 150"/>
                <a:gd name="T6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89">
                  <a:moveTo>
                    <a:pt x="132" y="16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9" y="7"/>
                    <a:pt x="150" y="4"/>
                    <a:pt x="149" y="3"/>
                  </a:cubicBezTo>
                  <a:cubicBezTo>
                    <a:pt x="148" y="1"/>
                    <a:pt x="146" y="0"/>
                    <a:pt x="144" y="1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7" y="11"/>
                    <a:pt x="126" y="13"/>
                    <a:pt x="127" y="15"/>
                  </a:cubicBezTo>
                  <a:cubicBezTo>
                    <a:pt x="128" y="17"/>
                    <a:pt x="130" y="17"/>
                    <a:pt x="132" y="16"/>
                  </a:cubicBezTo>
                  <a:close/>
                  <a:moveTo>
                    <a:pt x="100" y="34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8" y="24"/>
                    <a:pt x="118" y="22"/>
                    <a:pt x="117" y="20"/>
                  </a:cubicBezTo>
                  <a:cubicBezTo>
                    <a:pt x="116" y="19"/>
                    <a:pt x="114" y="18"/>
                    <a:pt x="113" y="19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5" y="29"/>
                    <a:pt x="94" y="31"/>
                    <a:pt x="95" y="33"/>
                  </a:cubicBezTo>
                  <a:cubicBezTo>
                    <a:pt x="96" y="35"/>
                    <a:pt x="99" y="35"/>
                    <a:pt x="100" y="34"/>
                  </a:cubicBezTo>
                  <a:close/>
                  <a:moveTo>
                    <a:pt x="69" y="52"/>
                  </a:moveTo>
                  <a:cubicBezTo>
                    <a:pt x="85" y="43"/>
                    <a:pt x="85" y="43"/>
                    <a:pt x="85" y="43"/>
                  </a:cubicBezTo>
                  <a:cubicBezTo>
                    <a:pt x="86" y="42"/>
                    <a:pt x="87" y="40"/>
                    <a:pt x="86" y="38"/>
                  </a:cubicBezTo>
                  <a:cubicBezTo>
                    <a:pt x="85" y="36"/>
                    <a:pt x="83" y="36"/>
                    <a:pt x="81" y="3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3" y="47"/>
                    <a:pt x="63" y="49"/>
                    <a:pt x="64" y="51"/>
                  </a:cubicBezTo>
                  <a:cubicBezTo>
                    <a:pt x="65" y="52"/>
                    <a:pt x="67" y="53"/>
                    <a:pt x="69" y="52"/>
                  </a:cubicBezTo>
                  <a:close/>
                  <a:moveTo>
                    <a:pt x="37" y="70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5" y="60"/>
                    <a:pt x="55" y="58"/>
                    <a:pt x="54" y="56"/>
                  </a:cubicBezTo>
                  <a:cubicBezTo>
                    <a:pt x="53" y="54"/>
                    <a:pt x="51" y="54"/>
                    <a:pt x="49" y="55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5"/>
                    <a:pt x="31" y="67"/>
                    <a:pt x="32" y="69"/>
                  </a:cubicBezTo>
                  <a:cubicBezTo>
                    <a:pt x="33" y="70"/>
                    <a:pt x="35" y="71"/>
                    <a:pt x="37" y="70"/>
                  </a:cubicBezTo>
                  <a:close/>
                  <a:moveTo>
                    <a:pt x="6" y="88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3" y="78"/>
                    <a:pt x="24" y="76"/>
                    <a:pt x="23" y="74"/>
                  </a:cubicBezTo>
                  <a:cubicBezTo>
                    <a:pt x="22" y="72"/>
                    <a:pt x="20" y="72"/>
                    <a:pt x="18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2"/>
                    <a:pt x="0" y="85"/>
                    <a:pt x="1" y="86"/>
                  </a:cubicBezTo>
                  <a:cubicBezTo>
                    <a:pt x="2" y="88"/>
                    <a:pt x="4" y="89"/>
                    <a:pt x="6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ṡļíďè"/>
            <p:cNvSpPr/>
            <p:nvPr/>
          </p:nvSpPr>
          <p:spPr bwMode="auto">
            <a:xfrm>
              <a:off x="4816475" y="2667001"/>
              <a:ext cx="919162" cy="330200"/>
            </a:xfrm>
            <a:custGeom>
              <a:avLst/>
              <a:gdLst>
                <a:gd name="T0" fmla="*/ 153 w 292"/>
                <a:gd name="T1" fmla="*/ 105 h 105"/>
                <a:gd name="T2" fmla="*/ 140 w 292"/>
                <a:gd name="T3" fmla="*/ 103 h 105"/>
                <a:gd name="T4" fmla="*/ 14 w 292"/>
                <a:gd name="T5" fmla="*/ 44 h 105"/>
                <a:gd name="T6" fmla="*/ 6 w 292"/>
                <a:gd name="T7" fmla="*/ 14 h 105"/>
                <a:gd name="T8" fmla="*/ 35 w 292"/>
                <a:gd name="T9" fmla="*/ 6 h 105"/>
                <a:gd name="T10" fmla="*/ 153 w 292"/>
                <a:gd name="T11" fmla="*/ 62 h 105"/>
                <a:gd name="T12" fmla="*/ 256 w 292"/>
                <a:gd name="T13" fmla="*/ 13 h 105"/>
                <a:gd name="T14" fmla="*/ 285 w 292"/>
                <a:gd name="T15" fmla="*/ 20 h 105"/>
                <a:gd name="T16" fmla="*/ 278 w 292"/>
                <a:gd name="T17" fmla="*/ 50 h 105"/>
                <a:gd name="T18" fmla="*/ 226 w 292"/>
                <a:gd name="T19" fmla="*/ 79 h 105"/>
                <a:gd name="T20" fmla="*/ 153 w 292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105">
                  <a:moveTo>
                    <a:pt x="153" y="105"/>
                  </a:moveTo>
                  <a:cubicBezTo>
                    <a:pt x="148" y="105"/>
                    <a:pt x="144" y="104"/>
                    <a:pt x="140" y="103"/>
                  </a:cubicBezTo>
                  <a:cubicBezTo>
                    <a:pt x="83" y="83"/>
                    <a:pt x="17" y="45"/>
                    <a:pt x="14" y="44"/>
                  </a:cubicBezTo>
                  <a:cubicBezTo>
                    <a:pt x="3" y="38"/>
                    <a:pt x="0" y="25"/>
                    <a:pt x="6" y="14"/>
                  </a:cubicBezTo>
                  <a:cubicBezTo>
                    <a:pt x="12" y="4"/>
                    <a:pt x="25" y="0"/>
                    <a:pt x="35" y="6"/>
                  </a:cubicBezTo>
                  <a:cubicBezTo>
                    <a:pt x="36" y="6"/>
                    <a:pt x="100" y="42"/>
                    <a:pt x="153" y="62"/>
                  </a:cubicBezTo>
                  <a:cubicBezTo>
                    <a:pt x="166" y="61"/>
                    <a:pt x="213" y="39"/>
                    <a:pt x="256" y="13"/>
                  </a:cubicBezTo>
                  <a:cubicBezTo>
                    <a:pt x="266" y="7"/>
                    <a:pt x="279" y="10"/>
                    <a:pt x="285" y="20"/>
                  </a:cubicBezTo>
                  <a:cubicBezTo>
                    <a:pt x="292" y="30"/>
                    <a:pt x="288" y="44"/>
                    <a:pt x="278" y="50"/>
                  </a:cubicBezTo>
                  <a:cubicBezTo>
                    <a:pt x="277" y="51"/>
                    <a:pt x="253" y="65"/>
                    <a:pt x="226" y="79"/>
                  </a:cubicBezTo>
                  <a:cubicBezTo>
                    <a:pt x="186" y="99"/>
                    <a:pt x="166" y="105"/>
                    <a:pt x="153" y="105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ŝļiďê"/>
            <p:cNvSpPr/>
            <p:nvPr/>
          </p:nvSpPr>
          <p:spPr bwMode="auto">
            <a:xfrm>
              <a:off x="5549900" y="2554288"/>
              <a:ext cx="361950" cy="314325"/>
            </a:xfrm>
            <a:custGeom>
              <a:avLst/>
              <a:gdLst>
                <a:gd name="T0" fmla="*/ 9 w 115"/>
                <a:gd name="T1" fmla="*/ 84 h 100"/>
                <a:gd name="T2" fmla="*/ 9 w 115"/>
                <a:gd name="T3" fmla="*/ 84 h 100"/>
                <a:gd name="T4" fmla="*/ 16 w 115"/>
                <a:gd name="T5" fmla="*/ 44 h 100"/>
                <a:gd name="T6" fmla="*/ 66 w 115"/>
                <a:gd name="T7" fmla="*/ 9 h 100"/>
                <a:gd name="T8" fmla="*/ 106 w 115"/>
                <a:gd name="T9" fmla="*/ 16 h 100"/>
                <a:gd name="T10" fmla="*/ 99 w 115"/>
                <a:gd name="T11" fmla="*/ 56 h 100"/>
                <a:gd name="T12" fmla="*/ 49 w 115"/>
                <a:gd name="T13" fmla="*/ 91 h 100"/>
                <a:gd name="T14" fmla="*/ 9 w 115"/>
                <a:gd name="T1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00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0" y="71"/>
                    <a:pt x="3" y="53"/>
                    <a:pt x="16" y="44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0"/>
                    <a:pt x="97" y="3"/>
                    <a:pt x="106" y="16"/>
                  </a:cubicBezTo>
                  <a:cubicBezTo>
                    <a:pt x="115" y="29"/>
                    <a:pt x="112" y="47"/>
                    <a:pt x="99" y="56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36" y="100"/>
                    <a:pt x="18" y="97"/>
                    <a:pt x="9" y="84"/>
                  </a:cubicBezTo>
                  <a:close/>
                </a:path>
              </a:pathLst>
            </a:custGeom>
            <a:solidFill>
              <a:srgbClr val="B32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šlíḋê"/>
            <p:cNvSpPr/>
            <p:nvPr/>
          </p:nvSpPr>
          <p:spPr bwMode="auto">
            <a:xfrm>
              <a:off x="4762500" y="2603501"/>
              <a:ext cx="192087" cy="192088"/>
            </a:xfrm>
            <a:custGeom>
              <a:avLst/>
              <a:gdLst>
                <a:gd name="T0" fmla="*/ 31 w 61"/>
                <a:gd name="T1" fmla="*/ 61 h 61"/>
                <a:gd name="T2" fmla="*/ 31 w 61"/>
                <a:gd name="T3" fmla="*/ 61 h 61"/>
                <a:gd name="T4" fmla="*/ 0 w 61"/>
                <a:gd name="T5" fmla="*/ 30 h 61"/>
                <a:gd name="T6" fmla="*/ 31 w 61"/>
                <a:gd name="T7" fmla="*/ 0 h 61"/>
                <a:gd name="T8" fmla="*/ 61 w 61"/>
                <a:gd name="T9" fmla="*/ 30 h 61"/>
                <a:gd name="T10" fmla="*/ 31 w 61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47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48" y="0"/>
                    <a:pt x="61" y="13"/>
                    <a:pt x="61" y="30"/>
                  </a:cubicBezTo>
                  <a:cubicBezTo>
                    <a:pt x="61" y="47"/>
                    <a:pt x="48" y="61"/>
                    <a:pt x="31" y="61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ṧḻîde"/>
            <p:cNvSpPr/>
            <p:nvPr/>
          </p:nvSpPr>
          <p:spPr bwMode="auto">
            <a:xfrm>
              <a:off x="4703763" y="2590801"/>
              <a:ext cx="150812" cy="138113"/>
            </a:xfrm>
            <a:custGeom>
              <a:avLst/>
              <a:gdLst>
                <a:gd name="T0" fmla="*/ 39 w 48"/>
                <a:gd name="T1" fmla="*/ 32 h 44"/>
                <a:gd name="T2" fmla="*/ 25 w 48"/>
                <a:gd name="T3" fmla="*/ 40 h 44"/>
                <a:gd name="T4" fmla="*/ 7 w 48"/>
                <a:gd name="T5" fmla="*/ 36 h 44"/>
                <a:gd name="T6" fmla="*/ 4 w 48"/>
                <a:gd name="T7" fmla="*/ 30 h 44"/>
                <a:gd name="T8" fmla="*/ 9 w 48"/>
                <a:gd name="T9" fmla="*/ 12 h 44"/>
                <a:gd name="T10" fmla="*/ 23 w 48"/>
                <a:gd name="T11" fmla="*/ 4 h 44"/>
                <a:gd name="T12" fmla="*/ 41 w 48"/>
                <a:gd name="T13" fmla="*/ 9 h 44"/>
                <a:gd name="T14" fmla="*/ 44 w 48"/>
                <a:gd name="T15" fmla="*/ 14 h 44"/>
                <a:gd name="T16" fmla="*/ 39 w 48"/>
                <a:gd name="T1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39" y="32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19" y="44"/>
                    <a:pt x="11" y="42"/>
                    <a:pt x="7" y="36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24"/>
                    <a:pt x="2" y="16"/>
                    <a:pt x="9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9" y="0"/>
                    <a:pt x="37" y="2"/>
                    <a:pt x="41" y="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8" y="21"/>
                    <a:pt x="45" y="29"/>
                    <a:pt x="39" y="3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ṣļidè"/>
            <p:cNvSpPr/>
            <p:nvPr/>
          </p:nvSpPr>
          <p:spPr bwMode="auto">
            <a:xfrm>
              <a:off x="4722813" y="2487613"/>
              <a:ext cx="182562" cy="182563"/>
            </a:xfrm>
            <a:custGeom>
              <a:avLst/>
              <a:gdLst>
                <a:gd name="T0" fmla="*/ 55 w 58"/>
                <a:gd name="T1" fmla="*/ 54 h 58"/>
                <a:gd name="T2" fmla="*/ 55 w 58"/>
                <a:gd name="T3" fmla="*/ 54 h 58"/>
                <a:gd name="T4" fmla="*/ 41 w 58"/>
                <a:gd name="T5" fmla="*/ 54 h 58"/>
                <a:gd name="T6" fmla="*/ 4 w 58"/>
                <a:gd name="T7" fmla="*/ 17 h 58"/>
                <a:gd name="T8" fmla="*/ 4 w 58"/>
                <a:gd name="T9" fmla="*/ 3 h 58"/>
                <a:gd name="T10" fmla="*/ 18 w 58"/>
                <a:gd name="T11" fmla="*/ 3 h 58"/>
                <a:gd name="T12" fmla="*/ 55 w 58"/>
                <a:gd name="T13" fmla="*/ 40 h 58"/>
                <a:gd name="T14" fmla="*/ 55 w 58"/>
                <a:gd name="T15" fmla="*/ 5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5" y="54"/>
                  </a:moveTo>
                  <a:cubicBezTo>
                    <a:pt x="55" y="54"/>
                    <a:pt x="55" y="54"/>
                    <a:pt x="55" y="54"/>
                  </a:cubicBezTo>
                  <a:cubicBezTo>
                    <a:pt x="51" y="58"/>
                    <a:pt x="45" y="58"/>
                    <a:pt x="41" y="5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3"/>
                    <a:pt x="0" y="7"/>
                    <a:pt x="4" y="3"/>
                  </a:cubicBezTo>
                  <a:cubicBezTo>
                    <a:pt x="8" y="0"/>
                    <a:pt x="14" y="0"/>
                    <a:pt x="18" y="3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8" y="44"/>
                    <a:pt x="58" y="50"/>
                    <a:pt x="55" y="54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S1ïḑê"/>
            <p:cNvSpPr/>
            <p:nvPr/>
          </p:nvSpPr>
          <p:spPr bwMode="auto">
            <a:xfrm>
              <a:off x="4854575" y="2625726"/>
              <a:ext cx="115887" cy="100013"/>
            </a:xfrm>
            <a:custGeom>
              <a:avLst/>
              <a:gdLst>
                <a:gd name="T0" fmla="*/ 30 w 37"/>
                <a:gd name="T1" fmla="*/ 22 h 32"/>
                <a:gd name="T2" fmla="*/ 18 w 37"/>
                <a:gd name="T3" fmla="*/ 29 h 32"/>
                <a:gd name="T4" fmla="*/ 3 w 37"/>
                <a:gd name="T5" fmla="*/ 25 h 32"/>
                <a:gd name="T6" fmla="*/ 7 w 37"/>
                <a:gd name="T7" fmla="*/ 10 h 32"/>
                <a:gd name="T8" fmla="*/ 19 w 37"/>
                <a:gd name="T9" fmla="*/ 3 h 32"/>
                <a:gd name="T10" fmla="*/ 34 w 37"/>
                <a:gd name="T11" fmla="*/ 7 h 32"/>
                <a:gd name="T12" fmla="*/ 30 w 37"/>
                <a:gd name="T1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2">
                  <a:moveTo>
                    <a:pt x="30" y="22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3" y="32"/>
                    <a:pt x="6" y="30"/>
                    <a:pt x="3" y="25"/>
                  </a:cubicBezTo>
                  <a:cubicBezTo>
                    <a:pt x="0" y="20"/>
                    <a:pt x="2" y="13"/>
                    <a:pt x="7" y="1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4" y="0"/>
                    <a:pt x="31" y="2"/>
                    <a:pt x="34" y="7"/>
                  </a:cubicBezTo>
                  <a:cubicBezTo>
                    <a:pt x="37" y="13"/>
                    <a:pt x="35" y="19"/>
                    <a:pt x="30" y="22"/>
                  </a:cubicBezTo>
                  <a:close/>
                </a:path>
              </a:pathLst>
            </a:custGeom>
            <a:solidFill>
              <a:srgbClr val="F2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šḷídè"/>
            <p:cNvSpPr/>
            <p:nvPr/>
          </p:nvSpPr>
          <p:spPr bwMode="auto">
            <a:xfrm>
              <a:off x="5649913" y="4564063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1 w 125"/>
                <a:gd name="T3" fmla="*/ 72 h 105"/>
                <a:gd name="T4" fmla="*/ 1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8 h 105"/>
                <a:gd name="T22" fmla="*/ 21 w 125"/>
                <a:gd name="T23" fmla="*/ 99 h 105"/>
                <a:gd name="T24" fmla="*/ 26 w 125"/>
                <a:gd name="T25" fmla="*/ 102 h 105"/>
                <a:gd name="T26" fmla="*/ 29 w 125"/>
                <a:gd name="T27" fmla="*/ 103 h 105"/>
                <a:gd name="T28" fmla="*/ 37 w 125"/>
                <a:gd name="T29" fmla="*/ 105 h 105"/>
                <a:gd name="T30" fmla="*/ 40 w 125"/>
                <a:gd name="T31" fmla="*/ 105 h 105"/>
                <a:gd name="T32" fmla="*/ 43 w 125"/>
                <a:gd name="T33" fmla="*/ 105 h 105"/>
                <a:gd name="T34" fmla="*/ 49 w 125"/>
                <a:gd name="T35" fmla="*/ 105 h 105"/>
                <a:gd name="T36" fmla="*/ 53 w 125"/>
                <a:gd name="T37" fmla="*/ 104 h 105"/>
                <a:gd name="T38" fmla="*/ 58 w 125"/>
                <a:gd name="T39" fmla="*/ 103 h 105"/>
                <a:gd name="T40" fmla="*/ 62 w 125"/>
                <a:gd name="T41" fmla="*/ 102 h 105"/>
                <a:gd name="T42" fmla="*/ 66 w 125"/>
                <a:gd name="T43" fmla="*/ 100 h 105"/>
                <a:gd name="T44" fmla="*/ 79 w 125"/>
                <a:gd name="T45" fmla="*/ 92 h 105"/>
                <a:gd name="T46" fmla="*/ 101 w 125"/>
                <a:gd name="T47" fmla="*/ 80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5 w 125"/>
                <a:gd name="T57" fmla="*/ 31 h 105"/>
                <a:gd name="T58" fmla="*/ 123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6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7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2 w 125"/>
                <a:gd name="T79" fmla="*/ 0 h 105"/>
                <a:gd name="T80" fmla="*/ 77 w 125"/>
                <a:gd name="T81" fmla="*/ 1 h 105"/>
                <a:gd name="T82" fmla="*/ 74 w 125"/>
                <a:gd name="T83" fmla="*/ 1 h 105"/>
                <a:gd name="T84" fmla="*/ 71 w 125"/>
                <a:gd name="T85" fmla="*/ 2 h 105"/>
                <a:gd name="T86" fmla="*/ 67 w 125"/>
                <a:gd name="T87" fmla="*/ 3 h 105"/>
                <a:gd name="T88" fmla="*/ 65 w 125"/>
                <a:gd name="T89" fmla="*/ 3 h 105"/>
                <a:gd name="T90" fmla="*/ 61 w 125"/>
                <a:gd name="T91" fmla="*/ 5 h 105"/>
                <a:gd name="T92" fmla="*/ 59 w 125"/>
                <a:gd name="T93" fmla="*/ 6 h 105"/>
                <a:gd name="T94" fmla="*/ 38 w 125"/>
                <a:gd name="T95" fmla="*/ 18 h 105"/>
                <a:gd name="T96" fmla="*/ 16 w 125"/>
                <a:gd name="T97" fmla="*/ 31 h 105"/>
                <a:gd name="T98" fmla="*/ 16 w 125"/>
                <a:gd name="T99" fmla="*/ 31 h 105"/>
                <a:gd name="T100" fmla="*/ 14 w 125"/>
                <a:gd name="T101" fmla="*/ 32 h 105"/>
                <a:gd name="T102" fmla="*/ 10 w 125"/>
                <a:gd name="T103" fmla="*/ 36 h 105"/>
                <a:gd name="T104" fmla="*/ 7 w 125"/>
                <a:gd name="T105" fmla="*/ 39 h 105"/>
                <a:gd name="T106" fmla="*/ 5 w 125"/>
                <a:gd name="T107" fmla="*/ 42 h 105"/>
                <a:gd name="T108" fmla="*/ 4 w 125"/>
                <a:gd name="T109" fmla="*/ 44 h 105"/>
                <a:gd name="T110" fmla="*/ 1 w 125"/>
                <a:gd name="T111" fmla="*/ 54 h 105"/>
                <a:gd name="T112" fmla="*/ 1 w 125"/>
                <a:gd name="T113" fmla="*/ 55 h 105"/>
                <a:gd name="T114" fmla="*/ 0 w 125"/>
                <a:gd name="T115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4" y="82"/>
                    <a:pt x="4" y="83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" y="86"/>
                    <a:pt x="6" y="87"/>
                    <a:pt x="7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4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7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7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2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4" y="72"/>
                    <a:pt x="116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4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5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2" y="24"/>
                    <a:pt x="122" y="23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20"/>
                    <a:pt x="120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3" y="5"/>
                    <a:pt x="102" y="5"/>
                  </a:cubicBezTo>
                  <a:cubicBezTo>
                    <a:pt x="102" y="5"/>
                    <a:pt x="101" y="5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1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8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1"/>
                    <a:pt x="76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69" y="2"/>
                    <a:pt x="69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4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šļîḍê"/>
            <p:cNvSpPr/>
            <p:nvPr/>
          </p:nvSpPr>
          <p:spPr bwMode="auto">
            <a:xfrm>
              <a:off x="5902325" y="4675188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0 w 125"/>
                <a:gd name="T3" fmla="*/ 72 h 105"/>
                <a:gd name="T4" fmla="*/ 0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7 h 105"/>
                <a:gd name="T22" fmla="*/ 20 w 125"/>
                <a:gd name="T23" fmla="*/ 99 h 105"/>
                <a:gd name="T24" fmla="*/ 25 w 125"/>
                <a:gd name="T25" fmla="*/ 101 h 105"/>
                <a:gd name="T26" fmla="*/ 29 w 125"/>
                <a:gd name="T27" fmla="*/ 103 h 105"/>
                <a:gd name="T28" fmla="*/ 37 w 125"/>
                <a:gd name="T29" fmla="*/ 105 h 105"/>
                <a:gd name="T30" fmla="*/ 39 w 125"/>
                <a:gd name="T31" fmla="*/ 105 h 105"/>
                <a:gd name="T32" fmla="*/ 42 w 125"/>
                <a:gd name="T33" fmla="*/ 105 h 105"/>
                <a:gd name="T34" fmla="*/ 48 w 125"/>
                <a:gd name="T35" fmla="*/ 105 h 105"/>
                <a:gd name="T36" fmla="*/ 52 w 125"/>
                <a:gd name="T37" fmla="*/ 104 h 105"/>
                <a:gd name="T38" fmla="*/ 57 w 125"/>
                <a:gd name="T39" fmla="*/ 103 h 105"/>
                <a:gd name="T40" fmla="*/ 60 w 125"/>
                <a:gd name="T41" fmla="*/ 102 h 105"/>
                <a:gd name="T42" fmla="*/ 66 w 125"/>
                <a:gd name="T43" fmla="*/ 100 h 105"/>
                <a:gd name="T44" fmla="*/ 75 w 125"/>
                <a:gd name="T45" fmla="*/ 95 h 105"/>
                <a:gd name="T46" fmla="*/ 96 w 125"/>
                <a:gd name="T47" fmla="*/ 82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4 w 125"/>
                <a:gd name="T57" fmla="*/ 31 h 105"/>
                <a:gd name="T58" fmla="*/ 122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5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6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1 w 125"/>
                <a:gd name="T79" fmla="*/ 0 h 105"/>
                <a:gd name="T80" fmla="*/ 77 w 125"/>
                <a:gd name="T81" fmla="*/ 1 h 105"/>
                <a:gd name="T82" fmla="*/ 73 w 125"/>
                <a:gd name="T83" fmla="*/ 1 h 105"/>
                <a:gd name="T84" fmla="*/ 70 w 125"/>
                <a:gd name="T85" fmla="*/ 2 h 105"/>
                <a:gd name="T86" fmla="*/ 66 w 125"/>
                <a:gd name="T87" fmla="*/ 3 h 105"/>
                <a:gd name="T88" fmla="*/ 65 w 125"/>
                <a:gd name="T89" fmla="*/ 3 h 105"/>
                <a:gd name="T90" fmla="*/ 59 w 125"/>
                <a:gd name="T91" fmla="*/ 6 h 105"/>
                <a:gd name="T92" fmla="*/ 55 w 125"/>
                <a:gd name="T93" fmla="*/ 8 h 105"/>
                <a:gd name="T94" fmla="*/ 33 w 125"/>
                <a:gd name="T95" fmla="*/ 21 h 105"/>
                <a:gd name="T96" fmla="*/ 16 w 125"/>
                <a:gd name="T97" fmla="*/ 31 h 105"/>
                <a:gd name="T98" fmla="*/ 14 w 125"/>
                <a:gd name="T99" fmla="*/ 32 h 105"/>
                <a:gd name="T100" fmla="*/ 13 w 125"/>
                <a:gd name="T101" fmla="*/ 33 h 105"/>
                <a:gd name="T102" fmla="*/ 8 w 125"/>
                <a:gd name="T103" fmla="*/ 37 h 105"/>
                <a:gd name="T104" fmla="*/ 6 w 125"/>
                <a:gd name="T105" fmla="*/ 41 h 105"/>
                <a:gd name="T106" fmla="*/ 4 w 125"/>
                <a:gd name="T107" fmla="*/ 43 h 105"/>
                <a:gd name="T108" fmla="*/ 1 w 125"/>
                <a:gd name="T109" fmla="*/ 51 h 105"/>
                <a:gd name="T110" fmla="*/ 1 w 125"/>
                <a:gd name="T111" fmla="*/ 54 h 105"/>
                <a:gd name="T112" fmla="*/ 0 w 125"/>
                <a:gd name="T113" fmla="*/ 57 h 105"/>
                <a:gd name="T114" fmla="*/ 0 w 125"/>
                <a:gd name="T11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2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3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30" y="103"/>
                    <a:pt x="30" y="103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8" y="105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4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3" y="72"/>
                    <a:pt x="115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3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4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3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4"/>
                    <a:pt x="122" y="23"/>
                    <a:pt x="121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0"/>
                    <a:pt x="119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6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3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2" y="5"/>
                    <a:pt x="102" y="5"/>
                  </a:cubicBezTo>
                  <a:cubicBezTo>
                    <a:pt x="101" y="5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0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ṡ1ïde"/>
            <p:cNvSpPr/>
            <p:nvPr/>
          </p:nvSpPr>
          <p:spPr bwMode="auto">
            <a:xfrm>
              <a:off x="5668963" y="3276601"/>
              <a:ext cx="371475" cy="1454150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5 h 463"/>
                <a:gd name="T6" fmla="*/ 43 w 118"/>
                <a:gd name="T7" fmla="*/ 32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0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5"/>
                  </a:cubicBezTo>
                  <a:cubicBezTo>
                    <a:pt x="0" y="210"/>
                    <a:pt x="33" y="73"/>
                    <a:pt x="43" y="32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10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0" y="418"/>
                  </a:cubicBezTo>
                  <a:cubicBezTo>
                    <a:pt x="115" y="438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435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ŝľíḓè"/>
            <p:cNvSpPr/>
            <p:nvPr/>
          </p:nvSpPr>
          <p:spPr bwMode="auto">
            <a:xfrm>
              <a:off x="5908675" y="3363913"/>
              <a:ext cx="371475" cy="1455738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4 h 463"/>
                <a:gd name="T6" fmla="*/ 43 w 118"/>
                <a:gd name="T7" fmla="*/ 31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1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4"/>
                  </a:cubicBezTo>
                  <a:cubicBezTo>
                    <a:pt x="0" y="210"/>
                    <a:pt x="33" y="73"/>
                    <a:pt x="43" y="31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9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1" y="418"/>
                  </a:cubicBezTo>
                  <a:cubicBezTo>
                    <a:pt x="115" y="437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ŝļíḍê"/>
            <p:cNvSpPr/>
            <p:nvPr/>
          </p:nvSpPr>
          <p:spPr bwMode="auto">
            <a:xfrm>
              <a:off x="5795963" y="2879726"/>
              <a:ext cx="481012" cy="749300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2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2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80 h 238"/>
                <a:gd name="T52" fmla="*/ 0 w 153"/>
                <a:gd name="T53" fmla="*/ 137 h 238"/>
                <a:gd name="T54" fmla="*/ 0 w 153"/>
                <a:gd name="T55" fmla="*/ 172 h 238"/>
                <a:gd name="T56" fmla="*/ 14 w 153"/>
                <a:gd name="T57" fmla="*/ 205 h 238"/>
                <a:gd name="T58" fmla="*/ 35 w 153"/>
                <a:gd name="T59" fmla="*/ 219 h 238"/>
                <a:gd name="T60" fmla="*/ 53 w 153"/>
                <a:gd name="T61" fmla="*/ 229 h 238"/>
                <a:gd name="T62" fmla="*/ 69 w 153"/>
                <a:gd name="T63" fmla="*/ 237 h 238"/>
                <a:gd name="T64" fmla="*/ 74 w 153"/>
                <a:gd name="T65" fmla="*/ 238 h 238"/>
                <a:gd name="T66" fmla="*/ 86 w 153"/>
                <a:gd name="T67" fmla="*/ 237 h 238"/>
                <a:gd name="T68" fmla="*/ 91 w 153"/>
                <a:gd name="T69" fmla="*/ 236 h 238"/>
                <a:gd name="T70" fmla="*/ 97 w 153"/>
                <a:gd name="T71" fmla="*/ 234 h 238"/>
                <a:gd name="T72" fmla="*/ 103 w 153"/>
                <a:gd name="T73" fmla="*/ 231 h 238"/>
                <a:gd name="T74" fmla="*/ 121 w 153"/>
                <a:gd name="T75" fmla="*/ 222 h 238"/>
                <a:gd name="T76" fmla="*/ 125 w 153"/>
                <a:gd name="T77" fmla="*/ 219 h 238"/>
                <a:gd name="T78" fmla="*/ 131 w 153"/>
                <a:gd name="T79" fmla="*/ 215 h 238"/>
                <a:gd name="T80" fmla="*/ 137 w 153"/>
                <a:gd name="T81" fmla="*/ 210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2 h 238"/>
                <a:gd name="T88" fmla="*/ 147 w 153"/>
                <a:gd name="T89" fmla="*/ 198 h 238"/>
                <a:gd name="T90" fmla="*/ 149 w 153"/>
                <a:gd name="T91" fmla="*/ 195 h 238"/>
                <a:gd name="T92" fmla="*/ 150 w 153"/>
                <a:gd name="T93" fmla="*/ 193 h 238"/>
                <a:gd name="T94" fmla="*/ 152 w 153"/>
                <a:gd name="T95" fmla="*/ 189 h 238"/>
                <a:gd name="T96" fmla="*/ 152 w 153"/>
                <a:gd name="T97" fmla="*/ 186 h 238"/>
                <a:gd name="T98" fmla="*/ 152 w 153"/>
                <a:gd name="T99" fmla="*/ 184 h 238"/>
                <a:gd name="T100" fmla="*/ 153 w 153"/>
                <a:gd name="T101" fmla="*/ 175 h 238"/>
                <a:gd name="T102" fmla="*/ 153 w 153"/>
                <a:gd name="T103" fmla="*/ 146 h 238"/>
                <a:gd name="T104" fmla="*/ 153 w 153"/>
                <a:gd name="T105" fmla="*/ 123 h 238"/>
                <a:gd name="T106" fmla="*/ 153 w 153"/>
                <a:gd name="T107" fmla="*/ 95 h 238"/>
                <a:gd name="T108" fmla="*/ 153 w 153"/>
                <a:gd name="T10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5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1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6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0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4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89"/>
                    <a:pt x="151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ṩlîḋè"/>
            <p:cNvSpPr/>
            <p:nvPr/>
          </p:nvSpPr>
          <p:spPr bwMode="auto">
            <a:xfrm>
              <a:off x="5795963" y="2717801"/>
              <a:ext cx="481012" cy="747713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3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3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92 h 238"/>
                <a:gd name="T52" fmla="*/ 0 w 153"/>
                <a:gd name="T53" fmla="*/ 149 h 238"/>
                <a:gd name="T54" fmla="*/ 0 w 153"/>
                <a:gd name="T55" fmla="*/ 172 h 238"/>
                <a:gd name="T56" fmla="*/ 24 w 153"/>
                <a:gd name="T57" fmla="*/ 212 h 238"/>
                <a:gd name="T58" fmla="*/ 39 w 153"/>
                <a:gd name="T59" fmla="*/ 221 h 238"/>
                <a:gd name="T60" fmla="*/ 57 w 153"/>
                <a:gd name="T61" fmla="*/ 232 h 238"/>
                <a:gd name="T62" fmla="*/ 70 w 153"/>
                <a:gd name="T63" fmla="*/ 237 h 238"/>
                <a:gd name="T64" fmla="*/ 75 w 153"/>
                <a:gd name="T65" fmla="*/ 238 h 238"/>
                <a:gd name="T66" fmla="*/ 86 w 153"/>
                <a:gd name="T67" fmla="*/ 237 h 238"/>
                <a:gd name="T68" fmla="*/ 92 w 153"/>
                <a:gd name="T69" fmla="*/ 236 h 238"/>
                <a:gd name="T70" fmla="*/ 97 w 153"/>
                <a:gd name="T71" fmla="*/ 234 h 238"/>
                <a:gd name="T72" fmla="*/ 106 w 153"/>
                <a:gd name="T73" fmla="*/ 230 h 238"/>
                <a:gd name="T74" fmla="*/ 121 w 153"/>
                <a:gd name="T75" fmla="*/ 222 h 238"/>
                <a:gd name="T76" fmla="*/ 126 w 153"/>
                <a:gd name="T77" fmla="*/ 218 h 238"/>
                <a:gd name="T78" fmla="*/ 131 w 153"/>
                <a:gd name="T79" fmla="*/ 215 h 238"/>
                <a:gd name="T80" fmla="*/ 137 w 153"/>
                <a:gd name="T81" fmla="*/ 209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1 h 238"/>
                <a:gd name="T88" fmla="*/ 148 w 153"/>
                <a:gd name="T89" fmla="*/ 197 h 238"/>
                <a:gd name="T90" fmla="*/ 149 w 153"/>
                <a:gd name="T91" fmla="*/ 195 h 238"/>
                <a:gd name="T92" fmla="*/ 151 w 153"/>
                <a:gd name="T93" fmla="*/ 191 h 238"/>
                <a:gd name="T94" fmla="*/ 152 w 153"/>
                <a:gd name="T95" fmla="*/ 189 h 238"/>
                <a:gd name="T96" fmla="*/ 152 w 153"/>
                <a:gd name="T97" fmla="*/ 186 h 238"/>
                <a:gd name="T98" fmla="*/ 153 w 153"/>
                <a:gd name="T99" fmla="*/ 183 h 238"/>
                <a:gd name="T100" fmla="*/ 153 w 153"/>
                <a:gd name="T101" fmla="*/ 169 h 238"/>
                <a:gd name="T102" fmla="*/ 153 w 153"/>
                <a:gd name="T103" fmla="*/ 141 h 238"/>
                <a:gd name="T104" fmla="*/ 153 w 153"/>
                <a:gd name="T105" fmla="*/ 118 h 238"/>
                <a:gd name="T106" fmla="*/ 153 w 153"/>
                <a:gd name="T107" fmla="*/ 95 h 238"/>
                <a:gd name="T108" fmla="*/ 153 w 153"/>
                <a:gd name="T109" fmla="*/ 6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2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4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7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1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5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89"/>
                    <a:pt x="152" y="189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ṥḷîde"/>
            <p:cNvSpPr/>
            <p:nvPr/>
          </p:nvSpPr>
          <p:spPr bwMode="auto">
            <a:xfrm>
              <a:off x="5691188" y="2522538"/>
              <a:ext cx="704850" cy="650875"/>
            </a:xfrm>
            <a:custGeom>
              <a:avLst/>
              <a:gdLst>
                <a:gd name="T0" fmla="*/ 223 w 224"/>
                <a:gd name="T1" fmla="*/ 107 h 207"/>
                <a:gd name="T2" fmla="*/ 223 w 224"/>
                <a:gd name="T3" fmla="*/ 103 h 207"/>
                <a:gd name="T4" fmla="*/ 223 w 224"/>
                <a:gd name="T5" fmla="*/ 100 h 207"/>
                <a:gd name="T6" fmla="*/ 222 w 224"/>
                <a:gd name="T7" fmla="*/ 98 h 207"/>
                <a:gd name="T8" fmla="*/ 213 w 224"/>
                <a:gd name="T9" fmla="*/ 78 h 207"/>
                <a:gd name="T10" fmla="*/ 206 w 224"/>
                <a:gd name="T11" fmla="*/ 71 h 207"/>
                <a:gd name="T12" fmla="*/ 202 w 224"/>
                <a:gd name="T13" fmla="*/ 67 h 207"/>
                <a:gd name="T14" fmla="*/ 200 w 224"/>
                <a:gd name="T15" fmla="*/ 66 h 207"/>
                <a:gd name="T16" fmla="*/ 146 w 224"/>
                <a:gd name="T17" fmla="*/ 35 h 207"/>
                <a:gd name="T18" fmla="*/ 92 w 224"/>
                <a:gd name="T19" fmla="*/ 4 h 207"/>
                <a:gd name="T20" fmla="*/ 90 w 224"/>
                <a:gd name="T21" fmla="*/ 3 h 207"/>
                <a:gd name="T22" fmla="*/ 85 w 224"/>
                <a:gd name="T23" fmla="*/ 1 h 207"/>
                <a:gd name="T24" fmla="*/ 81 w 224"/>
                <a:gd name="T25" fmla="*/ 0 h 207"/>
                <a:gd name="T26" fmla="*/ 77 w 224"/>
                <a:gd name="T27" fmla="*/ 0 h 207"/>
                <a:gd name="T28" fmla="*/ 74 w 224"/>
                <a:gd name="T29" fmla="*/ 0 h 207"/>
                <a:gd name="T30" fmla="*/ 70 w 224"/>
                <a:gd name="T31" fmla="*/ 0 h 207"/>
                <a:gd name="T32" fmla="*/ 64 w 224"/>
                <a:gd name="T33" fmla="*/ 1 h 207"/>
                <a:gd name="T34" fmla="*/ 59 w 224"/>
                <a:gd name="T35" fmla="*/ 3 h 207"/>
                <a:gd name="T36" fmla="*/ 52 w 224"/>
                <a:gd name="T37" fmla="*/ 5 h 207"/>
                <a:gd name="T38" fmla="*/ 32 w 224"/>
                <a:gd name="T39" fmla="*/ 16 h 207"/>
                <a:gd name="T40" fmla="*/ 26 w 224"/>
                <a:gd name="T41" fmla="*/ 20 h 207"/>
                <a:gd name="T42" fmla="*/ 9 w 224"/>
                <a:gd name="T43" fmla="*/ 34 h 207"/>
                <a:gd name="T44" fmla="*/ 6 w 224"/>
                <a:gd name="T45" fmla="*/ 39 h 207"/>
                <a:gd name="T46" fmla="*/ 4 w 224"/>
                <a:gd name="T47" fmla="*/ 41 h 207"/>
                <a:gd name="T48" fmla="*/ 1 w 224"/>
                <a:gd name="T49" fmla="*/ 49 h 207"/>
                <a:gd name="T50" fmla="*/ 0 w 224"/>
                <a:gd name="T51" fmla="*/ 53 h 207"/>
                <a:gd name="T52" fmla="*/ 0 w 224"/>
                <a:gd name="T53" fmla="*/ 70 h 207"/>
                <a:gd name="T54" fmla="*/ 0 w 224"/>
                <a:gd name="T55" fmla="*/ 91 h 207"/>
                <a:gd name="T56" fmla="*/ 0 w 224"/>
                <a:gd name="T57" fmla="*/ 100 h 207"/>
                <a:gd name="T58" fmla="*/ 24 w 224"/>
                <a:gd name="T59" fmla="*/ 140 h 207"/>
                <a:gd name="T60" fmla="*/ 67 w 224"/>
                <a:gd name="T61" fmla="*/ 165 h 207"/>
                <a:gd name="T62" fmla="*/ 120 w 224"/>
                <a:gd name="T63" fmla="*/ 196 h 207"/>
                <a:gd name="T64" fmla="*/ 141 w 224"/>
                <a:gd name="T65" fmla="*/ 206 h 207"/>
                <a:gd name="T66" fmla="*/ 146 w 224"/>
                <a:gd name="T67" fmla="*/ 207 h 207"/>
                <a:gd name="T68" fmla="*/ 157 w 224"/>
                <a:gd name="T69" fmla="*/ 206 h 207"/>
                <a:gd name="T70" fmla="*/ 163 w 224"/>
                <a:gd name="T71" fmla="*/ 204 h 207"/>
                <a:gd name="T72" fmla="*/ 171 w 224"/>
                <a:gd name="T73" fmla="*/ 201 h 207"/>
                <a:gd name="T74" fmla="*/ 180 w 224"/>
                <a:gd name="T75" fmla="*/ 197 h 207"/>
                <a:gd name="T76" fmla="*/ 191 w 224"/>
                <a:gd name="T77" fmla="*/ 191 h 207"/>
                <a:gd name="T78" fmla="*/ 195 w 224"/>
                <a:gd name="T79" fmla="*/ 188 h 207"/>
                <a:gd name="T80" fmla="*/ 202 w 224"/>
                <a:gd name="T81" fmla="*/ 184 h 207"/>
                <a:gd name="T82" fmla="*/ 208 w 224"/>
                <a:gd name="T83" fmla="*/ 178 h 207"/>
                <a:gd name="T84" fmla="*/ 211 w 224"/>
                <a:gd name="T85" fmla="*/ 176 h 207"/>
                <a:gd name="T86" fmla="*/ 213 w 224"/>
                <a:gd name="T87" fmla="*/ 173 h 207"/>
                <a:gd name="T88" fmla="*/ 216 w 224"/>
                <a:gd name="T89" fmla="*/ 170 h 207"/>
                <a:gd name="T90" fmla="*/ 218 w 224"/>
                <a:gd name="T91" fmla="*/ 167 h 207"/>
                <a:gd name="T92" fmla="*/ 220 w 224"/>
                <a:gd name="T93" fmla="*/ 164 h 207"/>
                <a:gd name="T94" fmla="*/ 221 w 224"/>
                <a:gd name="T95" fmla="*/ 162 h 207"/>
                <a:gd name="T96" fmla="*/ 222 w 224"/>
                <a:gd name="T97" fmla="*/ 157 h 207"/>
                <a:gd name="T98" fmla="*/ 223 w 224"/>
                <a:gd name="T99" fmla="*/ 155 h 207"/>
                <a:gd name="T100" fmla="*/ 223 w 224"/>
                <a:gd name="T101" fmla="*/ 153 h 207"/>
                <a:gd name="T102" fmla="*/ 223 w 224"/>
                <a:gd name="T103" fmla="*/ 145 h 207"/>
                <a:gd name="T104" fmla="*/ 223 w 224"/>
                <a:gd name="T105" fmla="*/ 124 h 207"/>
                <a:gd name="T106" fmla="*/ 224 w 224"/>
                <a:gd name="T107" fmla="*/ 1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07">
                  <a:moveTo>
                    <a:pt x="224" y="107"/>
                  </a:moveTo>
                  <a:cubicBezTo>
                    <a:pt x="224" y="107"/>
                    <a:pt x="224" y="107"/>
                    <a:pt x="224" y="10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6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99"/>
                    <a:pt x="223" y="99"/>
                    <a:pt x="223" y="99"/>
                  </a:cubicBezTo>
                  <a:cubicBezTo>
                    <a:pt x="222" y="98"/>
                    <a:pt x="222" y="98"/>
                    <a:pt x="222" y="98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1" y="92"/>
                    <a:pt x="219" y="88"/>
                    <a:pt x="217" y="84"/>
                  </a:cubicBezTo>
                  <a:cubicBezTo>
                    <a:pt x="216" y="82"/>
                    <a:pt x="215" y="81"/>
                    <a:pt x="214" y="79"/>
                  </a:cubicBezTo>
                  <a:cubicBezTo>
                    <a:pt x="213" y="79"/>
                    <a:pt x="213" y="78"/>
                    <a:pt x="213" y="78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0" y="74"/>
                    <a:pt x="209" y="74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7" y="71"/>
                    <a:pt x="207" y="71"/>
                    <a:pt x="207" y="71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5" y="70"/>
                    <a:pt x="205" y="69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3" y="68"/>
                    <a:pt x="203" y="68"/>
                    <a:pt x="202" y="67"/>
                  </a:cubicBezTo>
                  <a:cubicBezTo>
                    <a:pt x="201" y="67"/>
                    <a:pt x="201" y="67"/>
                    <a:pt x="200" y="66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2"/>
                    <a:pt x="88" y="2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8" y="0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9"/>
                    <a:pt x="43" y="10"/>
                  </a:cubicBezTo>
                  <a:cubicBezTo>
                    <a:pt x="42" y="10"/>
                    <a:pt x="41" y="11"/>
                    <a:pt x="40" y="1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6"/>
                    <a:pt x="30" y="17"/>
                    <a:pt x="29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7" y="26"/>
                    <a:pt x="13" y="30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7"/>
                    <a:pt x="6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2" y="47"/>
                    <a:pt x="1" y="48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0"/>
                    <a:pt x="4" y="118"/>
                    <a:pt x="7" y="123"/>
                  </a:cubicBezTo>
                  <a:cubicBezTo>
                    <a:pt x="10" y="128"/>
                    <a:pt x="13" y="131"/>
                    <a:pt x="14" y="133"/>
                  </a:cubicBezTo>
                  <a:cubicBezTo>
                    <a:pt x="18" y="137"/>
                    <a:pt x="21" y="139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77" y="171"/>
                    <a:pt x="77" y="171"/>
                    <a:pt x="77" y="171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20" y="196"/>
                    <a:pt x="120" y="196"/>
                    <a:pt x="120" y="196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3" y="203"/>
                    <a:pt x="135" y="204"/>
                    <a:pt x="138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39" y="206"/>
                    <a:pt x="139" y="206"/>
                    <a:pt x="140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2" y="206"/>
                    <a:pt x="143" y="206"/>
                  </a:cubicBezTo>
                  <a:cubicBezTo>
                    <a:pt x="144" y="207"/>
                    <a:pt x="144" y="207"/>
                    <a:pt x="144" y="207"/>
                  </a:cubicBezTo>
                  <a:cubicBezTo>
                    <a:pt x="144" y="207"/>
                    <a:pt x="144" y="207"/>
                    <a:pt x="145" y="207"/>
                  </a:cubicBezTo>
                  <a:cubicBezTo>
                    <a:pt x="145" y="207"/>
                    <a:pt x="145" y="207"/>
                    <a:pt x="145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49" y="207"/>
                    <a:pt x="152" y="207"/>
                    <a:pt x="156" y="206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206"/>
                    <a:pt x="157" y="206"/>
                    <a:pt x="157" y="206"/>
                  </a:cubicBezTo>
                  <a:cubicBezTo>
                    <a:pt x="157" y="206"/>
                    <a:pt x="158" y="206"/>
                    <a:pt x="158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60" y="205"/>
                    <a:pt x="161" y="205"/>
                    <a:pt x="162" y="205"/>
                  </a:cubicBezTo>
                  <a:cubicBezTo>
                    <a:pt x="163" y="204"/>
                    <a:pt x="163" y="204"/>
                    <a:pt x="163" y="204"/>
                  </a:cubicBezTo>
                  <a:cubicBezTo>
                    <a:pt x="163" y="204"/>
                    <a:pt x="164" y="204"/>
                    <a:pt x="164" y="204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66" y="203"/>
                    <a:pt x="166" y="203"/>
                    <a:pt x="167" y="203"/>
                  </a:cubicBezTo>
                  <a:cubicBezTo>
                    <a:pt x="168" y="203"/>
                    <a:pt x="168" y="203"/>
                    <a:pt x="168" y="203"/>
                  </a:cubicBezTo>
                  <a:cubicBezTo>
                    <a:pt x="171" y="201"/>
                    <a:pt x="171" y="201"/>
                    <a:pt x="171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3" y="201"/>
                    <a:pt x="173" y="200"/>
                    <a:pt x="174" y="200"/>
                  </a:cubicBezTo>
                  <a:cubicBezTo>
                    <a:pt x="177" y="199"/>
                    <a:pt x="177" y="199"/>
                    <a:pt x="177" y="199"/>
                  </a:cubicBezTo>
                  <a:cubicBezTo>
                    <a:pt x="178" y="198"/>
                    <a:pt x="179" y="197"/>
                    <a:pt x="180" y="197"/>
                  </a:cubicBezTo>
                  <a:cubicBezTo>
                    <a:pt x="181" y="196"/>
                    <a:pt x="182" y="196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2" y="190"/>
                    <a:pt x="192" y="190"/>
                    <a:pt x="192" y="190"/>
                  </a:cubicBezTo>
                  <a:cubicBezTo>
                    <a:pt x="192" y="190"/>
                    <a:pt x="194" y="189"/>
                    <a:pt x="194" y="189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7" y="187"/>
                    <a:pt x="197" y="187"/>
                    <a:pt x="197" y="187"/>
                  </a:cubicBezTo>
                  <a:cubicBezTo>
                    <a:pt x="198" y="187"/>
                    <a:pt x="198" y="186"/>
                    <a:pt x="198" y="186"/>
                  </a:cubicBezTo>
                  <a:cubicBezTo>
                    <a:pt x="199" y="186"/>
                    <a:pt x="199" y="186"/>
                    <a:pt x="199" y="186"/>
                  </a:cubicBezTo>
                  <a:cubicBezTo>
                    <a:pt x="199" y="186"/>
                    <a:pt x="200" y="185"/>
                    <a:pt x="200" y="185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3" y="182"/>
                    <a:pt x="204" y="182"/>
                    <a:pt x="205" y="181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9" y="177"/>
                    <a:pt x="209" y="177"/>
                    <a:pt x="209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4"/>
                    <a:pt x="213" y="174"/>
                    <a:pt x="213" y="173"/>
                  </a:cubicBezTo>
                  <a:cubicBezTo>
                    <a:pt x="213" y="173"/>
                    <a:pt x="213" y="173"/>
                    <a:pt x="213" y="173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5" y="172"/>
                    <a:pt x="215" y="171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7" y="169"/>
                    <a:pt x="217" y="168"/>
                    <a:pt x="217" y="168"/>
                  </a:cubicBezTo>
                  <a:cubicBezTo>
                    <a:pt x="218" y="168"/>
                    <a:pt x="218" y="168"/>
                    <a:pt x="218" y="168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3"/>
                    <a:pt x="220" y="163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8"/>
                    <a:pt x="222" y="158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4"/>
                    <a:pt x="223" y="154"/>
                    <a:pt x="223" y="154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3" y="153"/>
                    <a:pt x="223" y="152"/>
                    <a:pt x="223" y="152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37"/>
                    <a:pt x="223" y="137"/>
                    <a:pt x="223" y="137"/>
                  </a:cubicBezTo>
                  <a:cubicBezTo>
                    <a:pt x="223" y="132"/>
                    <a:pt x="223" y="132"/>
                    <a:pt x="223" y="132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23" y="120"/>
                    <a:pt x="223" y="120"/>
                    <a:pt x="223" y="120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ş1îdé"/>
            <p:cNvSpPr/>
            <p:nvPr/>
          </p:nvSpPr>
          <p:spPr bwMode="auto">
            <a:xfrm>
              <a:off x="5729288" y="1981201"/>
              <a:ext cx="257175" cy="314325"/>
            </a:xfrm>
            <a:custGeom>
              <a:avLst/>
              <a:gdLst>
                <a:gd name="T0" fmla="*/ 41 w 82"/>
                <a:gd name="T1" fmla="*/ 100 h 100"/>
                <a:gd name="T2" fmla="*/ 0 w 82"/>
                <a:gd name="T3" fmla="*/ 60 h 100"/>
                <a:gd name="T4" fmla="*/ 0 w 82"/>
                <a:gd name="T5" fmla="*/ 41 h 100"/>
                <a:gd name="T6" fmla="*/ 41 w 82"/>
                <a:gd name="T7" fmla="*/ 0 h 100"/>
                <a:gd name="T8" fmla="*/ 82 w 82"/>
                <a:gd name="T9" fmla="*/ 41 h 100"/>
                <a:gd name="T10" fmla="*/ 82 w 82"/>
                <a:gd name="T11" fmla="*/ 60 h 100"/>
                <a:gd name="T12" fmla="*/ 41 w 82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00">
                  <a:moveTo>
                    <a:pt x="41" y="100"/>
                  </a:moveTo>
                  <a:cubicBezTo>
                    <a:pt x="18" y="100"/>
                    <a:pt x="0" y="82"/>
                    <a:pt x="0" y="6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82"/>
                    <a:pt x="63" y="100"/>
                    <a:pt x="41" y="100"/>
                  </a:cubicBezTo>
                </a:path>
              </a:pathLst>
            </a:custGeom>
            <a:solidFill>
              <a:srgbClr val="5F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ṧḻïḓê"/>
            <p:cNvSpPr/>
            <p:nvPr/>
          </p:nvSpPr>
          <p:spPr bwMode="auto">
            <a:xfrm>
              <a:off x="5937250" y="2452688"/>
              <a:ext cx="176212" cy="273050"/>
            </a:xfrm>
            <a:custGeom>
              <a:avLst/>
              <a:gdLst>
                <a:gd name="T0" fmla="*/ 30 w 56"/>
                <a:gd name="T1" fmla="*/ 87 h 87"/>
                <a:gd name="T2" fmla="*/ 26 w 56"/>
                <a:gd name="T3" fmla="*/ 87 h 87"/>
                <a:gd name="T4" fmla="*/ 0 w 56"/>
                <a:gd name="T5" fmla="*/ 61 h 87"/>
                <a:gd name="T6" fmla="*/ 0 w 56"/>
                <a:gd name="T7" fmla="*/ 26 h 87"/>
                <a:gd name="T8" fmla="*/ 26 w 56"/>
                <a:gd name="T9" fmla="*/ 0 h 87"/>
                <a:gd name="T10" fmla="*/ 30 w 56"/>
                <a:gd name="T11" fmla="*/ 0 h 87"/>
                <a:gd name="T12" fmla="*/ 56 w 56"/>
                <a:gd name="T13" fmla="*/ 26 h 87"/>
                <a:gd name="T14" fmla="*/ 56 w 56"/>
                <a:gd name="T15" fmla="*/ 61 h 87"/>
                <a:gd name="T16" fmla="*/ 30 w 56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0" y="87"/>
                  </a:moveTo>
                  <a:cubicBezTo>
                    <a:pt x="26" y="87"/>
                    <a:pt x="26" y="87"/>
                    <a:pt x="26" y="87"/>
                  </a:cubicBezTo>
                  <a:cubicBezTo>
                    <a:pt x="11" y="87"/>
                    <a:pt x="0" y="76"/>
                    <a:pt x="0" y="6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56" y="12"/>
                    <a:pt x="56" y="2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76"/>
                    <a:pt x="45" y="87"/>
                    <a:pt x="30" y="87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ŝ1íḑè"/>
            <p:cNvSpPr/>
            <p:nvPr/>
          </p:nvSpPr>
          <p:spPr bwMode="auto">
            <a:xfrm>
              <a:off x="5770563" y="1954213"/>
              <a:ext cx="465137" cy="649288"/>
            </a:xfrm>
            <a:custGeom>
              <a:avLst/>
              <a:gdLst>
                <a:gd name="T0" fmla="*/ 74 w 148"/>
                <a:gd name="T1" fmla="*/ 207 h 207"/>
                <a:gd name="T2" fmla="*/ 0 w 148"/>
                <a:gd name="T3" fmla="*/ 132 h 207"/>
                <a:gd name="T4" fmla="*/ 0 w 148"/>
                <a:gd name="T5" fmla="*/ 75 h 207"/>
                <a:gd name="T6" fmla="*/ 74 w 148"/>
                <a:gd name="T7" fmla="*/ 0 h 207"/>
                <a:gd name="T8" fmla="*/ 148 w 148"/>
                <a:gd name="T9" fmla="*/ 75 h 207"/>
                <a:gd name="T10" fmla="*/ 148 w 148"/>
                <a:gd name="T11" fmla="*/ 132 h 207"/>
                <a:gd name="T12" fmla="*/ 74 w 148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07">
                  <a:moveTo>
                    <a:pt x="74" y="207"/>
                  </a:moveTo>
                  <a:cubicBezTo>
                    <a:pt x="33" y="207"/>
                    <a:pt x="0" y="173"/>
                    <a:pt x="0" y="13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48" y="173"/>
                    <a:pt x="115" y="207"/>
                    <a:pt x="74" y="207"/>
                  </a:cubicBezTo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ľîḓê"/>
            <p:cNvSpPr/>
            <p:nvPr/>
          </p:nvSpPr>
          <p:spPr bwMode="auto">
            <a:xfrm>
              <a:off x="5803900" y="2311401"/>
              <a:ext cx="69850" cy="166688"/>
            </a:xfrm>
            <a:custGeom>
              <a:avLst/>
              <a:gdLst>
                <a:gd name="T0" fmla="*/ 11 w 22"/>
                <a:gd name="T1" fmla="*/ 53 h 53"/>
                <a:gd name="T2" fmla="*/ 0 w 22"/>
                <a:gd name="T3" fmla="*/ 42 h 53"/>
                <a:gd name="T4" fmla="*/ 0 w 22"/>
                <a:gd name="T5" fmla="*/ 11 h 53"/>
                <a:gd name="T6" fmla="*/ 11 w 22"/>
                <a:gd name="T7" fmla="*/ 0 h 53"/>
                <a:gd name="T8" fmla="*/ 22 w 22"/>
                <a:gd name="T9" fmla="*/ 11 h 53"/>
                <a:gd name="T10" fmla="*/ 22 w 22"/>
                <a:gd name="T11" fmla="*/ 42 h 53"/>
                <a:gd name="T12" fmla="*/ 11 w 2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3">
                  <a:moveTo>
                    <a:pt x="11" y="53"/>
                  </a:moveTo>
                  <a:cubicBezTo>
                    <a:pt x="5" y="53"/>
                    <a:pt x="0" y="48"/>
                    <a:pt x="0" y="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8"/>
                    <a:pt x="17" y="53"/>
                    <a:pt x="11" y="53"/>
                  </a:cubicBezTo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ṥ1îḓé"/>
            <p:cNvSpPr/>
            <p:nvPr/>
          </p:nvSpPr>
          <p:spPr bwMode="auto">
            <a:xfrm>
              <a:off x="5802313" y="1900238"/>
              <a:ext cx="481012" cy="565150"/>
            </a:xfrm>
            <a:custGeom>
              <a:avLst/>
              <a:gdLst>
                <a:gd name="T0" fmla="*/ 152 w 153"/>
                <a:gd name="T1" fmla="*/ 84 h 180"/>
                <a:gd name="T2" fmla="*/ 152 w 153"/>
                <a:gd name="T3" fmla="*/ 79 h 180"/>
                <a:gd name="T4" fmla="*/ 152 w 153"/>
                <a:gd name="T5" fmla="*/ 79 h 180"/>
                <a:gd name="T6" fmla="*/ 87 w 153"/>
                <a:gd name="T7" fmla="*/ 5 h 180"/>
                <a:gd name="T8" fmla="*/ 21 w 153"/>
                <a:gd name="T9" fmla="*/ 17 h 180"/>
                <a:gd name="T10" fmla="*/ 16 w 153"/>
                <a:gd name="T11" fmla="*/ 72 h 180"/>
                <a:gd name="T12" fmla="*/ 51 w 153"/>
                <a:gd name="T13" fmla="*/ 108 h 180"/>
                <a:gd name="T14" fmla="*/ 77 w 153"/>
                <a:gd name="T15" fmla="*/ 118 h 180"/>
                <a:gd name="T16" fmla="*/ 86 w 153"/>
                <a:gd name="T17" fmla="*/ 118 h 180"/>
                <a:gd name="T18" fmla="*/ 86 w 153"/>
                <a:gd name="T19" fmla="*/ 152 h 180"/>
                <a:gd name="T20" fmla="*/ 91 w 153"/>
                <a:gd name="T21" fmla="*/ 159 h 180"/>
                <a:gd name="T22" fmla="*/ 101 w 153"/>
                <a:gd name="T23" fmla="*/ 152 h 180"/>
                <a:gd name="T24" fmla="*/ 101 w 153"/>
                <a:gd name="T25" fmla="*/ 134 h 180"/>
                <a:gd name="T26" fmla="*/ 117 w 153"/>
                <a:gd name="T27" fmla="*/ 118 h 180"/>
                <a:gd name="T28" fmla="*/ 117 w 153"/>
                <a:gd name="T29" fmla="*/ 118 h 180"/>
                <a:gd name="T30" fmla="*/ 117 w 153"/>
                <a:gd name="T31" fmla="*/ 164 h 180"/>
                <a:gd name="T32" fmla="*/ 133 w 153"/>
                <a:gd name="T33" fmla="*/ 180 h 180"/>
                <a:gd name="T34" fmla="*/ 137 w 153"/>
                <a:gd name="T35" fmla="*/ 180 h 180"/>
                <a:gd name="T36" fmla="*/ 153 w 153"/>
                <a:gd name="T37" fmla="*/ 164 h 180"/>
                <a:gd name="T38" fmla="*/ 153 w 153"/>
                <a:gd name="T39" fmla="*/ 85 h 180"/>
                <a:gd name="T40" fmla="*/ 152 w 153"/>
                <a:gd name="T41" fmla="*/ 8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180">
                  <a:moveTo>
                    <a:pt x="152" y="84"/>
                  </a:moveTo>
                  <a:cubicBezTo>
                    <a:pt x="153" y="83"/>
                    <a:pt x="153" y="81"/>
                    <a:pt x="152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49" y="43"/>
                    <a:pt x="122" y="13"/>
                    <a:pt x="87" y="5"/>
                  </a:cubicBezTo>
                  <a:cubicBezTo>
                    <a:pt x="63" y="0"/>
                    <a:pt x="39" y="5"/>
                    <a:pt x="21" y="17"/>
                  </a:cubicBezTo>
                  <a:cubicBezTo>
                    <a:pt x="2" y="30"/>
                    <a:pt x="0" y="56"/>
                    <a:pt x="16" y="7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8" y="114"/>
                    <a:pt x="67" y="118"/>
                    <a:pt x="77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5"/>
                    <a:pt x="88" y="158"/>
                    <a:pt x="91" y="159"/>
                  </a:cubicBezTo>
                  <a:cubicBezTo>
                    <a:pt x="96" y="161"/>
                    <a:pt x="101" y="157"/>
                    <a:pt x="101" y="152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1" y="125"/>
                    <a:pt x="108" y="118"/>
                    <a:pt x="117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64"/>
                    <a:pt x="117" y="164"/>
                    <a:pt x="117" y="164"/>
                  </a:cubicBezTo>
                  <a:cubicBezTo>
                    <a:pt x="117" y="172"/>
                    <a:pt x="124" y="180"/>
                    <a:pt x="13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45" y="180"/>
                    <a:pt x="153" y="172"/>
                    <a:pt x="153" y="164"/>
                  </a:cubicBezTo>
                  <a:cubicBezTo>
                    <a:pt x="153" y="85"/>
                    <a:pt x="153" y="85"/>
                    <a:pt x="153" y="85"/>
                  </a:cubicBezTo>
                  <a:lnTo>
                    <a:pt x="152" y="84"/>
                  </a:lnTo>
                  <a:close/>
                </a:path>
              </a:pathLst>
            </a:custGeom>
            <a:solidFill>
              <a:srgbClr val="995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ṣļiďê"/>
            <p:cNvSpPr/>
            <p:nvPr/>
          </p:nvSpPr>
          <p:spPr bwMode="auto">
            <a:xfrm>
              <a:off x="6142038" y="2292351"/>
              <a:ext cx="74612" cy="144463"/>
            </a:xfrm>
            <a:custGeom>
              <a:avLst/>
              <a:gdLst>
                <a:gd name="T0" fmla="*/ 1 w 24"/>
                <a:gd name="T1" fmla="*/ 0 h 46"/>
                <a:gd name="T2" fmla="*/ 0 w 24"/>
                <a:gd name="T3" fmla="*/ 0 h 46"/>
                <a:gd name="T4" fmla="*/ 0 w 24"/>
                <a:gd name="T5" fmla="*/ 46 h 46"/>
                <a:gd name="T6" fmla="*/ 1 w 24"/>
                <a:gd name="T7" fmla="*/ 46 h 46"/>
                <a:gd name="T8" fmla="*/ 24 w 24"/>
                <a:gd name="T9" fmla="*/ 23 h 46"/>
                <a:gd name="T10" fmla="*/ 1 w 2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3" y="46"/>
                    <a:pt x="24" y="36"/>
                    <a:pt x="24" y="23"/>
                  </a:cubicBezTo>
                  <a:cubicBezTo>
                    <a:pt x="24" y="1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śļïdé"/>
            <p:cNvSpPr/>
            <p:nvPr/>
          </p:nvSpPr>
          <p:spPr bwMode="auto">
            <a:xfrm>
              <a:off x="5867400" y="2487613"/>
              <a:ext cx="131762" cy="50800"/>
            </a:xfrm>
            <a:custGeom>
              <a:avLst/>
              <a:gdLst>
                <a:gd name="T0" fmla="*/ 1 w 42"/>
                <a:gd name="T1" fmla="*/ 12 h 16"/>
                <a:gd name="T2" fmla="*/ 18 w 42"/>
                <a:gd name="T3" fmla="*/ 16 h 16"/>
                <a:gd name="T4" fmla="*/ 42 w 42"/>
                <a:gd name="T5" fmla="*/ 3 h 16"/>
                <a:gd name="T6" fmla="*/ 41 w 42"/>
                <a:gd name="T7" fmla="*/ 1 h 16"/>
                <a:gd name="T8" fmla="*/ 39 w 42"/>
                <a:gd name="T9" fmla="*/ 1 h 16"/>
                <a:gd name="T10" fmla="*/ 18 w 42"/>
                <a:gd name="T11" fmla="*/ 12 h 16"/>
                <a:gd name="T12" fmla="*/ 7 w 42"/>
                <a:gd name="T13" fmla="*/ 11 h 16"/>
                <a:gd name="T14" fmla="*/ 4 w 42"/>
                <a:gd name="T15" fmla="*/ 9 h 16"/>
                <a:gd name="T16" fmla="*/ 3 w 42"/>
                <a:gd name="T17" fmla="*/ 9 h 16"/>
                <a:gd name="T18" fmla="*/ 3 w 42"/>
                <a:gd name="T19" fmla="*/ 9 h 16"/>
                <a:gd name="T20" fmla="*/ 3 w 42"/>
                <a:gd name="T21" fmla="*/ 9 h 16"/>
                <a:gd name="T22" fmla="*/ 0 w 42"/>
                <a:gd name="T23" fmla="*/ 10 h 16"/>
                <a:gd name="T24" fmla="*/ 1 w 4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6">
                  <a:moveTo>
                    <a:pt x="1" y="12"/>
                  </a:moveTo>
                  <a:cubicBezTo>
                    <a:pt x="1" y="12"/>
                    <a:pt x="9" y="16"/>
                    <a:pt x="18" y="16"/>
                  </a:cubicBezTo>
                  <a:cubicBezTo>
                    <a:pt x="26" y="16"/>
                    <a:pt x="35" y="13"/>
                    <a:pt x="42" y="3"/>
                  </a:cubicBezTo>
                  <a:cubicBezTo>
                    <a:pt x="42" y="2"/>
                    <a:pt x="42" y="1"/>
                    <a:pt x="41" y="1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2" y="10"/>
                    <a:pt x="25" y="12"/>
                    <a:pt x="18" y="12"/>
                  </a:cubicBezTo>
                  <a:cubicBezTo>
                    <a:pt x="14" y="12"/>
                    <a:pt x="10" y="12"/>
                    <a:pt x="7" y="11"/>
                  </a:cubicBezTo>
                  <a:cubicBezTo>
                    <a:pt x="6" y="10"/>
                    <a:pt x="5" y="10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0"/>
                    <a:pt x="0" y="12"/>
                    <a:pt x="1" y="1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ṧḷídé"/>
            <p:cNvSpPr/>
            <p:nvPr/>
          </p:nvSpPr>
          <p:spPr bwMode="auto">
            <a:xfrm>
              <a:off x="5549900" y="2905126"/>
              <a:ext cx="849312" cy="587375"/>
            </a:xfrm>
            <a:custGeom>
              <a:avLst/>
              <a:gdLst>
                <a:gd name="T0" fmla="*/ 141 w 270"/>
                <a:gd name="T1" fmla="*/ 187 h 187"/>
                <a:gd name="T2" fmla="*/ 17 w 270"/>
                <a:gd name="T3" fmla="*/ 163 h 187"/>
                <a:gd name="T4" fmla="*/ 4 w 270"/>
                <a:gd name="T5" fmla="*/ 135 h 187"/>
                <a:gd name="T6" fmla="*/ 32 w 270"/>
                <a:gd name="T7" fmla="*/ 122 h 187"/>
                <a:gd name="T8" fmla="*/ 190 w 270"/>
                <a:gd name="T9" fmla="*/ 133 h 187"/>
                <a:gd name="T10" fmla="*/ 219 w 270"/>
                <a:gd name="T11" fmla="*/ 25 h 187"/>
                <a:gd name="T12" fmla="*/ 239 w 270"/>
                <a:gd name="T13" fmla="*/ 1 h 187"/>
                <a:gd name="T14" fmla="*/ 263 w 270"/>
                <a:gd name="T15" fmla="*/ 21 h 187"/>
                <a:gd name="T16" fmla="*/ 215 w 270"/>
                <a:gd name="T17" fmla="*/ 169 h 187"/>
                <a:gd name="T18" fmla="*/ 141 w 270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87">
                  <a:moveTo>
                    <a:pt x="141" y="187"/>
                  </a:moveTo>
                  <a:cubicBezTo>
                    <a:pt x="85" y="187"/>
                    <a:pt x="26" y="166"/>
                    <a:pt x="17" y="163"/>
                  </a:cubicBezTo>
                  <a:cubicBezTo>
                    <a:pt x="5" y="158"/>
                    <a:pt x="0" y="146"/>
                    <a:pt x="4" y="135"/>
                  </a:cubicBezTo>
                  <a:cubicBezTo>
                    <a:pt x="8" y="124"/>
                    <a:pt x="21" y="118"/>
                    <a:pt x="32" y="122"/>
                  </a:cubicBezTo>
                  <a:cubicBezTo>
                    <a:pt x="76" y="138"/>
                    <a:pt x="157" y="156"/>
                    <a:pt x="190" y="133"/>
                  </a:cubicBezTo>
                  <a:cubicBezTo>
                    <a:pt x="219" y="112"/>
                    <a:pt x="221" y="46"/>
                    <a:pt x="219" y="25"/>
                  </a:cubicBezTo>
                  <a:cubicBezTo>
                    <a:pt x="218" y="13"/>
                    <a:pt x="227" y="2"/>
                    <a:pt x="239" y="1"/>
                  </a:cubicBezTo>
                  <a:cubicBezTo>
                    <a:pt x="251" y="0"/>
                    <a:pt x="262" y="9"/>
                    <a:pt x="263" y="21"/>
                  </a:cubicBezTo>
                  <a:cubicBezTo>
                    <a:pt x="263" y="32"/>
                    <a:pt x="270" y="130"/>
                    <a:pt x="215" y="169"/>
                  </a:cubicBezTo>
                  <a:cubicBezTo>
                    <a:pt x="195" y="183"/>
                    <a:pt x="168" y="187"/>
                    <a:pt x="141" y="18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ṧ1îḑe"/>
            <p:cNvSpPr/>
            <p:nvPr/>
          </p:nvSpPr>
          <p:spPr bwMode="auto">
            <a:xfrm>
              <a:off x="6213475" y="2824163"/>
              <a:ext cx="182562" cy="373063"/>
            </a:xfrm>
            <a:custGeom>
              <a:avLst/>
              <a:gdLst>
                <a:gd name="T0" fmla="*/ 29 w 58"/>
                <a:gd name="T1" fmla="*/ 119 h 119"/>
                <a:gd name="T2" fmla="*/ 29 w 58"/>
                <a:gd name="T3" fmla="*/ 119 h 119"/>
                <a:gd name="T4" fmla="*/ 0 w 58"/>
                <a:gd name="T5" fmla="*/ 90 h 119"/>
                <a:gd name="T6" fmla="*/ 0 w 58"/>
                <a:gd name="T7" fmla="*/ 29 h 119"/>
                <a:gd name="T8" fmla="*/ 29 w 58"/>
                <a:gd name="T9" fmla="*/ 0 h 119"/>
                <a:gd name="T10" fmla="*/ 58 w 58"/>
                <a:gd name="T11" fmla="*/ 29 h 119"/>
                <a:gd name="T12" fmla="*/ 58 w 58"/>
                <a:gd name="T13" fmla="*/ 90 h 119"/>
                <a:gd name="T14" fmla="*/ 29 w 58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19">
                  <a:moveTo>
                    <a:pt x="29" y="119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13" y="119"/>
                    <a:pt x="0" y="106"/>
                    <a:pt x="0" y="9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106"/>
                    <a:pt x="45" y="119"/>
                    <a:pt x="29" y="119"/>
                  </a:cubicBezTo>
                  <a:close/>
                </a:path>
              </a:pathLst>
            </a:custGeom>
            <a:solidFill>
              <a:srgbClr val="F25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ṧliďé"/>
            <p:cNvSpPr/>
            <p:nvPr/>
          </p:nvSpPr>
          <p:spPr bwMode="auto">
            <a:xfrm>
              <a:off x="5360988" y="3197226"/>
              <a:ext cx="227012" cy="117475"/>
            </a:xfrm>
            <a:custGeom>
              <a:avLst/>
              <a:gdLst>
                <a:gd name="T0" fmla="*/ 70 w 72"/>
                <a:gd name="T1" fmla="*/ 29 h 37"/>
                <a:gd name="T2" fmla="*/ 70 w 72"/>
                <a:gd name="T3" fmla="*/ 29 h 37"/>
                <a:gd name="T4" fmla="*/ 64 w 72"/>
                <a:gd name="T5" fmla="*/ 17 h 37"/>
                <a:gd name="T6" fmla="*/ 14 w 72"/>
                <a:gd name="T7" fmla="*/ 2 h 37"/>
                <a:gd name="T8" fmla="*/ 2 w 72"/>
                <a:gd name="T9" fmla="*/ 8 h 37"/>
                <a:gd name="T10" fmla="*/ 8 w 72"/>
                <a:gd name="T11" fmla="*/ 20 h 37"/>
                <a:gd name="T12" fmla="*/ 58 w 72"/>
                <a:gd name="T13" fmla="*/ 35 h 37"/>
                <a:gd name="T14" fmla="*/ 70 w 72"/>
                <a:gd name="T15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7">
                  <a:moveTo>
                    <a:pt x="70" y="29"/>
                  </a:moveTo>
                  <a:cubicBezTo>
                    <a:pt x="70" y="29"/>
                    <a:pt x="70" y="29"/>
                    <a:pt x="70" y="29"/>
                  </a:cubicBezTo>
                  <a:cubicBezTo>
                    <a:pt x="72" y="24"/>
                    <a:pt x="69" y="18"/>
                    <a:pt x="64" y="1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0"/>
                    <a:pt x="3" y="3"/>
                    <a:pt x="2" y="8"/>
                  </a:cubicBezTo>
                  <a:cubicBezTo>
                    <a:pt x="0" y="13"/>
                    <a:pt x="3" y="19"/>
                    <a:pt x="8" y="20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3" y="37"/>
                    <a:pt x="69" y="34"/>
                    <a:pt x="70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ṣ1íḓe"/>
            <p:cNvSpPr/>
            <p:nvPr/>
          </p:nvSpPr>
          <p:spPr bwMode="auto">
            <a:xfrm>
              <a:off x="5437188" y="3251201"/>
              <a:ext cx="131762" cy="169863"/>
            </a:xfrm>
            <a:custGeom>
              <a:avLst/>
              <a:gdLst>
                <a:gd name="T0" fmla="*/ 34 w 42"/>
                <a:gd name="T1" fmla="*/ 43 h 54"/>
                <a:gd name="T2" fmla="*/ 40 w 42"/>
                <a:gd name="T3" fmla="*/ 22 h 54"/>
                <a:gd name="T4" fmla="*/ 30 w 42"/>
                <a:gd name="T5" fmla="*/ 4 h 54"/>
                <a:gd name="T6" fmla="*/ 26 w 42"/>
                <a:gd name="T7" fmla="*/ 3 h 54"/>
                <a:gd name="T8" fmla="*/ 8 w 42"/>
                <a:gd name="T9" fmla="*/ 12 h 54"/>
                <a:gd name="T10" fmla="*/ 2 w 42"/>
                <a:gd name="T11" fmla="*/ 33 h 54"/>
                <a:gd name="T12" fmla="*/ 12 w 42"/>
                <a:gd name="T13" fmla="*/ 51 h 54"/>
                <a:gd name="T14" fmla="*/ 16 w 42"/>
                <a:gd name="T15" fmla="*/ 52 h 54"/>
                <a:gd name="T16" fmla="*/ 34 w 42"/>
                <a:gd name="T17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4">
                  <a:moveTo>
                    <a:pt x="34" y="43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14"/>
                    <a:pt x="38" y="6"/>
                    <a:pt x="30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9" y="0"/>
                    <a:pt x="11" y="5"/>
                    <a:pt x="8" y="1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41"/>
                    <a:pt x="4" y="49"/>
                    <a:pt x="12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3" y="54"/>
                    <a:pt x="32" y="50"/>
                    <a:pt x="34" y="43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śḷiḋè"/>
            <p:cNvSpPr/>
            <p:nvPr/>
          </p:nvSpPr>
          <p:spPr bwMode="auto">
            <a:xfrm>
              <a:off x="5537200" y="3219451"/>
              <a:ext cx="87312" cy="119063"/>
            </a:xfrm>
            <a:custGeom>
              <a:avLst/>
              <a:gdLst>
                <a:gd name="T0" fmla="*/ 22 w 28"/>
                <a:gd name="T1" fmla="*/ 29 h 38"/>
                <a:gd name="T2" fmla="*/ 26 w 28"/>
                <a:gd name="T3" fmla="*/ 15 h 38"/>
                <a:gd name="T4" fmla="*/ 19 w 28"/>
                <a:gd name="T5" fmla="*/ 2 h 38"/>
                <a:gd name="T6" fmla="*/ 5 w 28"/>
                <a:gd name="T7" fmla="*/ 9 h 38"/>
                <a:gd name="T8" fmla="*/ 1 w 28"/>
                <a:gd name="T9" fmla="*/ 23 h 38"/>
                <a:gd name="T10" fmla="*/ 9 w 28"/>
                <a:gd name="T11" fmla="*/ 36 h 38"/>
                <a:gd name="T12" fmla="*/ 22 w 28"/>
                <a:gd name="T13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8">
                  <a:moveTo>
                    <a:pt x="22" y="2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0"/>
                    <a:pt x="24" y="4"/>
                    <a:pt x="19" y="2"/>
                  </a:cubicBezTo>
                  <a:cubicBezTo>
                    <a:pt x="13" y="0"/>
                    <a:pt x="7" y="4"/>
                    <a:pt x="5" y="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8"/>
                    <a:pt x="3" y="34"/>
                    <a:pt x="9" y="36"/>
                  </a:cubicBezTo>
                  <a:cubicBezTo>
                    <a:pt x="14" y="38"/>
                    <a:pt x="20" y="34"/>
                    <a:pt x="22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S1ïḓê"/>
            <p:cNvSpPr/>
            <p:nvPr/>
          </p:nvSpPr>
          <p:spPr bwMode="auto">
            <a:xfrm>
              <a:off x="5470525" y="3235326"/>
              <a:ext cx="211137" cy="214313"/>
            </a:xfrm>
            <a:custGeom>
              <a:avLst/>
              <a:gdLst>
                <a:gd name="T0" fmla="*/ 64 w 67"/>
                <a:gd name="T1" fmla="*/ 27 h 68"/>
                <a:gd name="T2" fmla="*/ 64 w 67"/>
                <a:gd name="T3" fmla="*/ 27 h 68"/>
                <a:gd name="T4" fmla="*/ 27 w 67"/>
                <a:gd name="T5" fmla="*/ 4 h 68"/>
                <a:gd name="T6" fmla="*/ 4 w 67"/>
                <a:gd name="T7" fmla="*/ 41 h 68"/>
                <a:gd name="T8" fmla="*/ 41 w 67"/>
                <a:gd name="T9" fmla="*/ 64 h 68"/>
                <a:gd name="T10" fmla="*/ 64 w 67"/>
                <a:gd name="T11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8">
                  <a:moveTo>
                    <a:pt x="64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0" y="10"/>
                    <a:pt x="43" y="0"/>
                    <a:pt x="27" y="4"/>
                  </a:cubicBezTo>
                  <a:cubicBezTo>
                    <a:pt x="10" y="8"/>
                    <a:pt x="0" y="24"/>
                    <a:pt x="4" y="41"/>
                  </a:cubicBezTo>
                  <a:cubicBezTo>
                    <a:pt x="8" y="57"/>
                    <a:pt x="24" y="68"/>
                    <a:pt x="41" y="64"/>
                  </a:cubicBezTo>
                  <a:cubicBezTo>
                    <a:pt x="57" y="60"/>
                    <a:pt x="67" y="43"/>
                    <a:pt x="64" y="2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śľíḋê"/>
            <p:cNvSpPr/>
            <p:nvPr/>
          </p:nvSpPr>
          <p:spPr bwMode="auto">
            <a:xfrm>
              <a:off x="5662613" y="2147888"/>
              <a:ext cx="387350" cy="327025"/>
            </a:xfrm>
            <a:custGeom>
              <a:avLst/>
              <a:gdLst>
                <a:gd name="T0" fmla="*/ 123 w 123"/>
                <a:gd name="T1" fmla="*/ 62 h 104"/>
                <a:gd name="T2" fmla="*/ 122 w 123"/>
                <a:gd name="T3" fmla="*/ 60 h 104"/>
                <a:gd name="T4" fmla="*/ 122 w 123"/>
                <a:gd name="T5" fmla="*/ 58 h 104"/>
                <a:gd name="T6" fmla="*/ 121 w 123"/>
                <a:gd name="T7" fmla="*/ 55 h 104"/>
                <a:gd name="T8" fmla="*/ 119 w 123"/>
                <a:gd name="T9" fmla="*/ 52 h 104"/>
                <a:gd name="T10" fmla="*/ 117 w 123"/>
                <a:gd name="T11" fmla="*/ 49 h 104"/>
                <a:gd name="T12" fmla="*/ 115 w 123"/>
                <a:gd name="T13" fmla="*/ 46 h 104"/>
                <a:gd name="T14" fmla="*/ 113 w 123"/>
                <a:gd name="T15" fmla="*/ 45 h 104"/>
                <a:gd name="T16" fmla="*/ 111 w 123"/>
                <a:gd name="T17" fmla="*/ 43 h 104"/>
                <a:gd name="T18" fmla="*/ 97 w 123"/>
                <a:gd name="T19" fmla="*/ 35 h 104"/>
                <a:gd name="T20" fmla="*/ 41 w 123"/>
                <a:gd name="T21" fmla="*/ 2 h 104"/>
                <a:gd name="T22" fmla="*/ 38 w 123"/>
                <a:gd name="T23" fmla="*/ 1 h 104"/>
                <a:gd name="T24" fmla="*/ 36 w 123"/>
                <a:gd name="T25" fmla="*/ 0 h 104"/>
                <a:gd name="T26" fmla="*/ 35 w 123"/>
                <a:gd name="T27" fmla="*/ 0 h 104"/>
                <a:gd name="T28" fmla="*/ 32 w 123"/>
                <a:gd name="T29" fmla="*/ 1 h 104"/>
                <a:gd name="T30" fmla="*/ 5 w 123"/>
                <a:gd name="T31" fmla="*/ 18 h 104"/>
                <a:gd name="T32" fmla="*/ 3 w 123"/>
                <a:gd name="T33" fmla="*/ 22 h 104"/>
                <a:gd name="T34" fmla="*/ 1 w 123"/>
                <a:gd name="T35" fmla="*/ 24 h 104"/>
                <a:gd name="T36" fmla="*/ 0 w 123"/>
                <a:gd name="T37" fmla="*/ 26 h 104"/>
                <a:gd name="T38" fmla="*/ 0 w 123"/>
                <a:gd name="T39" fmla="*/ 28 h 104"/>
                <a:gd name="T40" fmla="*/ 0 w 123"/>
                <a:gd name="T41" fmla="*/ 39 h 104"/>
                <a:gd name="T42" fmla="*/ 0 w 123"/>
                <a:gd name="T43" fmla="*/ 41 h 104"/>
                <a:gd name="T44" fmla="*/ 1 w 123"/>
                <a:gd name="T45" fmla="*/ 46 h 104"/>
                <a:gd name="T46" fmla="*/ 2 w 123"/>
                <a:gd name="T47" fmla="*/ 49 h 104"/>
                <a:gd name="T48" fmla="*/ 3 w 123"/>
                <a:gd name="T49" fmla="*/ 51 h 104"/>
                <a:gd name="T50" fmla="*/ 5 w 123"/>
                <a:gd name="T51" fmla="*/ 55 h 104"/>
                <a:gd name="T52" fmla="*/ 9 w 123"/>
                <a:gd name="T53" fmla="*/ 59 h 104"/>
                <a:gd name="T54" fmla="*/ 11 w 123"/>
                <a:gd name="T55" fmla="*/ 62 h 104"/>
                <a:gd name="T56" fmla="*/ 14 w 123"/>
                <a:gd name="T57" fmla="*/ 65 h 104"/>
                <a:gd name="T58" fmla="*/ 17 w 123"/>
                <a:gd name="T59" fmla="*/ 67 h 104"/>
                <a:gd name="T60" fmla="*/ 19 w 123"/>
                <a:gd name="T61" fmla="*/ 69 h 104"/>
                <a:gd name="T62" fmla="*/ 21 w 123"/>
                <a:gd name="T63" fmla="*/ 69 h 104"/>
                <a:gd name="T64" fmla="*/ 23 w 123"/>
                <a:gd name="T65" fmla="*/ 70 h 104"/>
                <a:gd name="T66" fmla="*/ 25 w 123"/>
                <a:gd name="T67" fmla="*/ 70 h 104"/>
                <a:gd name="T68" fmla="*/ 28 w 123"/>
                <a:gd name="T69" fmla="*/ 70 h 104"/>
                <a:gd name="T70" fmla="*/ 30 w 123"/>
                <a:gd name="T71" fmla="*/ 69 h 104"/>
                <a:gd name="T72" fmla="*/ 37 w 123"/>
                <a:gd name="T73" fmla="*/ 67 h 104"/>
                <a:gd name="T74" fmla="*/ 51 w 123"/>
                <a:gd name="T75" fmla="*/ 61 h 104"/>
                <a:gd name="T76" fmla="*/ 55 w 123"/>
                <a:gd name="T77" fmla="*/ 69 h 104"/>
                <a:gd name="T78" fmla="*/ 55 w 123"/>
                <a:gd name="T79" fmla="*/ 73 h 104"/>
                <a:gd name="T80" fmla="*/ 56 w 123"/>
                <a:gd name="T81" fmla="*/ 76 h 104"/>
                <a:gd name="T82" fmla="*/ 57 w 123"/>
                <a:gd name="T83" fmla="*/ 79 h 104"/>
                <a:gd name="T84" fmla="*/ 58 w 123"/>
                <a:gd name="T85" fmla="*/ 82 h 104"/>
                <a:gd name="T86" fmla="*/ 60 w 123"/>
                <a:gd name="T87" fmla="*/ 86 h 104"/>
                <a:gd name="T88" fmla="*/ 63 w 123"/>
                <a:gd name="T89" fmla="*/ 90 h 104"/>
                <a:gd name="T90" fmla="*/ 65 w 123"/>
                <a:gd name="T91" fmla="*/ 94 h 104"/>
                <a:gd name="T92" fmla="*/ 68 w 123"/>
                <a:gd name="T93" fmla="*/ 96 h 104"/>
                <a:gd name="T94" fmla="*/ 71 w 123"/>
                <a:gd name="T95" fmla="*/ 98 h 104"/>
                <a:gd name="T96" fmla="*/ 74 w 123"/>
                <a:gd name="T97" fmla="*/ 100 h 104"/>
                <a:gd name="T98" fmla="*/ 76 w 123"/>
                <a:gd name="T99" fmla="*/ 101 h 104"/>
                <a:gd name="T100" fmla="*/ 78 w 123"/>
                <a:gd name="T101" fmla="*/ 101 h 104"/>
                <a:gd name="T102" fmla="*/ 79 w 123"/>
                <a:gd name="T103" fmla="*/ 102 h 104"/>
                <a:gd name="T104" fmla="*/ 81 w 123"/>
                <a:gd name="T105" fmla="*/ 102 h 104"/>
                <a:gd name="T106" fmla="*/ 84 w 123"/>
                <a:gd name="T107" fmla="*/ 101 h 104"/>
                <a:gd name="T108" fmla="*/ 91 w 123"/>
                <a:gd name="T109" fmla="*/ 99 h 104"/>
                <a:gd name="T110" fmla="*/ 87 w 123"/>
                <a:gd name="T111" fmla="*/ 104 h 104"/>
                <a:gd name="T112" fmla="*/ 119 w 123"/>
                <a:gd name="T113" fmla="*/ 85 h 104"/>
                <a:gd name="T114" fmla="*/ 121 w 123"/>
                <a:gd name="T115" fmla="*/ 81 h 104"/>
                <a:gd name="T116" fmla="*/ 122 w 123"/>
                <a:gd name="T117" fmla="*/ 78 h 104"/>
                <a:gd name="T118" fmla="*/ 123 w 123"/>
                <a:gd name="T119" fmla="*/ 76 h 104"/>
                <a:gd name="T120" fmla="*/ 123 w 123"/>
                <a:gd name="T121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04">
                  <a:moveTo>
                    <a:pt x="123" y="65"/>
                  </a:moveTo>
                  <a:cubicBezTo>
                    <a:pt x="123" y="64"/>
                    <a:pt x="123" y="64"/>
                    <a:pt x="123" y="64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1"/>
                    <a:pt x="118" y="51"/>
                    <a:pt x="118" y="50"/>
                  </a:cubicBezTo>
                  <a:cubicBezTo>
                    <a:pt x="118" y="50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2" y="22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4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7" y="57"/>
                    <a:pt x="7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30" y="69"/>
                    <a:pt x="30" y="69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7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6" y="68"/>
                    <a:pt x="36" y="68"/>
                    <a:pt x="36" y="69"/>
                  </a:cubicBezTo>
                  <a:cubicBezTo>
                    <a:pt x="35" y="69"/>
                    <a:pt x="35" y="70"/>
                    <a:pt x="34" y="70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3" y="71"/>
                    <a:pt x="33" y="72"/>
                    <a:pt x="32" y="72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5"/>
                    <a:pt x="60" y="85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7"/>
                    <a:pt x="61" y="88"/>
                    <a:pt x="61" y="88"/>
                  </a:cubicBezTo>
                  <a:cubicBezTo>
                    <a:pt x="62" y="89"/>
                    <a:pt x="62" y="89"/>
                    <a:pt x="62" y="90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5" y="101"/>
                    <a:pt x="85" y="100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8"/>
                    <a:pt x="92" y="98"/>
                    <a:pt x="91" y="99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91" y="99"/>
                    <a:pt x="91" y="100"/>
                    <a:pt x="91" y="100"/>
                  </a:cubicBezTo>
                  <a:cubicBezTo>
                    <a:pt x="90" y="101"/>
                    <a:pt x="90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8" y="103"/>
                    <a:pt x="88" y="103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8" y="86"/>
                    <a:pt x="118" y="86"/>
                    <a:pt x="119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0" y="84"/>
                    <a:pt x="120" y="84"/>
                    <a:pt x="120" y="83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21" y="82"/>
                    <a:pt x="121" y="82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3" y="65"/>
                    <a:pt x="123" y="65"/>
                    <a:pt x="123" y="65"/>
                  </a:cubicBezTo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ṧḻîḍe"/>
            <p:cNvSpPr/>
            <p:nvPr/>
          </p:nvSpPr>
          <p:spPr bwMode="auto">
            <a:xfrm>
              <a:off x="5700713" y="2314576"/>
              <a:ext cx="69850" cy="53975"/>
            </a:xfrm>
            <a:custGeom>
              <a:avLst/>
              <a:gdLst>
                <a:gd name="T0" fmla="*/ 22 w 22"/>
                <a:gd name="T1" fmla="*/ 13 h 17"/>
                <a:gd name="T2" fmla="*/ 22 w 22"/>
                <a:gd name="T3" fmla="*/ 13 h 17"/>
                <a:gd name="T4" fmla="*/ 22 w 22"/>
                <a:gd name="T5" fmla="*/ 12 h 17"/>
                <a:gd name="T6" fmla="*/ 22 w 22"/>
                <a:gd name="T7" fmla="*/ 11 h 17"/>
                <a:gd name="T8" fmla="*/ 22 w 22"/>
                <a:gd name="T9" fmla="*/ 11 h 17"/>
                <a:gd name="T10" fmla="*/ 22 w 22"/>
                <a:gd name="T11" fmla="*/ 11 h 17"/>
                <a:gd name="T12" fmla="*/ 22 w 22"/>
                <a:gd name="T13" fmla="*/ 10 h 17"/>
                <a:gd name="T14" fmla="*/ 22 w 22"/>
                <a:gd name="T15" fmla="*/ 10 h 17"/>
                <a:gd name="T16" fmla="*/ 22 w 22"/>
                <a:gd name="T17" fmla="*/ 9 h 17"/>
                <a:gd name="T18" fmla="*/ 22 w 22"/>
                <a:gd name="T19" fmla="*/ 8 h 17"/>
                <a:gd name="T20" fmla="*/ 22 w 22"/>
                <a:gd name="T21" fmla="*/ 7 h 17"/>
                <a:gd name="T22" fmla="*/ 22 w 22"/>
                <a:gd name="T23" fmla="*/ 5 h 17"/>
                <a:gd name="T24" fmla="*/ 22 w 22"/>
                <a:gd name="T25" fmla="*/ 2 h 17"/>
                <a:gd name="T26" fmla="*/ 19 w 22"/>
                <a:gd name="T27" fmla="*/ 1 h 17"/>
                <a:gd name="T28" fmla="*/ 18 w 22"/>
                <a:gd name="T29" fmla="*/ 0 h 17"/>
                <a:gd name="T30" fmla="*/ 0 w 22"/>
                <a:gd name="T31" fmla="*/ 10 h 17"/>
                <a:gd name="T32" fmla="*/ 0 w 22"/>
                <a:gd name="T33" fmla="*/ 10 h 17"/>
                <a:gd name="T34" fmla="*/ 1 w 22"/>
                <a:gd name="T35" fmla="*/ 11 h 17"/>
                <a:gd name="T36" fmla="*/ 2 w 22"/>
                <a:gd name="T37" fmla="*/ 12 h 17"/>
                <a:gd name="T38" fmla="*/ 2 w 22"/>
                <a:gd name="T39" fmla="*/ 12 h 17"/>
                <a:gd name="T40" fmla="*/ 2 w 22"/>
                <a:gd name="T41" fmla="*/ 12 h 17"/>
                <a:gd name="T42" fmla="*/ 2 w 22"/>
                <a:gd name="T43" fmla="*/ 12 h 17"/>
                <a:gd name="T44" fmla="*/ 3 w 22"/>
                <a:gd name="T45" fmla="*/ 13 h 17"/>
                <a:gd name="T46" fmla="*/ 4 w 22"/>
                <a:gd name="T47" fmla="*/ 14 h 17"/>
                <a:gd name="T48" fmla="*/ 5 w 22"/>
                <a:gd name="T49" fmla="*/ 14 h 17"/>
                <a:gd name="T50" fmla="*/ 6 w 22"/>
                <a:gd name="T51" fmla="*/ 15 h 17"/>
                <a:gd name="T52" fmla="*/ 6 w 22"/>
                <a:gd name="T53" fmla="*/ 15 h 17"/>
                <a:gd name="T54" fmla="*/ 6 w 22"/>
                <a:gd name="T55" fmla="*/ 15 h 17"/>
                <a:gd name="T56" fmla="*/ 7 w 22"/>
                <a:gd name="T57" fmla="*/ 15 h 17"/>
                <a:gd name="T58" fmla="*/ 7 w 22"/>
                <a:gd name="T59" fmla="*/ 16 h 17"/>
                <a:gd name="T60" fmla="*/ 8 w 22"/>
                <a:gd name="T61" fmla="*/ 16 h 17"/>
                <a:gd name="T62" fmla="*/ 8 w 22"/>
                <a:gd name="T63" fmla="*/ 16 h 17"/>
                <a:gd name="T64" fmla="*/ 8 w 22"/>
                <a:gd name="T65" fmla="*/ 16 h 17"/>
                <a:gd name="T66" fmla="*/ 9 w 22"/>
                <a:gd name="T67" fmla="*/ 16 h 17"/>
                <a:gd name="T68" fmla="*/ 9 w 22"/>
                <a:gd name="T69" fmla="*/ 16 h 17"/>
                <a:gd name="T70" fmla="*/ 9 w 22"/>
                <a:gd name="T71" fmla="*/ 16 h 17"/>
                <a:gd name="T72" fmla="*/ 10 w 22"/>
                <a:gd name="T73" fmla="*/ 16 h 17"/>
                <a:gd name="T74" fmla="*/ 11 w 22"/>
                <a:gd name="T75" fmla="*/ 17 h 17"/>
                <a:gd name="T76" fmla="*/ 11 w 22"/>
                <a:gd name="T77" fmla="*/ 17 h 17"/>
                <a:gd name="T78" fmla="*/ 11 w 22"/>
                <a:gd name="T79" fmla="*/ 17 h 17"/>
                <a:gd name="T80" fmla="*/ 11 w 22"/>
                <a:gd name="T81" fmla="*/ 17 h 17"/>
                <a:gd name="T82" fmla="*/ 12 w 22"/>
                <a:gd name="T83" fmla="*/ 17 h 17"/>
                <a:gd name="T84" fmla="*/ 13 w 22"/>
                <a:gd name="T85" fmla="*/ 17 h 17"/>
                <a:gd name="T86" fmla="*/ 13 w 22"/>
                <a:gd name="T87" fmla="*/ 17 h 17"/>
                <a:gd name="T88" fmla="*/ 13 w 22"/>
                <a:gd name="T89" fmla="*/ 17 h 17"/>
                <a:gd name="T90" fmla="*/ 14 w 22"/>
                <a:gd name="T91" fmla="*/ 17 h 17"/>
                <a:gd name="T92" fmla="*/ 14 w 22"/>
                <a:gd name="T93" fmla="*/ 17 h 17"/>
                <a:gd name="T94" fmla="*/ 14 w 22"/>
                <a:gd name="T95" fmla="*/ 17 h 17"/>
                <a:gd name="T96" fmla="*/ 15 w 22"/>
                <a:gd name="T97" fmla="*/ 17 h 17"/>
                <a:gd name="T98" fmla="*/ 16 w 22"/>
                <a:gd name="T99" fmla="*/ 17 h 17"/>
                <a:gd name="T100" fmla="*/ 16 w 22"/>
                <a:gd name="T101" fmla="*/ 17 h 17"/>
                <a:gd name="T102" fmla="*/ 16 w 22"/>
                <a:gd name="T103" fmla="*/ 17 h 17"/>
                <a:gd name="T104" fmla="*/ 17 w 22"/>
                <a:gd name="T105" fmla="*/ 16 h 17"/>
                <a:gd name="T106" fmla="*/ 17 w 22"/>
                <a:gd name="T107" fmla="*/ 16 h 17"/>
                <a:gd name="T108" fmla="*/ 18 w 22"/>
                <a:gd name="T109" fmla="*/ 16 h 17"/>
                <a:gd name="T110" fmla="*/ 22 w 22"/>
                <a:gd name="T1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17"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8" y="16"/>
                    <a:pt x="18" y="16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şľïdè"/>
            <p:cNvSpPr/>
            <p:nvPr/>
          </p:nvSpPr>
          <p:spPr bwMode="auto">
            <a:xfrm>
              <a:off x="5691188" y="2324101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6 w 7"/>
                <a:gd name="T7" fmla="*/ 4 h 7"/>
                <a:gd name="T8" fmla="*/ 7 w 7"/>
                <a:gd name="T9" fmla="*/ 3 h 7"/>
                <a:gd name="T10" fmla="*/ 7 w 7"/>
                <a:gd name="T11" fmla="*/ 3 h 7"/>
                <a:gd name="T12" fmla="*/ 7 w 7"/>
                <a:gd name="T13" fmla="*/ 1 h 7"/>
                <a:gd name="T14" fmla="*/ 7 w 7"/>
                <a:gd name="T15" fmla="*/ 1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2 w 7"/>
                <a:gd name="T23" fmla="*/ 6 h 7"/>
                <a:gd name="T24" fmla="*/ 2 w 7"/>
                <a:gd name="T25" fmla="*/ 6 h 7"/>
                <a:gd name="T26" fmla="*/ 2 w 7"/>
                <a:gd name="T27" fmla="*/ 6 h 7"/>
                <a:gd name="T28" fmla="*/ 2 w 7"/>
                <a:gd name="T29" fmla="*/ 7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1îḋê"/>
            <p:cNvSpPr/>
            <p:nvPr/>
          </p:nvSpPr>
          <p:spPr bwMode="auto">
            <a:xfrm>
              <a:off x="5764213" y="2147888"/>
              <a:ext cx="285750" cy="327025"/>
            </a:xfrm>
            <a:custGeom>
              <a:avLst/>
              <a:gdLst>
                <a:gd name="T0" fmla="*/ 91 w 91"/>
                <a:gd name="T1" fmla="*/ 63 h 104"/>
                <a:gd name="T2" fmla="*/ 91 w 91"/>
                <a:gd name="T3" fmla="*/ 61 h 104"/>
                <a:gd name="T4" fmla="*/ 90 w 91"/>
                <a:gd name="T5" fmla="*/ 59 h 104"/>
                <a:gd name="T6" fmla="*/ 89 w 91"/>
                <a:gd name="T7" fmla="*/ 57 h 104"/>
                <a:gd name="T8" fmla="*/ 89 w 91"/>
                <a:gd name="T9" fmla="*/ 55 h 104"/>
                <a:gd name="T10" fmla="*/ 88 w 91"/>
                <a:gd name="T11" fmla="*/ 53 h 104"/>
                <a:gd name="T12" fmla="*/ 86 w 91"/>
                <a:gd name="T13" fmla="*/ 50 h 104"/>
                <a:gd name="T14" fmla="*/ 84 w 91"/>
                <a:gd name="T15" fmla="*/ 48 h 104"/>
                <a:gd name="T16" fmla="*/ 83 w 91"/>
                <a:gd name="T17" fmla="*/ 46 h 104"/>
                <a:gd name="T18" fmla="*/ 81 w 91"/>
                <a:gd name="T19" fmla="*/ 45 h 104"/>
                <a:gd name="T20" fmla="*/ 80 w 91"/>
                <a:gd name="T21" fmla="*/ 44 h 104"/>
                <a:gd name="T22" fmla="*/ 78 w 91"/>
                <a:gd name="T23" fmla="*/ 42 h 104"/>
                <a:gd name="T24" fmla="*/ 24 w 91"/>
                <a:gd name="T25" fmla="*/ 11 h 104"/>
                <a:gd name="T26" fmla="*/ 8 w 91"/>
                <a:gd name="T27" fmla="*/ 2 h 104"/>
                <a:gd name="T28" fmla="*/ 6 w 91"/>
                <a:gd name="T29" fmla="*/ 1 h 104"/>
                <a:gd name="T30" fmla="*/ 5 w 91"/>
                <a:gd name="T31" fmla="*/ 1 h 104"/>
                <a:gd name="T32" fmla="*/ 3 w 91"/>
                <a:gd name="T33" fmla="*/ 0 h 104"/>
                <a:gd name="T34" fmla="*/ 1 w 91"/>
                <a:gd name="T35" fmla="*/ 0 h 104"/>
                <a:gd name="T36" fmla="*/ 0 w 91"/>
                <a:gd name="T37" fmla="*/ 1 h 104"/>
                <a:gd name="T38" fmla="*/ 42 w 91"/>
                <a:gd name="T39" fmla="*/ 25 h 104"/>
                <a:gd name="T40" fmla="*/ 57 w 91"/>
                <a:gd name="T41" fmla="*/ 34 h 104"/>
                <a:gd name="T42" fmla="*/ 59 w 91"/>
                <a:gd name="T43" fmla="*/ 35 h 104"/>
                <a:gd name="T44" fmla="*/ 61 w 91"/>
                <a:gd name="T45" fmla="*/ 37 h 104"/>
                <a:gd name="T46" fmla="*/ 62 w 91"/>
                <a:gd name="T47" fmla="*/ 38 h 104"/>
                <a:gd name="T48" fmla="*/ 64 w 91"/>
                <a:gd name="T49" fmla="*/ 40 h 104"/>
                <a:gd name="T50" fmla="*/ 66 w 91"/>
                <a:gd name="T51" fmla="*/ 43 h 104"/>
                <a:gd name="T52" fmla="*/ 67 w 91"/>
                <a:gd name="T53" fmla="*/ 45 h 104"/>
                <a:gd name="T54" fmla="*/ 68 w 91"/>
                <a:gd name="T55" fmla="*/ 47 h 104"/>
                <a:gd name="T56" fmla="*/ 69 w 91"/>
                <a:gd name="T57" fmla="*/ 49 h 104"/>
                <a:gd name="T58" fmla="*/ 69 w 91"/>
                <a:gd name="T59" fmla="*/ 51 h 104"/>
                <a:gd name="T60" fmla="*/ 70 w 91"/>
                <a:gd name="T61" fmla="*/ 53 h 104"/>
                <a:gd name="T62" fmla="*/ 70 w 91"/>
                <a:gd name="T63" fmla="*/ 55 h 104"/>
                <a:gd name="T64" fmla="*/ 70 w 91"/>
                <a:gd name="T65" fmla="*/ 65 h 104"/>
                <a:gd name="T66" fmla="*/ 70 w 91"/>
                <a:gd name="T67" fmla="*/ 67 h 104"/>
                <a:gd name="T68" fmla="*/ 69 w 91"/>
                <a:gd name="T69" fmla="*/ 69 h 104"/>
                <a:gd name="T70" fmla="*/ 69 w 91"/>
                <a:gd name="T71" fmla="*/ 71 h 104"/>
                <a:gd name="T72" fmla="*/ 68 w 91"/>
                <a:gd name="T73" fmla="*/ 73 h 104"/>
                <a:gd name="T74" fmla="*/ 66 w 91"/>
                <a:gd name="T75" fmla="*/ 76 h 104"/>
                <a:gd name="T76" fmla="*/ 35 w 91"/>
                <a:gd name="T77" fmla="*/ 95 h 104"/>
                <a:gd name="T78" fmla="*/ 37 w 91"/>
                <a:gd name="T79" fmla="*/ 97 h 104"/>
                <a:gd name="T80" fmla="*/ 39 w 91"/>
                <a:gd name="T81" fmla="*/ 99 h 104"/>
                <a:gd name="T82" fmla="*/ 42 w 91"/>
                <a:gd name="T83" fmla="*/ 100 h 104"/>
                <a:gd name="T84" fmla="*/ 43 w 91"/>
                <a:gd name="T85" fmla="*/ 101 h 104"/>
                <a:gd name="T86" fmla="*/ 45 w 91"/>
                <a:gd name="T87" fmla="*/ 101 h 104"/>
                <a:gd name="T88" fmla="*/ 46 w 91"/>
                <a:gd name="T89" fmla="*/ 101 h 104"/>
                <a:gd name="T90" fmla="*/ 48 w 91"/>
                <a:gd name="T91" fmla="*/ 102 h 104"/>
                <a:gd name="T92" fmla="*/ 49 w 91"/>
                <a:gd name="T93" fmla="*/ 102 h 104"/>
                <a:gd name="T94" fmla="*/ 52 w 91"/>
                <a:gd name="T95" fmla="*/ 101 h 104"/>
                <a:gd name="T96" fmla="*/ 60 w 91"/>
                <a:gd name="T97" fmla="*/ 97 h 104"/>
                <a:gd name="T98" fmla="*/ 59 w 91"/>
                <a:gd name="T99" fmla="*/ 100 h 104"/>
                <a:gd name="T100" fmla="*/ 55 w 91"/>
                <a:gd name="T101" fmla="*/ 104 h 104"/>
                <a:gd name="T102" fmla="*/ 87 w 91"/>
                <a:gd name="T103" fmla="*/ 85 h 104"/>
                <a:gd name="T104" fmla="*/ 89 w 91"/>
                <a:gd name="T105" fmla="*/ 81 h 104"/>
                <a:gd name="T106" fmla="*/ 90 w 91"/>
                <a:gd name="T107" fmla="*/ 80 h 104"/>
                <a:gd name="T108" fmla="*/ 91 w 91"/>
                <a:gd name="T109" fmla="*/ 78 h 104"/>
                <a:gd name="T110" fmla="*/ 91 w 91"/>
                <a:gd name="T111" fmla="*/ 75 h 104"/>
                <a:gd name="T112" fmla="*/ 91 w 91"/>
                <a:gd name="T11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04">
                  <a:moveTo>
                    <a:pt x="91" y="65"/>
                  </a:move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6" y="51"/>
                    <a:pt x="86" y="50"/>
                  </a:cubicBezTo>
                  <a:cubicBezTo>
                    <a:pt x="86" y="50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1"/>
                    <a:pt x="65" y="41"/>
                    <a:pt x="65" y="42"/>
                  </a:cubicBezTo>
                  <a:cubicBezTo>
                    <a:pt x="65" y="42"/>
                    <a:pt x="65" y="43"/>
                    <a:pt x="66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4"/>
                    <a:pt x="68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5"/>
                    <a:pt x="66" y="76"/>
                    <a:pt x="66" y="7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3" y="101"/>
                    <a:pt x="53" y="100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8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100"/>
                    <a:pt x="59" y="100"/>
                  </a:cubicBezTo>
                  <a:cubicBezTo>
                    <a:pt x="58" y="101"/>
                    <a:pt x="58" y="102"/>
                    <a:pt x="57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6" y="103"/>
                    <a:pt x="56" y="103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6" y="86"/>
                    <a:pt x="86" y="86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8" y="84"/>
                    <a:pt x="88" y="84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9" y="82"/>
                    <a:pt x="89" y="82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$ľîďé"/>
            <p:cNvSpPr/>
            <p:nvPr/>
          </p:nvSpPr>
          <p:spPr bwMode="auto">
            <a:xfrm>
              <a:off x="5764213" y="2365376"/>
              <a:ext cx="9525" cy="9525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0 h 3"/>
                <a:gd name="T4" fmla="*/ 2 w 3"/>
                <a:gd name="T5" fmla="*/ 1 h 3"/>
                <a:gd name="T6" fmla="*/ 2 w 3"/>
                <a:gd name="T7" fmla="*/ 2 h 3"/>
                <a:gd name="T8" fmla="*/ 0 w 3"/>
                <a:gd name="T9" fmla="*/ 3 h 3"/>
                <a:gd name="T10" fmla="*/ 3 w 3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š1iďé"/>
            <p:cNvSpPr/>
            <p:nvPr/>
          </p:nvSpPr>
          <p:spPr bwMode="auto">
            <a:xfrm>
              <a:off x="5864225" y="2424113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5 w 7"/>
                <a:gd name="T7" fmla="*/ 4 h 7"/>
                <a:gd name="T8" fmla="*/ 6 w 7"/>
                <a:gd name="T9" fmla="*/ 2 h 7"/>
                <a:gd name="T10" fmla="*/ 6 w 7"/>
                <a:gd name="T11" fmla="*/ 2 h 7"/>
                <a:gd name="T12" fmla="*/ 7 w 7"/>
                <a:gd name="T13" fmla="*/ 1 h 7"/>
                <a:gd name="T14" fmla="*/ 7 w 7"/>
                <a:gd name="T15" fmla="*/ 0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1 w 7"/>
                <a:gd name="T23" fmla="*/ 5 h 7"/>
                <a:gd name="T24" fmla="*/ 1 w 7"/>
                <a:gd name="T25" fmla="*/ 6 h 7"/>
                <a:gd name="T26" fmla="*/ 2 w 7"/>
                <a:gd name="T27" fmla="*/ 6 h 7"/>
                <a:gd name="T28" fmla="*/ 2 w 7"/>
                <a:gd name="T29" fmla="*/ 6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ṡliďê"/>
            <p:cNvSpPr/>
            <p:nvPr/>
          </p:nvSpPr>
          <p:spPr bwMode="auto">
            <a:xfrm>
              <a:off x="5662613" y="2208213"/>
              <a:ext cx="73025" cy="93663"/>
            </a:xfrm>
            <a:custGeom>
              <a:avLst/>
              <a:gdLst>
                <a:gd name="T0" fmla="*/ 11 w 23"/>
                <a:gd name="T1" fmla="*/ 4 h 30"/>
                <a:gd name="T2" fmla="*/ 0 w 23"/>
                <a:gd name="T3" fmla="*/ 10 h 30"/>
                <a:gd name="T4" fmla="*/ 0 w 23"/>
                <a:gd name="T5" fmla="*/ 18 h 30"/>
                <a:gd name="T6" fmla="*/ 3 w 23"/>
                <a:gd name="T7" fmla="*/ 30 h 30"/>
                <a:gd name="T8" fmla="*/ 23 w 23"/>
                <a:gd name="T9" fmla="*/ 10 h 30"/>
                <a:gd name="T10" fmla="*/ 11 w 23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0">
                  <a:moveTo>
                    <a:pt x="11" y="4"/>
                  </a:moveTo>
                  <a:cubicBezTo>
                    <a:pt x="5" y="0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1" y="26"/>
                    <a:pt x="3" y="3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1" y="4"/>
                    <a:pt x="11" y="4"/>
                    <a:pt x="11" y="4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ṣḻíḑè"/>
            <p:cNvSpPr/>
            <p:nvPr/>
          </p:nvSpPr>
          <p:spPr bwMode="auto">
            <a:xfrm>
              <a:off x="5672138" y="2239963"/>
              <a:ext cx="66675" cy="68263"/>
            </a:xfrm>
            <a:custGeom>
              <a:avLst/>
              <a:gdLst>
                <a:gd name="T0" fmla="*/ 20 w 21"/>
                <a:gd name="T1" fmla="*/ 0 h 22"/>
                <a:gd name="T2" fmla="*/ 0 w 21"/>
                <a:gd name="T3" fmla="*/ 20 h 22"/>
                <a:gd name="T4" fmla="*/ 0 w 21"/>
                <a:gd name="T5" fmla="*/ 22 h 22"/>
                <a:gd name="T6" fmla="*/ 21 w 21"/>
                <a:gd name="T7" fmla="*/ 1 h 22"/>
                <a:gd name="T8" fmla="*/ 20 w 2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ŝḻîḍe"/>
            <p:cNvSpPr/>
            <p:nvPr/>
          </p:nvSpPr>
          <p:spPr bwMode="auto">
            <a:xfrm>
              <a:off x="5672138" y="2243138"/>
              <a:ext cx="92075" cy="90488"/>
            </a:xfrm>
            <a:custGeom>
              <a:avLst/>
              <a:gdLst>
                <a:gd name="T0" fmla="*/ 29 w 29"/>
                <a:gd name="T1" fmla="*/ 5 h 29"/>
                <a:gd name="T2" fmla="*/ 23 w 29"/>
                <a:gd name="T3" fmla="*/ 1 h 29"/>
                <a:gd name="T4" fmla="*/ 22 w 29"/>
                <a:gd name="T5" fmla="*/ 1 h 29"/>
                <a:gd name="T6" fmla="*/ 22 w 29"/>
                <a:gd name="T7" fmla="*/ 1 h 29"/>
                <a:gd name="T8" fmla="*/ 21 w 29"/>
                <a:gd name="T9" fmla="*/ 0 h 29"/>
                <a:gd name="T10" fmla="*/ 0 w 29"/>
                <a:gd name="T11" fmla="*/ 21 h 29"/>
                <a:gd name="T12" fmla="*/ 5 w 29"/>
                <a:gd name="T13" fmla="*/ 29 h 29"/>
                <a:gd name="T14" fmla="*/ 29 w 29"/>
                <a:gd name="T15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29" y="5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4"/>
                    <a:pt x="3" y="26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ŝ1îḍe"/>
            <p:cNvSpPr/>
            <p:nvPr/>
          </p:nvSpPr>
          <p:spPr bwMode="auto">
            <a:xfrm>
              <a:off x="5688013" y="2259013"/>
              <a:ext cx="115887" cy="103188"/>
            </a:xfrm>
            <a:custGeom>
              <a:avLst/>
              <a:gdLst>
                <a:gd name="T0" fmla="*/ 24 w 37"/>
                <a:gd name="T1" fmla="*/ 0 h 33"/>
                <a:gd name="T2" fmla="*/ 0 w 37"/>
                <a:gd name="T3" fmla="*/ 24 h 33"/>
                <a:gd name="T4" fmla="*/ 10 w 37"/>
                <a:gd name="T5" fmla="*/ 33 h 33"/>
                <a:gd name="T6" fmla="*/ 11 w 37"/>
                <a:gd name="T7" fmla="*/ 33 h 33"/>
                <a:gd name="T8" fmla="*/ 37 w 37"/>
                <a:gd name="T9" fmla="*/ 7 h 33"/>
                <a:gd name="T10" fmla="*/ 24 w 3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3">
                  <a:moveTo>
                    <a:pt x="2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" y="27"/>
                    <a:pt x="6" y="31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ṧḻíḑé"/>
            <p:cNvSpPr/>
            <p:nvPr/>
          </p:nvSpPr>
          <p:spPr bwMode="auto">
            <a:xfrm>
              <a:off x="5722938" y="2279651"/>
              <a:ext cx="134937" cy="98425"/>
            </a:xfrm>
            <a:custGeom>
              <a:avLst/>
              <a:gdLst>
                <a:gd name="T0" fmla="*/ 26 w 43"/>
                <a:gd name="T1" fmla="*/ 0 h 31"/>
                <a:gd name="T2" fmla="*/ 0 w 43"/>
                <a:gd name="T3" fmla="*/ 26 h 31"/>
                <a:gd name="T4" fmla="*/ 17 w 43"/>
                <a:gd name="T5" fmla="*/ 15 h 31"/>
                <a:gd name="T6" fmla="*/ 17 w 43"/>
                <a:gd name="T7" fmla="*/ 14 h 31"/>
                <a:gd name="T8" fmla="*/ 17 w 43"/>
                <a:gd name="T9" fmla="*/ 11 h 31"/>
                <a:gd name="T10" fmla="*/ 19 w 43"/>
                <a:gd name="T11" fmla="*/ 12 h 31"/>
                <a:gd name="T12" fmla="*/ 33 w 43"/>
                <a:gd name="T13" fmla="*/ 20 h 31"/>
                <a:gd name="T14" fmla="*/ 43 w 43"/>
                <a:gd name="T15" fmla="*/ 10 h 31"/>
                <a:gd name="T16" fmla="*/ 26 w 4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9" y="31"/>
                    <a:pt x="16" y="26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ṩ1ïďê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śļiḍé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ṥļiďe"/>
            <p:cNvSpPr/>
            <p:nvPr/>
          </p:nvSpPr>
          <p:spPr bwMode="auto">
            <a:xfrm>
              <a:off x="5829300" y="2314576"/>
              <a:ext cx="69850" cy="79375"/>
            </a:xfrm>
            <a:custGeom>
              <a:avLst/>
              <a:gdLst>
                <a:gd name="T0" fmla="*/ 14 w 22"/>
                <a:gd name="T1" fmla="*/ 2 h 25"/>
                <a:gd name="T2" fmla="*/ 12 w 22"/>
                <a:gd name="T3" fmla="*/ 1 h 25"/>
                <a:gd name="T4" fmla="*/ 10 w 22"/>
                <a:gd name="T5" fmla="*/ 0 h 25"/>
                <a:gd name="T6" fmla="*/ 0 w 22"/>
                <a:gd name="T7" fmla="*/ 10 h 25"/>
                <a:gd name="T8" fmla="*/ 2 w 22"/>
                <a:gd name="T9" fmla="*/ 11 h 25"/>
                <a:gd name="T10" fmla="*/ 2 w 22"/>
                <a:gd name="T11" fmla="*/ 14 h 25"/>
                <a:gd name="T12" fmla="*/ 2 w 22"/>
                <a:gd name="T13" fmla="*/ 15 h 25"/>
                <a:gd name="T14" fmla="*/ 3 w 22"/>
                <a:gd name="T15" fmla="*/ 25 h 25"/>
                <a:gd name="T16" fmla="*/ 22 w 22"/>
                <a:gd name="T17" fmla="*/ 7 h 25"/>
                <a:gd name="T18" fmla="*/ 14 w 22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14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9"/>
                    <a:pt x="2" y="22"/>
                    <a:pt x="3" y="2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ļïḍe"/>
            <p:cNvSpPr/>
            <p:nvPr/>
          </p:nvSpPr>
          <p:spPr bwMode="auto">
            <a:xfrm>
              <a:off x="5838825" y="2336801"/>
              <a:ext cx="101600" cy="106363"/>
            </a:xfrm>
            <a:custGeom>
              <a:avLst/>
              <a:gdLst>
                <a:gd name="T0" fmla="*/ 24 w 32"/>
                <a:gd name="T1" fmla="*/ 2 h 34"/>
                <a:gd name="T2" fmla="*/ 19 w 32"/>
                <a:gd name="T3" fmla="*/ 0 h 34"/>
                <a:gd name="T4" fmla="*/ 0 w 32"/>
                <a:gd name="T5" fmla="*/ 18 h 34"/>
                <a:gd name="T6" fmla="*/ 9 w 32"/>
                <a:gd name="T7" fmla="*/ 34 h 34"/>
                <a:gd name="T8" fmla="*/ 32 w 32"/>
                <a:gd name="T9" fmla="*/ 11 h 34"/>
                <a:gd name="T10" fmla="*/ 24 w 32"/>
                <a:gd name="T1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4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4"/>
                    <a:pt x="5" y="29"/>
                    <a:pt x="9" y="3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8"/>
                    <a:pt x="27" y="4"/>
                    <a:pt x="24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ṡḻiḓe"/>
            <p:cNvSpPr/>
            <p:nvPr/>
          </p:nvSpPr>
          <p:spPr bwMode="auto">
            <a:xfrm>
              <a:off x="5867400" y="2371726"/>
              <a:ext cx="79375" cy="84138"/>
            </a:xfrm>
            <a:custGeom>
              <a:avLst/>
              <a:gdLst>
                <a:gd name="T0" fmla="*/ 25 w 25"/>
                <a:gd name="T1" fmla="*/ 8 h 27"/>
                <a:gd name="T2" fmla="*/ 23 w 25"/>
                <a:gd name="T3" fmla="*/ 0 h 27"/>
                <a:gd name="T4" fmla="*/ 0 w 25"/>
                <a:gd name="T5" fmla="*/ 23 h 27"/>
                <a:gd name="T6" fmla="*/ 6 w 25"/>
                <a:gd name="T7" fmla="*/ 27 h 27"/>
                <a:gd name="T8" fmla="*/ 25 w 25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5" y="8"/>
                  </a:moveTo>
                  <a:cubicBezTo>
                    <a:pt x="25" y="6"/>
                    <a:pt x="24" y="3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6" y="27"/>
                  </a:cubicBez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1íḋe"/>
            <p:cNvSpPr/>
            <p:nvPr/>
          </p:nvSpPr>
          <p:spPr bwMode="auto">
            <a:xfrm>
              <a:off x="5886450" y="2397126"/>
              <a:ext cx="60325" cy="65088"/>
            </a:xfrm>
            <a:custGeom>
              <a:avLst/>
              <a:gdLst>
                <a:gd name="T0" fmla="*/ 19 w 19"/>
                <a:gd name="T1" fmla="*/ 2 h 21"/>
                <a:gd name="T2" fmla="*/ 19 w 19"/>
                <a:gd name="T3" fmla="*/ 0 h 21"/>
                <a:gd name="T4" fmla="*/ 0 w 19"/>
                <a:gd name="T5" fmla="*/ 19 h 21"/>
                <a:gd name="T6" fmla="*/ 1 w 19"/>
                <a:gd name="T7" fmla="*/ 20 h 21"/>
                <a:gd name="T8" fmla="*/ 2 w 19"/>
                <a:gd name="T9" fmla="*/ 21 h 21"/>
                <a:gd name="T10" fmla="*/ 19 w 19"/>
                <a:gd name="T11" fmla="*/ 4 h 21"/>
                <a:gd name="T12" fmla="*/ 19 w 19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9" y="2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2"/>
                    <a:pt x="19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Sḷiḍe"/>
            <p:cNvSpPr/>
            <p:nvPr/>
          </p:nvSpPr>
          <p:spPr bwMode="auto">
            <a:xfrm>
              <a:off x="5892800" y="2409826"/>
              <a:ext cx="53975" cy="68263"/>
            </a:xfrm>
            <a:custGeom>
              <a:avLst/>
              <a:gdLst>
                <a:gd name="T0" fmla="*/ 0 w 17"/>
                <a:gd name="T1" fmla="*/ 17 h 22"/>
                <a:gd name="T2" fmla="*/ 17 w 17"/>
                <a:gd name="T3" fmla="*/ 6 h 22"/>
                <a:gd name="T4" fmla="*/ 17 w 17"/>
                <a:gd name="T5" fmla="*/ 0 h 22"/>
                <a:gd name="T6" fmla="*/ 0 w 17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7"/>
                  </a:moveTo>
                  <a:cubicBezTo>
                    <a:pt x="10" y="22"/>
                    <a:pt x="17" y="17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ṣlíḓê"/>
            <p:cNvSpPr/>
            <p:nvPr/>
          </p:nvSpPr>
          <p:spPr bwMode="auto">
            <a:xfrm>
              <a:off x="5665788" y="2214563"/>
              <a:ext cx="69850" cy="41275"/>
            </a:xfrm>
            <a:custGeom>
              <a:avLst/>
              <a:gdLst>
                <a:gd name="T0" fmla="*/ 5 w 22"/>
                <a:gd name="T1" fmla="*/ 0 h 13"/>
                <a:gd name="T2" fmla="*/ 0 w 22"/>
                <a:gd name="T3" fmla="*/ 4 h 13"/>
                <a:gd name="T4" fmla="*/ 4 w 22"/>
                <a:gd name="T5" fmla="*/ 6 h 13"/>
                <a:gd name="T6" fmla="*/ 15 w 22"/>
                <a:gd name="T7" fmla="*/ 13 h 13"/>
                <a:gd name="T8" fmla="*/ 17 w 22"/>
                <a:gd name="T9" fmla="*/ 13 h 13"/>
                <a:gd name="T10" fmla="*/ 22 w 22"/>
                <a:gd name="T11" fmla="*/ 8 h 13"/>
                <a:gd name="T12" fmla="*/ 10 w 22"/>
                <a:gd name="T13" fmla="*/ 2 h 13"/>
                <a:gd name="T14" fmla="*/ 10 w 22"/>
                <a:gd name="T15" fmla="*/ 2 h 13"/>
                <a:gd name="T16" fmla="*/ 5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1" y="5"/>
                    <a:pt x="2" y="5"/>
                    <a:pt x="4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1"/>
                    <a:pt x="6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$ḻïḑe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ṡ1ïḋè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şļîḋé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ṥlîďê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ŝ1îḋé"/>
            <p:cNvSpPr/>
            <p:nvPr/>
          </p:nvSpPr>
          <p:spPr bwMode="auto">
            <a:xfrm>
              <a:off x="5748338" y="2259013"/>
              <a:ext cx="22225" cy="26988"/>
            </a:xfrm>
            <a:custGeom>
              <a:avLst/>
              <a:gdLst>
                <a:gd name="T0" fmla="*/ 5 w 7"/>
                <a:gd name="T1" fmla="*/ 0 h 9"/>
                <a:gd name="T2" fmla="*/ 5 w 7"/>
                <a:gd name="T3" fmla="*/ 0 h 9"/>
                <a:gd name="T4" fmla="*/ 0 w 7"/>
                <a:gd name="T5" fmla="*/ 5 h 9"/>
                <a:gd name="T6" fmla="*/ 7 w 7"/>
                <a:gd name="T7" fmla="*/ 9 h 9"/>
                <a:gd name="T8" fmla="*/ 7 w 7"/>
                <a:gd name="T9" fmla="*/ 2 h 9"/>
                <a:gd name="T10" fmla="*/ 6 w 7"/>
                <a:gd name="T11" fmla="*/ 0 h 9"/>
                <a:gd name="T12" fmla="*/ 5 w 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$ļiḓé"/>
            <p:cNvSpPr/>
            <p:nvPr/>
          </p:nvSpPr>
          <p:spPr bwMode="auto">
            <a:xfrm>
              <a:off x="5767388" y="2259013"/>
              <a:ext cx="3175" cy="476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$lïḍê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ṡḷíḋé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Sľïḓè"/>
            <p:cNvSpPr/>
            <p:nvPr/>
          </p:nvSpPr>
          <p:spPr bwMode="auto">
            <a:xfrm>
              <a:off x="5946775" y="2427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šlïḍê"/>
            <p:cNvSpPr/>
            <p:nvPr/>
          </p:nvSpPr>
          <p:spPr bwMode="auto">
            <a:xfrm>
              <a:off x="5789613" y="2279651"/>
              <a:ext cx="68262" cy="38100"/>
            </a:xfrm>
            <a:custGeom>
              <a:avLst/>
              <a:gdLst>
                <a:gd name="T0" fmla="*/ 5 w 22"/>
                <a:gd name="T1" fmla="*/ 0 h 12"/>
                <a:gd name="T2" fmla="*/ 5 w 22"/>
                <a:gd name="T3" fmla="*/ 0 h 12"/>
                <a:gd name="T4" fmla="*/ 0 w 22"/>
                <a:gd name="T5" fmla="*/ 5 h 12"/>
                <a:gd name="T6" fmla="*/ 11 w 22"/>
                <a:gd name="T7" fmla="*/ 12 h 12"/>
                <a:gd name="T8" fmla="*/ 16 w 22"/>
                <a:gd name="T9" fmla="*/ 10 h 12"/>
                <a:gd name="T10" fmla="*/ 20 w 22"/>
                <a:gd name="T11" fmla="*/ 11 h 12"/>
                <a:gd name="T12" fmla="*/ 22 w 22"/>
                <a:gd name="T13" fmla="*/ 10 h 12"/>
                <a:gd name="T14" fmla="*/ 5 w 2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10"/>
                    <a:pt x="16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ṩ1íďe"/>
            <p:cNvSpPr/>
            <p:nvPr/>
          </p:nvSpPr>
          <p:spPr bwMode="auto">
            <a:xfrm>
              <a:off x="5822950" y="2311401"/>
              <a:ext cx="28575" cy="15875"/>
            </a:xfrm>
            <a:custGeom>
              <a:avLst/>
              <a:gdLst>
                <a:gd name="T0" fmla="*/ 5 w 9"/>
                <a:gd name="T1" fmla="*/ 0 h 5"/>
                <a:gd name="T2" fmla="*/ 0 w 9"/>
                <a:gd name="T3" fmla="*/ 2 h 5"/>
                <a:gd name="T4" fmla="*/ 5 w 9"/>
                <a:gd name="T5" fmla="*/ 4 h 5"/>
                <a:gd name="T6" fmla="*/ 6 w 9"/>
                <a:gd name="T7" fmla="*/ 5 h 5"/>
                <a:gd name="T8" fmla="*/ 9 w 9"/>
                <a:gd name="T9" fmla="*/ 1 h 5"/>
                <a:gd name="T10" fmla="*/ 5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ṣlïḋe"/>
            <p:cNvSpPr/>
            <p:nvPr/>
          </p:nvSpPr>
          <p:spPr bwMode="auto">
            <a:xfrm>
              <a:off x="5851525" y="2311401"/>
              <a:ext cx="9525" cy="6350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ŝlíḑé"/>
            <p:cNvSpPr/>
            <p:nvPr/>
          </p:nvSpPr>
          <p:spPr bwMode="auto">
            <a:xfrm>
              <a:off x="5842000" y="2314576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4 h 5"/>
                <a:gd name="T4" fmla="*/ 0 w 5"/>
                <a:gd name="T5" fmla="*/ 4 h 5"/>
                <a:gd name="T6" fmla="*/ 2 w 5"/>
                <a:gd name="T7" fmla="*/ 5 h 5"/>
                <a:gd name="T8" fmla="*/ 5 w 5"/>
                <a:gd name="T9" fmla="*/ 1 h 5"/>
                <a:gd name="T10" fmla="*/ 3 w 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şľîďe"/>
            <p:cNvSpPr/>
            <p:nvPr/>
          </p:nvSpPr>
          <p:spPr bwMode="auto">
            <a:xfrm>
              <a:off x="5857875" y="2314576"/>
              <a:ext cx="41275" cy="38100"/>
            </a:xfrm>
            <a:custGeom>
              <a:avLst/>
              <a:gdLst>
                <a:gd name="T0" fmla="*/ 1 w 13"/>
                <a:gd name="T1" fmla="*/ 0 h 12"/>
                <a:gd name="T2" fmla="*/ 1 w 13"/>
                <a:gd name="T3" fmla="*/ 0 h 12"/>
                <a:gd name="T4" fmla="*/ 0 w 13"/>
                <a:gd name="T5" fmla="*/ 1 h 12"/>
                <a:gd name="T6" fmla="*/ 5 w 13"/>
                <a:gd name="T7" fmla="*/ 10 h 12"/>
                <a:gd name="T8" fmla="*/ 7 w 13"/>
                <a:gd name="T9" fmla="*/ 11 h 12"/>
                <a:gd name="T10" fmla="*/ 8 w 13"/>
                <a:gd name="T11" fmla="*/ 12 h 12"/>
                <a:gd name="T12" fmla="*/ 13 w 13"/>
                <a:gd name="T13" fmla="*/ 7 h 12"/>
                <a:gd name="T14" fmla="*/ 5 w 13"/>
                <a:gd name="T15" fmla="*/ 2 h 12"/>
                <a:gd name="T16" fmla="*/ 3 w 13"/>
                <a:gd name="T17" fmla="*/ 1 h 12"/>
                <a:gd name="T18" fmla="*/ 1 w 13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5" y="6"/>
                    <a:pt x="5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sľíḑê"/>
            <p:cNvSpPr/>
            <p:nvPr/>
          </p:nvSpPr>
          <p:spPr bwMode="auto">
            <a:xfrm>
              <a:off x="5848350" y="2317751"/>
              <a:ext cx="25400" cy="28575"/>
            </a:xfrm>
            <a:custGeom>
              <a:avLst/>
              <a:gdLst>
                <a:gd name="T0" fmla="*/ 3 w 8"/>
                <a:gd name="T1" fmla="*/ 0 h 9"/>
                <a:gd name="T2" fmla="*/ 0 w 8"/>
                <a:gd name="T3" fmla="*/ 4 h 9"/>
                <a:gd name="T4" fmla="*/ 0 w 8"/>
                <a:gd name="T5" fmla="*/ 4 h 9"/>
                <a:gd name="T6" fmla="*/ 2 w 8"/>
                <a:gd name="T7" fmla="*/ 5 h 9"/>
                <a:gd name="T8" fmla="*/ 8 w 8"/>
                <a:gd name="T9" fmla="*/ 9 h 9"/>
                <a:gd name="T10" fmla="*/ 3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"/>
                    <a:pt x="6" y="2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śḷíḓê"/>
            <p:cNvSpPr/>
            <p:nvPr/>
          </p:nvSpPr>
          <p:spPr bwMode="auto">
            <a:xfrm>
              <a:off x="5883275" y="2336801"/>
              <a:ext cx="57150" cy="53975"/>
            </a:xfrm>
            <a:custGeom>
              <a:avLst/>
              <a:gdLst>
                <a:gd name="T0" fmla="*/ 5 w 18"/>
                <a:gd name="T1" fmla="*/ 0 h 17"/>
                <a:gd name="T2" fmla="*/ 5 w 18"/>
                <a:gd name="T3" fmla="*/ 0 h 17"/>
                <a:gd name="T4" fmla="*/ 0 w 18"/>
                <a:gd name="T5" fmla="*/ 5 h 17"/>
                <a:gd name="T6" fmla="*/ 4 w 18"/>
                <a:gd name="T7" fmla="*/ 7 h 17"/>
                <a:gd name="T8" fmla="*/ 12 w 18"/>
                <a:gd name="T9" fmla="*/ 16 h 17"/>
                <a:gd name="T10" fmla="*/ 12 w 18"/>
                <a:gd name="T11" fmla="*/ 17 h 17"/>
                <a:gd name="T12" fmla="*/ 18 w 18"/>
                <a:gd name="T13" fmla="*/ 11 h 17"/>
                <a:gd name="T14" fmla="*/ 10 w 18"/>
                <a:gd name="T15" fmla="*/ 2 h 17"/>
                <a:gd name="T16" fmla="*/ 5 w 1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7" y="8"/>
                    <a:pt x="10" y="12"/>
                    <a:pt x="12" y="16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8"/>
                    <a:pt x="13" y="4"/>
                    <a:pt x="10" y="2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ľîḍé"/>
            <p:cNvSpPr/>
            <p:nvPr/>
          </p:nvSpPr>
          <p:spPr bwMode="auto">
            <a:xfrm>
              <a:off x="5921375" y="2371726"/>
              <a:ext cx="25400" cy="44450"/>
            </a:xfrm>
            <a:custGeom>
              <a:avLst/>
              <a:gdLst>
                <a:gd name="T0" fmla="*/ 6 w 8"/>
                <a:gd name="T1" fmla="*/ 0 h 14"/>
                <a:gd name="T2" fmla="*/ 6 w 8"/>
                <a:gd name="T3" fmla="*/ 0 h 14"/>
                <a:gd name="T4" fmla="*/ 0 w 8"/>
                <a:gd name="T5" fmla="*/ 6 h 14"/>
                <a:gd name="T6" fmla="*/ 2 w 8"/>
                <a:gd name="T7" fmla="*/ 12 h 14"/>
                <a:gd name="T8" fmla="*/ 2 w 8"/>
                <a:gd name="T9" fmla="*/ 14 h 14"/>
                <a:gd name="T10" fmla="*/ 8 w 8"/>
                <a:gd name="T11" fmla="*/ 8 h 14"/>
                <a:gd name="T12" fmla="*/ 6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7" y="3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ṥḷíḑe"/>
            <p:cNvSpPr/>
            <p:nvPr/>
          </p:nvSpPr>
          <p:spPr bwMode="auto">
            <a:xfrm>
              <a:off x="5927725" y="2397126"/>
              <a:ext cx="19050" cy="30163"/>
            </a:xfrm>
            <a:custGeom>
              <a:avLst/>
              <a:gdLst>
                <a:gd name="T0" fmla="*/ 6 w 6"/>
                <a:gd name="T1" fmla="*/ 0 h 10"/>
                <a:gd name="T2" fmla="*/ 6 w 6"/>
                <a:gd name="T3" fmla="*/ 0 h 10"/>
                <a:gd name="T4" fmla="*/ 0 w 6"/>
                <a:gd name="T5" fmla="*/ 6 h 10"/>
                <a:gd name="T6" fmla="*/ 0 w 6"/>
                <a:gd name="T7" fmla="*/ 6 h 10"/>
                <a:gd name="T8" fmla="*/ 0 w 6"/>
                <a:gd name="T9" fmla="*/ 8 h 10"/>
                <a:gd name="T10" fmla="*/ 0 w 6"/>
                <a:gd name="T11" fmla="*/ 10 h 10"/>
                <a:gd name="T12" fmla="*/ 6 w 6"/>
                <a:gd name="T13" fmla="*/ 4 h 10"/>
                <a:gd name="T14" fmla="*/ 6 w 6"/>
                <a:gd name="T15" fmla="*/ 2 h 10"/>
                <a:gd name="T16" fmla="*/ 6 w 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Sľîḓè"/>
            <p:cNvSpPr/>
            <p:nvPr/>
          </p:nvSpPr>
          <p:spPr bwMode="auto">
            <a:xfrm>
              <a:off x="5921375" y="2409826"/>
              <a:ext cx="25400" cy="55563"/>
            </a:xfrm>
            <a:custGeom>
              <a:avLst/>
              <a:gdLst>
                <a:gd name="T0" fmla="*/ 8 w 8"/>
                <a:gd name="T1" fmla="*/ 0 h 18"/>
                <a:gd name="T2" fmla="*/ 2 w 8"/>
                <a:gd name="T3" fmla="*/ 6 h 18"/>
                <a:gd name="T4" fmla="*/ 2 w 8"/>
                <a:gd name="T5" fmla="*/ 10 h 18"/>
                <a:gd name="T6" fmla="*/ 0 w 8"/>
                <a:gd name="T7" fmla="*/ 18 h 18"/>
                <a:gd name="T8" fmla="*/ 8 w 8"/>
                <a:gd name="T9" fmla="*/ 6 h 18"/>
                <a:gd name="T10" fmla="*/ 8 w 8"/>
                <a:gd name="T11" fmla="*/ 6 h 18"/>
                <a:gd name="T12" fmla="*/ 8 w 8"/>
                <a:gd name="T13" fmla="*/ 6 h 18"/>
                <a:gd name="T14" fmla="*/ 8 w 8"/>
                <a:gd name="T15" fmla="*/ 6 h 18"/>
                <a:gd name="T16" fmla="*/ 8 w 8"/>
                <a:gd name="T17" fmla="*/ 6 h 18"/>
                <a:gd name="T18" fmla="*/ 8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4"/>
                    <a:pt x="1" y="16"/>
                    <a:pt x="0" y="18"/>
                  </a:cubicBezTo>
                  <a:cubicBezTo>
                    <a:pt x="5" y="18"/>
                    <a:pt x="8" y="1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ṣļïdê"/>
            <p:cNvSpPr/>
            <p:nvPr/>
          </p:nvSpPr>
          <p:spPr bwMode="auto">
            <a:xfrm>
              <a:off x="5653088" y="2195513"/>
              <a:ext cx="303212" cy="295275"/>
            </a:xfrm>
            <a:custGeom>
              <a:avLst/>
              <a:gdLst>
                <a:gd name="T0" fmla="*/ 83 w 96"/>
                <a:gd name="T1" fmla="*/ 44 h 94"/>
                <a:gd name="T2" fmla="*/ 96 w 96"/>
                <a:gd name="T3" fmla="*/ 67 h 94"/>
                <a:gd name="T4" fmla="*/ 96 w 96"/>
                <a:gd name="T5" fmla="*/ 76 h 94"/>
                <a:gd name="T6" fmla="*/ 75 w 96"/>
                <a:gd name="T7" fmla="*/ 87 h 94"/>
                <a:gd name="T8" fmla="*/ 55 w 96"/>
                <a:gd name="T9" fmla="*/ 52 h 94"/>
                <a:gd name="T10" fmla="*/ 55 w 96"/>
                <a:gd name="T11" fmla="*/ 50 h 94"/>
                <a:gd name="T12" fmla="*/ 41 w 96"/>
                <a:gd name="T13" fmla="*/ 42 h 94"/>
                <a:gd name="T14" fmla="*/ 41 w 96"/>
                <a:gd name="T15" fmla="*/ 44 h 94"/>
                <a:gd name="T16" fmla="*/ 21 w 96"/>
                <a:gd name="T17" fmla="*/ 56 h 94"/>
                <a:gd name="T18" fmla="*/ 0 w 96"/>
                <a:gd name="T19" fmla="*/ 20 h 94"/>
                <a:gd name="T20" fmla="*/ 0 w 96"/>
                <a:gd name="T21" fmla="*/ 12 h 94"/>
                <a:gd name="T22" fmla="*/ 14 w 96"/>
                <a:gd name="T23" fmla="*/ 4 h 94"/>
                <a:gd name="T24" fmla="*/ 28 w 96"/>
                <a:gd name="T25" fmla="*/ 13 h 94"/>
                <a:gd name="T26" fmla="*/ 28 w 96"/>
                <a:gd name="T27" fmla="*/ 13 h 94"/>
                <a:gd name="T28" fmla="*/ 29 w 96"/>
                <a:gd name="T29" fmla="*/ 13 h 94"/>
                <a:gd name="T30" fmla="*/ 68 w 96"/>
                <a:gd name="T31" fmla="*/ 36 h 94"/>
                <a:gd name="T32" fmla="*/ 70 w 96"/>
                <a:gd name="T33" fmla="*/ 37 h 94"/>
                <a:gd name="T34" fmla="*/ 83 w 96"/>
                <a:gd name="T35" fmla="*/ 44 h 94"/>
                <a:gd name="T36" fmla="*/ 93 w 96"/>
                <a:gd name="T37" fmla="*/ 74 h 94"/>
                <a:gd name="T38" fmla="*/ 93 w 96"/>
                <a:gd name="T39" fmla="*/ 66 h 94"/>
                <a:gd name="T40" fmla="*/ 83 w 96"/>
                <a:gd name="T41" fmla="*/ 47 h 94"/>
                <a:gd name="T42" fmla="*/ 70 w 96"/>
                <a:gd name="T43" fmla="*/ 40 h 94"/>
                <a:gd name="T44" fmla="*/ 68 w 96"/>
                <a:gd name="T45" fmla="*/ 39 h 94"/>
                <a:gd name="T46" fmla="*/ 29 w 96"/>
                <a:gd name="T47" fmla="*/ 16 h 94"/>
                <a:gd name="T48" fmla="*/ 29 w 96"/>
                <a:gd name="T49" fmla="*/ 16 h 94"/>
                <a:gd name="T50" fmla="*/ 28 w 96"/>
                <a:gd name="T51" fmla="*/ 16 h 94"/>
                <a:gd name="T52" fmla="*/ 14 w 96"/>
                <a:gd name="T53" fmla="*/ 8 h 94"/>
                <a:gd name="T54" fmla="*/ 3 w 96"/>
                <a:gd name="T55" fmla="*/ 14 h 94"/>
                <a:gd name="T56" fmla="*/ 3 w 96"/>
                <a:gd name="T57" fmla="*/ 22 h 94"/>
                <a:gd name="T58" fmla="*/ 21 w 96"/>
                <a:gd name="T59" fmla="*/ 53 h 94"/>
                <a:gd name="T60" fmla="*/ 39 w 96"/>
                <a:gd name="T61" fmla="*/ 42 h 94"/>
                <a:gd name="T62" fmla="*/ 39 w 96"/>
                <a:gd name="T63" fmla="*/ 41 h 94"/>
                <a:gd name="T64" fmla="*/ 39 w 96"/>
                <a:gd name="T65" fmla="*/ 38 h 94"/>
                <a:gd name="T66" fmla="*/ 41 w 96"/>
                <a:gd name="T67" fmla="*/ 39 h 94"/>
                <a:gd name="T68" fmla="*/ 55 w 96"/>
                <a:gd name="T69" fmla="*/ 47 h 94"/>
                <a:gd name="T70" fmla="*/ 58 w 96"/>
                <a:gd name="T71" fmla="*/ 49 h 94"/>
                <a:gd name="T72" fmla="*/ 58 w 96"/>
                <a:gd name="T73" fmla="*/ 52 h 94"/>
                <a:gd name="T74" fmla="*/ 58 w 96"/>
                <a:gd name="T75" fmla="*/ 53 h 94"/>
                <a:gd name="T76" fmla="*/ 75 w 96"/>
                <a:gd name="T77" fmla="*/ 84 h 94"/>
                <a:gd name="T78" fmla="*/ 93 w 96"/>
                <a:gd name="T79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4">
                  <a:moveTo>
                    <a:pt x="83" y="44"/>
                  </a:moveTo>
                  <a:cubicBezTo>
                    <a:pt x="90" y="49"/>
                    <a:pt x="96" y="59"/>
                    <a:pt x="96" y="67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89"/>
                    <a:pt x="87" y="94"/>
                    <a:pt x="75" y="87"/>
                  </a:cubicBezTo>
                  <a:cubicBezTo>
                    <a:pt x="64" y="81"/>
                    <a:pt x="55" y="65"/>
                    <a:pt x="55" y="52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57"/>
                    <a:pt x="32" y="62"/>
                    <a:pt x="21" y="56"/>
                  </a:cubicBezTo>
                  <a:cubicBezTo>
                    <a:pt x="9" y="49"/>
                    <a:pt x="0" y="33"/>
                    <a:pt x="0" y="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4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83" y="44"/>
                  </a:lnTo>
                  <a:close/>
                  <a:moveTo>
                    <a:pt x="93" y="74"/>
                  </a:moveTo>
                  <a:cubicBezTo>
                    <a:pt x="93" y="66"/>
                    <a:pt x="93" y="66"/>
                    <a:pt x="93" y="66"/>
                  </a:cubicBezTo>
                  <a:cubicBezTo>
                    <a:pt x="93" y="59"/>
                    <a:pt x="89" y="51"/>
                    <a:pt x="83" y="47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8" y="4"/>
                    <a:pt x="3" y="7"/>
                    <a:pt x="3" y="1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33"/>
                    <a:pt x="11" y="47"/>
                    <a:pt x="21" y="53"/>
                  </a:cubicBezTo>
                  <a:cubicBezTo>
                    <a:pt x="30" y="58"/>
                    <a:pt x="38" y="54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65"/>
                    <a:pt x="66" y="79"/>
                    <a:pt x="75" y="84"/>
                  </a:cubicBezTo>
                  <a:cubicBezTo>
                    <a:pt x="85" y="90"/>
                    <a:pt x="93" y="85"/>
                    <a:pt x="93" y="74"/>
                  </a:cubicBezTo>
                </a:path>
              </a:pathLst>
            </a:custGeom>
            <a:solidFill>
              <a:srgbClr val="416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ṥ1íḑê"/>
            <p:cNvSpPr/>
            <p:nvPr/>
          </p:nvSpPr>
          <p:spPr bwMode="auto">
            <a:xfrm>
              <a:off x="6002338" y="2122488"/>
              <a:ext cx="280987" cy="230188"/>
            </a:xfrm>
            <a:custGeom>
              <a:avLst/>
              <a:gdLst>
                <a:gd name="T0" fmla="*/ 12 w 89"/>
                <a:gd name="T1" fmla="*/ 72 h 73"/>
                <a:gd name="T2" fmla="*/ 89 w 89"/>
                <a:gd name="T3" fmla="*/ 25 h 73"/>
                <a:gd name="T4" fmla="*/ 87 w 89"/>
                <a:gd name="T5" fmla="*/ 0 h 73"/>
                <a:gd name="T6" fmla="*/ 0 w 89"/>
                <a:gd name="T7" fmla="*/ 52 h 73"/>
                <a:gd name="T8" fmla="*/ 12 w 89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3">
                  <a:moveTo>
                    <a:pt x="12" y="72"/>
                  </a:moveTo>
                  <a:cubicBezTo>
                    <a:pt x="12" y="72"/>
                    <a:pt x="63" y="70"/>
                    <a:pt x="89" y="2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69" y="53"/>
                    <a:pt x="0" y="52"/>
                  </a:cubicBezTo>
                  <a:cubicBezTo>
                    <a:pt x="0" y="52"/>
                    <a:pt x="2" y="73"/>
                    <a:pt x="12" y="72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ṧḻíḓê"/>
            <p:cNvSpPr/>
            <p:nvPr/>
          </p:nvSpPr>
          <p:spPr bwMode="auto">
            <a:xfrm>
              <a:off x="5803900" y="1909763"/>
              <a:ext cx="422275" cy="333375"/>
            </a:xfrm>
            <a:custGeom>
              <a:avLst/>
              <a:gdLst>
                <a:gd name="T0" fmla="*/ 74 w 134"/>
                <a:gd name="T1" fmla="*/ 0 h 106"/>
                <a:gd name="T2" fmla="*/ 0 w 134"/>
                <a:gd name="T3" fmla="*/ 74 h 106"/>
                <a:gd name="T4" fmla="*/ 0 w 134"/>
                <a:gd name="T5" fmla="*/ 101 h 106"/>
                <a:gd name="T6" fmla="*/ 16 w 134"/>
                <a:gd name="T7" fmla="*/ 106 h 106"/>
                <a:gd name="T8" fmla="*/ 16 w 134"/>
                <a:gd name="T9" fmla="*/ 90 h 106"/>
                <a:gd name="T10" fmla="*/ 90 w 134"/>
                <a:gd name="T11" fmla="*/ 16 h 106"/>
                <a:gd name="T12" fmla="*/ 134 w 134"/>
                <a:gd name="T13" fmla="*/ 30 h 106"/>
                <a:gd name="T14" fmla="*/ 74 w 134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06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" y="102"/>
                    <a:pt x="11" y="104"/>
                    <a:pt x="16" y="10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49"/>
                    <a:pt x="49" y="16"/>
                    <a:pt x="90" y="16"/>
                  </a:cubicBezTo>
                  <a:cubicBezTo>
                    <a:pt x="106" y="16"/>
                    <a:pt x="121" y="21"/>
                    <a:pt x="134" y="30"/>
                  </a:cubicBezTo>
                  <a:cubicBezTo>
                    <a:pt x="120" y="12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ṡľîḋè"/>
            <p:cNvSpPr/>
            <p:nvPr/>
          </p:nvSpPr>
          <p:spPr bwMode="auto">
            <a:xfrm>
              <a:off x="5767388" y="1293813"/>
              <a:ext cx="496887" cy="500063"/>
            </a:xfrm>
            <a:custGeom>
              <a:avLst/>
              <a:gdLst>
                <a:gd name="T0" fmla="*/ 132 w 158"/>
                <a:gd name="T1" fmla="*/ 0 h 159"/>
                <a:gd name="T2" fmla="*/ 26 w 158"/>
                <a:gd name="T3" fmla="*/ 0 h 159"/>
                <a:gd name="T4" fmla="*/ 0 w 158"/>
                <a:gd name="T5" fmla="*/ 26 h 159"/>
                <a:gd name="T6" fmla="*/ 0 w 158"/>
                <a:gd name="T7" fmla="*/ 103 h 159"/>
                <a:gd name="T8" fmla="*/ 26 w 158"/>
                <a:gd name="T9" fmla="*/ 129 h 159"/>
                <a:gd name="T10" fmla="*/ 55 w 158"/>
                <a:gd name="T11" fmla="*/ 129 h 159"/>
                <a:gd name="T12" fmla="*/ 79 w 158"/>
                <a:gd name="T13" fmla="*/ 159 h 159"/>
                <a:gd name="T14" fmla="*/ 103 w 158"/>
                <a:gd name="T15" fmla="*/ 129 h 159"/>
                <a:gd name="T16" fmla="*/ 132 w 158"/>
                <a:gd name="T17" fmla="*/ 129 h 159"/>
                <a:gd name="T18" fmla="*/ 158 w 158"/>
                <a:gd name="T19" fmla="*/ 103 h 159"/>
                <a:gd name="T20" fmla="*/ 158 w 158"/>
                <a:gd name="T21" fmla="*/ 26 h 159"/>
                <a:gd name="T22" fmla="*/ 132 w 158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59">
                  <a:moveTo>
                    <a:pt x="13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7"/>
                    <a:pt x="11" y="129"/>
                    <a:pt x="26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46" y="129"/>
                    <a:pt x="158" y="117"/>
                    <a:pt x="158" y="103"/>
                  </a:cubicBezTo>
                  <a:cubicBezTo>
                    <a:pt x="158" y="26"/>
                    <a:pt x="158" y="26"/>
                    <a:pt x="158" y="26"/>
                  </a:cubicBezTo>
                  <a:cubicBezTo>
                    <a:pt x="158" y="12"/>
                    <a:pt x="146" y="0"/>
                    <a:pt x="132" y="0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şļíḋé"/>
            <p:cNvSpPr/>
            <p:nvPr/>
          </p:nvSpPr>
          <p:spPr bwMode="auto">
            <a:xfrm>
              <a:off x="5870575" y="1390651"/>
              <a:ext cx="287337" cy="252413"/>
            </a:xfrm>
            <a:custGeom>
              <a:avLst/>
              <a:gdLst>
                <a:gd name="T0" fmla="*/ 82 w 91"/>
                <a:gd name="T1" fmla="*/ 9 h 80"/>
                <a:gd name="T2" fmla="*/ 82 w 91"/>
                <a:gd name="T3" fmla="*/ 9 h 80"/>
                <a:gd name="T4" fmla="*/ 47 w 91"/>
                <a:gd name="T5" fmla="*/ 9 h 80"/>
                <a:gd name="T6" fmla="*/ 46 w 91"/>
                <a:gd name="T7" fmla="*/ 10 h 80"/>
                <a:gd name="T8" fmla="*/ 45 w 91"/>
                <a:gd name="T9" fmla="*/ 9 h 80"/>
                <a:gd name="T10" fmla="*/ 10 w 91"/>
                <a:gd name="T11" fmla="*/ 9 h 80"/>
                <a:gd name="T12" fmla="*/ 10 w 91"/>
                <a:gd name="T13" fmla="*/ 44 h 80"/>
                <a:gd name="T14" fmla="*/ 11 w 91"/>
                <a:gd name="T15" fmla="*/ 45 h 80"/>
                <a:gd name="T16" fmla="*/ 46 w 91"/>
                <a:gd name="T17" fmla="*/ 80 h 80"/>
                <a:gd name="T18" fmla="*/ 81 w 91"/>
                <a:gd name="T19" fmla="*/ 45 h 80"/>
                <a:gd name="T20" fmla="*/ 82 w 91"/>
                <a:gd name="T21" fmla="*/ 44 h 80"/>
                <a:gd name="T22" fmla="*/ 82 w 91"/>
                <a:gd name="T23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82" y="9"/>
                  </a:moveTo>
                  <a:cubicBezTo>
                    <a:pt x="82" y="9"/>
                    <a:pt x="82" y="9"/>
                    <a:pt x="82" y="9"/>
                  </a:cubicBezTo>
                  <a:cubicBezTo>
                    <a:pt x="72" y="0"/>
                    <a:pt x="57" y="0"/>
                    <a:pt x="47" y="9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5" y="0"/>
                    <a:pt x="19" y="0"/>
                    <a:pt x="10" y="9"/>
                  </a:cubicBezTo>
                  <a:cubicBezTo>
                    <a:pt x="0" y="19"/>
                    <a:pt x="0" y="3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91" y="34"/>
                    <a:pt x="91" y="19"/>
                    <a:pt x="8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ṧļíďe"/>
            <p:cNvSpPr/>
            <p:nvPr/>
          </p:nvSpPr>
          <p:spPr bwMode="auto">
            <a:xfrm>
              <a:off x="4249738" y="3662363"/>
              <a:ext cx="1082675" cy="1738313"/>
            </a:xfrm>
            <a:custGeom>
              <a:avLst/>
              <a:gdLst>
                <a:gd name="T0" fmla="*/ 682 w 682"/>
                <a:gd name="T1" fmla="*/ 1095 h 1095"/>
                <a:gd name="T2" fmla="*/ 0 w 682"/>
                <a:gd name="T3" fmla="*/ 683 h 1095"/>
                <a:gd name="T4" fmla="*/ 0 w 682"/>
                <a:gd name="T5" fmla="*/ 0 h 1095"/>
                <a:gd name="T6" fmla="*/ 682 w 682"/>
                <a:gd name="T7" fmla="*/ 412 h 1095"/>
                <a:gd name="T8" fmla="*/ 682 w 682"/>
                <a:gd name="T9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095">
                  <a:moveTo>
                    <a:pt x="682" y="1095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682" y="412"/>
                  </a:lnTo>
                  <a:lnTo>
                    <a:pt x="682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ṧľîdê"/>
            <p:cNvSpPr/>
            <p:nvPr/>
          </p:nvSpPr>
          <p:spPr bwMode="auto">
            <a:xfrm>
              <a:off x="4335463" y="3800476"/>
              <a:ext cx="912812" cy="1462088"/>
            </a:xfrm>
            <a:custGeom>
              <a:avLst/>
              <a:gdLst>
                <a:gd name="T0" fmla="*/ 575 w 575"/>
                <a:gd name="T1" fmla="*/ 921 h 921"/>
                <a:gd name="T2" fmla="*/ 0 w 575"/>
                <a:gd name="T3" fmla="*/ 575 h 921"/>
                <a:gd name="T4" fmla="*/ 0 w 575"/>
                <a:gd name="T5" fmla="*/ 0 h 921"/>
                <a:gd name="T6" fmla="*/ 575 w 575"/>
                <a:gd name="T7" fmla="*/ 347 h 921"/>
                <a:gd name="T8" fmla="*/ 575 w 575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921">
                  <a:moveTo>
                    <a:pt x="575" y="921"/>
                  </a:moveTo>
                  <a:lnTo>
                    <a:pt x="0" y="575"/>
                  </a:lnTo>
                  <a:lnTo>
                    <a:pt x="0" y="0"/>
                  </a:lnTo>
                  <a:lnTo>
                    <a:pt x="575" y="347"/>
                  </a:lnTo>
                  <a:lnTo>
                    <a:pt x="575" y="921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şḻïdê"/>
            <p:cNvSpPr/>
            <p:nvPr/>
          </p:nvSpPr>
          <p:spPr bwMode="auto">
            <a:xfrm>
              <a:off x="4249738" y="3662363"/>
              <a:ext cx="1082675" cy="750888"/>
            </a:xfrm>
            <a:custGeom>
              <a:avLst/>
              <a:gdLst>
                <a:gd name="T0" fmla="*/ 0 w 682"/>
                <a:gd name="T1" fmla="*/ 64 h 473"/>
                <a:gd name="T2" fmla="*/ 682 w 682"/>
                <a:gd name="T3" fmla="*/ 473 h 473"/>
                <a:gd name="T4" fmla="*/ 682 w 682"/>
                <a:gd name="T5" fmla="*/ 412 h 473"/>
                <a:gd name="T6" fmla="*/ 0 w 682"/>
                <a:gd name="T7" fmla="*/ 0 h 473"/>
                <a:gd name="T8" fmla="*/ 0 w 682"/>
                <a:gd name="T9" fmla="*/ 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73">
                  <a:moveTo>
                    <a:pt x="0" y="64"/>
                  </a:moveTo>
                  <a:lnTo>
                    <a:pt x="682" y="473"/>
                  </a:lnTo>
                  <a:lnTo>
                    <a:pt x="682" y="412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43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ŝlíḍè"/>
            <p:cNvSpPr/>
            <p:nvPr/>
          </p:nvSpPr>
          <p:spPr bwMode="auto">
            <a:xfrm>
              <a:off x="4271963" y="3716338"/>
              <a:ext cx="53975" cy="66675"/>
            </a:xfrm>
            <a:custGeom>
              <a:avLst/>
              <a:gdLst>
                <a:gd name="T0" fmla="*/ 17 w 17"/>
                <a:gd name="T1" fmla="*/ 15 h 21"/>
                <a:gd name="T2" fmla="*/ 9 w 17"/>
                <a:gd name="T3" fmla="*/ 18 h 21"/>
                <a:gd name="T4" fmla="*/ 0 w 17"/>
                <a:gd name="T5" fmla="*/ 6 h 21"/>
                <a:gd name="T6" fmla="*/ 9 w 17"/>
                <a:gd name="T7" fmla="*/ 2 h 21"/>
                <a:gd name="T8" fmla="*/ 17 w 17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15"/>
                  </a:moveTo>
                  <a:cubicBezTo>
                    <a:pt x="17" y="19"/>
                    <a:pt x="13" y="21"/>
                    <a:pt x="9" y="18"/>
                  </a:cubicBezTo>
                  <a:cubicBezTo>
                    <a:pt x="4" y="16"/>
                    <a:pt x="0" y="10"/>
                    <a:pt x="0" y="6"/>
                  </a:cubicBezTo>
                  <a:cubicBezTo>
                    <a:pt x="0" y="1"/>
                    <a:pt x="4" y="0"/>
                    <a:pt x="9" y="2"/>
                  </a:cubicBezTo>
                  <a:cubicBezTo>
                    <a:pt x="13" y="5"/>
                    <a:pt x="17" y="10"/>
                    <a:pt x="17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ṧľiḍe"/>
            <p:cNvSpPr/>
            <p:nvPr/>
          </p:nvSpPr>
          <p:spPr bwMode="auto">
            <a:xfrm>
              <a:off x="4360863" y="3767138"/>
              <a:ext cx="49212" cy="65088"/>
            </a:xfrm>
            <a:custGeom>
              <a:avLst/>
              <a:gdLst>
                <a:gd name="T0" fmla="*/ 16 w 16"/>
                <a:gd name="T1" fmla="*/ 14 h 21"/>
                <a:gd name="T2" fmla="*/ 8 w 16"/>
                <a:gd name="T3" fmla="*/ 18 h 21"/>
                <a:gd name="T4" fmla="*/ 0 w 16"/>
                <a:gd name="T5" fmla="*/ 6 h 21"/>
                <a:gd name="T6" fmla="*/ 8 w 16"/>
                <a:gd name="T7" fmla="*/ 2 h 21"/>
                <a:gd name="T8" fmla="*/ 16 w 16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4"/>
                  </a:moveTo>
                  <a:cubicBezTo>
                    <a:pt x="16" y="19"/>
                    <a:pt x="12" y="21"/>
                    <a:pt x="8" y="18"/>
                  </a:cubicBezTo>
                  <a:cubicBezTo>
                    <a:pt x="3" y="16"/>
                    <a:pt x="0" y="10"/>
                    <a:pt x="0" y="6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2" y="4"/>
                    <a:pt x="16" y="10"/>
                    <a:pt x="16" y="14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$lîďê"/>
            <p:cNvSpPr/>
            <p:nvPr/>
          </p:nvSpPr>
          <p:spPr bwMode="auto">
            <a:xfrm>
              <a:off x="4445000" y="3813176"/>
              <a:ext cx="50800" cy="66675"/>
            </a:xfrm>
            <a:custGeom>
              <a:avLst/>
              <a:gdLst>
                <a:gd name="T0" fmla="*/ 16 w 16"/>
                <a:gd name="T1" fmla="*/ 15 h 21"/>
                <a:gd name="T2" fmla="*/ 8 w 16"/>
                <a:gd name="T3" fmla="*/ 19 h 21"/>
                <a:gd name="T4" fmla="*/ 0 w 16"/>
                <a:gd name="T5" fmla="*/ 7 h 21"/>
                <a:gd name="T6" fmla="*/ 8 w 16"/>
                <a:gd name="T7" fmla="*/ 3 h 21"/>
                <a:gd name="T8" fmla="*/ 16 w 16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5"/>
                  </a:moveTo>
                  <a:cubicBezTo>
                    <a:pt x="16" y="20"/>
                    <a:pt x="12" y="21"/>
                    <a:pt x="8" y="19"/>
                  </a:cubicBezTo>
                  <a:cubicBezTo>
                    <a:pt x="3" y="17"/>
                    <a:pt x="0" y="11"/>
                    <a:pt x="0" y="7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12" y="5"/>
                    <a:pt x="16" y="11"/>
                    <a:pt x="16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şḻïďê"/>
            <p:cNvSpPr/>
            <p:nvPr/>
          </p:nvSpPr>
          <p:spPr bwMode="auto">
            <a:xfrm>
              <a:off x="4511675" y="45862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ṥlîdè"/>
            <p:cNvSpPr/>
            <p:nvPr/>
          </p:nvSpPr>
          <p:spPr bwMode="auto">
            <a:xfrm>
              <a:off x="4511675" y="46624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ṩḻïḍé"/>
            <p:cNvSpPr/>
            <p:nvPr/>
          </p:nvSpPr>
          <p:spPr bwMode="auto">
            <a:xfrm>
              <a:off x="4479925" y="4140201"/>
              <a:ext cx="544512" cy="615950"/>
            </a:xfrm>
            <a:custGeom>
              <a:avLst/>
              <a:gdLst>
                <a:gd name="T0" fmla="*/ 170 w 343"/>
                <a:gd name="T1" fmla="*/ 0 h 388"/>
                <a:gd name="T2" fmla="*/ 224 w 343"/>
                <a:gd name="T3" fmla="*/ 139 h 388"/>
                <a:gd name="T4" fmla="*/ 343 w 343"/>
                <a:gd name="T5" fmla="*/ 226 h 388"/>
                <a:gd name="T6" fmla="*/ 258 w 343"/>
                <a:gd name="T7" fmla="*/ 258 h 388"/>
                <a:gd name="T8" fmla="*/ 277 w 343"/>
                <a:gd name="T9" fmla="*/ 388 h 388"/>
                <a:gd name="T10" fmla="*/ 170 w 343"/>
                <a:gd name="T11" fmla="*/ 269 h 388"/>
                <a:gd name="T12" fmla="*/ 65 w 343"/>
                <a:gd name="T13" fmla="*/ 262 h 388"/>
                <a:gd name="T14" fmla="*/ 85 w 343"/>
                <a:gd name="T15" fmla="*/ 155 h 388"/>
                <a:gd name="T16" fmla="*/ 0 w 343"/>
                <a:gd name="T17" fmla="*/ 20 h 388"/>
                <a:gd name="T18" fmla="*/ 119 w 343"/>
                <a:gd name="T19" fmla="*/ 75 h 388"/>
                <a:gd name="T20" fmla="*/ 170 w 343"/>
                <a:gd name="T2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" h="388">
                  <a:moveTo>
                    <a:pt x="170" y="0"/>
                  </a:moveTo>
                  <a:lnTo>
                    <a:pt x="224" y="139"/>
                  </a:lnTo>
                  <a:lnTo>
                    <a:pt x="343" y="226"/>
                  </a:lnTo>
                  <a:lnTo>
                    <a:pt x="258" y="258"/>
                  </a:lnTo>
                  <a:lnTo>
                    <a:pt x="277" y="388"/>
                  </a:lnTo>
                  <a:lnTo>
                    <a:pt x="170" y="269"/>
                  </a:lnTo>
                  <a:lnTo>
                    <a:pt x="65" y="262"/>
                  </a:lnTo>
                  <a:lnTo>
                    <a:pt x="85" y="155"/>
                  </a:lnTo>
                  <a:lnTo>
                    <a:pt x="0" y="20"/>
                  </a:lnTo>
                  <a:lnTo>
                    <a:pt x="119" y="7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Sliḋe"/>
            <p:cNvSpPr/>
            <p:nvPr/>
          </p:nvSpPr>
          <p:spPr bwMode="auto">
            <a:xfrm>
              <a:off x="4271963" y="2484438"/>
              <a:ext cx="1130300" cy="1196975"/>
            </a:xfrm>
            <a:custGeom>
              <a:avLst/>
              <a:gdLst>
                <a:gd name="T0" fmla="*/ 315 w 359"/>
                <a:gd name="T1" fmla="*/ 177 h 381"/>
                <a:gd name="T2" fmla="*/ 44 w 359"/>
                <a:gd name="T3" fmla="*/ 14 h 381"/>
                <a:gd name="T4" fmla="*/ 0 w 359"/>
                <a:gd name="T5" fmla="*/ 32 h 381"/>
                <a:gd name="T6" fmla="*/ 0 w 359"/>
                <a:gd name="T7" fmla="*/ 111 h 381"/>
                <a:gd name="T8" fmla="*/ 44 w 359"/>
                <a:gd name="T9" fmla="*/ 180 h 381"/>
                <a:gd name="T10" fmla="*/ 252 w 359"/>
                <a:gd name="T11" fmla="*/ 305 h 381"/>
                <a:gd name="T12" fmla="*/ 264 w 359"/>
                <a:gd name="T13" fmla="*/ 334 h 381"/>
                <a:gd name="T14" fmla="*/ 284 w 359"/>
                <a:gd name="T15" fmla="*/ 381 h 381"/>
                <a:gd name="T16" fmla="*/ 304 w 359"/>
                <a:gd name="T17" fmla="*/ 358 h 381"/>
                <a:gd name="T18" fmla="*/ 317 w 359"/>
                <a:gd name="T19" fmla="*/ 344 h 381"/>
                <a:gd name="T20" fmla="*/ 359 w 359"/>
                <a:gd name="T21" fmla="*/ 326 h 381"/>
                <a:gd name="T22" fmla="*/ 359 w 359"/>
                <a:gd name="T23" fmla="*/ 247 h 381"/>
                <a:gd name="T24" fmla="*/ 315 w 359"/>
                <a:gd name="T25" fmla="*/ 177 h 381"/>
                <a:gd name="T26" fmla="*/ 156 w 359"/>
                <a:gd name="T27" fmla="*/ 220 h 381"/>
                <a:gd name="T28" fmla="*/ 50 w 359"/>
                <a:gd name="T29" fmla="*/ 156 h 381"/>
                <a:gd name="T30" fmla="*/ 41 w 359"/>
                <a:gd name="T31" fmla="*/ 142 h 381"/>
                <a:gd name="T32" fmla="*/ 50 w 359"/>
                <a:gd name="T33" fmla="*/ 139 h 381"/>
                <a:gd name="T34" fmla="*/ 156 w 359"/>
                <a:gd name="T35" fmla="*/ 202 h 381"/>
                <a:gd name="T36" fmla="*/ 165 w 359"/>
                <a:gd name="T37" fmla="*/ 216 h 381"/>
                <a:gd name="T38" fmla="*/ 156 w 359"/>
                <a:gd name="T39" fmla="*/ 220 h 381"/>
                <a:gd name="T40" fmla="*/ 269 w 359"/>
                <a:gd name="T41" fmla="*/ 256 h 381"/>
                <a:gd name="T42" fmla="*/ 50 w 359"/>
                <a:gd name="T43" fmla="*/ 125 h 381"/>
                <a:gd name="T44" fmla="*/ 41 w 359"/>
                <a:gd name="T45" fmla="*/ 111 h 381"/>
                <a:gd name="T46" fmla="*/ 50 w 359"/>
                <a:gd name="T47" fmla="*/ 107 h 381"/>
                <a:gd name="T48" fmla="*/ 269 w 359"/>
                <a:gd name="T49" fmla="*/ 239 h 381"/>
                <a:gd name="T50" fmla="*/ 278 w 359"/>
                <a:gd name="T51" fmla="*/ 253 h 381"/>
                <a:gd name="T52" fmla="*/ 269 w 359"/>
                <a:gd name="T53" fmla="*/ 256 h 381"/>
                <a:gd name="T54" fmla="*/ 41 w 359"/>
                <a:gd name="T55" fmla="*/ 79 h 381"/>
                <a:gd name="T56" fmla="*/ 50 w 359"/>
                <a:gd name="T57" fmla="*/ 76 h 381"/>
                <a:gd name="T58" fmla="*/ 228 w 359"/>
                <a:gd name="T59" fmla="*/ 183 h 381"/>
                <a:gd name="T60" fmla="*/ 237 w 359"/>
                <a:gd name="T61" fmla="*/ 197 h 381"/>
                <a:gd name="T62" fmla="*/ 228 w 359"/>
                <a:gd name="T63" fmla="*/ 200 h 381"/>
                <a:gd name="T64" fmla="*/ 50 w 359"/>
                <a:gd name="T65" fmla="*/ 93 h 381"/>
                <a:gd name="T66" fmla="*/ 41 w 359"/>
                <a:gd name="T67" fmla="*/ 79 h 381"/>
                <a:gd name="T68" fmla="*/ 309 w 359"/>
                <a:gd name="T69" fmla="*/ 218 h 381"/>
                <a:gd name="T70" fmla="*/ 50 w 359"/>
                <a:gd name="T71" fmla="*/ 62 h 381"/>
                <a:gd name="T72" fmla="*/ 41 w 359"/>
                <a:gd name="T73" fmla="*/ 48 h 381"/>
                <a:gd name="T74" fmla="*/ 50 w 359"/>
                <a:gd name="T75" fmla="*/ 45 h 381"/>
                <a:gd name="T76" fmla="*/ 309 w 359"/>
                <a:gd name="T77" fmla="*/ 200 h 381"/>
                <a:gd name="T78" fmla="*/ 318 w 359"/>
                <a:gd name="T79" fmla="*/ 214 h 381"/>
                <a:gd name="T80" fmla="*/ 309 w 359"/>
                <a:gd name="T81" fmla="*/ 21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9" h="381">
                  <a:moveTo>
                    <a:pt x="315" y="177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20" y="0"/>
                    <a:pt x="0" y="8"/>
                    <a:pt x="0" y="3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4"/>
                    <a:pt x="20" y="166"/>
                    <a:pt x="44" y="180"/>
                  </a:cubicBezTo>
                  <a:cubicBezTo>
                    <a:pt x="252" y="305"/>
                    <a:pt x="252" y="305"/>
                    <a:pt x="252" y="30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84" y="381"/>
                    <a:pt x="284" y="381"/>
                    <a:pt x="284" y="381"/>
                  </a:cubicBezTo>
                  <a:cubicBezTo>
                    <a:pt x="304" y="358"/>
                    <a:pt x="304" y="358"/>
                    <a:pt x="304" y="358"/>
                  </a:cubicBezTo>
                  <a:cubicBezTo>
                    <a:pt x="317" y="344"/>
                    <a:pt x="317" y="344"/>
                    <a:pt x="317" y="344"/>
                  </a:cubicBezTo>
                  <a:cubicBezTo>
                    <a:pt x="340" y="357"/>
                    <a:pt x="359" y="349"/>
                    <a:pt x="359" y="326"/>
                  </a:cubicBezTo>
                  <a:cubicBezTo>
                    <a:pt x="359" y="247"/>
                    <a:pt x="359" y="247"/>
                    <a:pt x="359" y="247"/>
                  </a:cubicBezTo>
                  <a:cubicBezTo>
                    <a:pt x="359" y="223"/>
                    <a:pt x="339" y="192"/>
                    <a:pt x="315" y="177"/>
                  </a:cubicBezTo>
                  <a:close/>
                  <a:moveTo>
                    <a:pt x="156" y="220"/>
                  </a:moveTo>
                  <a:cubicBezTo>
                    <a:pt x="50" y="156"/>
                    <a:pt x="50" y="156"/>
                    <a:pt x="50" y="156"/>
                  </a:cubicBezTo>
                  <a:cubicBezTo>
                    <a:pt x="45" y="153"/>
                    <a:pt x="41" y="147"/>
                    <a:pt x="41" y="142"/>
                  </a:cubicBezTo>
                  <a:cubicBezTo>
                    <a:pt x="41" y="137"/>
                    <a:pt x="45" y="136"/>
                    <a:pt x="50" y="139"/>
                  </a:cubicBezTo>
                  <a:cubicBezTo>
                    <a:pt x="156" y="202"/>
                    <a:pt x="156" y="202"/>
                    <a:pt x="156" y="202"/>
                  </a:cubicBezTo>
                  <a:cubicBezTo>
                    <a:pt x="161" y="205"/>
                    <a:pt x="165" y="211"/>
                    <a:pt x="165" y="216"/>
                  </a:cubicBezTo>
                  <a:cubicBezTo>
                    <a:pt x="165" y="221"/>
                    <a:pt x="161" y="223"/>
                    <a:pt x="156" y="220"/>
                  </a:cubicBezTo>
                  <a:close/>
                  <a:moveTo>
                    <a:pt x="269" y="256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45" y="122"/>
                    <a:pt x="41" y="115"/>
                    <a:pt x="41" y="111"/>
                  </a:cubicBezTo>
                  <a:cubicBezTo>
                    <a:pt x="41" y="106"/>
                    <a:pt x="45" y="104"/>
                    <a:pt x="50" y="10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4" y="242"/>
                    <a:pt x="278" y="248"/>
                    <a:pt x="278" y="253"/>
                  </a:cubicBezTo>
                  <a:cubicBezTo>
                    <a:pt x="278" y="258"/>
                    <a:pt x="274" y="259"/>
                    <a:pt x="269" y="256"/>
                  </a:cubicBezTo>
                  <a:close/>
                  <a:moveTo>
                    <a:pt x="41" y="79"/>
                  </a:moveTo>
                  <a:cubicBezTo>
                    <a:pt x="41" y="75"/>
                    <a:pt x="45" y="73"/>
                    <a:pt x="50" y="76"/>
                  </a:cubicBezTo>
                  <a:cubicBezTo>
                    <a:pt x="228" y="183"/>
                    <a:pt x="228" y="183"/>
                    <a:pt x="228" y="183"/>
                  </a:cubicBezTo>
                  <a:cubicBezTo>
                    <a:pt x="233" y="186"/>
                    <a:pt x="237" y="192"/>
                    <a:pt x="237" y="197"/>
                  </a:cubicBezTo>
                  <a:cubicBezTo>
                    <a:pt x="237" y="202"/>
                    <a:pt x="233" y="203"/>
                    <a:pt x="228" y="200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5" y="90"/>
                    <a:pt x="41" y="84"/>
                    <a:pt x="41" y="79"/>
                  </a:cubicBezTo>
                  <a:close/>
                  <a:moveTo>
                    <a:pt x="309" y="218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45" y="59"/>
                    <a:pt x="41" y="53"/>
                    <a:pt x="41" y="48"/>
                  </a:cubicBezTo>
                  <a:cubicBezTo>
                    <a:pt x="41" y="43"/>
                    <a:pt x="45" y="42"/>
                    <a:pt x="50" y="45"/>
                  </a:cubicBezTo>
                  <a:cubicBezTo>
                    <a:pt x="309" y="200"/>
                    <a:pt x="309" y="200"/>
                    <a:pt x="309" y="200"/>
                  </a:cubicBezTo>
                  <a:cubicBezTo>
                    <a:pt x="314" y="203"/>
                    <a:pt x="318" y="209"/>
                    <a:pt x="318" y="214"/>
                  </a:cubicBezTo>
                  <a:cubicBezTo>
                    <a:pt x="318" y="219"/>
                    <a:pt x="314" y="220"/>
                    <a:pt x="309" y="218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ľíḍê"/>
            <p:cNvSpPr/>
            <p:nvPr/>
          </p:nvSpPr>
          <p:spPr bwMode="auto">
            <a:xfrm>
              <a:off x="4791075" y="3619501"/>
              <a:ext cx="496887" cy="571500"/>
            </a:xfrm>
            <a:custGeom>
              <a:avLst/>
              <a:gdLst>
                <a:gd name="T0" fmla="*/ 80 w 158"/>
                <a:gd name="T1" fmla="*/ 104 h 182"/>
                <a:gd name="T2" fmla="*/ 79 w 158"/>
                <a:gd name="T3" fmla="*/ 104 h 182"/>
                <a:gd name="T4" fmla="*/ 75 w 158"/>
                <a:gd name="T5" fmla="*/ 103 h 182"/>
                <a:gd name="T6" fmla="*/ 0 w 158"/>
                <a:gd name="T7" fmla="*/ 0 h 182"/>
                <a:gd name="T8" fmla="*/ 0 w 158"/>
                <a:gd name="T9" fmla="*/ 87 h 182"/>
                <a:gd name="T10" fmla="*/ 158 w 158"/>
                <a:gd name="T11" fmla="*/ 182 h 182"/>
                <a:gd name="T12" fmla="*/ 158 w 158"/>
                <a:gd name="T13" fmla="*/ 92 h 182"/>
                <a:gd name="T14" fmla="*/ 80 w 158"/>
                <a:gd name="T15" fmla="*/ 10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82">
                  <a:moveTo>
                    <a:pt x="80" y="104"/>
                  </a:moveTo>
                  <a:cubicBezTo>
                    <a:pt x="79" y="104"/>
                    <a:pt x="79" y="104"/>
                    <a:pt x="79" y="104"/>
                  </a:cubicBezTo>
                  <a:cubicBezTo>
                    <a:pt x="78" y="104"/>
                    <a:pt x="76" y="104"/>
                    <a:pt x="75" y="10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58" y="92"/>
                    <a:pt x="158" y="92"/>
                    <a:pt x="158" y="92"/>
                  </a:cubicBezTo>
                  <a:lnTo>
                    <a:pt x="80" y="10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Sḻiḑe"/>
            <p:cNvSpPr/>
            <p:nvPr/>
          </p:nvSpPr>
          <p:spPr bwMode="auto">
            <a:xfrm>
              <a:off x="4832350" y="3625851"/>
              <a:ext cx="428625" cy="292100"/>
            </a:xfrm>
            <a:custGeom>
              <a:avLst/>
              <a:gdLst>
                <a:gd name="T0" fmla="*/ 0 w 270"/>
                <a:gd name="T1" fmla="*/ 0 h 184"/>
                <a:gd name="T2" fmla="*/ 135 w 270"/>
                <a:gd name="T3" fmla="*/ 184 h 184"/>
                <a:gd name="T4" fmla="*/ 270 w 270"/>
                <a:gd name="T5" fmla="*/ 162 h 184"/>
                <a:gd name="T6" fmla="*/ 0 w 27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184">
                  <a:moveTo>
                    <a:pt x="0" y="0"/>
                  </a:moveTo>
                  <a:lnTo>
                    <a:pt x="135" y="184"/>
                  </a:lnTo>
                  <a:lnTo>
                    <a:pt x="270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$ḷíďê"/>
            <p:cNvSpPr/>
            <p:nvPr/>
          </p:nvSpPr>
          <p:spPr bwMode="auto">
            <a:xfrm>
              <a:off x="4256088" y="3238501"/>
              <a:ext cx="393700" cy="522288"/>
            </a:xfrm>
            <a:custGeom>
              <a:avLst/>
              <a:gdLst>
                <a:gd name="T0" fmla="*/ 104 w 125"/>
                <a:gd name="T1" fmla="*/ 57 h 166"/>
                <a:gd name="T2" fmla="*/ 20 w 125"/>
                <a:gd name="T3" fmla="*/ 7 h 166"/>
                <a:gd name="T4" fmla="*/ 0 w 125"/>
                <a:gd name="T5" fmla="*/ 15 h 166"/>
                <a:gd name="T6" fmla="*/ 0 w 125"/>
                <a:gd name="T7" fmla="*/ 76 h 166"/>
                <a:gd name="T8" fmla="*/ 20 w 125"/>
                <a:gd name="T9" fmla="*/ 109 h 166"/>
                <a:gd name="T10" fmla="*/ 44 w 125"/>
                <a:gd name="T11" fmla="*/ 123 h 166"/>
                <a:gd name="T12" fmla="*/ 62 w 125"/>
                <a:gd name="T13" fmla="*/ 158 h 166"/>
                <a:gd name="T14" fmla="*/ 81 w 125"/>
                <a:gd name="T15" fmla="*/ 145 h 166"/>
                <a:gd name="T16" fmla="*/ 104 w 125"/>
                <a:gd name="T17" fmla="*/ 159 h 166"/>
                <a:gd name="T18" fmla="*/ 125 w 125"/>
                <a:gd name="T19" fmla="*/ 151 h 166"/>
                <a:gd name="T20" fmla="*/ 125 w 125"/>
                <a:gd name="T21" fmla="*/ 90 h 166"/>
                <a:gd name="T22" fmla="*/ 104 w 125"/>
                <a:gd name="T23" fmla="*/ 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66">
                  <a:moveTo>
                    <a:pt x="104" y="5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9" y="0"/>
                    <a:pt x="0" y="4"/>
                    <a:pt x="0" y="1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7"/>
                    <a:pt x="9" y="102"/>
                    <a:pt x="20" y="109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15" y="166"/>
                    <a:pt x="125" y="162"/>
                    <a:pt x="125" y="151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5" y="79"/>
                    <a:pt x="115" y="64"/>
                    <a:pt x="104" y="5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ṩḷiḓê"/>
            <p:cNvSpPr/>
            <p:nvPr/>
          </p:nvSpPr>
          <p:spPr bwMode="auto">
            <a:xfrm>
              <a:off x="4338638" y="3376613"/>
              <a:ext cx="225425" cy="239713"/>
            </a:xfrm>
            <a:custGeom>
              <a:avLst/>
              <a:gdLst>
                <a:gd name="T0" fmla="*/ 65 w 72"/>
                <a:gd name="T1" fmla="*/ 37 h 76"/>
                <a:gd name="T2" fmla="*/ 65 w 72"/>
                <a:gd name="T3" fmla="*/ 37 h 76"/>
                <a:gd name="T4" fmla="*/ 37 w 72"/>
                <a:gd name="T5" fmla="*/ 20 h 76"/>
                <a:gd name="T6" fmla="*/ 36 w 72"/>
                <a:gd name="T7" fmla="*/ 21 h 76"/>
                <a:gd name="T8" fmla="*/ 35 w 72"/>
                <a:gd name="T9" fmla="*/ 19 h 76"/>
                <a:gd name="T10" fmla="*/ 8 w 72"/>
                <a:gd name="T11" fmla="*/ 3 h 76"/>
                <a:gd name="T12" fmla="*/ 8 w 72"/>
                <a:gd name="T13" fmla="*/ 30 h 76"/>
                <a:gd name="T14" fmla="*/ 9 w 72"/>
                <a:gd name="T15" fmla="*/ 32 h 76"/>
                <a:gd name="T16" fmla="*/ 36 w 72"/>
                <a:gd name="T17" fmla="*/ 76 h 76"/>
                <a:gd name="T18" fmla="*/ 64 w 72"/>
                <a:gd name="T19" fmla="*/ 65 h 76"/>
                <a:gd name="T20" fmla="*/ 65 w 72"/>
                <a:gd name="T21" fmla="*/ 64 h 76"/>
                <a:gd name="T22" fmla="*/ 65 w 72"/>
                <a:gd name="T23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6">
                  <a:moveTo>
                    <a:pt x="65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57" y="25"/>
                    <a:pt x="45" y="17"/>
                    <a:pt x="37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28" y="7"/>
                    <a:pt x="15" y="0"/>
                    <a:pt x="8" y="3"/>
                  </a:cubicBezTo>
                  <a:cubicBezTo>
                    <a:pt x="0" y="6"/>
                    <a:pt x="0" y="18"/>
                    <a:pt x="8" y="3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2" y="61"/>
                    <a:pt x="72" y="49"/>
                    <a:pt x="65" y="3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ṩḷîḍê"/>
            <p:cNvSpPr/>
            <p:nvPr/>
          </p:nvSpPr>
          <p:spPr bwMode="auto">
            <a:xfrm>
              <a:off x="6651625" y="3302001"/>
              <a:ext cx="1217612" cy="1938338"/>
            </a:xfrm>
            <a:custGeom>
              <a:avLst/>
              <a:gdLst>
                <a:gd name="T0" fmla="*/ 767 w 767"/>
                <a:gd name="T1" fmla="*/ 766 h 1221"/>
                <a:gd name="T2" fmla="*/ 0 w 767"/>
                <a:gd name="T3" fmla="*/ 1221 h 1221"/>
                <a:gd name="T4" fmla="*/ 0 w 767"/>
                <a:gd name="T5" fmla="*/ 455 h 1221"/>
                <a:gd name="T6" fmla="*/ 767 w 767"/>
                <a:gd name="T7" fmla="*/ 0 h 1221"/>
                <a:gd name="T8" fmla="*/ 767 w 767"/>
                <a:gd name="T9" fmla="*/ 766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1221">
                  <a:moveTo>
                    <a:pt x="767" y="766"/>
                  </a:moveTo>
                  <a:lnTo>
                    <a:pt x="0" y="1221"/>
                  </a:lnTo>
                  <a:lnTo>
                    <a:pt x="0" y="455"/>
                  </a:lnTo>
                  <a:lnTo>
                    <a:pt x="767" y="0"/>
                  </a:lnTo>
                  <a:lnTo>
                    <a:pt x="767" y="7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śḷïdé"/>
            <p:cNvSpPr/>
            <p:nvPr/>
          </p:nvSpPr>
          <p:spPr bwMode="auto">
            <a:xfrm>
              <a:off x="6651625" y="3302001"/>
              <a:ext cx="1217612" cy="831850"/>
            </a:xfrm>
            <a:custGeom>
              <a:avLst/>
              <a:gdLst>
                <a:gd name="T0" fmla="*/ 0 w 767"/>
                <a:gd name="T1" fmla="*/ 524 h 524"/>
                <a:gd name="T2" fmla="*/ 767 w 767"/>
                <a:gd name="T3" fmla="*/ 69 h 524"/>
                <a:gd name="T4" fmla="*/ 767 w 767"/>
                <a:gd name="T5" fmla="*/ 0 h 524"/>
                <a:gd name="T6" fmla="*/ 0 w 767"/>
                <a:gd name="T7" fmla="*/ 455 h 524"/>
                <a:gd name="T8" fmla="*/ 0 w 767"/>
                <a:gd name="T9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524">
                  <a:moveTo>
                    <a:pt x="0" y="524"/>
                  </a:moveTo>
                  <a:lnTo>
                    <a:pt x="767" y="69"/>
                  </a:lnTo>
                  <a:lnTo>
                    <a:pt x="767" y="0"/>
                  </a:lnTo>
                  <a:lnTo>
                    <a:pt x="0" y="455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s1iḓe"/>
            <p:cNvSpPr/>
            <p:nvPr/>
          </p:nvSpPr>
          <p:spPr bwMode="auto">
            <a:xfrm>
              <a:off x="6946900" y="4429126"/>
              <a:ext cx="627062" cy="431800"/>
            </a:xfrm>
            <a:custGeom>
              <a:avLst/>
              <a:gdLst>
                <a:gd name="T0" fmla="*/ 0 w 395"/>
                <a:gd name="T1" fmla="*/ 272 h 272"/>
                <a:gd name="T2" fmla="*/ 395 w 395"/>
                <a:gd name="T3" fmla="*/ 38 h 272"/>
                <a:gd name="T4" fmla="*/ 395 w 395"/>
                <a:gd name="T5" fmla="*/ 0 h 272"/>
                <a:gd name="T6" fmla="*/ 0 w 395"/>
                <a:gd name="T7" fmla="*/ 236 h 272"/>
                <a:gd name="T8" fmla="*/ 0 w 395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72">
                  <a:moveTo>
                    <a:pt x="0" y="272"/>
                  </a:moveTo>
                  <a:lnTo>
                    <a:pt x="395" y="38"/>
                  </a:lnTo>
                  <a:lnTo>
                    <a:pt x="395" y="0"/>
                  </a:lnTo>
                  <a:lnTo>
                    <a:pt x="0" y="236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śḻïďe"/>
            <p:cNvSpPr/>
            <p:nvPr/>
          </p:nvSpPr>
          <p:spPr bwMode="auto">
            <a:xfrm>
              <a:off x="6946900" y="4530726"/>
              <a:ext cx="627062" cy="427038"/>
            </a:xfrm>
            <a:custGeom>
              <a:avLst/>
              <a:gdLst>
                <a:gd name="T0" fmla="*/ 0 w 395"/>
                <a:gd name="T1" fmla="*/ 269 h 269"/>
                <a:gd name="T2" fmla="*/ 395 w 395"/>
                <a:gd name="T3" fmla="*/ 35 h 269"/>
                <a:gd name="T4" fmla="*/ 395 w 395"/>
                <a:gd name="T5" fmla="*/ 0 h 269"/>
                <a:gd name="T6" fmla="*/ 0 w 395"/>
                <a:gd name="T7" fmla="*/ 233 h 269"/>
                <a:gd name="T8" fmla="*/ 0 w 395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69">
                  <a:moveTo>
                    <a:pt x="0" y="269"/>
                  </a:moveTo>
                  <a:lnTo>
                    <a:pt x="395" y="35"/>
                  </a:lnTo>
                  <a:lnTo>
                    <a:pt x="395" y="0"/>
                  </a:lnTo>
                  <a:lnTo>
                    <a:pt x="0" y="233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ṧ1íďê"/>
            <p:cNvSpPr/>
            <p:nvPr/>
          </p:nvSpPr>
          <p:spPr bwMode="auto">
            <a:xfrm>
              <a:off x="6965950" y="3854451"/>
              <a:ext cx="588962" cy="779463"/>
            </a:xfrm>
            <a:custGeom>
              <a:avLst/>
              <a:gdLst>
                <a:gd name="T0" fmla="*/ 187 w 187"/>
                <a:gd name="T1" fmla="*/ 68 h 248"/>
                <a:gd name="T2" fmla="*/ 94 w 187"/>
                <a:gd name="T3" fmla="*/ 218 h 248"/>
                <a:gd name="T4" fmla="*/ 0 w 187"/>
                <a:gd name="T5" fmla="*/ 180 h 248"/>
                <a:gd name="T6" fmla="*/ 94 w 187"/>
                <a:gd name="T7" fmla="*/ 30 h 248"/>
                <a:gd name="T8" fmla="*/ 187 w 187"/>
                <a:gd name="T9" fmla="*/ 6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8">
                  <a:moveTo>
                    <a:pt x="187" y="68"/>
                  </a:moveTo>
                  <a:cubicBezTo>
                    <a:pt x="187" y="120"/>
                    <a:pt x="145" y="187"/>
                    <a:pt x="94" y="218"/>
                  </a:cubicBezTo>
                  <a:cubicBezTo>
                    <a:pt x="42" y="248"/>
                    <a:pt x="0" y="231"/>
                    <a:pt x="0" y="180"/>
                  </a:cubicBezTo>
                  <a:cubicBezTo>
                    <a:pt x="0" y="128"/>
                    <a:pt x="42" y="61"/>
                    <a:pt x="94" y="30"/>
                  </a:cubicBezTo>
                  <a:cubicBezTo>
                    <a:pt x="145" y="0"/>
                    <a:pt x="187" y="17"/>
                    <a:pt x="187" y="68"/>
                  </a:cubicBez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ṥļíde"/>
            <p:cNvSpPr/>
            <p:nvPr/>
          </p:nvSpPr>
          <p:spPr bwMode="auto">
            <a:xfrm>
              <a:off x="7192963" y="4124326"/>
              <a:ext cx="214312" cy="317500"/>
            </a:xfrm>
            <a:custGeom>
              <a:avLst/>
              <a:gdLst>
                <a:gd name="T0" fmla="*/ 135 w 135"/>
                <a:gd name="T1" fmla="*/ 20 h 200"/>
                <a:gd name="T2" fmla="*/ 0 w 135"/>
                <a:gd name="T3" fmla="*/ 200 h 200"/>
                <a:gd name="T4" fmla="*/ 0 w 135"/>
                <a:gd name="T5" fmla="*/ 0 h 200"/>
                <a:gd name="T6" fmla="*/ 135 w 135"/>
                <a:gd name="T7" fmla="*/ 2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00">
                  <a:moveTo>
                    <a:pt x="135" y="20"/>
                  </a:moveTo>
                  <a:lnTo>
                    <a:pt x="0" y="200"/>
                  </a:lnTo>
                  <a:lnTo>
                    <a:pt x="0" y="0"/>
                  </a:lnTo>
                  <a:lnTo>
                    <a:pt x="13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绝对值函数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45399" y="258373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求绝对值函数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5399" y="3168813"/>
            <a:ext cx="3479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abs() 函数返回数字的绝对值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abs( x 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-- 数值表达式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函数返回x（数字）的绝对值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30910" y="2214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230910" y="2742286"/>
            <a:ext cx="3808565" cy="175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abs(10)</a:t>
            </a:r>
          </a:p>
          <a:p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abs(-10)</a:t>
            </a:r>
          </a:p>
          <a:p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abs(-10.023)</a:t>
            </a:r>
          </a:p>
          <a:p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10.023</a:t>
            </a:r>
          </a:p>
          <a:p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2004" y="1711260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四舍五入取整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8857" y="2297034"/>
            <a:ext cx="439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round()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857" y="3035834"/>
            <a:ext cx="49134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方法对浮点数进行近似取值，保留几位小数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round( x [, n]  )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--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--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返回浮点数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的近似值</a:t>
            </a:r>
          </a:p>
        </p:txBody>
      </p:sp>
      <p:sp>
        <p:nvSpPr>
          <p:cNvPr id="11" name="矩形 10"/>
          <p:cNvSpPr/>
          <p:nvPr/>
        </p:nvSpPr>
        <p:spPr>
          <a:xfrm>
            <a:off x="6062004" y="1875940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5080" y="2087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887088" y="2517178"/>
            <a:ext cx="3808565" cy="2668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round(2.6)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round(2.4)</a:t>
            </a: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round(2.5)</a:t>
            </a: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round(2.55,1)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round(2.675,2)</a:t>
            </a: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2.67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78" y="5021878"/>
            <a:ext cx="4476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注意：这里不完全是按照四舍五入或者四舍六入五成双来进行取值的，取值和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的版本有关，还和浮点数的精度有关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求指数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6788" y="238367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求指数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96789" y="2934891"/>
                <a:ext cx="4070562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描述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pow()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方法返回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p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次方） 的值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pow(x, y[, z])</a:t>
                </a: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--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数值表达式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 --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数值表达式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 --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数值表达式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xy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次方） 的值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89" y="2934891"/>
                <a:ext cx="4070562" cy="1846659"/>
              </a:xfrm>
              <a:prstGeom prst="rect">
                <a:avLst/>
              </a:prstGeom>
              <a:blipFill rotWithShape="0">
                <a:blip r:embed="rId2"/>
                <a:stretch>
                  <a:fillRect l="-1198" t="-1650" b="-4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086475" y="1822214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07060" y="2199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907060" y="2753003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pow(2,3)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pow(2,3,2)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pow(2,3,4)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pow(2,3,5)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</a:p>
          <a:p>
            <a:r>
              <a:rPr lang="pl-PL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求商余数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7909" y="242431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divmod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求商和余数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909" y="2975536"/>
            <a:ext cx="50816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divmod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(a, b)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数字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一个包含商和余数的元组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(a // b, a % b)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n-NO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divmod(7,3)</a:t>
            </a:r>
          </a:p>
          <a:p>
            <a:r>
              <a:rPr lang="nn-NO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(2, 1)</a:t>
            </a:r>
          </a:p>
          <a:p>
            <a:r>
              <a:rPr lang="nn-NO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divmod(9,3)</a:t>
            </a:r>
          </a:p>
          <a:p>
            <a:r>
              <a:rPr lang="nn-NO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(3, 0)</a:t>
            </a:r>
          </a:p>
          <a:p>
            <a:r>
              <a:rPr lang="nn-NO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求最大值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4413" y="216822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max()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求最大值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4413" y="2719447"/>
            <a:ext cx="49134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max()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方法返回给定参数的最大值，参数可以为序列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max( x, y, z, .... 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数值表达式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y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数值表达式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z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数值表达式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返回给定参数的最大值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max(80,100,1000)</a:t>
            </a:r>
          </a:p>
          <a:p>
            <a:r>
              <a:rPr lang="fr-F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1000</a:t>
            </a:r>
          </a:p>
          <a:p>
            <a:r>
              <a:rPr lang="fr-F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max(-20,-50,1,30)</a:t>
            </a:r>
          </a:p>
          <a:p>
            <a:r>
              <a:rPr lang="fr-F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</a:p>
          <a:p>
            <a:r>
              <a:rPr lang="fr-F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max(0,100,-300)</a:t>
            </a:r>
          </a:p>
          <a:p>
            <a:r>
              <a:rPr lang="fr-F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</a:t>
            </a:r>
          </a:p>
          <a:p>
            <a:r>
              <a:rPr lang="fr-F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求最小值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4413" y="217455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min()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求最小值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4413" y="2725770"/>
            <a:ext cx="49134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min()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方法返回给定参数的最小值，参数可以为序列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min( x, y, z, .... 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数值表达式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y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数值表达式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z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数值表达式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返回给定参数的最小值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min(80, 100, 1000)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80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min(-20, 100, 400)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-20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min(-80, -20, -10)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-80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min(0, 100, -400)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-400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 dirty="0"/>
              <a:t>复习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求和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4413" y="217455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sum()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求和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4413" y="2725770"/>
            <a:ext cx="49134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sum()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方法对系列进行求和计算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sum(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[, start])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可迭代对象，如：列表、 元组、集合。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start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指定相加的参数，如果没有设置这个值，默认为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返回计算结果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&gt;&gt;&gt;sum([0,1,2])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  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sum((2, 3, 4), 1)   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sum([0,1,2,3,4], 2)</a:t>
            </a:r>
          </a:p>
          <a:p>
            <a:r>
              <a:rPr lang="sv-SE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r>
              <a:rPr lang="en-US" altLang="zh-CN" dirty="0"/>
              <a:t>-</a:t>
            </a:r>
            <a:r>
              <a:rPr lang="zh-CN" altLang="en-US" dirty="0"/>
              <a:t>执行字符串表达式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174088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eval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执行字符串表达式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227005"/>
            <a:ext cx="55061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eval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函数用来执行一个字符串表达式，并返回表达式的值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eval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(expression[,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globals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[, locals]])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expression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表达式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globals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变量作用域，全局命名空间，如果被提供，则必须是一个字典对象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locals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变量作用域，局部命名空间，如果被提供，可以是任何映射对象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返回表达式计算结果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a=1</a:t>
            </a:r>
          </a:p>
          <a:p>
            <a:r>
              <a:rPr lang="pt-B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b=2</a:t>
            </a:r>
          </a:p>
          <a:p>
            <a:r>
              <a:rPr lang="pt-B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c =3</a:t>
            </a:r>
          </a:p>
          <a:p>
            <a:r>
              <a:rPr lang="pt-B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eval('a+b')</a:t>
            </a:r>
          </a:p>
          <a:p>
            <a:r>
              <a:rPr lang="pt-B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</a:p>
          <a:p>
            <a:r>
              <a:rPr lang="pt-B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eval('a+b+c',{'c':3,'a':1,'b':3})</a:t>
            </a:r>
          </a:p>
          <a:p>
            <a:r>
              <a:rPr lang="pt-BR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文本占位符 36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类型转换函数</a:t>
            </a:r>
          </a:p>
        </p:txBody>
      </p:sp>
      <p:sp>
        <p:nvSpPr>
          <p:cNvPr id="362" name="文本占位符 361"/>
          <p:cNvSpPr>
            <a:spLocks noGrp="1"/>
          </p:cNvSpPr>
          <p:nvPr>
            <p:ph type="body" sz="half" idx="10"/>
          </p:nvPr>
        </p:nvSpPr>
        <p:spPr>
          <a:xfrm>
            <a:off x="6096000" y="1511166"/>
            <a:ext cx="5749489" cy="4915034"/>
          </a:xfrm>
        </p:spPr>
        <p:txBody>
          <a:bodyPr/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float()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bool()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bin()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hex()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list()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tuple()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bytes()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8" name="文本占位符 24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类型转换函数</a:t>
            </a:r>
          </a:p>
        </p:txBody>
      </p:sp>
      <p:grpSp>
        <p:nvGrpSpPr>
          <p:cNvPr id="247" name="3e3fe5eb-3a0e-4dab-b4a5-e09e563673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17431" y="1511166"/>
            <a:ext cx="3088165" cy="3296052"/>
            <a:chOff x="3554413" y="957263"/>
            <a:chExt cx="4881562" cy="5210176"/>
          </a:xfrm>
        </p:grpSpPr>
        <p:sp>
          <p:nvSpPr>
            <p:cNvPr id="249" name="ísľîdè"/>
            <p:cNvSpPr/>
            <p:nvPr/>
          </p:nvSpPr>
          <p:spPr bwMode="auto">
            <a:xfrm>
              <a:off x="4149725" y="1198563"/>
              <a:ext cx="1085850" cy="1728788"/>
            </a:xfrm>
            <a:custGeom>
              <a:avLst/>
              <a:gdLst>
                <a:gd name="T0" fmla="*/ 684 w 684"/>
                <a:gd name="T1" fmla="*/ 683 h 1089"/>
                <a:gd name="T2" fmla="*/ 0 w 684"/>
                <a:gd name="T3" fmla="*/ 1089 h 1089"/>
                <a:gd name="T4" fmla="*/ 0 w 684"/>
                <a:gd name="T5" fmla="*/ 406 h 1089"/>
                <a:gd name="T6" fmla="*/ 684 w 684"/>
                <a:gd name="T7" fmla="*/ 0 h 1089"/>
                <a:gd name="T8" fmla="*/ 684 w 684"/>
                <a:gd name="T9" fmla="*/ 683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089">
                  <a:moveTo>
                    <a:pt x="684" y="683"/>
                  </a:moveTo>
                  <a:lnTo>
                    <a:pt x="0" y="1089"/>
                  </a:lnTo>
                  <a:lnTo>
                    <a:pt x="0" y="406"/>
                  </a:lnTo>
                  <a:lnTo>
                    <a:pt x="684" y="0"/>
                  </a:lnTo>
                  <a:lnTo>
                    <a:pt x="684" y="6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ṥlíḍè"/>
            <p:cNvSpPr/>
            <p:nvPr/>
          </p:nvSpPr>
          <p:spPr bwMode="auto">
            <a:xfrm>
              <a:off x="4240213" y="1346201"/>
              <a:ext cx="903287" cy="1436688"/>
            </a:xfrm>
            <a:custGeom>
              <a:avLst/>
              <a:gdLst>
                <a:gd name="T0" fmla="*/ 569 w 569"/>
                <a:gd name="T1" fmla="*/ 567 h 905"/>
                <a:gd name="T2" fmla="*/ 0 w 569"/>
                <a:gd name="T3" fmla="*/ 905 h 905"/>
                <a:gd name="T4" fmla="*/ 0 w 569"/>
                <a:gd name="T5" fmla="*/ 337 h 905"/>
                <a:gd name="T6" fmla="*/ 569 w 569"/>
                <a:gd name="T7" fmla="*/ 0 h 905"/>
                <a:gd name="T8" fmla="*/ 569 w 569"/>
                <a:gd name="T9" fmla="*/ 56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05">
                  <a:moveTo>
                    <a:pt x="569" y="567"/>
                  </a:moveTo>
                  <a:lnTo>
                    <a:pt x="0" y="905"/>
                  </a:lnTo>
                  <a:lnTo>
                    <a:pt x="0" y="337"/>
                  </a:lnTo>
                  <a:lnTo>
                    <a:pt x="569" y="0"/>
                  </a:lnTo>
                  <a:lnTo>
                    <a:pt x="569" y="567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ṩḷiḍé"/>
            <p:cNvSpPr/>
            <p:nvPr/>
          </p:nvSpPr>
          <p:spPr bwMode="auto">
            <a:xfrm>
              <a:off x="3554413" y="957263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S1iḑê"/>
            <p:cNvSpPr/>
            <p:nvPr/>
          </p:nvSpPr>
          <p:spPr bwMode="auto">
            <a:xfrm>
              <a:off x="3649663" y="1050926"/>
              <a:ext cx="314325" cy="500063"/>
            </a:xfrm>
            <a:custGeom>
              <a:avLst/>
              <a:gdLst>
                <a:gd name="T0" fmla="*/ 198 w 198"/>
                <a:gd name="T1" fmla="*/ 198 h 315"/>
                <a:gd name="T2" fmla="*/ 0 w 198"/>
                <a:gd name="T3" fmla="*/ 315 h 315"/>
                <a:gd name="T4" fmla="*/ 0 w 198"/>
                <a:gd name="T5" fmla="*/ 117 h 315"/>
                <a:gd name="T6" fmla="*/ 198 w 198"/>
                <a:gd name="T7" fmla="*/ 0 h 315"/>
                <a:gd name="T8" fmla="*/ 198 w 198"/>
                <a:gd name="T9" fmla="*/ 19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15">
                  <a:moveTo>
                    <a:pt x="198" y="198"/>
                  </a:moveTo>
                  <a:lnTo>
                    <a:pt x="0" y="315"/>
                  </a:lnTo>
                  <a:lnTo>
                    <a:pt x="0" y="117"/>
                  </a:lnTo>
                  <a:lnTo>
                    <a:pt x="198" y="0"/>
                  </a:lnTo>
                  <a:lnTo>
                    <a:pt x="198" y="198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ṣļîdé"/>
            <p:cNvSpPr/>
            <p:nvPr/>
          </p:nvSpPr>
          <p:spPr bwMode="auto">
            <a:xfrm>
              <a:off x="3746500" y="1149351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ḷîḍè"/>
            <p:cNvSpPr/>
            <p:nvPr/>
          </p:nvSpPr>
          <p:spPr bwMode="auto">
            <a:xfrm>
              <a:off x="4149725" y="1198563"/>
              <a:ext cx="1085850" cy="746125"/>
            </a:xfrm>
            <a:custGeom>
              <a:avLst/>
              <a:gdLst>
                <a:gd name="T0" fmla="*/ 0 w 684"/>
                <a:gd name="T1" fmla="*/ 470 h 470"/>
                <a:gd name="T2" fmla="*/ 684 w 684"/>
                <a:gd name="T3" fmla="*/ 64 h 470"/>
                <a:gd name="T4" fmla="*/ 684 w 684"/>
                <a:gd name="T5" fmla="*/ 0 h 470"/>
                <a:gd name="T6" fmla="*/ 0 w 684"/>
                <a:gd name="T7" fmla="*/ 406 h 470"/>
                <a:gd name="T8" fmla="*/ 0 w 684"/>
                <a:gd name="T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0">
                  <a:moveTo>
                    <a:pt x="0" y="470"/>
                  </a:moveTo>
                  <a:lnTo>
                    <a:pt x="684" y="64"/>
                  </a:lnTo>
                  <a:lnTo>
                    <a:pt x="684" y="0"/>
                  </a:lnTo>
                  <a:lnTo>
                    <a:pt x="0" y="406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D7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ḻíḋè"/>
            <p:cNvSpPr/>
            <p:nvPr/>
          </p:nvSpPr>
          <p:spPr bwMode="auto">
            <a:xfrm>
              <a:off x="4457700" y="2208213"/>
              <a:ext cx="468312" cy="320675"/>
            </a:xfrm>
            <a:custGeom>
              <a:avLst/>
              <a:gdLst>
                <a:gd name="T0" fmla="*/ 0 w 295"/>
                <a:gd name="T1" fmla="*/ 202 h 202"/>
                <a:gd name="T2" fmla="*/ 295 w 295"/>
                <a:gd name="T3" fmla="*/ 26 h 202"/>
                <a:gd name="T4" fmla="*/ 295 w 295"/>
                <a:gd name="T5" fmla="*/ 0 h 202"/>
                <a:gd name="T6" fmla="*/ 0 w 295"/>
                <a:gd name="T7" fmla="*/ 176 h 202"/>
                <a:gd name="T8" fmla="*/ 0 w 295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2">
                  <a:moveTo>
                    <a:pt x="0" y="202"/>
                  </a:moveTo>
                  <a:lnTo>
                    <a:pt x="295" y="26"/>
                  </a:lnTo>
                  <a:lnTo>
                    <a:pt x="295" y="0"/>
                  </a:lnTo>
                  <a:lnTo>
                    <a:pt x="0" y="176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ŝľíḋè"/>
            <p:cNvSpPr/>
            <p:nvPr/>
          </p:nvSpPr>
          <p:spPr bwMode="auto">
            <a:xfrm>
              <a:off x="4457700" y="2279651"/>
              <a:ext cx="468312" cy="323850"/>
            </a:xfrm>
            <a:custGeom>
              <a:avLst/>
              <a:gdLst>
                <a:gd name="T0" fmla="*/ 0 w 295"/>
                <a:gd name="T1" fmla="*/ 204 h 204"/>
                <a:gd name="T2" fmla="*/ 295 w 295"/>
                <a:gd name="T3" fmla="*/ 28 h 204"/>
                <a:gd name="T4" fmla="*/ 295 w 295"/>
                <a:gd name="T5" fmla="*/ 0 h 204"/>
                <a:gd name="T6" fmla="*/ 0 w 295"/>
                <a:gd name="T7" fmla="*/ 177 h 204"/>
                <a:gd name="T8" fmla="*/ 0 w 295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4">
                  <a:moveTo>
                    <a:pt x="0" y="204"/>
                  </a:moveTo>
                  <a:lnTo>
                    <a:pt x="295" y="28"/>
                  </a:lnTo>
                  <a:lnTo>
                    <a:pt x="295" y="0"/>
                  </a:lnTo>
                  <a:lnTo>
                    <a:pt x="0" y="177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ṩḻiḑê"/>
            <p:cNvSpPr/>
            <p:nvPr/>
          </p:nvSpPr>
          <p:spPr bwMode="auto">
            <a:xfrm>
              <a:off x="4429125" y="1692276"/>
              <a:ext cx="525462" cy="698500"/>
            </a:xfrm>
            <a:custGeom>
              <a:avLst/>
              <a:gdLst>
                <a:gd name="T0" fmla="*/ 167 w 167"/>
                <a:gd name="T1" fmla="*/ 61 h 222"/>
                <a:gd name="T2" fmla="*/ 83 w 167"/>
                <a:gd name="T3" fmla="*/ 194 h 222"/>
                <a:gd name="T4" fmla="*/ 0 w 167"/>
                <a:gd name="T5" fmla="*/ 161 h 222"/>
                <a:gd name="T6" fmla="*/ 83 w 167"/>
                <a:gd name="T7" fmla="*/ 27 h 222"/>
                <a:gd name="T8" fmla="*/ 167 w 167"/>
                <a:gd name="T9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2">
                  <a:moveTo>
                    <a:pt x="167" y="61"/>
                  </a:moveTo>
                  <a:cubicBezTo>
                    <a:pt x="167" y="107"/>
                    <a:pt x="129" y="167"/>
                    <a:pt x="83" y="194"/>
                  </a:cubicBezTo>
                  <a:cubicBezTo>
                    <a:pt x="37" y="222"/>
                    <a:pt x="0" y="207"/>
                    <a:pt x="0" y="161"/>
                  </a:cubicBezTo>
                  <a:cubicBezTo>
                    <a:pt x="0" y="115"/>
                    <a:pt x="37" y="55"/>
                    <a:pt x="83" y="27"/>
                  </a:cubicBezTo>
                  <a:cubicBezTo>
                    <a:pt x="129" y="0"/>
                    <a:pt x="167" y="15"/>
                    <a:pt x="167" y="61"/>
                  </a:cubicBezTo>
                  <a:close/>
                </a:path>
              </a:pathLst>
            </a:custGeom>
            <a:solidFill>
              <a:srgbClr val="ED2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$ļîdé"/>
            <p:cNvSpPr/>
            <p:nvPr/>
          </p:nvSpPr>
          <p:spPr bwMode="auto">
            <a:xfrm>
              <a:off x="4630738" y="1935163"/>
              <a:ext cx="192087" cy="282575"/>
            </a:xfrm>
            <a:custGeom>
              <a:avLst/>
              <a:gdLst>
                <a:gd name="T0" fmla="*/ 121 w 121"/>
                <a:gd name="T1" fmla="*/ 17 h 178"/>
                <a:gd name="T2" fmla="*/ 0 w 121"/>
                <a:gd name="T3" fmla="*/ 178 h 178"/>
                <a:gd name="T4" fmla="*/ 0 w 121"/>
                <a:gd name="T5" fmla="*/ 0 h 178"/>
                <a:gd name="T6" fmla="*/ 121 w 121"/>
                <a:gd name="T7" fmla="*/ 1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78">
                  <a:moveTo>
                    <a:pt x="121" y="17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2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ṥļïḋè"/>
            <p:cNvSpPr/>
            <p:nvPr/>
          </p:nvSpPr>
          <p:spPr bwMode="auto">
            <a:xfrm>
              <a:off x="4044950" y="1447801"/>
              <a:ext cx="730250" cy="25400"/>
            </a:xfrm>
            <a:custGeom>
              <a:avLst/>
              <a:gdLst>
                <a:gd name="T0" fmla="*/ 221 w 232"/>
                <a:gd name="T1" fmla="*/ 8 h 8"/>
                <a:gd name="T2" fmla="*/ 228 w 232"/>
                <a:gd name="T3" fmla="*/ 8 h 8"/>
                <a:gd name="T4" fmla="*/ 232 w 232"/>
                <a:gd name="T5" fmla="*/ 4 h 8"/>
                <a:gd name="T6" fmla="*/ 228 w 232"/>
                <a:gd name="T7" fmla="*/ 0 h 8"/>
                <a:gd name="T8" fmla="*/ 221 w 232"/>
                <a:gd name="T9" fmla="*/ 0 h 8"/>
                <a:gd name="T10" fmla="*/ 218 w 232"/>
                <a:gd name="T11" fmla="*/ 4 h 8"/>
                <a:gd name="T12" fmla="*/ 221 w 232"/>
                <a:gd name="T13" fmla="*/ 8 h 8"/>
                <a:gd name="T14" fmla="*/ 185 w 232"/>
                <a:gd name="T15" fmla="*/ 8 h 8"/>
                <a:gd name="T16" fmla="*/ 203 w 232"/>
                <a:gd name="T17" fmla="*/ 8 h 8"/>
                <a:gd name="T18" fmla="*/ 207 w 232"/>
                <a:gd name="T19" fmla="*/ 4 h 8"/>
                <a:gd name="T20" fmla="*/ 203 w 232"/>
                <a:gd name="T21" fmla="*/ 0 h 8"/>
                <a:gd name="T22" fmla="*/ 185 w 232"/>
                <a:gd name="T23" fmla="*/ 0 h 8"/>
                <a:gd name="T24" fmla="*/ 182 w 232"/>
                <a:gd name="T25" fmla="*/ 4 h 8"/>
                <a:gd name="T26" fmla="*/ 185 w 232"/>
                <a:gd name="T27" fmla="*/ 8 h 8"/>
                <a:gd name="T28" fmla="*/ 149 w 232"/>
                <a:gd name="T29" fmla="*/ 8 h 8"/>
                <a:gd name="T30" fmla="*/ 167 w 232"/>
                <a:gd name="T31" fmla="*/ 8 h 8"/>
                <a:gd name="T32" fmla="*/ 171 w 232"/>
                <a:gd name="T33" fmla="*/ 4 h 8"/>
                <a:gd name="T34" fmla="*/ 167 w 232"/>
                <a:gd name="T35" fmla="*/ 0 h 8"/>
                <a:gd name="T36" fmla="*/ 149 w 232"/>
                <a:gd name="T37" fmla="*/ 0 h 8"/>
                <a:gd name="T38" fmla="*/ 145 w 232"/>
                <a:gd name="T39" fmla="*/ 4 h 8"/>
                <a:gd name="T40" fmla="*/ 149 w 232"/>
                <a:gd name="T41" fmla="*/ 8 h 8"/>
                <a:gd name="T42" fmla="*/ 113 w 232"/>
                <a:gd name="T43" fmla="*/ 8 h 8"/>
                <a:gd name="T44" fmla="*/ 131 w 232"/>
                <a:gd name="T45" fmla="*/ 8 h 8"/>
                <a:gd name="T46" fmla="*/ 134 w 232"/>
                <a:gd name="T47" fmla="*/ 4 h 8"/>
                <a:gd name="T48" fmla="*/ 131 w 232"/>
                <a:gd name="T49" fmla="*/ 0 h 8"/>
                <a:gd name="T50" fmla="*/ 113 w 232"/>
                <a:gd name="T51" fmla="*/ 0 h 8"/>
                <a:gd name="T52" fmla="*/ 109 w 232"/>
                <a:gd name="T53" fmla="*/ 4 h 8"/>
                <a:gd name="T54" fmla="*/ 113 w 232"/>
                <a:gd name="T55" fmla="*/ 8 h 8"/>
                <a:gd name="T56" fmla="*/ 76 w 232"/>
                <a:gd name="T57" fmla="*/ 8 h 8"/>
                <a:gd name="T58" fmla="*/ 95 w 232"/>
                <a:gd name="T59" fmla="*/ 8 h 8"/>
                <a:gd name="T60" fmla="*/ 98 w 232"/>
                <a:gd name="T61" fmla="*/ 4 h 8"/>
                <a:gd name="T62" fmla="*/ 95 w 232"/>
                <a:gd name="T63" fmla="*/ 0 h 8"/>
                <a:gd name="T64" fmla="*/ 76 w 232"/>
                <a:gd name="T65" fmla="*/ 0 h 8"/>
                <a:gd name="T66" fmla="*/ 73 w 232"/>
                <a:gd name="T67" fmla="*/ 4 h 8"/>
                <a:gd name="T68" fmla="*/ 76 w 232"/>
                <a:gd name="T69" fmla="*/ 8 h 8"/>
                <a:gd name="T70" fmla="*/ 40 w 232"/>
                <a:gd name="T71" fmla="*/ 8 h 8"/>
                <a:gd name="T72" fmla="*/ 58 w 232"/>
                <a:gd name="T73" fmla="*/ 8 h 8"/>
                <a:gd name="T74" fmla="*/ 62 w 232"/>
                <a:gd name="T75" fmla="*/ 4 h 8"/>
                <a:gd name="T76" fmla="*/ 58 w 232"/>
                <a:gd name="T77" fmla="*/ 0 h 8"/>
                <a:gd name="T78" fmla="*/ 40 w 232"/>
                <a:gd name="T79" fmla="*/ 0 h 8"/>
                <a:gd name="T80" fmla="*/ 37 w 232"/>
                <a:gd name="T81" fmla="*/ 4 h 8"/>
                <a:gd name="T82" fmla="*/ 40 w 232"/>
                <a:gd name="T83" fmla="*/ 8 h 8"/>
                <a:gd name="T84" fmla="*/ 4 w 232"/>
                <a:gd name="T85" fmla="*/ 8 h 8"/>
                <a:gd name="T86" fmla="*/ 22 w 232"/>
                <a:gd name="T87" fmla="*/ 8 h 8"/>
                <a:gd name="T88" fmla="*/ 26 w 232"/>
                <a:gd name="T89" fmla="*/ 4 h 8"/>
                <a:gd name="T90" fmla="*/ 22 w 232"/>
                <a:gd name="T91" fmla="*/ 0 h 8"/>
                <a:gd name="T92" fmla="*/ 4 w 232"/>
                <a:gd name="T93" fmla="*/ 0 h 8"/>
                <a:gd name="T94" fmla="*/ 0 w 232"/>
                <a:gd name="T95" fmla="*/ 4 h 8"/>
                <a:gd name="T96" fmla="*/ 4 w 232"/>
                <a:gd name="T9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8">
                  <a:moveTo>
                    <a:pt x="221" y="8"/>
                  </a:moveTo>
                  <a:cubicBezTo>
                    <a:pt x="228" y="8"/>
                    <a:pt x="228" y="8"/>
                    <a:pt x="228" y="8"/>
                  </a:cubicBezTo>
                  <a:cubicBezTo>
                    <a:pt x="230" y="8"/>
                    <a:pt x="232" y="6"/>
                    <a:pt x="232" y="4"/>
                  </a:cubicBezTo>
                  <a:cubicBezTo>
                    <a:pt x="232" y="2"/>
                    <a:pt x="230" y="0"/>
                    <a:pt x="228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9" y="0"/>
                    <a:pt x="218" y="2"/>
                    <a:pt x="218" y="4"/>
                  </a:cubicBezTo>
                  <a:cubicBezTo>
                    <a:pt x="218" y="6"/>
                    <a:pt x="219" y="8"/>
                    <a:pt x="221" y="8"/>
                  </a:cubicBezTo>
                  <a:close/>
                  <a:moveTo>
                    <a:pt x="185" y="8"/>
                  </a:moveTo>
                  <a:cubicBezTo>
                    <a:pt x="203" y="8"/>
                    <a:pt x="203" y="8"/>
                    <a:pt x="203" y="8"/>
                  </a:cubicBezTo>
                  <a:cubicBezTo>
                    <a:pt x="205" y="8"/>
                    <a:pt x="207" y="6"/>
                    <a:pt x="207" y="4"/>
                  </a:cubicBezTo>
                  <a:cubicBezTo>
                    <a:pt x="207" y="2"/>
                    <a:pt x="205" y="0"/>
                    <a:pt x="20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3" y="0"/>
                    <a:pt x="182" y="2"/>
                    <a:pt x="182" y="4"/>
                  </a:cubicBezTo>
                  <a:cubicBezTo>
                    <a:pt x="182" y="6"/>
                    <a:pt x="183" y="8"/>
                    <a:pt x="185" y="8"/>
                  </a:cubicBezTo>
                  <a:close/>
                  <a:moveTo>
                    <a:pt x="149" y="8"/>
                  </a:moveTo>
                  <a:cubicBezTo>
                    <a:pt x="167" y="8"/>
                    <a:pt x="167" y="8"/>
                    <a:pt x="167" y="8"/>
                  </a:cubicBezTo>
                  <a:cubicBezTo>
                    <a:pt x="169" y="8"/>
                    <a:pt x="171" y="6"/>
                    <a:pt x="171" y="4"/>
                  </a:cubicBezTo>
                  <a:cubicBezTo>
                    <a:pt x="171" y="2"/>
                    <a:pt x="169" y="0"/>
                    <a:pt x="167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7" y="0"/>
                    <a:pt x="145" y="2"/>
                    <a:pt x="145" y="4"/>
                  </a:cubicBezTo>
                  <a:cubicBezTo>
                    <a:pt x="145" y="6"/>
                    <a:pt x="147" y="8"/>
                    <a:pt x="149" y="8"/>
                  </a:cubicBezTo>
                  <a:close/>
                  <a:moveTo>
                    <a:pt x="113" y="8"/>
                  </a:moveTo>
                  <a:cubicBezTo>
                    <a:pt x="131" y="8"/>
                    <a:pt x="131" y="8"/>
                    <a:pt x="131" y="8"/>
                  </a:cubicBezTo>
                  <a:cubicBezTo>
                    <a:pt x="133" y="8"/>
                    <a:pt x="134" y="6"/>
                    <a:pt x="134" y="4"/>
                  </a:cubicBezTo>
                  <a:cubicBezTo>
                    <a:pt x="134" y="2"/>
                    <a:pt x="133" y="0"/>
                    <a:pt x="13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09" y="2"/>
                    <a:pt x="109" y="4"/>
                  </a:cubicBezTo>
                  <a:cubicBezTo>
                    <a:pt x="109" y="6"/>
                    <a:pt x="111" y="8"/>
                    <a:pt x="113" y="8"/>
                  </a:cubicBezTo>
                  <a:close/>
                  <a:moveTo>
                    <a:pt x="76" y="8"/>
                  </a:moveTo>
                  <a:cubicBezTo>
                    <a:pt x="95" y="8"/>
                    <a:pt x="95" y="8"/>
                    <a:pt x="95" y="8"/>
                  </a:cubicBezTo>
                  <a:cubicBezTo>
                    <a:pt x="97" y="8"/>
                    <a:pt x="98" y="6"/>
                    <a:pt x="98" y="4"/>
                  </a:cubicBezTo>
                  <a:cubicBezTo>
                    <a:pt x="98" y="2"/>
                    <a:pt x="97" y="0"/>
                    <a:pt x="9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2"/>
                    <a:pt x="73" y="4"/>
                  </a:cubicBezTo>
                  <a:cubicBezTo>
                    <a:pt x="73" y="6"/>
                    <a:pt x="74" y="8"/>
                    <a:pt x="76" y="8"/>
                  </a:cubicBezTo>
                  <a:close/>
                  <a:moveTo>
                    <a:pt x="40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8"/>
                    <a:pt x="62" y="6"/>
                    <a:pt x="62" y="4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7" y="6"/>
                    <a:pt x="38" y="8"/>
                    <a:pt x="40" y="8"/>
                  </a:cubicBezTo>
                  <a:close/>
                  <a:moveTo>
                    <a:pt x="4" y="8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4" y="8"/>
                    <a:pt x="26" y="6"/>
                    <a:pt x="26" y="4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ṡ1íďe"/>
            <p:cNvSpPr/>
            <p:nvPr/>
          </p:nvSpPr>
          <p:spPr bwMode="auto">
            <a:xfrm>
              <a:off x="3605213" y="3244851"/>
              <a:ext cx="4830762" cy="2922588"/>
            </a:xfrm>
            <a:custGeom>
              <a:avLst/>
              <a:gdLst>
                <a:gd name="T0" fmla="*/ 1498 w 1535"/>
                <a:gd name="T1" fmla="*/ 514 h 930"/>
                <a:gd name="T2" fmla="*/ 798 w 1535"/>
                <a:gd name="T3" fmla="*/ 920 h 930"/>
                <a:gd name="T4" fmla="*/ 742 w 1535"/>
                <a:gd name="T5" fmla="*/ 920 h 930"/>
                <a:gd name="T6" fmla="*/ 37 w 1535"/>
                <a:gd name="T7" fmla="*/ 513 h 930"/>
                <a:gd name="T8" fmla="*/ 37 w 1535"/>
                <a:gd name="T9" fmla="*/ 417 h 930"/>
                <a:gd name="T10" fmla="*/ 737 w 1535"/>
                <a:gd name="T11" fmla="*/ 10 h 930"/>
                <a:gd name="T12" fmla="*/ 792 w 1535"/>
                <a:gd name="T13" fmla="*/ 10 h 930"/>
                <a:gd name="T14" fmla="*/ 1497 w 1535"/>
                <a:gd name="T15" fmla="*/ 417 h 930"/>
                <a:gd name="T16" fmla="*/ 1498 w 1535"/>
                <a:gd name="T17" fmla="*/ 51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5" h="930">
                  <a:moveTo>
                    <a:pt x="1498" y="514"/>
                  </a:moveTo>
                  <a:cubicBezTo>
                    <a:pt x="798" y="920"/>
                    <a:pt x="798" y="920"/>
                    <a:pt x="798" y="920"/>
                  </a:cubicBezTo>
                  <a:cubicBezTo>
                    <a:pt x="780" y="930"/>
                    <a:pt x="759" y="930"/>
                    <a:pt x="742" y="920"/>
                  </a:cubicBezTo>
                  <a:cubicBezTo>
                    <a:pt x="37" y="513"/>
                    <a:pt x="37" y="513"/>
                    <a:pt x="37" y="513"/>
                  </a:cubicBezTo>
                  <a:cubicBezTo>
                    <a:pt x="0" y="492"/>
                    <a:pt x="0" y="438"/>
                    <a:pt x="37" y="417"/>
                  </a:cubicBezTo>
                  <a:cubicBezTo>
                    <a:pt x="737" y="10"/>
                    <a:pt x="737" y="10"/>
                    <a:pt x="737" y="10"/>
                  </a:cubicBezTo>
                  <a:cubicBezTo>
                    <a:pt x="754" y="0"/>
                    <a:pt x="775" y="0"/>
                    <a:pt x="792" y="10"/>
                  </a:cubicBezTo>
                  <a:cubicBezTo>
                    <a:pt x="1497" y="417"/>
                    <a:pt x="1497" y="417"/>
                    <a:pt x="1497" y="417"/>
                  </a:cubicBezTo>
                  <a:cubicBezTo>
                    <a:pt x="1535" y="438"/>
                    <a:pt x="1535" y="492"/>
                    <a:pt x="1498" y="514"/>
                  </a:cubicBezTo>
                </a:path>
              </a:pathLst>
            </a:custGeom>
            <a:solidFill>
              <a:srgbClr val="C3E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ḷïḋê"/>
            <p:cNvSpPr/>
            <p:nvPr/>
          </p:nvSpPr>
          <p:spPr bwMode="auto">
            <a:xfrm>
              <a:off x="5448300" y="4552951"/>
              <a:ext cx="1139825" cy="549275"/>
            </a:xfrm>
            <a:custGeom>
              <a:avLst/>
              <a:gdLst>
                <a:gd name="T0" fmla="*/ 181 w 362"/>
                <a:gd name="T1" fmla="*/ 0 h 175"/>
                <a:gd name="T2" fmla="*/ 30 w 362"/>
                <a:gd name="T3" fmla="*/ 40 h 175"/>
                <a:gd name="T4" fmla="*/ 30 w 362"/>
                <a:gd name="T5" fmla="*/ 119 h 175"/>
                <a:gd name="T6" fmla="*/ 81 w 362"/>
                <a:gd name="T7" fmla="*/ 149 h 175"/>
                <a:gd name="T8" fmla="*/ 181 w 362"/>
                <a:gd name="T9" fmla="*/ 175 h 175"/>
                <a:gd name="T10" fmla="*/ 282 w 362"/>
                <a:gd name="T11" fmla="*/ 148 h 175"/>
                <a:gd name="T12" fmla="*/ 331 w 362"/>
                <a:gd name="T13" fmla="*/ 120 h 175"/>
                <a:gd name="T14" fmla="*/ 331 w 362"/>
                <a:gd name="T15" fmla="*/ 40 h 175"/>
                <a:gd name="T16" fmla="*/ 331 w 362"/>
                <a:gd name="T17" fmla="*/ 40 h 175"/>
                <a:gd name="T18" fmla="*/ 181 w 362"/>
                <a:gd name="T1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" h="175">
                  <a:moveTo>
                    <a:pt x="181" y="0"/>
                  </a:moveTo>
                  <a:cubicBezTo>
                    <a:pt x="129" y="0"/>
                    <a:pt x="76" y="13"/>
                    <a:pt x="30" y="40"/>
                  </a:cubicBezTo>
                  <a:cubicBezTo>
                    <a:pt x="0" y="58"/>
                    <a:pt x="0" y="101"/>
                    <a:pt x="30" y="11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112" y="166"/>
                    <a:pt x="147" y="175"/>
                    <a:pt x="181" y="175"/>
                  </a:cubicBezTo>
                  <a:cubicBezTo>
                    <a:pt x="216" y="175"/>
                    <a:pt x="251" y="166"/>
                    <a:pt x="282" y="148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62" y="102"/>
                    <a:pt x="362" y="58"/>
                    <a:pt x="331" y="40"/>
                  </a:cubicBezTo>
                  <a:cubicBezTo>
                    <a:pt x="331" y="40"/>
                    <a:pt x="331" y="40"/>
                    <a:pt x="331" y="40"/>
                  </a:cubicBezTo>
                  <a:cubicBezTo>
                    <a:pt x="285" y="13"/>
                    <a:pt x="233" y="0"/>
                    <a:pt x="181" y="0"/>
                  </a:cubicBezTo>
                </a:path>
              </a:pathLst>
            </a:custGeom>
            <a:solidFill>
              <a:srgbClr val="95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śliḓé"/>
            <p:cNvSpPr/>
            <p:nvPr/>
          </p:nvSpPr>
          <p:spPr bwMode="auto">
            <a:xfrm>
              <a:off x="6562725" y="1682751"/>
              <a:ext cx="1555750" cy="1914525"/>
            </a:xfrm>
            <a:custGeom>
              <a:avLst/>
              <a:gdLst>
                <a:gd name="T0" fmla="*/ 980 w 980"/>
                <a:gd name="T1" fmla="*/ 1206 h 1206"/>
                <a:gd name="T2" fmla="*/ 0 w 980"/>
                <a:gd name="T3" fmla="*/ 683 h 1206"/>
                <a:gd name="T4" fmla="*/ 0 w 980"/>
                <a:gd name="T5" fmla="*/ 0 h 1206"/>
                <a:gd name="T6" fmla="*/ 980 w 980"/>
                <a:gd name="T7" fmla="*/ 521 h 1206"/>
                <a:gd name="T8" fmla="*/ 980 w 980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206">
                  <a:moveTo>
                    <a:pt x="980" y="1206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980" y="521"/>
                  </a:lnTo>
                  <a:lnTo>
                    <a:pt x="980" y="1206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ľïďè"/>
            <p:cNvSpPr/>
            <p:nvPr/>
          </p:nvSpPr>
          <p:spPr bwMode="auto">
            <a:xfrm>
              <a:off x="6629400" y="1793876"/>
              <a:ext cx="446087" cy="549275"/>
            </a:xfrm>
            <a:custGeom>
              <a:avLst/>
              <a:gdLst>
                <a:gd name="T0" fmla="*/ 281 w 281"/>
                <a:gd name="T1" fmla="*/ 346 h 346"/>
                <a:gd name="T2" fmla="*/ 0 w 281"/>
                <a:gd name="T3" fmla="*/ 196 h 346"/>
                <a:gd name="T4" fmla="*/ 0 w 281"/>
                <a:gd name="T5" fmla="*/ 0 h 346"/>
                <a:gd name="T6" fmla="*/ 281 w 281"/>
                <a:gd name="T7" fmla="*/ 150 h 346"/>
                <a:gd name="T8" fmla="*/ 281 w 281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46">
                  <a:moveTo>
                    <a:pt x="281" y="34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281" y="150"/>
                  </a:lnTo>
                  <a:lnTo>
                    <a:pt x="281" y="346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ṥlíḍé"/>
            <p:cNvSpPr/>
            <p:nvPr/>
          </p:nvSpPr>
          <p:spPr bwMode="auto">
            <a:xfrm>
              <a:off x="6562725" y="1346201"/>
              <a:ext cx="284162" cy="434975"/>
            </a:xfrm>
            <a:custGeom>
              <a:avLst/>
              <a:gdLst>
                <a:gd name="T0" fmla="*/ 179 w 179"/>
                <a:gd name="T1" fmla="*/ 274 h 274"/>
                <a:gd name="T2" fmla="*/ 0 w 179"/>
                <a:gd name="T3" fmla="*/ 179 h 274"/>
                <a:gd name="T4" fmla="*/ 0 w 179"/>
                <a:gd name="T5" fmla="*/ 0 h 274"/>
                <a:gd name="T6" fmla="*/ 179 w 179"/>
                <a:gd name="T7" fmla="*/ 96 h 274"/>
                <a:gd name="T8" fmla="*/ 179 w 179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4">
                  <a:moveTo>
                    <a:pt x="179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9" y="96"/>
                  </a:lnTo>
                  <a:lnTo>
                    <a:pt x="179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sļïḓê"/>
            <p:cNvSpPr/>
            <p:nvPr/>
          </p:nvSpPr>
          <p:spPr bwMode="auto">
            <a:xfrm>
              <a:off x="6931025" y="1544638"/>
              <a:ext cx="284162" cy="430213"/>
            </a:xfrm>
            <a:custGeom>
              <a:avLst/>
              <a:gdLst>
                <a:gd name="T0" fmla="*/ 179 w 179"/>
                <a:gd name="T1" fmla="*/ 271 h 271"/>
                <a:gd name="T2" fmla="*/ 0 w 179"/>
                <a:gd name="T3" fmla="*/ 178 h 271"/>
                <a:gd name="T4" fmla="*/ 0 w 179"/>
                <a:gd name="T5" fmla="*/ 0 h 271"/>
                <a:gd name="T6" fmla="*/ 179 w 179"/>
                <a:gd name="T7" fmla="*/ 95 h 271"/>
                <a:gd name="T8" fmla="*/ 179 w 179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1">
                  <a:moveTo>
                    <a:pt x="179" y="271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9" y="95"/>
                  </a:lnTo>
                  <a:lnTo>
                    <a:pt x="179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ṡļïḑè"/>
            <p:cNvSpPr/>
            <p:nvPr/>
          </p:nvSpPr>
          <p:spPr bwMode="auto">
            <a:xfrm>
              <a:off x="7680325" y="1149351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Sḻïḋé"/>
            <p:cNvSpPr/>
            <p:nvPr/>
          </p:nvSpPr>
          <p:spPr bwMode="auto">
            <a:xfrm>
              <a:off x="7680325" y="1516063"/>
              <a:ext cx="282575" cy="434975"/>
            </a:xfrm>
            <a:custGeom>
              <a:avLst/>
              <a:gdLst>
                <a:gd name="T0" fmla="*/ 178 w 178"/>
                <a:gd name="T1" fmla="*/ 274 h 274"/>
                <a:gd name="T2" fmla="*/ 0 w 178"/>
                <a:gd name="T3" fmla="*/ 179 h 274"/>
                <a:gd name="T4" fmla="*/ 0 w 178"/>
                <a:gd name="T5" fmla="*/ 0 h 274"/>
                <a:gd name="T6" fmla="*/ 178 w 178"/>
                <a:gd name="T7" fmla="*/ 95 h 274"/>
                <a:gd name="T8" fmla="*/ 178 w 178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4">
                  <a:moveTo>
                    <a:pt x="178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ṥḷïḋe"/>
            <p:cNvSpPr/>
            <p:nvPr/>
          </p:nvSpPr>
          <p:spPr bwMode="auto">
            <a:xfrm>
              <a:off x="7680325" y="1884363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ľïḓè"/>
            <p:cNvSpPr/>
            <p:nvPr/>
          </p:nvSpPr>
          <p:spPr bwMode="auto">
            <a:xfrm>
              <a:off x="6292850" y="2082801"/>
              <a:ext cx="2092325" cy="835025"/>
            </a:xfrm>
            <a:custGeom>
              <a:avLst/>
              <a:gdLst>
                <a:gd name="T0" fmla="*/ 654 w 665"/>
                <a:gd name="T1" fmla="*/ 214 h 266"/>
                <a:gd name="T2" fmla="*/ 643 w 665"/>
                <a:gd name="T3" fmla="*/ 219 h 266"/>
                <a:gd name="T4" fmla="*/ 645 w 665"/>
                <a:gd name="T5" fmla="*/ 227 h 266"/>
                <a:gd name="T6" fmla="*/ 572 w 665"/>
                <a:gd name="T7" fmla="*/ 261 h 266"/>
                <a:gd name="T8" fmla="*/ 506 w 665"/>
                <a:gd name="T9" fmla="*/ 160 h 266"/>
                <a:gd name="T10" fmla="*/ 507 w 665"/>
                <a:gd name="T11" fmla="*/ 155 h 266"/>
                <a:gd name="T12" fmla="*/ 497 w 665"/>
                <a:gd name="T13" fmla="*/ 138 h 266"/>
                <a:gd name="T14" fmla="*/ 486 w 665"/>
                <a:gd name="T15" fmla="*/ 143 h 266"/>
                <a:gd name="T16" fmla="*/ 487 w 665"/>
                <a:gd name="T17" fmla="*/ 150 h 266"/>
                <a:gd name="T18" fmla="*/ 368 w 665"/>
                <a:gd name="T19" fmla="*/ 206 h 266"/>
                <a:gd name="T20" fmla="*/ 361 w 665"/>
                <a:gd name="T21" fmla="*/ 200 h 266"/>
                <a:gd name="T22" fmla="*/ 356 w 665"/>
                <a:gd name="T23" fmla="*/ 199 h 266"/>
                <a:gd name="T24" fmla="*/ 306 w 665"/>
                <a:gd name="T25" fmla="*/ 123 h 266"/>
                <a:gd name="T26" fmla="*/ 308 w 665"/>
                <a:gd name="T27" fmla="*/ 118 h 266"/>
                <a:gd name="T28" fmla="*/ 297 w 665"/>
                <a:gd name="T29" fmla="*/ 101 h 266"/>
                <a:gd name="T30" fmla="*/ 286 w 665"/>
                <a:gd name="T31" fmla="*/ 106 h 266"/>
                <a:gd name="T32" fmla="*/ 288 w 665"/>
                <a:gd name="T33" fmla="*/ 114 h 266"/>
                <a:gd name="T34" fmla="*/ 133 w 665"/>
                <a:gd name="T35" fmla="*/ 187 h 266"/>
                <a:gd name="T36" fmla="*/ 127 w 665"/>
                <a:gd name="T37" fmla="*/ 181 h 266"/>
                <a:gd name="T38" fmla="*/ 121 w 665"/>
                <a:gd name="T39" fmla="*/ 180 h 266"/>
                <a:gd name="T40" fmla="*/ 20 w 665"/>
                <a:gd name="T41" fmla="*/ 25 h 266"/>
                <a:gd name="T42" fmla="*/ 22 w 665"/>
                <a:gd name="T43" fmla="*/ 20 h 266"/>
                <a:gd name="T44" fmla="*/ 11 w 665"/>
                <a:gd name="T45" fmla="*/ 4 h 266"/>
                <a:gd name="T46" fmla="*/ 0 w 665"/>
                <a:gd name="T47" fmla="*/ 9 h 266"/>
                <a:gd name="T48" fmla="*/ 11 w 665"/>
                <a:gd name="T49" fmla="*/ 25 h 266"/>
                <a:gd name="T50" fmla="*/ 16 w 665"/>
                <a:gd name="T51" fmla="*/ 27 h 266"/>
                <a:gd name="T52" fmla="*/ 117 w 665"/>
                <a:gd name="T53" fmla="*/ 182 h 266"/>
                <a:gd name="T54" fmla="*/ 116 w 665"/>
                <a:gd name="T55" fmla="*/ 186 h 266"/>
                <a:gd name="T56" fmla="*/ 127 w 665"/>
                <a:gd name="T57" fmla="*/ 203 h 266"/>
                <a:gd name="T58" fmla="*/ 138 w 665"/>
                <a:gd name="T59" fmla="*/ 198 h 266"/>
                <a:gd name="T60" fmla="*/ 135 w 665"/>
                <a:gd name="T61" fmla="*/ 190 h 266"/>
                <a:gd name="T62" fmla="*/ 291 w 665"/>
                <a:gd name="T63" fmla="*/ 118 h 266"/>
                <a:gd name="T64" fmla="*/ 297 w 665"/>
                <a:gd name="T65" fmla="*/ 123 h 266"/>
                <a:gd name="T66" fmla="*/ 302 w 665"/>
                <a:gd name="T67" fmla="*/ 124 h 266"/>
                <a:gd name="T68" fmla="*/ 352 w 665"/>
                <a:gd name="T69" fmla="*/ 200 h 266"/>
                <a:gd name="T70" fmla="*/ 350 w 665"/>
                <a:gd name="T71" fmla="*/ 205 h 266"/>
                <a:gd name="T72" fmla="*/ 361 w 665"/>
                <a:gd name="T73" fmla="*/ 222 h 266"/>
                <a:gd name="T74" fmla="*/ 372 w 665"/>
                <a:gd name="T75" fmla="*/ 217 h 266"/>
                <a:gd name="T76" fmla="*/ 370 w 665"/>
                <a:gd name="T77" fmla="*/ 209 h 266"/>
                <a:gd name="T78" fmla="*/ 490 w 665"/>
                <a:gd name="T79" fmla="*/ 153 h 266"/>
                <a:gd name="T80" fmla="*/ 497 w 665"/>
                <a:gd name="T81" fmla="*/ 160 h 266"/>
                <a:gd name="T82" fmla="*/ 502 w 665"/>
                <a:gd name="T83" fmla="*/ 161 h 266"/>
                <a:gd name="T84" fmla="*/ 570 w 665"/>
                <a:gd name="T85" fmla="*/ 266 h 266"/>
                <a:gd name="T86" fmla="*/ 647 w 665"/>
                <a:gd name="T87" fmla="*/ 230 h 266"/>
                <a:gd name="T88" fmla="*/ 654 w 665"/>
                <a:gd name="T89" fmla="*/ 236 h 266"/>
                <a:gd name="T90" fmla="*/ 665 w 665"/>
                <a:gd name="T91" fmla="*/ 231 h 266"/>
                <a:gd name="T92" fmla="*/ 654 w 665"/>
                <a:gd name="T93" fmla="*/ 2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5" h="266">
                  <a:moveTo>
                    <a:pt x="654" y="214"/>
                  </a:moveTo>
                  <a:cubicBezTo>
                    <a:pt x="648" y="211"/>
                    <a:pt x="643" y="213"/>
                    <a:pt x="643" y="219"/>
                  </a:cubicBezTo>
                  <a:cubicBezTo>
                    <a:pt x="643" y="222"/>
                    <a:pt x="644" y="224"/>
                    <a:pt x="645" y="227"/>
                  </a:cubicBezTo>
                  <a:cubicBezTo>
                    <a:pt x="572" y="261"/>
                    <a:pt x="572" y="261"/>
                    <a:pt x="572" y="261"/>
                  </a:cubicBezTo>
                  <a:cubicBezTo>
                    <a:pt x="506" y="160"/>
                    <a:pt x="506" y="160"/>
                    <a:pt x="506" y="160"/>
                  </a:cubicBezTo>
                  <a:cubicBezTo>
                    <a:pt x="507" y="158"/>
                    <a:pt x="507" y="157"/>
                    <a:pt x="507" y="155"/>
                  </a:cubicBezTo>
                  <a:cubicBezTo>
                    <a:pt x="507" y="149"/>
                    <a:pt x="503" y="141"/>
                    <a:pt x="497" y="138"/>
                  </a:cubicBezTo>
                  <a:cubicBezTo>
                    <a:pt x="491" y="135"/>
                    <a:pt x="486" y="137"/>
                    <a:pt x="486" y="143"/>
                  </a:cubicBezTo>
                  <a:cubicBezTo>
                    <a:pt x="486" y="145"/>
                    <a:pt x="486" y="148"/>
                    <a:pt x="487" y="150"/>
                  </a:cubicBezTo>
                  <a:cubicBezTo>
                    <a:pt x="368" y="206"/>
                    <a:pt x="368" y="206"/>
                    <a:pt x="368" y="206"/>
                  </a:cubicBezTo>
                  <a:cubicBezTo>
                    <a:pt x="366" y="204"/>
                    <a:pt x="364" y="201"/>
                    <a:pt x="361" y="200"/>
                  </a:cubicBezTo>
                  <a:cubicBezTo>
                    <a:pt x="359" y="199"/>
                    <a:pt x="357" y="199"/>
                    <a:pt x="356" y="199"/>
                  </a:cubicBezTo>
                  <a:cubicBezTo>
                    <a:pt x="306" y="123"/>
                    <a:pt x="306" y="123"/>
                    <a:pt x="306" y="123"/>
                  </a:cubicBezTo>
                  <a:cubicBezTo>
                    <a:pt x="307" y="122"/>
                    <a:pt x="308" y="120"/>
                    <a:pt x="308" y="118"/>
                  </a:cubicBezTo>
                  <a:cubicBezTo>
                    <a:pt x="308" y="112"/>
                    <a:pt x="303" y="105"/>
                    <a:pt x="297" y="101"/>
                  </a:cubicBezTo>
                  <a:cubicBezTo>
                    <a:pt x="291" y="98"/>
                    <a:pt x="286" y="100"/>
                    <a:pt x="286" y="106"/>
                  </a:cubicBezTo>
                  <a:cubicBezTo>
                    <a:pt x="286" y="109"/>
                    <a:pt x="287" y="112"/>
                    <a:pt x="288" y="114"/>
                  </a:cubicBezTo>
                  <a:cubicBezTo>
                    <a:pt x="133" y="187"/>
                    <a:pt x="133" y="187"/>
                    <a:pt x="133" y="187"/>
                  </a:cubicBezTo>
                  <a:cubicBezTo>
                    <a:pt x="131" y="184"/>
                    <a:pt x="129" y="183"/>
                    <a:pt x="127" y="181"/>
                  </a:cubicBezTo>
                  <a:cubicBezTo>
                    <a:pt x="125" y="180"/>
                    <a:pt x="123" y="180"/>
                    <a:pt x="121" y="18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2" y="22"/>
                    <a:pt x="22" y="20"/>
                  </a:cubicBezTo>
                  <a:cubicBezTo>
                    <a:pt x="22" y="14"/>
                    <a:pt x="17" y="7"/>
                    <a:pt x="11" y="4"/>
                  </a:cubicBezTo>
                  <a:cubicBezTo>
                    <a:pt x="5" y="0"/>
                    <a:pt x="0" y="3"/>
                    <a:pt x="0" y="9"/>
                  </a:cubicBezTo>
                  <a:cubicBezTo>
                    <a:pt x="0" y="15"/>
                    <a:pt x="5" y="22"/>
                    <a:pt x="11" y="25"/>
                  </a:cubicBezTo>
                  <a:cubicBezTo>
                    <a:pt x="13" y="26"/>
                    <a:pt x="15" y="27"/>
                    <a:pt x="16" y="27"/>
                  </a:cubicBezTo>
                  <a:cubicBezTo>
                    <a:pt x="117" y="182"/>
                    <a:pt x="117" y="182"/>
                    <a:pt x="117" y="182"/>
                  </a:cubicBezTo>
                  <a:cubicBezTo>
                    <a:pt x="117" y="183"/>
                    <a:pt x="116" y="184"/>
                    <a:pt x="116" y="186"/>
                  </a:cubicBezTo>
                  <a:cubicBezTo>
                    <a:pt x="116" y="192"/>
                    <a:pt x="121" y="200"/>
                    <a:pt x="127" y="203"/>
                  </a:cubicBezTo>
                  <a:cubicBezTo>
                    <a:pt x="133" y="206"/>
                    <a:pt x="138" y="204"/>
                    <a:pt x="138" y="198"/>
                  </a:cubicBezTo>
                  <a:cubicBezTo>
                    <a:pt x="138" y="195"/>
                    <a:pt x="137" y="193"/>
                    <a:pt x="135" y="190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2" y="120"/>
                    <a:pt x="294" y="122"/>
                    <a:pt x="297" y="123"/>
                  </a:cubicBezTo>
                  <a:cubicBezTo>
                    <a:pt x="299" y="124"/>
                    <a:pt x="301" y="125"/>
                    <a:pt x="302" y="124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51" y="202"/>
                    <a:pt x="350" y="203"/>
                    <a:pt x="350" y="205"/>
                  </a:cubicBezTo>
                  <a:cubicBezTo>
                    <a:pt x="350" y="211"/>
                    <a:pt x="355" y="219"/>
                    <a:pt x="361" y="222"/>
                  </a:cubicBezTo>
                  <a:cubicBezTo>
                    <a:pt x="367" y="225"/>
                    <a:pt x="372" y="223"/>
                    <a:pt x="372" y="217"/>
                  </a:cubicBezTo>
                  <a:cubicBezTo>
                    <a:pt x="372" y="214"/>
                    <a:pt x="371" y="212"/>
                    <a:pt x="370" y="209"/>
                  </a:cubicBezTo>
                  <a:cubicBezTo>
                    <a:pt x="490" y="153"/>
                    <a:pt x="490" y="153"/>
                    <a:pt x="490" y="153"/>
                  </a:cubicBezTo>
                  <a:cubicBezTo>
                    <a:pt x="492" y="156"/>
                    <a:pt x="494" y="158"/>
                    <a:pt x="497" y="160"/>
                  </a:cubicBezTo>
                  <a:cubicBezTo>
                    <a:pt x="498" y="161"/>
                    <a:pt x="500" y="161"/>
                    <a:pt x="502" y="161"/>
                  </a:cubicBezTo>
                  <a:cubicBezTo>
                    <a:pt x="570" y="266"/>
                    <a:pt x="570" y="266"/>
                    <a:pt x="570" y="266"/>
                  </a:cubicBezTo>
                  <a:cubicBezTo>
                    <a:pt x="647" y="230"/>
                    <a:pt x="647" y="230"/>
                    <a:pt x="647" y="230"/>
                  </a:cubicBezTo>
                  <a:cubicBezTo>
                    <a:pt x="649" y="233"/>
                    <a:pt x="651" y="235"/>
                    <a:pt x="654" y="236"/>
                  </a:cubicBezTo>
                  <a:cubicBezTo>
                    <a:pt x="660" y="239"/>
                    <a:pt x="665" y="237"/>
                    <a:pt x="665" y="231"/>
                  </a:cubicBezTo>
                  <a:cubicBezTo>
                    <a:pt x="665" y="225"/>
                    <a:pt x="660" y="218"/>
                    <a:pt x="654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$ḷiďe"/>
            <p:cNvSpPr/>
            <p:nvPr/>
          </p:nvSpPr>
          <p:spPr bwMode="auto">
            <a:xfrm>
              <a:off x="7202488" y="1428751"/>
              <a:ext cx="471487" cy="279400"/>
            </a:xfrm>
            <a:custGeom>
              <a:avLst/>
              <a:gdLst>
                <a:gd name="T0" fmla="*/ 132 w 150"/>
                <a:gd name="T1" fmla="*/ 16 h 89"/>
                <a:gd name="T2" fmla="*/ 148 w 150"/>
                <a:gd name="T3" fmla="*/ 8 h 89"/>
                <a:gd name="T4" fmla="*/ 149 w 150"/>
                <a:gd name="T5" fmla="*/ 3 h 89"/>
                <a:gd name="T6" fmla="*/ 144 w 150"/>
                <a:gd name="T7" fmla="*/ 1 h 89"/>
                <a:gd name="T8" fmla="*/ 128 w 150"/>
                <a:gd name="T9" fmla="*/ 10 h 89"/>
                <a:gd name="T10" fmla="*/ 127 w 150"/>
                <a:gd name="T11" fmla="*/ 15 h 89"/>
                <a:gd name="T12" fmla="*/ 132 w 150"/>
                <a:gd name="T13" fmla="*/ 16 h 89"/>
                <a:gd name="T14" fmla="*/ 100 w 150"/>
                <a:gd name="T15" fmla="*/ 34 h 89"/>
                <a:gd name="T16" fmla="*/ 116 w 150"/>
                <a:gd name="T17" fmla="*/ 25 h 89"/>
                <a:gd name="T18" fmla="*/ 117 w 150"/>
                <a:gd name="T19" fmla="*/ 20 h 89"/>
                <a:gd name="T20" fmla="*/ 113 w 150"/>
                <a:gd name="T21" fmla="*/ 19 h 89"/>
                <a:gd name="T22" fmla="*/ 97 w 150"/>
                <a:gd name="T23" fmla="*/ 28 h 89"/>
                <a:gd name="T24" fmla="*/ 95 w 150"/>
                <a:gd name="T25" fmla="*/ 33 h 89"/>
                <a:gd name="T26" fmla="*/ 100 w 150"/>
                <a:gd name="T27" fmla="*/ 34 h 89"/>
                <a:gd name="T28" fmla="*/ 69 w 150"/>
                <a:gd name="T29" fmla="*/ 52 h 89"/>
                <a:gd name="T30" fmla="*/ 85 w 150"/>
                <a:gd name="T31" fmla="*/ 43 h 89"/>
                <a:gd name="T32" fmla="*/ 86 w 150"/>
                <a:gd name="T33" fmla="*/ 38 h 89"/>
                <a:gd name="T34" fmla="*/ 81 w 150"/>
                <a:gd name="T35" fmla="*/ 37 h 89"/>
                <a:gd name="T36" fmla="*/ 65 w 150"/>
                <a:gd name="T37" fmla="*/ 46 h 89"/>
                <a:gd name="T38" fmla="*/ 64 w 150"/>
                <a:gd name="T39" fmla="*/ 51 h 89"/>
                <a:gd name="T40" fmla="*/ 69 w 150"/>
                <a:gd name="T41" fmla="*/ 52 h 89"/>
                <a:gd name="T42" fmla="*/ 37 w 150"/>
                <a:gd name="T43" fmla="*/ 70 h 89"/>
                <a:gd name="T44" fmla="*/ 53 w 150"/>
                <a:gd name="T45" fmla="*/ 61 h 89"/>
                <a:gd name="T46" fmla="*/ 54 w 150"/>
                <a:gd name="T47" fmla="*/ 56 h 89"/>
                <a:gd name="T48" fmla="*/ 49 w 150"/>
                <a:gd name="T49" fmla="*/ 55 h 89"/>
                <a:gd name="T50" fmla="*/ 34 w 150"/>
                <a:gd name="T51" fmla="*/ 64 h 89"/>
                <a:gd name="T52" fmla="*/ 32 w 150"/>
                <a:gd name="T53" fmla="*/ 69 h 89"/>
                <a:gd name="T54" fmla="*/ 37 w 150"/>
                <a:gd name="T55" fmla="*/ 70 h 89"/>
                <a:gd name="T56" fmla="*/ 6 w 150"/>
                <a:gd name="T57" fmla="*/ 88 h 89"/>
                <a:gd name="T58" fmla="*/ 21 w 150"/>
                <a:gd name="T59" fmla="*/ 79 h 89"/>
                <a:gd name="T60" fmla="*/ 23 w 150"/>
                <a:gd name="T61" fmla="*/ 74 h 89"/>
                <a:gd name="T62" fmla="*/ 18 w 150"/>
                <a:gd name="T63" fmla="*/ 73 h 89"/>
                <a:gd name="T64" fmla="*/ 2 w 150"/>
                <a:gd name="T65" fmla="*/ 81 h 89"/>
                <a:gd name="T66" fmla="*/ 1 w 150"/>
                <a:gd name="T67" fmla="*/ 86 h 89"/>
                <a:gd name="T68" fmla="*/ 6 w 150"/>
                <a:gd name="T6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89">
                  <a:moveTo>
                    <a:pt x="132" y="16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9" y="7"/>
                    <a:pt x="150" y="4"/>
                    <a:pt x="149" y="3"/>
                  </a:cubicBezTo>
                  <a:cubicBezTo>
                    <a:pt x="148" y="1"/>
                    <a:pt x="146" y="0"/>
                    <a:pt x="144" y="1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7" y="11"/>
                    <a:pt x="126" y="13"/>
                    <a:pt x="127" y="15"/>
                  </a:cubicBezTo>
                  <a:cubicBezTo>
                    <a:pt x="128" y="17"/>
                    <a:pt x="130" y="17"/>
                    <a:pt x="132" y="16"/>
                  </a:cubicBezTo>
                  <a:close/>
                  <a:moveTo>
                    <a:pt x="100" y="34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8" y="24"/>
                    <a:pt x="118" y="22"/>
                    <a:pt x="117" y="20"/>
                  </a:cubicBezTo>
                  <a:cubicBezTo>
                    <a:pt x="116" y="19"/>
                    <a:pt x="114" y="18"/>
                    <a:pt x="113" y="19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5" y="29"/>
                    <a:pt x="94" y="31"/>
                    <a:pt x="95" y="33"/>
                  </a:cubicBezTo>
                  <a:cubicBezTo>
                    <a:pt x="96" y="35"/>
                    <a:pt x="99" y="35"/>
                    <a:pt x="100" y="34"/>
                  </a:cubicBezTo>
                  <a:close/>
                  <a:moveTo>
                    <a:pt x="69" y="52"/>
                  </a:moveTo>
                  <a:cubicBezTo>
                    <a:pt x="85" y="43"/>
                    <a:pt x="85" y="43"/>
                    <a:pt x="85" y="43"/>
                  </a:cubicBezTo>
                  <a:cubicBezTo>
                    <a:pt x="86" y="42"/>
                    <a:pt x="87" y="40"/>
                    <a:pt x="86" y="38"/>
                  </a:cubicBezTo>
                  <a:cubicBezTo>
                    <a:pt x="85" y="36"/>
                    <a:pt x="83" y="36"/>
                    <a:pt x="81" y="3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3" y="47"/>
                    <a:pt x="63" y="49"/>
                    <a:pt x="64" y="51"/>
                  </a:cubicBezTo>
                  <a:cubicBezTo>
                    <a:pt x="65" y="52"/>
                    <a:pt x="67" y="53"/>
                    <a:pt x="69" y="52"/>
                  </a:cubicBezTo>
                  <a:close/>
                  <a:moveTo>
                    <a:pt x="37" y="70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5" y="60"/>
                    <a:pt x="55" y="58"/>
                    <a:pt x="54" y="56"/>
                  </a:cubicBezTo>
                  <a:cubicBezTo>
                    <a:pt x="53" y="54"/>
                    <a:pt x="51" y="54"/>
                    <a:pt x="49" y="55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5"/>
                    <a:pt x="31" y="67"/>
                    <a:pt x="32" y="69"/>
                  </a:cubicBezTo>
                  <a:cubicBezTo>
                    <a:pt x="33" y="70"/>
                    <a:pt x="35" y="71"/>
                    <a:pt x="37" y="70"/>
                  </a:cubicBezTo>
                  <a:close/>
                  <a:moveTo>
                    <a:pt x="6" y="88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3" y="78"/>
                    <a:pt x="24" y="76"/>
                    <a:pt x="23" y="74"/>
                  </a:cubicBezTo>
                  <a:cubicBezTo>
                    <a:pt x="22" y="72"/>
                    <a:pt x="20" y="72"/>
                    <a:pt x="18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2"/>
                    <a:pt x="0" y="85"/>
                    <a:pt x="1" y="86"/>
                  </a:cubicBezTo>
                  <a:cubicBezTo>
                    <a:pt x="2" y="88"/>
                    <a:pt x="4" y="89"/>
                    <a:pt x="6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ṡļíďè"/>
            <p:cNvSpPr/>
            <p:nvPr/>
          </p:nvSpPr>
          <p:spPr bwMode="auto">
            <a:xfrm>
              <a:off x="4816475" y="2667001"/>
              <a:ext cx="919162" cy="330200"/>
            </a:xfrm>
            <a:custGeom>
              <a:avLst/>
              <a:gdLst>
                <a:gd name="T0" fmla="*/ 153 w 292"/>
                <a:gd name="T1" fmla="*/ 105 h 105"/>
                <a:gd name="T2" fmla="*/ 140 w 292"/>
                <a:gd name="T3" fmla="*/ 103 h 105"/>
                <a:gd name="T4" fmla="*/ 14 w 292"/>
                <a:gd name="T5" fmla="*/ 44 h 105"/>
                <a:gd name="T6" fmla="*/ 6 w 292"/>
                <a:gd name="T7" fmla="*/ 14 h 105"/>
                <a:gd name="T8" fmla="*/ 35 w 292"/>
                <a:gd name="T9" fmla="*/ 6 h 105"/>
                <a:gd name="T10" fmla="*/ 153 w 292"/>
                <a:gd name="T11" fmla="*/ 62 h 105"/>
                <a:gd name="T12" fmla="*/ 256 w 292"/>
                <a:gd name="T13" fmla="*/ 13 h 105"/>
                <a:gd name="T14" fmla="*/ 285 w 292"/>
                <a:gd name="T15" fmla="*/ 20 h 105"/>
                <a:gd name="T16" fmla="*/ 278 w 292"/>
                <a:gd name="T17" fmla="*/ 50 h 105"/>
                <a:gd name="T18" fmla="*/ 226 w 292"/>
                <a:gd name="T19" fmla="*/ 79 h 105"/>
                <a:gd name="T20" fmla="*/ 153 w 292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105">
                  <a:moveTo>
                    <a:pt x="153" y="105"/>
                  </a:moveTo>
                  <a:cubicBezTo>
                    <a:pt x="148" y="105"/>
                    <a:pt x="144" y="104"/>
                    <a:pt x="140" y="103"/>
                  </a:cubicBezTo>
                  <a:cubicBezTo>
                    <a:pt x="83" y="83"/>
                    <a:pt x="17" y="45"/>
                    <a:pt x="14" y="44"/>
                  </a:cubicBezTo>
                  <a:cubicBezTo>
                    <a:pt x="3" y="38"/>
                    <a:pt x="0" y="25"/>
                    <a:pt x="6" y="14"/>
                  </a:cubicBezTo>
                  <a:cubicBezTo>
                    <a:pt x="12" y="4"/>
                    <a:pt x="25" y="0"/>
                    <a:pt x="35" y="6"/>
                  </a:cubicBezTo>
                  <a:cubicBezTo>
                    <a:pt x="36" y="6"/>
                    <a:pt x="100" y="42"/>
                    <a:pt x="153" y="62"/>
                  </a:cubicBezTo>
                  <a:cubicBezTo>
                    <a:pt x="166" y="61"/>
                    <a:pt x="213" y="39"/>
                    <a:pt x="256" y="13"/>
                  </a:cubicBezTo>
                  <a:cubicBezTo>
                    <a:pt x="266" y="7"/>
                    <a:pt x="279" y="10"/>
                    <a:pt x="285" y="20"/>
                  </a:cubicBezTo>
                  <a:cubicBezTo>
                    <a:pt x="292" y="30"/>
                    <a:pt x="288" y="44"/>
                    <a:pt x="278" y="50"/>
                  </a:cubicBezTo>
                  <a:cubicBezTo>
                    <a:pt x="277" y="51"/>
                    <a:pt x="253" y="65"/>
                    <a:pt x="226" y="79"/>
                  </a:cubicBezTo>
                  <a:cubicBezTo>
                    <a:pt x="186" y="99"/>
                    <a:pt x="166" y="105"/>
                    <a:pt x="153" y="105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ŝļiďê"/>
            <p:cNvSpPr/>
            <p:nvPr/>
          </p:nvSpPr>
          <p:spPr bwMode="auto">
            <a:xfrm>
              <a:off x="5549900" y="2554288"/>
              <a:ext cx="361950" cy="314325"/>
            </a:xfrm>
            <a:custGeom>
              <a:avLst/>
              <a:gdLst>
                <a:gd name="T0" fmla="*/ 9 w 115"/>
                <a:gd name="T1" fmla="*/ 84 h 100"/>
                <a:gd name="T2" fmla="*/ 9 w 115"/>
                <a:gd name="T3" fmla="*/ 84 h 100"/>
                <a:gd name="T4" fmla="*/ 16 w 115"/>
                <a:gd name="T5" fmla="*/ 44 h 100"/>
                <a:gd name="T6" fmla="*/ 66 w 115"/>
                <a:gd name="T7" fmla="*/ 9 h 100"/>
                <a:gd name="T8" fmla="*/ 106 w 115"/>
                <a:gd name="T9" fmla="*/ 16 h 100"/>
                <a:gd name="T10" fmla="*/ 99 w 115"/>
                <a:gd name="T11" fmla="*/ 56 h 100"/>
                <a:gd name="T12" fmla="*/ 49 w 115"/>
                <a:gd name="T13" fmla="*/ 91 h 100"/>
                <a:gd name="T14" fmla="*/ 9 w 115"/>
                <a:gd name="T1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00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0" y="71"/>
                    <a:pt x="3" y="53"/>
                    <a:pt x="16" y="44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0"/>
                    <a:pt x="97" y="3"/>
                    <a:pt x="106" y="16"/>
                  </a:cubicBezTo>
                  <a:cubicBezTo>
                    <a:pt x="115" y="29"/>
                    <a:pt x="112" y="47"/>
                    <a:pt x="99" y="56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36" y="100"/>
                    <a:pt x="18" y="97"/>
                    <a:pt x="9" y="84"/>
                  </a:cubicBezTo>
                  <a:close/>
                </a:path>
              </a:pathLst>
            </a:custGeom>
            <a:solidFill>
              <a:srgbClr val="B32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šlíḋê"/>
            <p:cNvSpPr/>
            <p:nvPr/>
          </p:nvSpPr>
          <p:spPr bwMode="auto">
            <a:xfrm>
              <a:off x="4762500" y="2603501"/>
              <a:ext cx="192087" cy="192088"/>
            </a:xfrm>
            <a:custGeom>
              <a:avLst/>
              <a:gdLst>
                <a:gd name="T0" fmla="*/ 31 w 61"/>
                <a:gd name="T1" fmla="*/ 61 h 61"/>
                <a:gd name="T2" fmla="*/ 31 w 61"/>
                <a:gd name="T3" fmla="*/ 61 h 61"/>
                <a:gd name="T4" fmla="*/ 0 w 61"/>
                <a:gd name="T5" fmla="*/ 30 h 61"/>
                <a:gd name="T6" fmla="*/ 31 w 61"/>
                <a:gd name="T7" fmla="*/ 0 h 61"/>
                <a:gd name="T8" fmla="*/ 61 w 61"/>
                <a:gd name="T9" fmla="*/ 30 h 61"/>
                <a:gd name="T10" fmla="*/ 31 w 61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47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48" y="0"/>
                    <a:pt x="61" y="13"/>
                    <a:pt x="61" y="30"/>
                  </a:cubicBezTo>
                  <a:cubicBezTo>
                    <a:pt x="61" y="47"/>
                    <a:pt x="48" y="61"/>
                    <a:pt x="31" y="61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ṧḻîde"/>
            <p:cNvSpPr/>
            <p:nvPr/>
          </p:nvSpPr>
          <p:spPr bwMode="auto">
            <a:xfrm>
              <a:off x="4703763" y="2590801"/>
              <a:ext cx="150812" cy="138113"/>
            </a:xfrm>
            <a:custGeom>
              <a:avLst/>
              <a:gdLst>
                <a:gd name="T0" fmla="*/ 39 w 48"/>
                <a:gd name="T1" fmla="*/ 32 h 44"/>
                <a:gd name="T2" fmla="*/ 25 w 48"/>
                <a:gd name="T3" fmla="*/ 40 h 44"/>
                <a:gd name="T4" fmla="*/ 7 w 48"/>
                <a:gd name="T5" fmla="*/ 36 h 44"/>
                <a:gd name="T6" fmla="*/ 4 w 48"/>
                <a:gd name="T7" fmla="*/ 30 h 44"/>
                <a:gd name="T8" fmla="*/ 9 w 48"/>
                <a:gd name="T9" fmla="*/ 12 h 44"/>
                <a:gd name="T10" fmla="*/ 23 w 48"/>
                <a:gd name="T11" fmla="*/ 4 h 44"/>
                <a:gd name="T12" fmla="*/ 41 w 48"/>
                <a:gd name="T13" fmla="*/ 9 h 44"/>
                <a:gd name="T14" fmla="*/ 44 w 48"/>
                <a:gd name="T15" fmla="*/ 14 h 44"/>
                <a:gd name="T16" fmla="*/ 39 w 48"/>
                <a:gd name="T1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39" y="32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19" y="44"/>
                    <a:pt x="11" y="42"/>
                    <a:pt x="7" y="36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24"/>
                    <a:pt x="2" y="16"/>
                    <a:pt x="9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9" y="0"/>
                    <a:pt x="37" y="2"/>
                    <a:pt x="41" y="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8" y="21"/>
                    <a:pt x="45" y="29"/>
                    <a:pt x="39" y="3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ṣļidè"/>
            <p:cNvSpPr/>
            <p:nvPr/>
          </p:nvSpPr>
          <p:spPr bwMode="auto">
            <a:xfrm>
              <a:off x="4722813" y="2487613"/>
              <a:ext cx="182562" cy="182563"/>
            </a:xfrm>
            <a:custGeom>
              <a:avLst/>
              <a:gdLst>
                <a:gd name="T0" fmla="*/ 55 w 58"/>
                <a:gd name="T1" fmla="*/ 54 h 58"/>
                <a:gd name="T2" fmla="*/ 55 w 58"/>
                <a:gd name="T3" fmla="*/ 54 h 58"/>
                <a:gd name="T4" fmla="*/ 41 w 58"/>
                <a:gd name="T5" fmla="*/ 54 h 58"/>
                <a:gd name="T6" fmla="*/ 4 w 58"/>
                <a:gd name="T7" fmla="*/ 17 h 58"/>
                <a:gd name="T8" fmla="*/ 4 w 58"/>
                <a:gd name="T9" fmla="*/ 3 h 58"/>
                <a:gd name="T10" fmla="*/ 18 w 58"/>
                <a:gd name="T11" fmla="*/ 3 h 58"/>
                <a:gd name="T12" fmla="*/ 55 w 58"/>
                <a:gd name="T13" fmla="*/ 40 h 58"/>
                <a:gd name="T14" fmla="*/ 55 w 58"/>
                <a:gd name="T15" fmla="*/ 5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5" y="54"/>
                  </a:moveTo>
                  <a:cubicBezTo>
                    <a:pt x="55" y="54"/>
                    <a:pt x="55" y="54"/>
                    <a:pt x="55" y="54"/>
                  </a:cubicBezTo>
                  <a:cubicBezTo>
                    <a:pt x="51" y="58"/>
                    <a:pt x="45" y="58"/>
                    <a:pt x="41" y="5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3"/>
                    <a:pt x="0" y="7"/>
                    <a:pt x="4" y="3"/>
                  </a:cubicBezTo>
                  <a:cubicBezTo>
                    <a:pt x="8" y="0"/>
                    <a:pt x="14" y="0"/>
                    <a:pt x="18" y="3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8" y="44"/>
                    <a:pt x="58" y="50"/>
                    <a:pt x="55" y="54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S1ïḑê"/>
            <p:cNvSpPr/>
            <p:nvPr/>
          </p:nvSpPr>
          <p:spPr bwMode="auto">
            <a:xfrm>
              <a:off x="4854575" y="2625726"/>
              <a:ext cx="115887" cy="100013"/>
            </a:xfrm>
            <a:custGeom>
              <a:avLst/>
              <a:gdLst>
                <a:gd name="T0" fmla="*/ 30 w 37"/>
                <a:gd name="T1" fmla="*/ 22 h 32"/>
                <a:gd name="T2" fmla="*/ 18 w 37"/>
                <a:gd name="T3" fmla="*/ 29 h 32"/>
                <a:gd name="T4" fmla="*/ 3 w 37"/>
                <a:gd name="T5" fmla="*/ 25 h 32"/>
                <a:gd name="T6" fmla="*/ 7 w 37"/>
                <a:gd name="T7" fmla="*/ 10 h 32"/>
                <a:gd name="T8" fmla="*/ 19 w 37"/>
                <a:gd name="T9" fmla="*/ 3 h 32"/>
                <a:gd name="T10" fmla="*/ 34 w 37"/>
                <a:gd name="T11" fmla="*/ 7 h 32"/>
                <a:gd name="T12" fmla="*/ 30 w 37"/>
                <a:gd name="T1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2">
                  <a:moveTo>
                    <a:pt x="30" y="22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3" y="32"/>
                    <a:pt x="6" y="30"/>
                    <a:pt x="3" y="25"/>
                  </a:cubicBezTo>
                  <a:cubicBezTo>
                    <a:pt x="0" y="20"/>
                    <a:pt x="2" y="13"/>
                    <a:pt x="7" y="1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4" y="0"/>
                    <a:pt x="31" y="2"/>
                    <a:pt x="34" y="7"/>
                  </a:cubicBezTo>
                  <a:cubicBezTo>
                    <a:pt x="37" y="13"/>
                    <a:pt x="35" y="19"/>
                    <a:pt x="30" y="22"/>
                  </a:cubicBezTo>
                  <a:close/>
                </a:path>
              </a:pathLst>
            </a:custGeom>
            <a:solidFill>
              <a:srgbClr val="F2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šḷídè"/>
            <p:cNvSpPr/>
            <p:nvPr/>
          </p:nvSpPr>
          <p:spPr bwMode="auto">
            <a:xfrm>
              <a:off x="5649913" y="4564063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1 w 125"/>
                <a:gd name="T3" fmla="*/ 72 h 105"/>
                <a:gd name="T4" fmla="*/ 1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8 h 105"/>
                <a:gd name="T22" fmla="*/ 21 w 125"/>
                <a:gd name="T23" fmla="*/ 99 h 105"/>
                <a:gd name="T24" fmla="*/ 26 w 125"/>
                <a:gd name="T25" fmla="*/ 102 h 105"/>
                <a:gd name="T26" fmla="*/ 29 w 125"/>
                <a:gd name="T27" fmla="*/ 103 h 105"/>
                <a:gd name="T28" fmla="*/ 37 w 125"/>
                <a:gd name="T29" fmla="*/ 105 h 105"/>
                <a:gd name="T30" fmla="*/ 40 w 125"/>
                <a:gd name="T31" fmla="*/ 105 h 105"/>
                <a:gd name="T32" fmla="*/ 43 w 125"/>
                <a:gd name="T33" fmla="*/ 105 h 105"/>
                <a:gd name="T34" fmla="*/ 49 w 125"/>
                <a:gd name="T35" fmla="*/ 105 h 105"/>
                <a:gd name="T36" fmla="*/ 53 w 125"/>
                <a:gd name="T37" fmla="*/ 104 h 105"/>
                <a:gd name="T38" fmla="*/ 58 w 125"/>
                <a:gd name="T39" fmla="*/ 103 h 105"/>
                <a:gd name="T40" fmla="*/ 62 w 125"/>
                <a:gd name="T41" fmla="*/ 102 h 105"/>
                <a:gd name="T42" fmla="*/ 66 w 125"/>
                <a:gd name="T43" fmla="*/ 100 h 105"/>
                <a:gd name="T44" fmla="*/ 79 w 125"/>
                <a:gd name="T45" fmla="*/ 92 h 105"/>
                <a:gd name="T46" fmla="*/ 101 w 125"/>
                <a:gd name="T47" fmla="*/ 80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5 w 125"/>
                <a:gd name="T57" fmla="*/ 31 h 105"/>
                <a:gd name="T58" fmla="*/ 123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6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7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2 w 125"/>
                <a:gd name="T79" fmla="*/ 0 h 105"/>
                <a:gd name="T80" fmla="*/ 77 w 125"/>
                <a:gd name="T81" fmla="*/ 1 h 105"/>
                <a:gd name="T82" fmla="*/ 74 w 125"/>
                <a:gd name="T83" fmla="*/ 1 h 105"/>
                <a:gd name="T84" fmla="*/ 71 w 125"/>
                <a:gd name="T85" fmla="*/ 2 h 105"/>
                <a:gd name="T86" fmla="*/ 67 w 125"/>
                <a:gd name="T87" fmla="*/ 3 h 105"/>
                <a:gd name="T88" fmla="*/ 65 w 125"/>
                <a:gd name="T89" fmla="*/ 3 h 105"/>
                <a:gd name="T90" fmla="*/ 61 w 125"/>
                <a:gd name="T91" fmla="*/ 5 h 105"/>
                <a:gd name="T92" fmla="*/ 59 w 125"/>
                <a:gd name="T93" fmla="*/ 6 h 105"/>
                <a:gd name="T94" fmla="*/ 38 w 125"/>
                <a:gd name="T95" fmla="*/ 18 h 105"/>
                <a:gd name="T96" fmla="*/ 16 w 125"/>
                <a:gd name="T97" fmla="*/ 31 h 105"/>
                <a:gd name="T98" fmla="*/ 16 w 125"/>
                <a:gd name="T99" fmla="*/ 31 h 105"/>
                <a:gd name="T100" fmla="*/ 14 w 125"/>
                <a:gd name="T101" fmla="*/ 32 h 105"/>
                <a:gd name="T102" fmla="*/ 10 w 125"/>
                <a:gd name="T103" fmla="*/ 36 h 105"/>
                <a:gd name="T104" fmla="*/ 7 w 125"/>
                <a:gd name="T105" fmla="*/ 39 h 105"/>
                <a:gd name="T106" fmla="*/ 5 w 125"/>
                <a:gd name="T107" fmla="*/ 42 h 105"/>
                <a:gd name="T108" fmla="*/ 4 w 125"/>
                <a:gd name="T109" fmla="*/ 44 h 105"/>
                <a:gd name="T110" fmla="*/ 1 w 125"/>
                <a:gd name="T111" fmla="*/ 54 h 105"/>
                <a:gd name="T112" fmla="*/ 1 w 125"/>
                <a:gd name="T113" fmla="*/ 55 h 105"/>
                <a:gd name="T114" fmla="*/ 0 w 125"/>
                <a:gd name="T115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4" y="82"/>
                    <a:pt x="4" y="83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" y="86"/>
                    <a:pt x="6" y="87"/>
                    <a:pt x="7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4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7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7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2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4" y="72"/>
                    <a:pt x="116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4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5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2" y="24"/>
                    <a:pt x="122" y="23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20"/>
                    <a:pt x="120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3" y="5"/>
                    <a:pt x="102" y="5"/>
                  </a:cubicBezTo>
                  <a:cubicBezTo>
                    <a:pt x="102" y="5"/>
                    <a:pt x="101" y="5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1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8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1"/>
                    <a:pt x="76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69" y="2"/>
                    <a:pt x="69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4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šļîḍê"/>
            <p:cNvSpPr/>
            <p:nvPr/>
          </p:nvSpPr>
          <p:spPr bwMode="auto">
            <a:xfrm>
              <a:off x="5902325" y="4675188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0 w 125"/>
                <a:gd name="T3" fmla="*/ 72 h 105"/>
                <a:gd name="T4" fmla="*/ 0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7 h 105"/>
                <a:gd name="T22" fmla="*/ 20 w 125"/>
                <a:gd name="T23" fmla="*/ 99 h 105"/>
                <a:gd name="T24" fmla="*/ 25 w 125"/>
                <a:gd name="T25" fmla="*/ 101 h 105"/>
                <a:gd name="T26" fmla="*/ 29 w 125"/>
                <a:gd name="T27" fmla="*/ 103 h 105"/>
                <a:gd name="T28" fmla="*/ 37 w 125"/>
                <a:gd name="T29" fmla="*/ 105 h 105"/>
                <a:gd name="T30" fmla="*/ 39 w 125"/>
                <a:gd name="T31" fmla="*/ 105 h 105"/>
                <a:gd name="T32" fmla="*/ 42 w 125"/>
                <a:gd name="T33" fmla="*/ 105 h 105"/>
                <a:gd name="T34" fmla="*/ 48 w 125"/>
                <a:gd name="T35" fmla="*/ 105 h 105"/>
                <a:gd name="T36" fmla="*/ 52 w 125"/>
                <a:gd name="T37" fmla="*/ 104 h 105"/>
                <a:gd name="T38" fmla="*/ 57 w 125"/>
                <a:gd name="T39" fmla="*/ 103 h 105"/>
                <a:gd name="T40" fmla="*/ 60 w 125"/>
                <a:gd name="T41" fmla="*/ 102 h 105"/>
                <a:gd name="T42" fmla="*/ 66 w 125"/>
                <a:gd name="T43" fmla="*/ 100 h 105"/>
                <a:gd name="T44" fmla="*/ 75 w 125"/>
                <a:gd name="T45" fmla="*/ 95 h 105"/>
                <a:gd name="T46" fmla="*/ 96 w 125"/>
                <a:gd name="T47" fmla="*/ 82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4 w 125"/>
                <a:gd name="T57" fmla="*/ 31 h 105"/>
                <a:gd name="T58" fmla="*/ 122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5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6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1 w 125"/>
                <a:gd name="T79" fmla="*/ 0 h 105"/>
                <a:gd name="T80" fmla="*/ 77 w 125"/>
                <a:gd name="T81" fmla="*/ 1 h 105"/>
                <a:gd name="T82" fmla="*/ 73 w 125"/>
                <a:gd name="T83" fmla="*/ 1 h 105"/>
                <a:gd name="T84" fmla="*/ 70 w 125"/>
                <a:gd name="T85" fmla="*/ 2 h 105"/>
                <a:gd name="T86" fmla="*/ 66 w 125"/>
                <a:gd name="T87" fmla="*/ 3 h 105"/>
                <a:gd name="T88" fmla="*/ 65 w 125"/>
                <a:gd name="T89" fmla="*/ 3 h 105"/>
                <a:gd name="T90" fmla="*/ 59 w 125"/>
                <a:gd name="T91" fmla="*/ 6 h 105"/>
                <a:gd name="T92" fmla="*/ 55 w 125"/>
                <a:gd name="T93" fmla="*/ 8 h 105"/>
                <a:gd name="T94" fmla="*/ 33 w 125"/>
                <a:gd name="T95" fmla="*/ 21 h 105"/>
                <a:gd name="T96" fmla="*/ 16 w 125"/>
                <a:gd name="T97" fmla="*/ 31 h 105"/>
                <a:gd name="T98" fmla="*/ 14 w 125"/>
                <a:gd name="T99" fmla="*/ 32 h 105"/>
                <a:gd name="T100" fmla="*/ 13 w 125"/>
                <a:gd name="T101" fmla="*/ 33 h 105"/>
                <a:gd name="T102" fmla="*/ 8 w 125"/>
                <a:gd name="T103" fmla="*/ 37 h 105"/>
                <a:gd name="T104" fmla="*/ 6 w 125"/>
                <a:gd name="T105" fmla="*/ 41 h 105"/>
                <a:gd name="T106" fmla="*/ 4 w 125"/>
                <a:gd name="T107" fmla="*/ 43 h 105"/>
                <a:gd name="T108" fmla="*/ 1 w 125"/>
                <a:gd name="T109" fmla="*/ 51 h 105"/>
                <a:gd name="T110" fmla="*/ 1 w 125"/>
                <a:gd name="T111" fmla="*/ 54 h 105"/>
                <a:gd name="T112" fmla="*/ 0 w 125"/>
                <a:gd name="T113" fmla="*/ 57 h 105"/>
                <a:gd name="T114" fmla="*/ 0 w 125"/>
                <a:gd name="T11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2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3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30" y="103"/>
                    <a:pt x="30" y="103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8" y="105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4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3" y="72"/>
                    <a:pt x="115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3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4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3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4"/>
                    <a:pt x="122" y="23"/>
                    <a:pt x="121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0"/>
                    <a:pt x="119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6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3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2" y="5"/>
                    <a:pt x="102" y="5"/>
                  </a:cubicBezTo>
                  <a:cubicBezTo>
                    <a:pt x="101" y="5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0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ṡ1ïde"/>
            <p:cNvSpPr/>
            <p:nvPr/>
          </p:nvSpPr>
          <p:spPr bwMode="auto">
            <a:xfrm>
              <a:off x="5668963" y="3276601"/>
              <a:ext cx="371475" cy="1454150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5 h 463"/>
                <a:gd name="T6" fmla="*/ 43 w 118"/>
                <a:gd name="T7" fmla="*/ 32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0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5"/>
                  </a:cubicBezTo>
                  <a:cubicBezTo>
                    <a:pt x="0" y="210"/>
                    <a:pt x="33" y="73"/>
                    <a:pt x="43" y="32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10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0" y="418"/>
                  </a:cubicBezTo>
                  <a:cubicBezTo>
                    <a:pt x="115" y="438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435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ŝľíḓè"/>
            <p:cNvSpPr/>
            <p:nvPr/>
          </p:nvSpPr>
          <p:spPr bwMode="auto">
            <a:xfrm>
              <a:off x="5908675" y="3363913"/>
              <a:ext cx="371475" cy="1455738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4 h 463"/>
                <a:gd name="T6" fmla="*/ 43 w 118"/>
                <a:gd name="T7" fmla="*/ 31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1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4"/>
                  </a:cubicBezTo>
                  <a:cubicBezTo>
                    <a:pt x="0" y="210"/>
                    <a:pt x="33" y="73"/>
                    <a:pt x="43" y="31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9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1" y="418"/>
                  </a:cubicBezTo>
                  <a:cubicBezTo>
                    <a:pt x="115" y="437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ŝļíḍê"/>
            <p:cNvSpPr/>
            <p:nvPr/>
          </p:nvSpPr>
          <p:spPr bwMode="auto">
            <a:xfrm>
              <a:off x="5795963" y="2879726"/>
              <a:ext cx="481012" cy="749300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2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2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80 h 238"/>
                <a:gd name="T52" fmla="*/ 0 w 153"/>
                <a:gd name="T53" fmla="*/ 137 h 238"/>
                <a:gd name="T54" fmla="*/ 0 w 153"/>
                <a:gd name="T55" fmla="*/ 172 h 238"/>
                <a:gd name="T56" fmla="*/ 14 w 153"/>
                <a:gd name="T57" fmla="*/ 205 h 238"/>
                <a:gd name="T58" fmla="*/ 35 w 153"/>
                <a:gd name="T59" fmla="*/ 219 h 238"/>
                <a:gd name="T60" fmla="*/ 53 w 153"/>
                <a:gd name="T61" fmla="*/ 229 h 238"/>
                <a:gd name="T62" fmla="*/ 69 w 153"/>
                <a:gd name="T63" fmla="*/ 237 h 238"/>
                <a:gd name="T64" fmla="*/ 74 w 153"/>
                <a:gd name="T65" fmla="*/ 238 h 238"/>
                <a:gd name="T66" fmla="*/ 86 w 153"/>
                <a:gd name="T67" fmla="*/ 237 h 238"/>
                <a:gd name="T68" fmla="*/ 91 w 153"/>
                <a:gd name="T69" fmla="*/ 236 h 238"/>
                <a:gd name="T70" fmla="*/ 97 w 153"/>
                <a:gd name="T71" fmla="*/ 234 h 238"/>
                <a:gd name="T72" fmla="*/ 103 w 153"/>
                <a:gd name="T73" fmla="*/ 231 h 238"/>
                <a:gd name="T74" fmla="*/ 121 w 153"/>
                <a:gd name="T75" fmla="*/ 222 h 238"/>
                <a:gd name="T76" fmla="*/ 125 w 153"/>
                <a:gd name="T77" fmla="*/ 219 h 238"/>
                <a:gd name="T78" fmla="*/ 131 w 153"/>
                <a:gd name="T79" fmla="*/ 215 h 238"/>
                <a:gd name="T80" fmla="*/ 137 w 153"/>
                <a:gd name="T81" fmla="*/ 210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2 h 238"/>
                <a:gd name="T88" fmla="*/ 147 w 153"/>
                <a:gd name="T89" fmla="*/ 198 h 238"/>
                <a:gd name="T90" fmla="*/ 149 w 153"/>
                <a:gd name="T91" fmla="*/ 195 h 238"/>
                <a:gd name="T92" fmla="*/ 150 w 153"/>
                <a:gd name="T93" fmla="*/ 193 h 238"/>
                <a:gd name="T94" fmla="*/ 152 w 153"/>
                <a:gd name="T95" fmla="*/ 189 h 238"/>
                <a:gd name="T96" fmla="*/ 152 w 153"/>
                <a:gd name="T97" fmla="*/ 186 h 238"/>
                <a:gd name="T98" fmla="*/ 152 w 153"/>
                <a:gd name="T99" fmla="*/ 184 h 238"/>
                <a:gd name="T100" fmla="*/ 153 w 153"/>
                <a:gd name="T101" fmla="*/ 175 h 238"/>
                <a:gd name="T102" fmla="*/ 153 w 153"/>
                <a:gd name="T103" fmla="*/ 146 h 238"/>
                <a:gd name="T104" fmla="*/ 153 w 153"/>
                <a:gd name="T105" fmla="*/ 123 h 238"/>
                <a:gd name="T106" fmla="*/ 153 w 153"/>
                <a:gd name="T107" fmla="*/ 95 h 238"/>
                <a:gd name="T108" fmla="*/ 153 w 153"/>
                <a:gd name="T10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5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1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6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0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4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89"/>
                    <a:pt x="151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ṩlîḋè"/>
            <p:cNvSpPr/>
            <p:nvPr/>
          </p:nvSpPr>
          <p:spPr bwMode="auto">
            <a:xfrm>
              <a:off x="5795963" y="2717801"/>
              <a:ext cx="481012" cy="747713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3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3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92 h 238"/>
                <a:gd name="T52" fmla="*/ 0 w 153"/>
                <a:gd name="T53" fmla="*/ 149 h 238"/>
                <a:gd name="T54" fmla="*/ 0 w 153"/>
                <a:gd name="T55" fmla="*/ 172 h 238"/>
                <a:gd name="T56" fmla="*/ 24 w 153"/>
                <a:gd name="T57" fmla="*/ 212 h 238"/>
                <a:gd name="T58" fmla="*/ 39 w 153"/>
                <a:gd name="T59" fmla="*/ 221 h 238"/>
                <a:gd name="T60" fmla="*/ 57 w 153"/>
                <a:gd name="T61" fmla="*/ 232 h 238"/>
                <a:gd name="T62" fmla="*/ 70 w 153"/>
                <a:gd name="T63" fmla="*/ 237 h 238"/>
                <a:gd name="T64" fmla="*/ 75 w 153"/>
                <a:gd name="T65" fmla="*/ 238 h 238"/>
                <a:gd name="T66" fmla="*/ 86 w 153"/>
                <a:gd name="T67" fmla="*/ 237 h 238"/>
                <a:gd name="T68" fmla="*/ 92 w 153"/>
                <a:gd name="T69" fmla="*/ 236 h 238"/>
                <a:gd name="T70" fmla="*/ 97 w 153"/>
                <a:gd name="T71" fmla="*/ 234 h 238"/>
                <a:gd name="T72" fmla="*/ 106 w 153"/>
                <a:gd name="T73" fmla="*/ 230 h 238"/>
                <a:gd name="T74" fmla="*/ 121 w 153"/>
                <a:gd name="T75" fmla="*/ 222 h 238"/>
                <a:gd name="T76" fmla="*/ 126 w 153"/>
                <a:gd name="T77" fmla="*/ 218 h 238"/>
                <a:gd name="T78" fmla="*/ 131 w 153"/>
                <a:gd name="T79" fmla="*/ 215 h 238"/>
                <a:gd name="T80" fmla="*/ 137 w 153"/>
                <a:gd name="T81" fmla="*/ 209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1 h 238"/>
                <a:gd name="T88" fmla="*/ 148 w 153"/>
                <a:gd name="T89" fmla="*/ 197 h 238"/>
                <a:gd name="T90" fmla="*/ 149 w 153"/>
                <a:gd name="T91" fmla="*/ 195 h 238"/>
                <a:gd name="T92" fmla="*/ 151 w 153"/>
                <a:gd name="T93" fmla="*/ 191 h 238"/>
                <a:gd name="T94" fmla="*/ 152 w 153"/>
                <a:gd name="T95" fmla="*/ 189 h 238"/>
                <a:gd name="T96" fmla="*/ 152 w 153"/>
                <a:gd name="T97" fmla="*/ 186 h 238"/>
                <a:gd name="T98" fmla="*/ 153 w 153"/>
                <a:gd name="T99" fmla="*/ 183 h 238"/>
                <a:gd name="T100" fmla="*/ 153 w 153"/>
                <a:gd name="T101" fmla="*/ 169 h 238"/>
                <a:gd name="T102" fmla="*/ 153 w 153"/>
                <a:gd name="T103" fmla="*/ 141 h 238"/>
                <a:gd name="T104" fmla="*/ 153 w 153"/>
                <a:gd name="T105" fmla="*/ 118 h 238"/>
                <a:gd name="T106" fmla="*/ 153 w 153"/>
                <a:gd name="T107" fmla="*/ 95 h 238"/>
                <a:gd name="T108" fmla="*/ 153 w 153"/>
                <a:gd name="T109" fmla="*/ 6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2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4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7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1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5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89"/>
                    <a:pt x="152" y="189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ṥḷîde"/>
            <p:cNvSpPr/>
            <p:nvPr/>
          </p:nvSpPr>
          <p:spPr bwMode="auto">
            <a:xfrm>
              <a:off x="5691188" y="2522538"/>
              <a:ext cx="704850" cy="650875"/>
            </a:xfrm>
            <a:custGeom>
              <a:avLst/>
              <a:gdLst>
                <a:gd name="T0" fmla="*/ 223 w 224"/>
                <a:gd name="T1" fmla="*/ 107 h 207"/>
                <a:gd name="T2" fmla="*/ 223 w 224"/>
                <a:gd name="T3" fmla="*/ 103 h 207"/>
                <a:gd name="T4" fmla="*/ 223 w 224"/>
                <a:gd name="T5" fmla="*/ 100 h 207"/>
                <a:gd name="T6" fmla="*/ 222 w 224"/>
                <a:gd name="T7" fmla="*/ 98 h 207"/>
                <a:gd name="T8" fmla="*/ 213 w 224"/>
                <a:gd name="T9" fmla="*/ 78 h 207"/>
                <a:gd name="T10" fmla="*/ 206 w 224"/>
                <a:gd name="T11" fmla="*/ 71 h 207"/>
                <a:gd name="T12" fmla="*/ 202 w 224"/>
                <a:gd name="T13" fmla="*/ 67 h 207"/>
                <a:gd name="T14" fmla="*/ 200 w 224"/>
                <a:gd name="T15" fmla="*/ 66 h 207"/>
                <a:gd name="T16" fmla="*/ 146 w 224"/>
                <a:gd name="T17" fmla="*/ 35 h 207"/>
                <a:gd name="T18" fmla="*/ 92 w 224"/>
                <a:gd name="T19" fmla="*/ 4 h 207"/>
                <a:gd name="T20" fmla="*/ 90 w 224"/>
                <a:gd name="T21" fmla="*/ 3 h 207"/>
                <a:gd name="T22" fmla="*/ 85 w 224"/>
                <a:gd name="T23" fmla="*/ 1 h 207"/>
                <a:gd name="T24" fmla="*/ 81 w 224"/>
                <a:gd name="T25" fmla="*/ 0 h 207"/>
                <a:gd name="T26" fmla="*/ 77 w 224"/>
                <a:gd name="T27" fmla="*/ 0 h 207"/>
                <a:gd name="T28" fmla="*/ 74 w 224"/>
                <a:gd name="T29" fmla="*/ 0 h 207"/>
                <a:gd name="T30" fmla="*/ 70 w 224"/>
                <a:gd name="T31" fmla="*/ 0 h 207"/>
                <a:gd name="T32" fmla="*/ 64 w 224"/>
                <a:gd name="T33" fmla="*/ 1 h 207"/>
                <a:gd name="T34" fmla="*/ 59 w 224"/>
                <a:gd name="T35" fmla="*/ 3 h 207"/>
                <a:gd name="T36" fmla="*/ 52 w 224"/>
                <a:gd name="T37" fmla="*/ 5 h 207"/>
                <a:gd name="T38" fmla="*/ 32 w 224"/>
                <a:gd name="T39" fmla="*/ 16 h 207"/>
                <a:gd name="T40" fmla="*/ 26 w 224"/>
                <a:gd name="T41" fmla="*/ 20 h 207"/>
                <a:gd name="T42" fmla="*/ 9 w 224"/>
                <a:gd name="T43" fmla="*/ 34 h 207"/>
                <a:gd name="T44" fmla="*/ 6 w 224"/>
                <a:gd name="T45" fmla="*/ 39 h 207"/>
                <a:gd name="T46" fmla="*/ 4 w 224"/>
                <a:gd name="T47" fmla="*/ 41 h 207"/>
                <a:gd name="T48" fmla="*/ 1 w 224"/>
                <a:gd name="T49" fmla="*/ 49 h 207"/>
                <a:gd name="T50" fmla="*/ 0 w 224"/>
                <a:gd name="T51" fmla="*/ 53 h 207"/>
                <a:gd name="T52" fmla="*/ 0 w 224"/>
                <a:gd name="T53" fmla="*/ 70 h 207"/>
                <a:gd name="T54" fmla="*/ 0 w 224"/>
                <a:gd name="T55" fmla="*/ 91 h 207"/>
                <a:gd name="T56" fmla="*/ 0 w 224"/>
                <a:gd name="T57" fmla="*/ 100 h 207"/>
                <a:gd name="T58" fmla="*/ 24 w 224"/>
                <a:gd name="T59" fmla="*/ 140 h 207"/>
                <a:gd name="T60" fmla="*/ 67 w 224"/>
                <a:gd name="T61" fmla="*/ 165 h 207"/>
                <a:gd name="T62" fmla="*/ 120 w 224"/>
                <a:gd name="T63" fmla="*/ 196 h 207"/>
                <a:gd name="T64" fmla="*/ 141 w 224"/>
                <a:gd name="T65" fmla="*/ 206 h 207"/>
                <a:gd name="T66" fmla="*/ 146 w 224"/>
                <a:gd name="T67" fmla="*/ 207 h 207"/>
                <a:gd name="T68" fmla="*/ 157 w 224"/>
                <a:gd name="T69" fmla="*/ 206 h 207"/>
                <a:gd name="T70" fmla="*/ 163 w 224"/>
                <a:gd name="T71" fmla="*/ 204 h 207"/>
                <a:gd name="T72" fmla="*/ 171 w 224"/>
                <a:gd name="T73" fmla="*/ 201 h 207"/>
                <a:gd name="T74" fmla="*/ 180 w 224"/>
                <a:gd name="T75" fmla="*/ 197 h 207"/>
                <a:gd name="T76" fmla="*/ 191 w 224"/>
                <a:gd name="T77" fmla="*/ 191 h 207"/>
                <a:gd name="T78" fmla="*/ 195 w 224"/>
                <a:gd name="T79" fmla="*/ 188 h 207"/>
                <a:gd name="T80" fmla="*/ 202 w 224"/>
                <a:gd name="T81" fmla="*/ 184 h 207"/>
                <a:gd name="T82" fmla="*/ 208 w 224"/>
                <a:gd name="T83" fmla="*/ 178 h 207"/>
                <a:gd name="T84" fmla="*/ 211 w 224"/>
                <a:gd name="T85" fmla="*/ 176 h 207"/>
                <a:gd name="T86" fmla="*/ 213 w 224"/>
                <a:gd name="T87" fmla="*/ 173 h 207"/>
                <a:gd name="T88" fmla="*/ 216 w 224"/>
                <a:gd name="T89" fmla="*/ 170 h 207"/>
                <a:gd name="T90" fmla="*/ 218 w 224"/>
                <a:gd name="T91" fmla="*/ 167 h 207"/>
                <a:gd name="T92" fmla="*/ 220 w 224"/>
                <a:gd name="T93" fmla="*/ 164 h 207"/>
                <a:gd name="T94" fmla="*/ 221 w 224"/>
                <a:gd name="T95" fmla="*/ 162 h 207"/>
                <a:gd name="T96" fmla="*/ 222 w 224"/>
                <a:gd name="T97" fmla="*/ 157 h 207"/>
                <a:gd name="T98" fmla="*/ 223 w 224"/>
                <a:gd name="T99" fmla="*/ 155 h 207"/>
                <a:gd name="T100" fmla="*/ 223 w 224"/>
                <a:gd name="T101" fmla="*/ 153 h 207"/>
                <a:gd name="T102" fmla="*/ 223 w 224"/>
                <a:gd name="T103" fmla="*/ 145 h 207"/>
                <a:gd name="T104" fmla="*/ 223 w 224"/>
                <a:gd name="T105" fmla="*/ 124 h 207"/>
                <a:gd name="T106" fmla="*/ 224 w 224"/>
                <a:gd name="T107" fmla="*/ 1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07">
                  <a:moveTo>
                    <a:pt x="224" y="107"/>
                  </a:moveTo>
                  <a:cubicBezTo>
                    <a:pt x="224" y="107"/>
                    <a:pt x="224" y="107"/>
                    <a:pt x="224" y="10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6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99"/>
                    <a:pt x="223" y="99"/>
                    <a:pt x="223" y="99"/>
                  </a:cubicBezTo>
                  <a:cubicBezTo>
                    <a:pt x="222" y="98"/>
                    <a:pt x="222" y="98"/>
                    <a:pt x="222" y="98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1" y="92"/>
                    <a:pt x="219" y="88"/>
                    <a:pt x="217" y="84"/>
                  </a:cubicBezTo>
                  <a:cubicBezTo>
                    <a:pt x="216" y="82"/>
                    <a:pt x="215" y="81"/>
                    <a:pt x="214" y="79"/>
                  </a:cubicBezTo>
                  <a:cubicBezTo>
                    <a:pt x="213" y="79"/>
                    <a:pt x="213" y="78"/>
                    <a:pt x="213" y="78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0" y="74"/>
                    <a:pt x="209" y="74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7" y="71"/>
                    <a:pt x="207" y="71"/>
                    <a:pt x="207" y="71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5" y="70"/>
                    <a:pt x="205" y="69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3" y="68"/>
                    <a:pt x="203" y="68"/>
                    <a:pt x="202" y="67"/>
                  </a:cubicBezTo>
                  <a:cubicBezTo>
                    <a:pt x="201" y="67"/>
                    <a:pt x="201" y="67"/>
                    <a:pt x="200" y="66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2"/>
                    <a:pt x="88" y="2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8" y="0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9"/>
                    <a:pt x="43" y="10"/>
                  </a:cubicBezTo>
                  <a:cubicBezTo>
                    <a:pt x="42" y="10"/>
                    <a:pt x="41" y="11"/>
                    <a:pt x="40" y="1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6"/>
                    <a:pt x="30" y="17"/>
                    <a:pt x="29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7" y="26"/>
                    <a:pt x="13" y="30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7"/>
                    <a:pt x="6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2" y="47"/>
                    <a:pt x="1" y="48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0"/>
                    <a:pt x="4" y="118"/>
                    <a:pt x="7" y="123"/>
                  </a:cubicBezTo>
                  <a:cubicBezTo>
                    <a:pt x="10" y="128"/>
                    <a:pt x="13" y="131"/>
                    <a:pt x="14" y="133"/>
                  </a:cubicBezTo>
                  <a:cubicBezTo>
                    <a:pt x="18" y="137"/>
                    <a:pt x="21" y="139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77" y="171"/>
                    <a:pt x="77" y="171"/>
                    <a:pt x="77" y="171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20" y="196"/>
                    <a:pt x="120" y="196"/>
                    <a:pt x="120" y="196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3" y="203"/>
                    <a:pt x="135" y="204"/>
                    <a:pt x="138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39" y="206"/>
                    <a:pt x="139" y="206"/>
                    <a:pt x="140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2" y="206"/>
                    <a:pt x="143" y="206"/>
                  </a:cubicBezTo>
                  <a:cubicBezTo>
                    <a:pt x="144" y="207"/>
                    <a:pt x="144" y="207"/>
                    <a:pt x="144" y="207"/>
                  </a:cubicBezTo>
                  <a:cubicBezTo>
                    <a:pt x="144" y="207"/>
                    <a:pt x="144" y="207"/>
                    <a:pt x="145" y="207"/>
                  </a:cubicBezTo>
                  <a:cubicBezTo>
                    <a:pt x="145" y="207"/>
                    <a:pt x="145" y="207"/>
                    <a:pt x="145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49" y="207"/>
                    <a:pt x="152" y="207"/>
                    <a:pt x="156" y="206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206"/>
                    <a:pt x="157" y="206"/>
                    <a:pt x="157" y="206"/>
                  </a:cubicBezTo>
                  <a:cubicBezTo>
                    <a:pt x="157" y="206"/>
                    <a:pt x="158" y="206"/>
                    <a:pt x="158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60" y="205"/>
                    <a:pt x="161" y="205"/>
                    <a:pt x="162" y="205"/>
                  </a:cubicBezTo>
                  <a:cubicBezTo>
                    <a:pt x="163" y="204"/>
                    <a:pt x="163" y="204"/>
                    <a:pt x="163" y="204"/>
                  </a:cubicBezTo>
                  <a:cubicBezTo>
                    <a:pt x="163" y="204"/>
                    <a:pt x="164" y="204"/>
                    <a:pt x="164" y="204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66" y="203"/>
                    <a:pt x="166" y="203"/>
                    <a:pt x="167" y="203"/>
                  </a:cubicBezTo>
                  <a:cubicBezTo>
                    <a:pt x="168" y="203"/>
                    <a:pt x="168" y="203"/>
                    <a:pt x="168" y="203"/>
                  </a:cubicBezTo>
                  <a:cubicBezTo>
                    <a:pt x="171" y="201"/>
                    <a:pt x="171" y="201"/>
                    <a:pt x="171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3" y="201"/>
                    <a:pt x="173" y="200"/>
                    <a:pt x="174" y="200"/>
                  </a:cubicBezTo>
                  <a:cubicBezTo>
                    <a:pt x="177" y="199"/>
                    <a:pt x="177" y="199"/>
                    <a:pt x="177" y="199"/>
                  </a:cubicBezTo>
                  <a:cubicBezTo>
                    <a:pt x="178" y="198"/>
                    <a:pt x="179" y="197"/>
                    <a:pt x="180" y="197"/>
                  </a:cubicBezTo>
                  <a:cubicBezTo>
                    <a:pt x="181" y="196"/>
                    <a:pt x="182" y="196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2" y="190"/>
                    <a:pt x="192" y="190"/>
                    <a:pt x="192" y="190"/>
                  </a:cubicBezTo>
                  <a:cubicBezTo>
                    <a:pt x="192" y="190"/>
                    <a:pt x="194" y="189"/>
                    <a:pt x="194" y="189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7" y="187"/>
                    <a:pt x="197" y="187"/>
                    <a:pt x="197" y="187"/>
                  </a:cubicBezTo>
                  <a:cubicBezTo>
                    <a:pt x="198" y="187"/>
                    <a:pt x="198" y="186"/>
                    <a:pt x="198" y="186"/>
                  </a:cubicBezTo>
                  <a:cubicBezTo>
                    <a:pt x="199" y="186"/>
                    <a:pt x="199" y="186"/>
                    <a:pt x="199" y="186"/>
                  </a:cubicBezTo>
                  <a:cubicBezTo>
                    <a:pt x="199" y="186"/>
                    <a:pt x="200" y="185"/>
                    <a:pt x="200" y="185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3" y="182"/>
                    <a:pt x="204" y="182"/>
                    <a:pt x="205" y="181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9" y="177"/>
                    <a:pt x="209" y="177"/>
                    <a:pt x="209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4"/>
                    <a:pt x="213" y="174"/>
                    <a:pt x="213" y="173"/>
                  </a:cubicBezTo>
                  <a:cubicBezTo>
                    <a:pt x="213" y="173"/>
                    <a:pt x="213" y="173"/>
                    <a:pt x="213" y="173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5" y="172"/>
                    <a:pt x="215" y="171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7" y="169"/>
                    <a:pt x="217" y="168"/>
                    <a:pt x="217" y="168"/>
                  </a:cubicBezTo>
                  <a:cubicBezTo>
                    <a:pt x="218" y="168"/>
                    <a:pt x="218" y="168"/>
                    <a:pt x="218" y="168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3"/>
                    <a:pt x="220" y="163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8"/>
                    <a:pt x="222" y="158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4"/>
                    <a:pt x="223" y="154"/>
                    <a:pt x="223" y="154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3" y="153"/>
                    <a:pt x="223" y="152"/>
                    <a:pt x="223" y="152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37"/>
                    <a:pt x="223" y="137"/>
                    <a:pt x="223" y="137"/>
                  </a:cubicBezTo>
                  <a:cubicBezTo>
                    <a:pt x="223" y="132"/>
                    <a:pt x="223" y="132"/>
                    <a:pt x="223" y="132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23" y="120"/>
                    <a:pt x="223" y="120"/>
                    <a:pt x="223" y="120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ş1îdé"/>
            <p:cNvSpPr/>
            <p:nvPr/>
          </p:nvSpPr>
          <p:spPr bwMode="auto">
            <a:xfrm>
              <a:off x="5729288" y="1981201"/>
              <a:ext cx="257175" cy="314325"/>
            </a:xfrm>
            <a:custGeom>
              <a:avLst/>
              <a:gdLst>
                <a:gd name="T0" fmla="*/ 41 w 82"/>
                <a:gd name="T1" fmla="*/ 100 h 100"/>
                <a:gd name="T2" fmla="*/ 0 w 82"/>
                <a:gd name="T3" fmla="*/ 60 h 100"/>
                <a:gd name="T4" fmla="*/ 0 w 82"/>
                <a:gd name="T5" fmla="*/ 41 h 100"/>
                <a:gd name="T6" fmla="*/ 41 w 82"/>
                <a:gd name="T7" fmla="*/ 0 h 100"/>
                <a:gd name="T8" fmla="*/ 82 w 82"/>
                <a:gd name="T9" fmla="*/ 41 h 100"/>
                <a:gd name="T10" fmla="*/ 82 w 82"/>
                <a:gd name="T11" fmla="*/ 60 h 100"/>
                <a:gd name="T12" fmla="*/ 41 w 82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00">
                  <a:moveTo>
                    <a:pt x="41" y="100"/>
                  </a:moveTo>
                  <a:cubicBezTo>
                    <a:pt x="18" y="100"/>
                    <a:pt x="0" y="82"/>
                    <a:pt x="0" y="6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82"/>
                    <a:pt x="63" y="100"/>
                    <a:pt x="41" y="100"/>
                  </a:cubicBezTo>
                </a:path>
              </a:pathLst>
            </a:custGeom>
            <a:solidFill>
              <a:srgbClr val="5F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ṧḻïḓê"/>
            <p:cNvSpPr/>
            <p:nvPr/>
          </p:nvSpPr>
          <p:spPr bwMode="auto">
            <a:xfrm>
              <a:off x="5937250" y="2452688"/>
              <a:ext cx="176212" cy="273050"/>
            </a:xfrm>
            <a:custGeom>
              <a:avLst/>
              <a:gdLst>
                <a:gd name="T0" fmla="*/ 30 w 56"/>
                <a:gd name="T1" fmla="*/ 87 h 87"/>
                <a:gd name="T2" fmla="*/ 26 w 56"/>
                <a:gd name="T3" fmla="*/ 87 h 87"/>
                <a:gd name="T4" fmla="*/ 0 w 56"/>
                <a:gd name="T5" fmla="*/ 61 h 87"/>
                <a:gd name="T6" fmla="*/ 0 w 56"/>
                <a:gd name="T7" fmla="*/ 26 h 87"/>
                <a:gd name="T8" fmla="*/ 26 w 56"/>
                <a:gd name="T9" fmla="*/ 0 h 87"/>
                <a:gd name="T10" fmla="*/ 30 w 56"/>
                <a:gd name="T11" fmla="*/ 0 h 87"/>
                <a:gd name="T12" fmla="*/ 56 w 56"/>
                <a:gd name="T13" fmla="*/ 26 h 87"/>
                <a:gd name="T14" fmla="*/ 56 w 56"/>
                <a:gd name="T15" fmla="*/ 61 h 87"/>
                <a:gd name="T16" fmla="*/ 30 w 56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0" y="87"/>
                  </a:moveTo>
                  <a:cubicBezTo>
                    <a:pt x="26" y="87"/>
                    <a:pt x="26" y="87"/>
                    <a:pt x="26" y="87"/>
                  </a:cubicBezTo>
                  <a:cubicBezTo>
                    <a:pt x="11" y="87"/>
                    <a:pt x="0" y="76"/>
                    <a:pt x="0" y="6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56" y="12"/>
                    <a:pt x="56" y="2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76"/>
                    <a:pt x="45" y="87"/>
                    <a:pt x="30" y="87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ŝ1íḑè"/>
            <p:cNvSpPr/>
            <p:nvPr/>
          </p:nvSpPr>
          <p:spPr bwMode="auto">
            <a:xfrm>
              <a:off x="5770563" y="1954213"/>
              <a:ext cx="465137" cy="649288"/>
            </a:xfrm>
            <a:custGeom>
              <a:avLst/>
              <a:gdLst>
                <a:gd name="T0" fmla="*/ 74 w 148"/>
                <a:gd name="T1" fmla="*/ 207 h 207"/>
                <a:gd name="T2" fmla="*/ 0 w 148"/>
                <a:gd name="T3" fmla="*/ 132 h 207"/>
                <a:gd name="T4" fmla="*/ 0 w 148"/>
                <a:gd name="T5" fmla="*/ 75 h 207"/>
                <a:gd name="T6" fmla="*/ 74 w 148"/>
                <a:gd name="T7" fmla="*/ 0 h 207"/>
                <a:gd name="T8" fmla="*/ 148 w 148"/>
                <a:gd name="T9" fmla="*/ 75 h 207"/>
                <a:gd name="T10" fmla="*/ 148 w 148"/>
                <a:gd name="T11" fmla="*/ 132 h 207"/>
                <a:gd name="T12" fmla="*/ 74 w 148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07">
                  <a:moveTo>
                    <a:pt x="74" y="207"/>
                  </a:moveTo>
                  <a:cubicBezTo>
                    <a:pt x="33" y="207"/>
                    <a:pt x="0" y="173"/>
                    <a:pt x="0" y="13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48" y="173"/>
                    <a:pt x="115" y="207"/>
                    <a:pt x="74" y="207"/>
                  </a:cubicBezTo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ľîḓê"/>
            <p:cNvSpPr/>
            <p:nvPr/>
          </p:nvSpPr>
          <p:spPr bwMode="auto">
            <a:xfrm>
              <a:off x="5803900" y="2311401"/>
              <a:ext cx="69850" cy="166688"/>
            </a:xfrm>
            <a:custGeom>
              <a:avLst/>
              <a:gdLst>
                <a:gd name="T0" fmla="*/ 11 w 22"/>
                <a:gd name="T1" fmla="*/ 53 h 53"/>
                <a:gd name="T2" fmla="*/ 0 w 22"/>
                <a:gd name="T3" fmla="*/ 42 h 53"/>
                <a:gd name="T4" fmla="*/ 0 w 22"/>
                <a:gd name="T5" fmla="*/ 11 h 53"/>
                <a:gd name="T6" fmla="*/ 11 w 22"/>
                <a:gd name="T7" fmla="*/ 0 h 53"/>
                <a:gd name="T8" fmla="*/ 22 w 22"/>
                <a:gd name="T9" fmla="*/ 11 h 53"/>
                <a:gd name="T10" fmla="*/ 22 w 22"/>
                <a:gd name="T11" fmla="*/ 42 h 53"/>
                <a:gd name="T12" fmla="*/ 11 w 2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3">
                  <a:moveTo>
                    <a:pt x="11" y="53"/>
                  </a:moveTo>
                  <a:cubicBezTo>
                    <a:pt x="5" y="53"/>
                    <a:pt x="0" y="48"/>
                    <a:pt x="0" y="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8"/>
                    <a:pt x="17" y="53"/>
                    <a:pt x="11" y="53"/>
                  </a:cubicBezTo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ṥ1îḓé"/>
            <p:cNvSpPr/>
            <p:nvPr/>
          </p:nvSpPr>
          <p:spPr bwMode="auto">
            <a:xfrm>
              <a:off x="5802313" y="1900238"/>
              <a:ext cx="481012" cy="565150"/>
            </a:xfrm>
            <a:custGeom>
              <a:avLst/>
              <a:gdLst>
                <a:gd name="T0" fmla="*/ 152 w 153"/>
                <a:gd name="T1" fmla="*/ 84 h 180"/>
                <a:gd name="T2" fmla="*/ 152 w 153"/>
                <a:gd name="T3" fmla="*/ 79 h 180"/>
                <a:gd name="T4" fmla="*/ 152 w 153"/>
                <a:gd name="T5" fmla="*/ 79 h 180"/>
                <a:gd name="T6" fmla="*/ 87 w 153"/>
                <a:gd name="T7" fmla="*/ 5 h 180"/>
                <a:gd name="T8" fmla="*/ 21 w 153"/>
                <a:gd name="T9" fmla="*/ 17 h 180"/>
                <a:gd name="T10" fmla="*/ 16 w 153"/>
                <a:gd name="T11" fmla="*/ 72 h 180"/>
                <a:gd name="T12" fmla="*/ 51 w 153"/>
                <a:gd name="T13" fmla="*/ 108 h 180"/>
                <a:gd name="T14" fmla="*/ 77 w 153"/>
                <a:gd name="T15" fmla="*/ 118 h 180"/>
                <a:gd name="T16" fmla="*/ 86 w 153"/>
                <a:gd name="T17" fmla="*/ 118 h 180"/>
                <a:gd name="T18" fmla="*/ 86 w 153"/>
                <a:gd name="T19" fmla="*/ 152 h 180"/>
                <a:gd name="T20" fmla="*/ 91 w 153"/>
                <a:gd name="T21" fmla="*/ 159 h 180"/>
                <a:gd name="T22" fmla="*/ 101 w 153"/>
                <a:gd name="T23" fmla="*/ 152 h 180"/>
                <a:gd name="T24" fmla="*/ 101 w 153"/>
                <a:gd name="T25" fmla="*/ 134 h 180"/>
                <a:gd name="T26" fmla="*/ 117 w 153"/>
                <a:gd name="T27" fmla="*/ 118 h 180"/>
                <a:gd name="T28" fmla="*/ 117 w 153"/>
                <a:gd name="T29" fmla="*/ 118 h 180"/>
                <a:gd name="T30" fmla="*/ 117 w 153"/>
                <a:gd name="T31" fmla="*/ 164 h 180"/>
                <a:gd name="T32" fmla="*/ 133 w 153"/>
                <a:gd name="T33" fmla="*/ 180 h 180"/>
                <a:gd name="T34" fmla="*/ 137 w 153"/>
                <a:gd name="T35" fmla="*/ 180 h 180"/>
                <a:gd name="T36" fmla="*/ 153 w 153"/>
                <a:gd name="T37" fmla="*/ 164 h 180"/>
                <a:gd name="T38" fmla="*/ 153 w 153"/>
                <a:gd name="T39" fmla="*/ 85 h 180"/>
                <a:gd name="T40" fmla="*/ 152 w 153"/>
                <a:gd name="T41" fmla="*/ 8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180">
                  <a:moveTo>
                    <a:pt x="152" y="84"/>
                  </a:moveTo>
                  <a:cubicBezTo>
                    <a:pt x="153" y="83"/>
                    <a:pt x="153" y="81"/>
                    <a:pt x="152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49" y="43"/>
                    <a:pt x="122" y="13"/>
                    <a:pt x="87" y="5"/>
                  </a:cubicBezTo>
                  <a:cubicBezTo>
                    <a:pt x="63" y="0"/>
                    <a:pt x="39" y="5"/>
                    <a:pt x="21" y="17"/>
                  </a:cubicBezTo>
                  <a:cubicBezTo>
                    <a:pt x="2" y="30"/>
                    <a:pt x="0" y="56"/>
                    <a:pt x="16" y="7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8" y="114"/>
                    <a:pt x="67" y="118"/>
                    <a:pt x="77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5"/>
                    <a:pt x="88" y="158"/>
                    <a:pt x="91" y="159"/>
                  </a:cubicBezTo>
                  <a:cubicBezTo>
                    <a:pt x="96" y="161"/>
                    <a:pt x="101" y="157"/>
                    <a:pt x="101" y="152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1" y="125"/>
                    <a:pt x="108" y="118"/>
                    <a:pt x="117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64"/>
                    <a:pt x="117" y="164"/>
                    <a:pt x="117" y="164"/>
                  </a:cubicBezTo>
                  <a:cubicBezTo>
                    <a:pt x="117" y="172"/>
                    <a:pt x="124" y="180"/>
                    <a:pt x="13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45" y="180"/>
                    <a:pt x="153" y="172"/>
                    <a:pt x="153" y="164"/>
                  </a:cubicBezTo>
                  <a:cubicBezTo>
                    <a:pt x="153" y="85"/>
                    <a:pt x="153" y="85"/>
                    <a:pt x="153" y="85"/>
                  </a:cubicBezTo>
                  <a:lnTo>
                    <a:pt x="152" y="84"/>
                  </a:lnTo>
                  <a:close/>
                </a:path>
              </a:pathLst>
            </a:custGeom>
            <a:solidFill>
              <a:srgbClr val="995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ṣļiďê"/>
            <p:cNvSpPr/>
            <p:nvPr/>
          </p:nvSpPr>
          <p:spPr bwMode="auto">
            <a:xfrm>
              <a:off x="6142038" y="2292351"/>
              <a:ext cx="74612" cy="144463"/>
            </a:xfrm>
            <a:custGeom>
              <a:avLst/>
              <a:gdLst>
                <a:gd name="T0" fmla="*/ 1 w 24"/>
                <a:gd name="T1" fmla="*/ 0 h 46"/>
                <a:gd name="T2" fmla="*/ 0 w 24"/>
                <a:gd name="T3" fmla="*/ 0 h 46"/>
                <a:gd name="T4" fmla="*/ 0 w 24"/>
                <a:gd name="T5" fmla="*/ 46 h 46"/>
                <a:gd name="T6" fmla="*/ 1 w 24"/>
                <a:gd name="T7" fmla="*/ 46 h 46"/>
                <a:gd name="T8" fmla="*/ 24 w 24"/>
                <a:gd name="T9" fmla="*/ 23 h 46"/>
                <a:gd name="T10" fmla="*/ 1 w 2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3" y="46"/>
                    <a:pt x="24" y="36"/>
                    <a:pt x="24" y="23"/>
                  </a:cubicBezTo>
                  <a:cubicBezTo>
                    <a:pt x="24" y="1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śļïdé"/>
            <p:cNvSpPr/>
            <p:nvPr/>
          </p:nvSpPr>
          <p:spPr bwMode="auto">
            <a:xfrm>
              <a:off x="5867400" y="2487613"/>
              <a:ext cx="131762" cy="50800"/>
            </a:xfrm>
            <a:custGeom>
              <a:avLst/>
              <a:gdLst>
                <a:gd name="T0" fmla="*/ 1 w 42"/>
                <a:gd name="T1" fmla="*/ 12 h 16"/>
                <a:gd name="T2" fmla="*/ 18 w 42"/>
                <a:gd name="T3" fmla="*/ 16 h 16"/>
                <a:gd name="T4" fmla="*/ 42 w 42"/>
                <a:gd name="T5" fmla="*/ 3 h 16"/>
                <a:gd name="T6" fmla="*/ 41 w 42"/>
                <a:gd name="T7" fmla="*/ 1 h 16"/>
                <a:gd name="T8" fmla="*/ 39 w 42"/>
                <a:gd name="T9" fmla="*/ 1 h 16"/>
                <a:gd name="T10" fmla="*/ 18 w 42"/>
                <a:gd name="T11" fmla="*/ 12 h 16"/>
                <a:gd name="T12" fmla="*/ 7 w 42"/>
                <a:gd name="T13" fmla="*/ 11 h 16"/>
                <a:gd name="T14" fmla="*/ 4 w 42"/>
                <a:gd name="T15" fmla="*/ 9 h 16"/>
                <a:gd name="T16" fmla="*/ 3 w 42"/>
                <a:gd name="T17" fmla="*/ 9 h 16"/>
                <a:gd name="T18" fmla="*/ 3 w 42"/>
                <a:gd name="T19" fmla="*/ 9 h 16"/>
                <a:gd name="T20" fmla="*/ 3 w 42"/>
                <a:gd name="T21" fmla="*/ 9 h 16"/>
                <a:gd name="T22" fmla="*/ 0 w 42"/>
                <a:gd name="T23" fmla="*/ 10 h 16"/>
                <a:gd name="T24" fmla="*/ 1 w 4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6">
                  <a:moveTo>
                    <a:pt x="1" y="12"/>
                  </a:moveTo>
                  <a:cubicBezTo>
                    <a:pt x="1" y="12"/>
                    <a:pt x="9" y="16"/>
                    <a:pt x="18" y="16"/>
                  </a:cubicBezTo>
                  <a:cubicBezTo>
                    <a:pt x="26" y="16"/>
                    <a:pt x="35" y="13"/>
                    <a:pt x="42" y="3"/>
                  </a:cubicBezTo>
                  <a:cubicBezTo>
                    <a:pt x="42" y="2"/>
                    <a:pt x="42" y="1"/>
                    <a:pt x="41" y="1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2" y="10"/>
                    <a:pt x="25" y="12"/>
                    <a:pt x="18" y="12"/>
                  </a:cubicBezTo>
                  <a:cubicBezTo>
                    <a:pt x="14" y="12"/>
                    <a:pt x="10" y="12"/>
                    <a:pt x="7" y="11"/>
                  </a:cubicBezTo>
                  <a:cubicBezTo>
                    <a:pt x="6" y="10"/>
                    <a:pt x="5" y="10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0"/>
                    <a:pt x="0" y="12"/>
                    <a:pt x="1" y="1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ṧḷídé"/>
            <p:cNvSpPr/>
            <p:nvPr/>
          </p:nvSpPr>
          <p:spPr bwMode="auto">
            <a:xfrm>
              <a:off x="5549900" y="2905126"/>
              <a:ext cx="849312" cy="587375"/>
            </a:xfrm>
            <a:custGeom>
              <a:avLst/>
              <a:gdLst>
                <a:gd name="T0" fmla="*/ 141 w 270"/>
                <a:gd name="T1" fmla="*/ 187 h 187"/>
                <a:gd name="T2" fmla="*/ 17 w 270"/>
                <a:gd name="T3" fmla="*/ 163 h 187"/>
                <a:gd name="T4" fmla="*/ 4 w 270"/>
                <a:gd name="T5" fmla="*/ 135 h 187"/>
                <a:gd name="T6" fmla="*/ 32 w 270"/>
                <a:gd name="T7" fmla="*/ 122 h 187"/>
                <a:gd name="T8" fmla="*/ 190 w 270"/>
                <a:gd name="T9" fmla="*/ 133 h 187"/>
                <a:gd name="T10" fmla="*/ 219 w 270"/>
                <a:gd name="T11" fmla="*/ 25 h 187"/>
                <a:gd name="T12" fmla="*/ 239 w 270"/>
                <a:gd name="T13" fmla="*/ 1 h 187"/>
                <a:gd name="T14" fmla="*/ 263 w 270"/>
                <a:gd name="T15" fmla="*/ 21 h 187"/>
                <a:gd name="T16" fmla="*/ 215 w 270"/>
                <a:gd name="T17" fmla="*/ 169 h 187"/>
                <a:gd name="T18" fmla="*/ 141 w 270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87">
                  <a:moveTo>
                    <a:pt x="141" y="187"/>
                  </a:moveTo>
                  <a:cubicBezTo>
                    <a:pt x="85" y="187"/>
                    <a:pt x="26" y="166"/>
                    <a:pt x="17" y="163"/>
                  </a:cubicBezTo>
                  <a:cubicBezTo>
                    <a:pt x="5" y="158"/>
                    <a:pt x="0" y="146"/>
                    <a:pt x="4" y="135"/>
                  </a:cubicBezTo>
                  <a:cubicBezTo>
                    <a:pt x="8" y="124"/>
                    <a:pt x="21" y="118"/>
                    <a:pt x="32" y="122"/>
                  </a:cubicBezTo>
                  <a:cubicBezTo>
                    <a:pt x="76" y="138"/>
                    <a:pt x="157" y="156"/>
                    <a:pt x="190" y="133"/>
                  </a:cubicBezTo>
                  <a:cubicBezTo>
                    <a:pt x="219" y="112"/>
                    <a:pt x="221" y="46"/>
                    <a:pt x="219" y="25"/>
                  </a:cubicBezTo>
                  <a:cubicBezTo>
                    <a:pt x="218" y="13"/>
                    <a:pt x="227" y="2"/>
                    <a:pt x="239" y="1"/>
                  </a:cubicBezTo>
                  <a:cubicBezTo>
                    <a:pt x="251" y="0"/>
                    <a:pt x="262" y="9"/>
                    <a:pt x="263" y="21"/>
                  </a:cubicBezTo>
                  <a:cubicBezTo>
                    <a:pt x="263" y="32"/>
                    <a:pt x="270" y="130"/>
                    <a:pt x="215" y="169"/>
                  </a:cubicBezTo>
                  <a:cubicBezTo>
                    <a:pt x="195" y="183"/>
                    <a:pt x="168" y="187"/>
                    <a:pt x="141" y="18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ṧ1îḑe"/>
            <p:cNvSpPr/>
            <p:nvPr/>
          </p:nvSpPr>
          <p:spPr bwMode="auto">
            <a:xfrm>
              <a:off x="6213475" y="2824163"/>
              <a:ext cx="182562" cy="373063"/>
            </a:xfrm>
            <a:custGeom>
              <a:avLst/>
              <a:gdLst>
                <a:gd name="T0" fmla="*/ 29 w 58"/>
                <a:gd name="T1" fmla="*/ 119 h 119"/>
                <a:gd name="T2" fmla="*/ 29 w 58"/>
                <a:gd name="T3" fmla="*/ 119 h 119"/>
                <a:gd name="T4" fmla="*/ 0 w 58"/>
                <a:gd name="T5" fmla="*/ 90 h 119"/>
                <a:gd name="T6" fmla="*/ 0 w 58"/>
                <a:gd name="T7" fmla="*/ 29 h 119"/>
                <a:gd name="T8" fmla="*/ 29 w 58"/>
                <a:gd name="T9" fmla="*/ 0 h 119"/>
                <a:gd name="T10" fmla="*/ 58 w 58"/>
                <a:gd name="T11" fmla="*/ 29 h 119"/>
                <a:gd name="T12" fmla="*/ 58 w 58"/>
                <a:gd name="T13" fmla="*/ 90 h 119"/>
                <a:gd name="T14" fmla="*/ 29 w 58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19">
                  <a:moveTo>
                    <a:pt x="29" y="119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13" y="119"/>
                    <a:pt x="0" y="106"/>
                    <a:pt x="0" y="9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106"/>
                    <a:pt x="45" y="119"/>
                    <a:pt x="29" y="119"/>
                  </a:cubicBezTo>
                  <a:close/>
                </a:path>
              </a:pathLst>
            </a:custGeom>
            <a:solidFill>
              <a:srgbClr val="F25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ṧliďé"/>
            <p:cNvSpPr/>
            <p:nvPr/>
          </p:nvSpPr>
          <p:spPr bwMode="auto">
            <a:xfrm>
              <a:off x="5360988" y="3197226"/>
              <a:ext cx="227012" cy="117475"/>
            </a:xfrm>
            <a:custGeom>
              <a:avLst/>
              <a:gdLst>
                <a:gd name="T0" fmla="*/ 70 w 72"/>
                <a:gd name="T1" fmla="*/ 29 h 37"/>
                <a:gd name="T2" fmla="*/ 70 w 72"/>
                <a:gd name="T3" fmla="*/ 29 h 37"/>
                <a:gd name="T4" fmla="*/ 64 w 72"/>
                <a:gd name="T5" fmla="*/ 17 h 37"/>
                <a:gd name="T6" fmla="*/ 14 w 72"/>
                <a:gd name="T7" fmla="*/ 2 h 37"/>
                <a:gd name="T8" fmla="*/ 2 w 72"/>
                <a:gd name="T9" fmla="*/ 8 h 37"/>
                <a:gd name="T10" fmla="*/ 8 w 72"/>
                <a:gd name="T11" fmla="*/ 20 h 37"/>
                <a:gd name="T12" fmla="*/ 58 w 72"/>
                <a:gd name="T13" fmla="*/ 35 h 37"/>
                <a:gd name="T14" fmla="*/ 70 w 72"/>
                <a:gd name="T15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7">
                  <a:moveTo>
                    <a:pt x="70" y="29"/>
                  </a:moveTo>
                  <a:cubicBezTo>
                    <a:pt x="70" y="29"/>
                    <a:pt x="70" y="29"/>
                    <a:pt x="70" y="29"/>
                  </a:cubicBezTo>
                  <a:cubicBezTo>
                    <a:pt x="72" y="24"/>
                    <a:pt x="69" y="18"/>
                    <a:pt x="64" y="1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0"/>
                    <a:pt x="3" y="3"/>
                    <a:pt x="2" y="8"/>
                  </a:cubicBezTo>
                  <a:cubicBezTo>
                    <a:pt x="0" y="13"/>
                    <a:pt x="3" y="19"/>
                    <a:pt x="8" y="20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3" y="37"/>
                    <a:pt x="69" y="34"/>
                    <a:pt x="70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ṣ1íḓe"/>
            <p:cNvSpPr/>
            <p:nvPr/>
          </p:nvSpPr>
          <p:spPr bwMode="auto">
            <a:xfrm>
              <a:off x="5437188" y="3251201"/>
              <a:ext cx="131762" cy="169863"/>
            </a:xfrm>
            <a:custGeom>
              <a:avLst/>
              <a:gdLst>
                <a:gd name="T0" fmla="*/ 34 w 42"/>
                <a:gd name="T1" fmla="*/ 43 h 54"/>
                <a:gd name="T2" fmla="*/ 40 w 42"/>
                <a:gd name="T3" fmla="*/ 22 h 54"/>
                <a:gd name="T4" fmla="*/ 30 w 42"/>
                <a:gd name="T5" fmla="*/ 4 h 54"/>
                <a:gd name="T6" fmla="*/ 26 w 42"/>
                <a:gd name="T7" fmla="*/ 3 h 54"/>
                <a:gd name="T8" fmla="*/ 8 w 42"/>
                <a:gd name="T9" fmla="*/ 12 h 54"/>
                <a:gd name="T10" fmla="*/ 2 w 42"/>
                <a:gd name="T11" fmla="*/ 33 h 54"/>
                <a:gd name="T12" fmla="*/ 12 w 42"/>
                <a:gd name="T13" fmla="*/ 51 h 54"/>
                <a:gd name="T14" fmla="*/ 16 w 42"/>
                <a:gd name="T15" fmla="*/ 52 h 54"/>
                <a:gd name="T16" fmla="*/ 34 w 42"/>
                <a:gd name="T17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4">
                  <a:moveTo>
                    <a:pt x="34" y="43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14"/>
                    <a:pt x="38" y="6"/>
                    <a:pt x="30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9" y="0"/>
                    <a:pt x="11" y="5"/>
                    <a:pt x="8" y="1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41"/>
                    <a:pt x="4" y="49"/>
                    <a:pt x="12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3" y="54"/>
                    <a:pt x="32" y="50"/>
                    <a:pt x="34" y="43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śḷiḋè"/>
            <p:cNvSpPr/>
            <p:nvPr/>
          </p:nvSpPr>
          <p:spPr bwMode="auto">
            <a:xfrm>
              <a:off x="5537200" y="3219451"/>
              <a:ext cx="87312" cy="119063"/>
            </a:xfrm>
            <a:custGeom>
              <a:avLst/>
              <a:gdLst>
                <a:gd name="T0" fmla="*/ 22 w 28"/>
                <a:gd name="T1" fmla="*/ 29 h 38"/>
                <a:gd name="T2" fmla="*/ 26 w 28"/>
                <a:gd name="T3" fmla="*/ 15 h 38"/>
                <a:gd name="T4" fmla="*/ 19 w 28"/>
                <a:gd name="T5" fmla="*/ 2 h 38"/>
                <a:gd name="T6" fmla="*/ 5 w 28"/>
                <a:gd name="T7" fmla="*/ 9 h 38"/>
                <a:gd name="T8" fmla="*/ 1 w 28"/>
                <a:gd name="T9" fmla="*/ 23 h 38"/>
                <a:gd name="T10" fmla="*/ 9 w 28"/>
                <a:gd name="T11" fmla="*/ 36 h 38"/>
                <a:gd name="T12" fmla="*/ 22 w 28"/>
                <a:gd name="T13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8">
                  <a:moveTo>
                    <a:pt x="22" y="2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0"/>
                    <a:pt x="24" y="4"/>
                    <a:pt x="19" y="2"/>
                  </a:cubicBezTo>
                  <a:cubicBezTo>
                    <a:pt x="13" y="0"/>
                    <a:pt x="7" y="4"/>
                    <a:pt x="5" y="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8"/>
                    <a:pt x="3" y="34"/>
                    <a:pt x="9" y="36"/>
                  </a:cubicBezTo>
                  <a:cubicBezTo>
                    <a:pt x="14" y="38"/>
                    <a:pt x="20" y="34"/>
                    <a:pt x="22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S1ïḓê"/>
            <p:cNvSpPr/>
            <p:nvPr/>
          </p:nvSpPr>
          <p:spPr bwMode="auto">
            <a:xfrm>
              <a:off x="5470525" y="3235326"/>
              <a:ext cx="211137" cy="214313"/>
            </a:xfrm>
            <a:custGeom>
              <a:avLst/>
              <a:gdLst>
                <a:gd name="T0" fmla="*/ 64 w 67"/>
                <a:gd name="T1" fmla="*/ 27 h 68"/>
                <a:gd name="T2" fmla="*/ 64 w 67"/>
                <a:gd name="T3" fmla="*/ 27 h 68"/>
                <a:gd name="T4" fmla="*/ 27 w 67"/>
                <a:gd name="T5" fmla="*/ 4 h 68"/>
                <a:gd name="T6" fmla="*/ 4 w 67"/>
                <a:gd name="T7" fmla="*/ 41 h 68"/>
                <a:gd name="T8" fmla="*/ 41 w 67"/>
                <a:gd name="T9" fmla="*/ 64 h 68"/>
                <a:gd name="T10" fmla="*/ 64 w 67"/>
                <a:gd name="T11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8">
                  <a:moveTo>
                    <a:pt x="64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0" y="10"/>
                    <a:pt x="43" y="0"/>
                    <a:pt x="27" y="4"/>
                  </a:cubicBezTo>
                  <a:cubicBezTo>
                    <a:pt x="10" y="8"/>
                    <a:pt x="0" y="24"/>
                    <a:pt x="4" y="41"/>
                  </a:cubicBezTo>
                  <a:cubicBezTo>
                    <a:pt x="8" y="57"/>
                    <a:pt x="24" y="68"/>
                    <a:pt x="41" y="64"/>
                  </a:cubicBezTo>
                  <a:cubicBezTo>
                    <a:pt x="57" y="60"/>
                    <a:pt x="67" y="43"/>
                    <a:pt x="64" y="2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śľíḋê"/>
            <p:cNvSpPr/>
            <p:nvPr/>
          </p:nvSpPr>
          <p:spPr bwMode="auto">
            <a:xfrm>
              <a:off x="5662613" y="2147888"/>
              <a:ext cx="387350" cy="327025"/>
            </a:xfrm>
            <a:custGeom>
              <a:avLst/>
              <a:gdLst>
                <a:gd name="T0" fmla="*/ 123 w 123"/>
                <a:gd name="T1" fmla="*/ 62 h 104"/>
                <a:gd name="T2" fmla="*/ 122 w 123"/>
                <a:gd name="T3" fmla="*/ 60 h 104"/>
                <a:gd name="T4" fmla="*/ 122 w 123"/>
                <a:gd name="T5" fmla="*/ 58 h 104"/>
                <a:gd name="T6" fmla="*/ 121 w 123"/>
                <a:gd name="T7" fmla="*/ 55 h 104"/>
                <a:gd name="T8" fmla="*/ 119 w 123"/>
                <a:gd name="T9" fmla="*/ 52 h 104"/>
                <a:gd name="T10" fmla="*/ 117 w 123"/>
                <a:gd name="T11" fmla="*/ 49 h 104"/>
                <a:gd name="T12" fmla="*/ 115 w 123"/>
                <a:gd name="T13" fmla="*/ 46 h 104"/>
                <a:gd name="T14" fmla="*/ 113 w 123"/>
                <a:gd name="T15" fmla="*/ 45 h 104"/>
                <a:gd name="T16" fmla="*/ 111 w 123"/>
                <a:gd name="T17" fmla="*/ 43 h 104"/>
                <a:gd name="T18" fmla="*/ 97 w 123"/>
                <a:gd name="T19" fmla="*/ 35 h 104"/>
                <a:gd name="T20" fmla="*/ 41 w 123"/>
                <a:gd name="T21" fmla="*/ 2 h 104"/>
                <a:gd name="T22" fmla="*/ 38 w 123"/>
                <a:gd name="T23" fmla="*/ 1 h 104"/>
                <a:gd name="T24" fmla="*/ 36 w 123"/>
                <a:gd name="T25" fmla="*/ 0 h 104"/>
                <a:gd name="T26" fmla="*/ 35 w 123"/>
                <a:gd name="T27" fmla="*/ 0 h 104"/>
                <a:gd name="T28" fmla="*/ 32 w 123"/>
                <a:gd name="T29" fmla="*/ 1 h 104"/>
                <a:gd name="T30" fmla="*/ 5 w 123"/>
                <a:gd name="T31" fmla="*/ 18 h 104"/>
                <a:gd name="T32" fmla="*/ 3 w 123"/>
                <a:gd name="T33" fmla="*/ 22 h 104"/>
                <a:gd name="T34" fmla="*/ 1 w 123"/>
                <a:gd name="T35" fmla="*/ 24 h 104"/>
                <a:gd name="T36" fmla="*/ 0 w 123"/>
                <a:gd name="T37" fmla="*/ 26 h 104"/>
                <a:gd name="T38" fmla="*/ 0 w 123"/>
                <a:gd name="T39" fmla="*/ 28 h 104"/>
                <a:gd name="T40" fmla="*/ 0 w 123"/>
                <a:gd name="T41" fmla="*/ 39 h 104"/>
                <a:gd name="T42" fmla="*/ 0 w 123"/>
                <a:gd name="T43" fmla="*/ 41 h 104"/>
                <a:gd name="T44" fmla="*/ 1 w 123"/>
                <a:gd name="T45" fmla="*/ 46 h 104"/>
                <a:gd name="T46" fmla="*/ 2 w 123"/>
                <a:gd name="T47" fmla="*/ 49 h 104"/>
                <a:gd name="T48" fmla="*/ 3 w 123"/>
                <a:gd name="T49" fmla="*/ 51 h 104"/>
                <a:gd name="T50" fmla="*/ 5 w 123"/>
                <a:gd name="T51" fmla="*/ 55 h 104"/>
                <a:gd name="T52" fmla="*/ 9 w 123"/>
                <a:gd name="T53" fmla="*/ 59 h 104"/>
                <a:gd name="T54" fmla="*/ 11 w 123"/>
                <a:gd name="T55" fmla="*/ 62 h 104"/>
                <a:gd name="T56" fmla="*/ 14 w 123"/>
                <a:gd name="T57" fmla="*/ 65 h 104"/>
                <a:gd name="T58" fmla="*/ 17 w 123"/>
                <a:gd name="T59" fmla="*/ 67 h 104"/>
                <a:gd name="T60" fmla="*/ 19 w 123"/>
                <a:gd name="T61" fmla="*/ 69 h 104"/>
                <a:gd name="T62" fmla="*/ 21 w 123"/>
                <a:gd name="T63" fmla="*/ 69 h 104"/>
                <a:gd name="T64" fmla="*/ 23 w 123"/>
                <a:gd name="T65" fmla="*/ 70 h 104"/>
                <a:gd name="T66" fmla="*/ 25 w 123"/>
                <a:gd name="T67" fmla="*/ 70 h 104"/>
                <a:gd name="T68" fmla="*/ 28 w 123"/>
                <a:gd name="T69" fmla="*/ 70 h 104"/>
                <a:gd name="T70" fmla="*/ 30 w 123"/>
                <a:gd name="T71" fmla="*/ 69 h 104"/>
                <a:gd name="T72" fmla="*/ 37 w 123"/>
                <a:gd name="T73" fmla="*/ 67 h 104"/>
                <a:gd name="T74" fmla="*/ 51 w 123"/>
                <a:gd name="T75" fmla="*/ 61 h 104"/>
                <a:gd name="T76" fmla="*/ 55 w 123"/>
                <a:gd name="T77" fmla="*/ 69 h 104"/>
                <a:gd name="T78" fmla="*/ 55 w 123"/>
                <a:gd name="T79" fmla="*/ 73 h 104"/>
                <a:gd name="T80" fmla="*/ 56 w 123"/>
                <a:gd name="T81" fmla="*/ 76 h 104"/>
                <a:gd name="T82" fmla="*/ 57 w 123"/>
                <a:gd name="T83" fmla="*/ 79 h 104"/>
                <a:gd name="T84" fmla="*/ 58 w 123"/>
                <a:gd name="T85" fmla="*/ 82 h 104"/>
                <a:gd name="T86" fmla="*/ 60 w 123"/>
                <a:gd name="T87" fmla="*/ 86 h 104"/>
                <a:gd name="T88" fmla="*/ 63 w 123"/>
                <a:gd name="T89" fmla="*/ 90 h 104"/>
                <a:gd name="T90" fmla="*/ 65 w 123"/>
                <a:gd name="T91" fmla="*/ 94 h 104"/>
                <a:gd name="T92" fmla="*/ 68 w 123"/>
                <a:gd name="T93" fmla="*/ 96 h 104"/>
                <a:gd name="T94" fmla="*/ 71 w 123"/>
                <a:gd name="T95" fmla="*/ 98 h 104"/>
                <a:gd name="T96" fmla="*/ 74 w 123"/>
                <a:gd name="T97" fmla="*/ 100 h 104"/>
                <a:gd name="T98" fmla="*/ 76 w 123"/>
                <a:gd name="T99" fmla="*/ 101 h 104"/>
                <a:gd name="T100" fmla="*/ 78 w 123"/>
                <a:gd name="T101" fmla="*/ 101 h 104"/>
                <a:gd name="T102" fmla="*/ 79 w 123"/>
                <a:gd name="T103" fmla="*/ 102 h 104"/>
                <a:gd name="T104" fmla="*/ 81 w 123"/>
                <a:gd name="T105" fmla="*/ 102 h 104"/>
                <a:gd name="T106" fmla="*/ 84 w 123"/>
                <a:gd name="T107" fmla="*/ 101 h 104"/>
                <a:gd name="T108" fmla="*/ 91 w 123"/>
                <a:gd name="T109" fmla="*/ 99 h 104"/>
                <a:gd name="T110" fmla="*/ 87 w 123"/>
                <a:gd name="T111" fmla="*/ 104 h 104"/>
                <a:gd name="T112" fmla="*/ 119 w 123"/>
                <a:gd name="T113" fmla="*/ 85 h 104"/>
                <a:gd name="T114" fmla="*/ 121 w 123"/>
                <a:gd name="T115" fmla="*/ 81 h 104"/>
                <a:gd name="T116" fmla="*/ 122 w 123"/>
                <a:gd name="T117" fmla="*/ 78 h 104"/>
                <a:gd name="T118" fmla="*/ 123 w 123"/>
                <a:gd name="T119" fmla="*/ 76 h 104"/>
                <a:gd name="T120" fmla="*/ 123 w 123"/>
                <a:gd name="T121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04">
                  <a:moveTo>
                    <a:pt x="123" y="65"/>
                  </a:moveTo>
                  <a:cubicBezTo>
                    <a:pt x="123" y="64"/>
                    <a:pt x="123" y="64"/>
                    <a:pt x="123" y="64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1"/>
                    <a:pt x="118" y="51"/>
                    <a:pt x="118" y="50"/>
                  </a:cubicBezTo>
                  <a:cubicBezTo>
                    <a:pt x="118" y="50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2" y="22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4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7" y="57"/>
                    <a:pt x="7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30" y="69"/>
                    <a:pt x="30" y="69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7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6" y="68"/>
                    <a:pt x="36" y="68"/>
                    <a:pt x="36" y="69"/>
                  </a:cubicBezTo>
                  <a:cubicBezTo>
                    <a:pt x="35" y="69"/>
                    <a:pt x="35" y="70"/>
                    <a:pt x="34" y="70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3" y="71"/>
                    <a:pt x="33" y="72"/>
                    <a:pt x="32" y="72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5"/>
                    <a:pt x="60" y="85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7"/>
                    <a:pt x="61" y="88"/>
                    <a:pt x="61" y="88"/>
                  </a:cubicBezTo>
                  <a:cubicBezTo>
                    <a:pt x="62" y="89"/>
                    <a:pt x="62" y="89"/>
                    <a:pt x="62" y="90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5" y="101"/>
                    <a:pt x="85" y="100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8"/>
                    <a:pt x="92" y="98"/>
                    <a:pt x="91" y="99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91" y="99"/>
                    <a:pt x="91" y="100"/>
                    <a:pt x="91" y="100"/>
                  </a:cubicBezTo>
                  <a:cubicBezTo>
                    <a:pt x="90" y="101"/>
                    <a:pt x="90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8" y="103"/>
                    <a:pt x="88" y="103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8" y="86"/>
                    <a:pt x="118" y="86"/>
                    <a:pt x="119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0" y="84"/>
                    <a:pt x="120" y="84"/>
                    <a:pt x="120" y="83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21" y="82"/>
                    <a:pt x="121" y="82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3" y="65"/>
                    <a:pt x="123" y="65"/>
                    <a:pt x="123" y="65"/>
                  </a:cubicBezTo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ṧḻîḍe"/>
            <p:cNvSpPr/>
            <p:nvPr/>
          </p:nvSpPr>
          <p:spPr bwMode="auto">
            <a:xfrm>
              <a:off x="5700713" y="2314576"/>
              <a:ext cx="69850" cy="53975"/>
            </a:xfrm>
            <a:custGeom>
              <a:avLst/>
              <a:gdLst>
                <a:gd name="T0" fmla="*/ 22 w 22"/>
                <a:gd name="T1" fmla="*/ 13 h 17"/>
                <a:gd name="T2" fmla="*/ 22 w 22"/>
                <a:gd name="T3" fmla="*/ 13 h 17"/>
                <a:gd name="T4" fmla="*/ 22 w 22"/>
                <a:gd name="T5" fmla="*/ 12 h 17"/>
                <a:gd name="T6" fmla="*/ 22 w 22"/>
                <a:gd name="T7" fmla="*/ 11 h 17"/>
                <a:gd name="T8" fmla="*/ 22 w 22"/>
                <a:gd name="T9" fmla="*/ 11 h 17"/>
                <a:gd name="T10" fmla="*/ 22 w 22"/>
                <a:gd name="T11" fmla="*/ 11 h 17"/>
                <a:gd name="T12" fmla="*/ 22 w 22"/>
                <a:gd name="T13" fmla="*/ 10 h 17"/>
                <a:gd name="T14" fmla="*/ 22 w 22"/>
                <a:gd name="T15" fmla="*/ 10 h 17"/>
                <a:gd name="T16" fmla="*/ 22 w 22"/>
                <a:gd name="T17" fmla="*/ 9 h 17"/>
                <a:gd name="T18" fmla="*/ 22 w 22"/>
                <a:gd name="T19" fmla="*/ 8 h 17"/>
                <a:gd name="T20" fmla="*/ 22 w 22"/>
                <a:gd name="T21" fmla="*/ 7 h 17"/>
                <a:gd name="T22" fmla="*/ 22 w 22"/>
                <a:gd name="T23" fmla="*/ 5 h 17"/>
                <a:gd name="T24" fmla="*/ 22 w 22"/>
                <a:gd name="T25" fmla="*/ 2 h 17"/>
                <a:gd name="T26" fmla="*/ 19 w 22"/>
                <a:gd name="T27" fmla="*/ 1 h 17"/>
                <a:gd name="T28" fmla="*/ 18 w 22"/>
                <a:gd name="T29" fmla="*/ 0 h 17"/>
                <a:gd name="T30" fmla="*/ 0 w 22"/>
                <a:gd name="T31" fmla="*/ 10 h 17"/>
                <a:gd name="T32" fmla="*/ 0 w 22"/>
                <a:gd name="T33" fmla="*/ 10 h 17"/>
                <a:gd name="T34" fmla="*/ 1 w 22"/>
                <a:gd name="T35" fmla="*/ 11 h 17"/>
                <a:gd name="T36" fmla="*/ 2 w 22"/>
                <a:gd name="T37" fmla="*/ 12 h 17"/>
                <a:gd name="T38" fmla="*/ 2 w 22"/>
                <a:gd name="T39" fmla="*/ 12 h 17"/>
                <a:gd name="T40" fmla="*/ 2 w 22"/>
                <a:gd name="T41" fmla="*/ 12 h 17"/>
                <a:gd name="T42" fmla="*/ 2 w 22"/>
                <a:gd name="T43" fmla="*/ 12 h 17"/>
                <a:gd name="T44" fmla="*/ 3 w 22"/>
                <a:gd name="T45" fmla="*/ 13 h 17"/>
                <a:gd name="T46" fmla="*/ 4 w 22"/>
                <a:gd name="T47" fmla="*/ 14 h 17"/>
                <a:gd name="T48" fmla="*/ 5 w 22"/>
                <a:gd name="T49" fmla="*/ 14 h 17"/>
                <a:gd name="T50" fmla="*/ 6 w 22"/>
                <a:gd name="T51" fmla="*/ 15 h 17"/>
                <a:gd name="T52" fmla="*/ 6 w 22"/>
                <a:gd name="T53" fmla="*/ 15 h 17"/>
                <a:gd name="T54" fmla="*/ 6 w 22"/>
                <a:gd name="T55" fmla="*/ 15 h 17"/>
                <a:gd name="T56" fmla="*/ 7 w 22"/>
                <a:gd name="T57" fmla="*/ 15 h 17"/>
                <a:gd name="T58" fmla="*/ 7 w 22"/>
                <a:gd name="T59" fmla="*/ 16 h 17"/>
                <a:gd name="T60" fmla="*/ 8 w 22"/>
                <a:gd name="T61" fmla="*/ 16 h 17"/>
                <a:gd name="T62" fmla="*/ 8 w 22"/>
                <a:gd name="T63" fmla="*/ 16 h 17"/>
                <a:gd name="T64" fmla="*/ 8 w 22"/>
                <a:gd name="T65" fmla="*/ 16 h 17"/>
                <a:gd name="T66" fmla="*/ 9 w 22"/>
                <a:gd name="T67" fmla="*/ 16 h 17"/>
                <a:gd name="T68" fmla="*/ 9 w 22"/>
                <a:gd name="T69" fmla="*/ 16 h 17"/>
                <a:gd name="T70" fmla="*/ 9 w 22"/>
                <a:gd name="T71" fmla="*/ 16 h 17"/>
                <a:gd name="T72" fmla="*/ 10 w 22"/>
                <a:gd name="T73" fmla="*/ 16 h 17"/>
                <a:gd name="T74" fmla="*/ 11 w 22"/>
                <a:gd name="T75" fmla="*/ 17 h 17"/>
                <a:gd name="T76" fmla="*/ 11 w 22"/>
                <a:gd name="T77" fmla="*/ 17 h 17"/>
                <a:gd name="T78" fmla="*/ 11 w 22"/>
                <a:gd name="T79" fmla="*/ 17 h 17"/>
                <a:gd name="T80" fmla="*/ 11 w 22"/>
                <a:gd name="T81" fmla="*/ 17 h 17"/>
                <a:gd name="T82" fmla="*/ 12 w 22"/>
                <a:gd name="T83" fmla="*/ 17 h 17"/>
                <a:gd name="T84" fmla="*/ 13 w 22"/>
                <a:gd name="T85" fmla="*/ 17 h 17"/>
                <a:gd name="T86" fmla="*/ 13 w 22"/>
                <a:gd name="T87" fmla="*/ 17 h 17"/>
                <a:gd name="T88" fmla="*/ 13 w 22"/>
                <a:gd name="T89" fmla="*/ 17 h 17"/>
                <a:gd name="T90" fmla="*/ 14 w 22"/>
                <a:gd name="T91" fmla="*/ 17 h 17"/>
                <a:gd name="T92" fmla="*/ 14 w 22"/>
                <a:gd name="T93" fmla="*/ 17 h 17"/>
                <a:gd name="T94" fmla="*/ 14 w 22"/>
                <a:gd name="T95" fmla="*/ 17 h 17"/>
                <a:gd name="T96" fmla="*/ 15 w 22"/>
                <a:gd name="T97" fmla="*/ 17 h 17"/>
                <a:gd name="T98" fmla="*/ 16 w 22"/>
                <a:gd name="T99" fmla="*/ 17 h 17"/>
                <a:gd name="T100" fmla="*/ 16 w 22"/>
                <a:gd name="T101" fmla="*/ 17 h 17"/>
                <a:gd name="T102" fmla="*/ 16 w 22"/>
                <a:gd name="T103" fmla="*/ 17 h 17"/>
                <a:gd name="T104" fmla="*/ 17 w 22"/>
                <a:gd name="T105" fmla="*/ 16 h 17"/>
                <a:gd name="T106" fmla="*/ 17 w 22"/>
                <a:gd name="T107" fmla="*/ 16 h 17"/>
                <a:gd name="T108" fmla="*/ 18 w 22"/>
                <a:gd name="T109" fmla="*/ 16 h 17"/>
                <a:gd name="T110" fmla="*/ 22 w 22"/>
                <a:gd name="T1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17"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8" y="16"/>
                    <a:pt x="18" y="16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şľïdè"/>
            <p:cNvSpPr/>
            <p:nvPr/>
          </p:nvSpPr>
          <p:spPr bwMode="auto">
            <a:xfrm>
              <a:off x="5691188" y="2324101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6 w 7"/>
                <a:gd name="T7" fmla="*/ 4 h 7"/>
                <a:gd name="T8" fmla="*/ 7 w 7"/>
                <a:gd name="T9" fmla="*/ 3 h 7"/>
                <a:gd name="T10" fmla="*/ 7 w 7"/>
                <a:gd name="T11" fmla="*/ 3 h 7"/>
                <a:gd name="T12" fmla="*/ 7 w 7"/>
                <a:gd name="T13" fmla="*/ 1 h 7"/>
                <a:gd name="T14" fmla="*/ 7 w 7"/>
                <a:gd name="T15" fmla="*/ 1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2 w 7"/>
                <a:gd name="T23" fmla="*/ 6 h 7"/>
                <a:gd name="T24" fmla="*/ 2 w 7"/>
                <a:gd name="T25" fmla="*/ 6 h 7"/>
                <a:gd name="T26" fmla="*/ 2 w 7"/>
                <a:gd name="T27" fmla="*/ 6 h 7"/>
                <a:gd name="T28" fmla="*/ 2 w 7"/>
                <a:gd name="T29" fmla="*/ 7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1îḋê"/>
            <p:cNvSpPr/>
            <p:nvPr/>
          </p:nvSpPr>
          <p:spPr bwMode="auto">
            <a:xfrm>
              <a:off x="5764213" y="2147888"/>
              <a:ext cx="285750" cy="327025"/>
            </a:xfrm>
            <a:custGeom>
              <a:avLst/>
              <a:gdLst>
                <a:gd name="T0" fmla="*/ 91 w 91"/>
                <a:gd name="T1" fmla="*/ 63 h 104"/>
                <a:gd name="T2" fmla="*/ 91 w 91"/>
                <a:gd name="T3" fmla="*/ 61 h 104"/>
                <a:gd name="T4" fmla="*/ 90 w 91"/>
                <a:gd name="T5" fmla="*/ 59 h 104"/>
                <a:gd name="T6" fmla="*/ 89 w 91"/>
                <a:gd name="T7" fmla="*/ 57 h 104"/>
                <a:gd name="T8" fmla="*/ 89 w 91"/>
                <a:gd name="T9" fmla="*/ 55 h 104"/>
                <a:gd name="T10" fmla="*/ 88 w 91"/>
                <a:gd name="T11" fmla="*/ 53 h 104"/>
                <a:gd name="T12" fmla="*/ 86 w 91"/>
                <a:gd name="T13" fmla="*/ 50 h 104"/>
                <a:gd name="T14" fmla="*/ 84 w 91"/>
                <a:gd name="T15" fmla="*/ 48 h 104"/>
                <a:gd name="T16" fmla="*/ 83 w 91"/>
                <a:gd name="T17" fmla="*/ 46 h 104"/>
                <a:gd name="T18" fmla="*/ 81 w 91"/>
                <a:gd name="T19" fmla="*/ 45 h 104"/>
                <a:gd name="T20" fmla="*/ 80 w 91"/>
                <a:gd name="T21" fmla="*/ 44 h 104"/>
                <a:gd name="T22" fmla="*/ 78 w 91"/>
                <a:gd name="T23" fmla="*/ 42 h 104"/>
                <a:gd name="T24" fmla="*/ 24 w 91"/>
                <a:gd name="T25" fmla="*/ 11 h 104"/>
                <a:gd name="T26" fmla="*/ 8 w 91"/>
                <a:gd name="T27" fmla="*/ 2 h 104"/>
                <a:gd name="T28" fmla="*/ 6 w 91"/>
                <a:gd name="T29" fmla="*/ 1 h 104"/>
                <a:gd name="T30" fmla="*/ 5 w 91"/>
                <a:gd name="T31" fmla="*/ 1 h 104"/>
                <a:gd name="T32" fmla="*/ 3 w 91"/>
                <a:gd name="T33" fmla="*/ 0 h 104"/>
                <a:gd name="T34" fmla="*/ 1 w 91"/>
                <a:gd name="T35" fmla="*/ 0 h 104"/>
                <a:gd name="T36" fmla="*/ 0 w 91"/>
                <a:gd name="T37" fmla="*/ 1 h 104"/>
                <a:gd name="T38" fmla="*/ 42 w 91"/>
                <a:gd name="T39" fmla="*/ 25 h 104"/>
                <a:gd name="T40" fmla="*/ 57 w 91"/>
                <a:gd name="T41" fmla="*/ 34 h 104"/>
                <a:gd name="T42" fmla="*/ 59 w 91"/>
                <a:gd name="T43" fmla="*/ 35 h 104"/>
                <a:gd name="T44" fmla="*/ 61 w 91"/>
                <a:gd name="T45" fmla="*/ 37 h 104"/>
                <a:gd name="T46" fmla="*/ 62 w 91"/>
                <a:gd name="T47" fmla="*/ 38 h 104"/>
                <a:gd name="T48" fmla="*/ 64 w 91"/>
                <a:gd name="T49" fmla="*/ 40 h 104"/>
                <a:gd name="T50" fmla="*/ 66 w 91"/>
                <a:gd name="T51" fmla="*/ 43 h 104"/>
                <a:gd name="T52" fmla="*/ 67 w 91"/>
                <a:gd name="T53" fmla="*/ 45 h 104"/>
                <a:gd name="T54" fmla="*/ 68 w 91"/>
                <a:gd name="T55" fmla="*/ 47 h 104"/>
                <a:gd name="T56" fmla="*/ 69 w 91"/>
                <a:gd name="T57" fmla="*/ 49 h 104"/>
                <a:gd name="T58" fmla="*/ 69 w 91"/>
                <a:gd name="T59" fmla="*/ 51 h 104"/>
                <a:gd name="T60" fmla="*/ 70 w 91"/>
                <a:gd name="T61" fmla="*/ 53 h 104"/>
                <a:gd name="T62" fmla="*/ 70 w 91"/>
                <a:gd name="T63" fmla="*/ 55 h 104"/>
                <a:gd name="T64" fmla="*/ 70 w 91"/>
                <a:gd name="T65" fmla="*/ 65 h 104"/>
                <a:gd name="T66" fmla="*/ 70 w 91"/>
                <a:gd name="T67" fmla="*/ 67 h 104"/>
                <a:gd name="T68" fmla="*/ 69 w 91"/>
                <a:gd name="T69" fmla="*/ 69 h 104"/>
                <a:gd name="T70" fmla="*/ 69 w 91"/>
                <a:gd name="T71" fmla="*/ 71 h 104"/>
                <a:gd name="T72" fmla="*/ 68 w 91"/>
                <a:gd name="T73" fmla="*/ 73 h 104"/>
                <a:gd name="T74" fmla="*/ 66 w 91"/>
                <a:gd name="T75" fmla="*/ 76 h 104"/>
                <a:gd name="T76" fmla="*/ 35 w 91"/>
                <a:gd name="T77" fmla="*/ 95 h 104"/>
                <a:gd name="T78" fmla="*/ 37 w 91"/>
                <a:gd name="T79" fmla="*/ 97 h 104"/>
                <a:gd name="T80" fmla="*/ 39 w 91"/>
                <a:gd name="T81" fmla="*/ 99 h 104"/>
                <a:gd name="T82" fmla="*/ 42 w 91"/>
                <a:gd name="T83" fmla="*/ 100 h 104"/>
                <a:gd name="T84" fmla="*/ 43 w 91"/>
                <a:gd name="T85" fmla="*/ 101 h 104"/>
                <a:gd name="T86" fmla="*/ 45 w 91"/>
                <a:gd name="T87" fmla="*/ 101 h 104"/>
                <a:gd name="T88" fmla="*/ 46 w 91"/>
                <a:gd name="T89" fmla="*/ 101 h 104"/>
                <a:gd name="T90" fmla="*/ 48 w 91"/>
                <a:gd name="T91" fmla="*/ 102 h 104"/>
                <a:gd name="T92" fmla="*/ 49 w 91"/>
                <a:gd name="T93" fmla="*/ 102 h 104"/>
                <a:gd name="T94" fmla="*/ 52 w 91"/>
                <a:gd name="T95" fmla="*/ 101 h 104"/>
                <a:gd name="T96" fmla="*/ 60 w 91"/>
                <a:gd name="T97" fmla="*/ 97 h 104"/>
                <a:gd name="T98" fmla="*/ 59 w 91"/>
                <a:gd name="T99" fmla="*/ 100 h 104"/>
                <a:gd name="T100" fmla="*/ 55 w 91"/>
                <a:gd name="T101" fmla="*/ 104 h 104"/>
                <a:gd name="T102" fmla="*/ 87 w 91"/>
                <a:gd name="T103" fmla="*/ 85 h 104"/>
                <a:gd name="T104" fmla="*/ 89 w 91"/>
                <a:gd name="T105" fmla="*/ 81 h 104"/>
                <a:gd name="T106" fmla="*/ 90 w 91"/>
                <a:gd name="T107" fmla="*/ 80 h 104"/>
                <a:gd name="T108" fmla="*/ 91 w 91"/>
                <a:gd name="T109" fmla="*/ 78 h 104"/>
                <a:gd name="T110" fmla="*/ 91 w 91"/>
                <a:gd name="T111" fmla="*/ 75 h 104"/>
                <a:gd name="T112" fmla="*/ 91 w 91"/>
                <a:gd name="T11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04">
                  <a:moveTo>
                    <a:pt x="91" y="65"/>
                  </a:move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6" y="51"/>
                    <a:pt x="86" y="50"/>
                  </a:cubicBezTo>
                  <a:cubicBezTo>
                    <a:pt x="86" y="50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1"/>
                    <a:pt x="65" y="41"/>
                    <a:pt x="65" y="42"/>
                  </a:cubicBezTo>
                  <a:cubicBezTo>
                    <a:pt x="65" y="42"/>
                    <a:pt x="65" y="43"/>
                    <a:pt x="66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4"/>
                    <a:pt x="68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5"/>
                    <a:pt x="66" y="76"/>
                    <a:pt x="66" y="7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3" y="101"/>
                    <a:pt x="53" y="100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8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100"/>
                    <a:pt x="59" y="100"/>
                  </a:cubicBezTo>
                  <a:cubicBezTo>
                    <a:pt x="58" y="101"/>
                    <a:pt x="58" y="102"/>
                    <a:pt x="57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6" y="103"/>
                    <a:pt x="56" y="103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6" y="86"/>
                    <a:pt x="86" y="86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8" y="84"/>
                    <a:pt x="88" y="84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9" y="82"/>
                    <a:pt x="89" y="82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$ľîďé"/>
            <p:cNvSpPr/>
            <p:nvPr/>
          </p:nvSpPr>
          <p:spPr bwMode="auto">
            <a:xfrm>
              <a:off x="5764213" y="2365376"/>
              <a:ext cx="9525" cy="9525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0 h 3"/>
                <a:gd name="T4" fmla="*/ 2 w 3"/>
                <a:gd name="T5" fmla="*/ 1 h 3"/>
                <a:gd name="T6" fmla="*/ 2 w 3"/>
                <a:gd name="T7" fmla="*/ 2 h 3"/>
                <a:gd name="T8" fmla="*/ 0 w 3"/>
                <a:gd name="T9" fmla="*/ 3 h 3"/>
                <a:gd name="T10" fmla="*/ 3 w 3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š1iďé"/>
            <p:cNvSpPr/>
            <p:nvPr/>
          </p:nvSpPr>
          <p:spPr bwMode="auto">
            <a:xfrm>
              <a:off x="5864225" y="2424113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5 w 7"/>
                <a:gd name="T7" fmla="*/ 4 h 7"/>
                <a:gd name="T8" fmla="*/ 6 w 7"/>
                <a:gd name="T9" fmla="*/ 2 h 7"/>
                <a:gd name="T10" fmla="*/ 6 w 7"/>
                <a:gd name="T11" fmla="*/ 2 h 7"/>
                <a:gd name="T12" fmla="*/ 7 w 7"/>
                <a:gd name="T13" fmla="*/ 1 h 7"/>
                <a:gd name="T14" fmla="*/ 7 w 7"/>
                <a:gd name="T15" fmla="*/ 0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1 w 7"/>
                <a:gd name="T23" fmla="*/ 5 h 7"/>
                <a:gd name="T24" fmla="*/ 1 w 7"/>
                <a:gd name="T25" fmla="*/ 6 h 7"/>
                <a:gd name="T26" fmla="*/ 2 w 7"/>
                <a:gd name="T27" fmla="*/ 6 h 7"/>
                <a:gd name="T28" fmla="*/ 2 w 7"/>
                <a:gd name="T29" fmla="*/ 6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ṡliďê"/>
            <p:cNvSpPr/>
            <p:nvPr/>
          </p:nvSpPr>
          <p:spPr bwMode="auto">
            <a:xfrm>
              <a:off x="5662613" y="2208213"/>
              <a:ext cx="73025" cy="93663"/>
            </a:xfrm>
            <a:custGeom>
              <a:avLst/>
              <a:gdLst>
                <a:gd name="T0" fmla="*/ 11 w 23"/>
                <a:gd name="T1" fmla="*/ 4 h 30"/>
                <a:gd name="T2" fmla="*/ 0 w 23"/>
                <a:gd name="T3" fmla="*/ 10 h 30"/>
                <a:gd name="T4" fmla="*/ 0 w 23"/>
                <a:gd name="T5" fmla="*/ 18 h 30"/>
                <a:gd name="T6" fmla="*/ 3 w 23"/>
                <a:gd name="T7" fmla="*/ 30 h 30"/>
                <a:gd name="T8" fmla="*/ 23 w 23"/>
                <a:gd name="T9" fmla="*/ 10 h 30"/>
                <a:gd name="T10" fmla="*/ 11 w 23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0">
                  <a:moveTo>
                    <a:pt x="11" y="4"/>
                  </a:moveTo>
                  <a:cubicBezTo>
                    <a:pt x="5" y="0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1" y="26"/>
                    <a:pt x="3" y="3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1" y="4"/>
                    <a:pt x="11" y="4"/>
                    <a:pt x="11" y="4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ṣḻíḑè"/>
            <p:cNvSpPr/>
            <p:nvPr/>
          </p:nvSpPr>
          <p:spPr bwMode="auto">
            <a:xfrm>
              <a:off x="5672138" y="2239963"/>
              <a:ext cx="66675" cy="68263"/>
            </a:xfrm>
            <a:custGeom>
              <a:avLst/>
              <a:gdLst>
                <a:gd name="T0" fmla="*/ 20 w 21"/>
                <a:gd name="T1" fmla="*/ 0 h 22"/>
                <a:gd name="T2" fmla="*/ 0 w 21"/>
                <a:gd name="T3" fmla="*/ 20 h 22"/>
                <a:gd name="T4" fmla="*/ 0 w 21"/>
                <a:gd name="T5" fmla="*/ 22 h 22"/>
                <a:gd name="T6" fmla="*/ 21 w 21"/>
                <a:gd name="T7" fmla="*/ 1 h 22"/>
                <a:gd name="T8" fmla="*/ 20 w 2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ŝḻîḍe"/>
            <p:cNvSpPr/>
            <p:nvPr/>
          </p:nvSpPr>
          <p:spPr bwMode="auto">
            <a:xfrm>
              <a:off x="5672138" y="2243138"/>
              <a:ext cx="92075" cy="90488"/>
            </a:xfrm>
            <a:custGeom>
              <a:avLst/>
              <a:gdLst>
                <a:gd name="T0" fmla="*/ 29 w 29"/>
                <a:gd name="T1" fmla="*/ 5 h 29"/>
                <a:gd name="T2" fmla="*/ 23 w 29"/>
                <a:gd name="T3" fmla="*/ 1 h 29"/>
                <a:gd name="T4" fmla="*/ 22 w 29"/>
                <a:gd name="T5" fmla="*/ 1 h 29"/>
                <a:gd name="T6" fmla="*/ 22 w 29"/>
                <a:gd name="T7" fmla="*/ 1 h 29"/>
                <a:gd name="T8" fmla="*/ 21 w 29"/>
                <a:gd name="T9" fmla="*/ 0 h 29"/>
                <a:gd name="T10" fmla="*/ 0 w 29"/>
                <a:gd name="T11" fmla="*/ 21 h 29"/>
                <a:gd name="T12" fmla="*/ 5 w 29"/>
                <a:gd name="T13" fmla="*/ 29 h 29"/>
                <a:gd name="T14" fmla="*/ 29 w 29"/>
                <a:gd name="T15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29" y="5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4"/>
                    <a:pt x="3" y="26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ŝ1îḍe"/>
            <p:cNvSpPr/>
            <p:nvPr/>
          </p:nvSpPr>
          <p:spPr bwMode="auto">
            <a:xfrm>
              <a:off x="5688013" y="2259013"/>
              <a:ext cx="115887" cy="103188"/>
            </a:xfrm>
            <a:custGeom>
              <a:avLst/>
              <a:gdLst>
                <a:gd name="T0" fmla="*/ 24 w 37"/>
                <a:gd name="T1" fmla="*/ 0 h 33"/>
                <a:gd name="T2" fmla="*/ 0 w 37"/>
                <a:gd name="T3" fmla="*/ 24 h 33"/>
                <a:gd name="T4" fmla="*/ 10 w 37"/>
                <a:gd name="T5" fmla="*/ 33 h 33"/>
                <a:gd name="T6" fmla="*/ 11 w 37"/>
                <a:gd name="T7" fmla="*/ 33 h 33"/>
                <a:gd name="T8" fmla="*/ 37 w 37"/>
                <a:gd name="T9" fmla="*/ 7 h 33"/>
                <a:gd name="T10" fmla="*/ 24 w 3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3">
                  <a:moveTo>
                    <a:pt x="2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" y="27"/>
                    <a:pt x="6" y="31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ṧḻíḑé"/>
            <p:cNvSpPr/>
            <p:nvPr/>
          </p:nvSpPr>
          <p:spPr bwMode="auto">
            <a:xfrm>
              <a:off x="5722938" y="2279651"/>
              <a:ext cx="134937" cy="98425"/>
            </a:xfrm>
            <a:custGeom>
              <a:avLst/>
              <a:gdLst>
                <a:gd name="T0" fmla="*/ 26 w 43"/>
                <a:gd name="T1" fmla="*/ 0 h 31"/>
                <a:gd name="T2" fmla="*/ 0 w 43"/>
                <a:gd name="T3" fmla="*/ 26 h 31"/>
                <a:gd name="T4" fmla="*/ 17 w 43"/>
                <a:gd name="T5" fmla="*/ 15 h 31"/>
                <a:gd name="T6" fmla="*/ 17 w 43"/>
                <a:gd name="T7" fmla="*/ 14 h 31"/>
                <a:gd name="T8" fmla="*/ 17 w 43"/>
                <a:gd name="T9" fmla="*/ 11 h 31"/>
                <a:gd name="T10" fmla="*/ 19 w 43"/>
                <a:gd name="T11" fmla="*/ 12 h 31"/>
                <a:gd name="T12" fmla="*/ 33 w 43"/>
                <a:gd name="T13" fmla="*/ 20 h 31"/>
                <a:gd name="T14" fmla="*/ 43 w 43"/>
                <a:gd name="T15" fmla="*/ 10 h 31"/>
                <a:gd name="T16" fmla="*/ 26 w 4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9" y="31"/>
                    <a:pt x="16" y="26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ṩ1ïďê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śļiḍé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ṥļiďe"/>
            <p:cNvSpPr/>
            <p:nvPr/>
          </p:nvSpPr>
          <p:spPr bwMode="auto">
            <a:xfrm>
              <a:off x="5829300" y="2314576"/>
              <a:ext cx="69850" cy="79375"/>
            </a:xfrm>
            <a:custGeom>
              <a:avLst/>
              <a:gdLst>
                <a:gd name="T0" fmla="*/ 14 w 22"/>
                <a:gd name="T1" fmla="*/ 2 h 25"/>
                <a:gd name="T2" fmla="*/ 12 w 22"/>
                <a:gd name="T3" fmla="*/ 1 h 25"/>
                <a:gd name="T4" fmla="*/ 10 w 22"/>
                <a:gd name="T5" fmla="*/ 0 h 25"/>
                <a:gd name="T6" fmla="*/ 0 w 22"/>
                <a:gd name="T7" fmla="*/ 10 h 25"/>
                <a:gd name="T8" fmla="*/ 2 w 22"/>
                <a:gd name="T9" fmla="*/ 11 h 25"/>
                <a:gd name="T10" fmla="*/ 2 w 22"/>
                <a:gd name="T11" fmla="*/ 14 h 25"/>
                <a:gd name="T12" fmla="*/ 2 w 22"/>
                <a:gd name="T13" fmla="*/ 15 h 25"/>
                <a:gd name="T14" fmla="*/ 3 w 22"/>
                <a:gd name="T15" fmla="*/ 25 h 25"/>
                <a:gd name="T16" fmla="*/ 22 w 22"/>
                <a:gd name="T17" fmla="*/ 7 h 25"/>
                <a:gd name="T18" fmla="*/ 14 w 22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14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9"/>
                    <a:pt x="2" y="22"/>
                    <a:pt x="3" y="2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ļïḍe"/>
            <p:cNvSpPr/>
            <p:nvPr/>
          </p:nvSpPr>
          <p:spPr bwMode="auto">
            <a:xfrm>
              <a:off x="5838825" y="2336801"/>
              <a:ext cx="101600" cy="106363"/>
            </a:xfrm>
            <a:custGeom>
              <a:avLst/>
              <a:gdLst>
                <a:gd name="T0" fmla="*/ 24 w 32"/>
                <a:gd name="T1" fmla="*/ 2 h 34"/>
                <a:gd name="T2" fmla="*/ 19 w 32"/>
                <a:gd name="T3" fmla="*/ 0 h 34"/>
                <a:gd name="T4" fmla="*/ 0 w 32"/>
                <a:gd name="T5" fmla="*/ 18 h 34"/>
                <a:gd name="T6" fmla="*/ 9 w 32"/>
                <a:gd name="T7" fmla="*/ 34 h 34"/>
                <a:gd name="T8" fmla="*/ 32 w 32"/>
                <a:gd name="T9" fmla="*/ 11 h 34"/>
                <a:gd name="T10" fmla="*/ 24 w 32"/>
                <a:gd name="T1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4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4"/>
                    <a:pt x="5" y="29"/>
                    <a:pt x="9" y="3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8"/>
                    <a:pt x="27" y="4"/>
                    <a:pt x="24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ṡḻiḓe"/>
            <p:cNvSpPr/>
            <p:nvPr/>
          </p:nvSpPr>
          <p:spPr bwMode="auto">
            <a:xfrm>
              <a:off x="5867400" y="2371726"/>
              <a:ext cx="79375" cy="84138"/>
            </a:xfrm>
            <a:custGeom>
              <a:avLst/>
              <a:gdLst>
                <a:gd name="T0" fmla="*/ 25 w 25"/>
                <a:gd name="T1" fmla="*/ 8 h 27"/>
                <a:gd name="T2" fmla="*/ 23 w 25"/>
                <a:gd name="T3" fmla="*/ 0 h 27"/>
                <a:gd name="T4" fmla="*/ 0 w 25"/>
                <a:gd name="T5" fmla="*/ 23 h 27"/>
                <a:gd name="T6" fmla="*/ 6 w 25"/>
                <a:gd name="T7" fmla="*/ 27 h 27"/>
                <a:gd name="T8" fmla="*/ 25 w 25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5" y="8"/>
                  </a:moveTo>
                  <a:cubicBezTo>
                    <a:pt x="25" y="6"/>
                    <a:pt x="24" y="3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6" y="27"/>
                  </a:cubicBez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1íḋe"/>
            <p:cNvSpPr/>
            <p:nvPr/>
          </p:nvSpPr>
          <p:spPr bwMode="auto">
            <a:xfrm>
              <a:off x="5886450" y="2397126"/>
              <a:ext cx="60325" cy="65088"/>
            </a:xfrm>
            <a:custGeom>
              <a:avLst/>
              <a:gdLst>
                <a:gd name="T0" fmla="*/ 19 w 19"/>
                <a:gd name="T1" fmla="*/ 2 h 21"/>
                <a:gd name="T2" fmla="*/ 19 w 19"/>
                <a:gd name="T3" fmla="*/ 0 h 21"/>
                <a:gd name="T4" fmla="*/ 0 w 19"/>
                <a:gd name="T5" fmla="*/ 19 h 21"/>
                <a:gd name="T6" fmla="*/ 1 w 19"/>
                <a:gd name="T7" fmla="*/ 20 h 21"/>
                <a:gd name="T8" fmla="*/ 2 w 19"/>
                <a:gd name="T9" fmla="*/ 21 h 21"/>
                <a:gd name="T10" fmla="*/ 19 w 19"/>
                <a:gd name="T11" fmla="*/ 4 h 21"/>
                <a:gd name="T12" fmla="*/ 19 w 19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9" y="2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2"/>
                    <a:pt x="19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Sḷiḍe"/>
            <p:cNvSpPr/>
            <p:nvPr/>
          </p:nvSpPr>
          <p:spPr bwMode="auto">
            <a:xfrm>
              <a:off x="5892800" y="2409826"/>
              <a:ext cx="53975" cy="68263"/>
            </a:xfrm>
            <a:custGeom>
              <a:avLst/>
              <a:gdLst>
                <a:gd name="T0" fmla="*/ 0 w 17"/>
                <a:gd name="T1" fmla="*/ 17 h 22"/>
                <a:gd name="T2" fmla="*/ 17 w 17"/>
                <a:gd name="T3" fmla="*/ 6 h 22"/>
                <a:gd name="T4" fmla="*/ 17 w 17"/>
                <a:gd name="T5" fmla="*/ 0 h 22"/>
                <a:gd name="T6" fmla="*/ 0 w 17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7"/>
                  </a:moveTo>
                  <a:cubicBezTo>
                    <a:pt x="10" y="22"/>
                    <a:pt x="17" y="17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ṣlíḓê"/>
            <p:cNvSpPr/>
            <p:nvPr/>
          </p:nvSpPr>
          <p:spPr bwMode="auto">
            <a:xfrm>
              <a:off x="5665788" y="2214563"/>
              <a:ext cx="69850" cy="41275"/>
            </a:xfrm>
            <a:custGeom>
              <a:avLst/>
              <a:gdLst>
                <a:gd name="T0" fmla="*/ 5 w 22"/>
                <a:gd name="T1" fmla="*/ 0 h 13"/>
                <a:gd name="T2" fmla="*/ 0 w 22"/>
                <a:gd name="T3" fmla="*/ 4 h 13"/>
                <a:gd name="T4" fmla="*/ 4 w 22"/>
                <a:gd name="T5" fmla="*/ 6 h 13"/>
                <a:gd name="T6" fmla="*/ 15 w 22"/>
                <a:gd name="T7" fmla="*/ 13 h 13"/>
                <a:gd name="T8" fmla="*/ 17 w 22"/>
                <a:gd name="T9" fmla="*/ 13 h 13"/>
                <a:gd name="T10" fmla="*/ 22 w 22"/>
                <a:gd name="T11" fmla="*/ 8 h 13"/>
                <a:gd name="T12" fmla="*/ 10 w 22"/>
                <a:gd name="T13" fmla="*/ 2 h 13"/>
                <a:gd name="T14" fmla="*/ 10 w 22"/>
                <a:gd name="T15" fmla="*/ 2 h 13"/>
                <a:gd name="T16" fmla="*/ 5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1" y="5"/>
                    <a:pt x="2" y="5"/>
                    <a:pt x="4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1"/>
                    <a:pt x="6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$ḻïḑe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ṡ1ïḋè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şļîḋé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ṥlîďê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ŝ1îḋé"/>
            <p:cNvSpPr/>
            <p:nvPr/>
          </p:nvSpPr>
          <p:spPr bwMode="auto">
            <a:xfrm>
              <a:off x="5748338" y="2259013"/>
              <a:ext cx="22225" cy="26988"/>
            </a:xfrm>
            <a:custGeom>
              <a:avLst/>
              <a:gdLst>
                <a:gd name="T0" fmla="*/ 5 w 7"/>
                <a:gd name="T1" fmla="*/ 0 h 9"/>
                <a:gd name="T2" fmla="*/ 5 w 7"/>
                <a:gd name="T3" fmla="*/ 0 h 9"/>
                <a:gd name="T4" fmla="*/ 0 w 7"/>
                <a:gd name="T5" fmla="*/ 5 h 9"/>
                <a:gd name="T6" fmla="*/ 7 w 7"/>
                <a:gd name="T7" fmla="*/ 9 h 9"/>
                <a:gd name="T8" fmla="*/ 7 w 7"/>
                <a:gd name="T9" fmla="*/ 2 h 9"/>
                <a:gd name="T10" fmla="*/ 6 w 7"/>
                <a:gd name="T11" fmla="*/ 0 h 9"/>
                <a:gd name="T12" fmla="*/ 5 w 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$ļiḓé"/>
            <p:cNvSpPr/>
            <p:nvPr/>
          </p:nvSpPr>
          <p:spPr bwMode="auto">
            <a:xfrm>
              <a:off x="5767388" y="2259013"/>
              <a:ext cx="3175" cy="476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$lïḍê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ṡḷíḋé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Sľïḓè"/>
            <p:cNvSpPr/>
            <p:nvPr/>
          </p:nvSpPr>
          <p:spPr bwMode="auto">
            <a:xfrm>
              <a:off x="5946775" y="2427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šlïḍê"/>
            <p:cNvSpPr/>
            <p:nvPr/>
          </p:nvSpPr>
          <p:spPr bwMode="auto">
            <a:xfrm>
              <a:off x="5789613" y="2279651"/>
              <a:ext cx="68262" cy="38100"/>
            </a:xfrm>
            <a:custGeom>
              <a:avLst/>
              <a:gdLst>
                <a:gd name="T0" fmla="*/ 5 w 22"/>
                <a:gd name="T1" fmla="*/ 0 h 12"/>
                <a:gd name="T2" fmla="*/ 5 w 22"/>
                <a:gd name="T3" fmla="*/ 0 h 12"/>
                <a:gd name="T4" fmla="*/ 0 w 22"/>
                <a:gd name="T5" fmla="*/ 5 h 12"/>
                <a:gd name="T6" fmla="*/ 11 w 22"/>
                <a:gd name="T7" fmla="*/ 12 h 12"/>
                <a:gd name="T8" fmla="*/ 16 w 22"/>
                <a:gd name="T9" fmla="*/ 10 h 12"/>
                <a:gd name="T10" fmla="*/ 20 w 22"/>
                <a:gd name="T11" fmla="*/ 11 h 12"/>
                <a:gd name="T12" fmla="*/ 22 w 22"/>
                <a:gd name="T13" fmla="*/ 10 h 12"/>
                <a:gd name="T14" fmla="*/ 5 w 2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10"/>
                    <a:pt x="16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ṩ1íďe"/>
            <p:cNvSpPr/>
            <p:nvPr/>
          </p:nvSpPr>
          <p:spPr bwMode="auto">
            <a:xfrm>
              <a:off x="5822950" y="2311401"/>
              <a:ext cx="28575" cy="15875"/>
            </a:xfrm>
            <a:custGeom>
              <a:avLst/>
              <a:gdLst>
                <a:gd name="T0" fmla="*/ 5 w 9"/>
                <a:gd name="T1" fmla="*/ 0 h 5"/>
                <a:gd name="T2" fmla="*/ 0 w 9"/>
                <a:gd name="T3" fmla="*/ 2 h 5"/>
                <a:gd name="T4" fmla="*/ 5 w 9"/>
                <a:gd name="T5" fmla="*/ 4 h 5"/>
                <a:gd name="T6" fmla="*/ 6 w 9"/>
                <a:gd name="T7" fmla="*/ 5 h 5"/>
                <a:gd name="T8" fmla="*/ 9 w 9"/>
                <a:gd name="T9" fmla="*/ 1 h 5"/>
                <a:gd name="T10" fmla="*/ 5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ṣlïḋe"/>
            <p:cNvSpPr/>
            <p:nvPr/>
          </p:nvSpPr>
          <p:spPr bwMode="auto">
            <a:xfrm>
              <a:off x="5851525" y="2311401"/>
              <a:ext cx="9525" cy="6350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ŝlíḑé"/>
            <p:cNvSpPr/>
            <p:nvPr/>
          </p:nvSpPr>
          <p:spPr bwMode="auto">
            <a:xfrm>
              <a:off x="5842000" y="2314576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4 h 5"/>
                <a:gd name="T4" fmla="*/ 0 w 5"/>
                <a:gd name="T5" fmla="*/ 4 h 5"/>
                <a:gd name="T6" fmla="*/ 2 w 5"/>
                <a:gd name="T7" fmla="*/ 5 h 5"/>
                <a:gd name="T8" fmla="*/ 5 w 5"/>
                <a:gd name="T9" fmla="*/ 1 h 5"/>
                <a:gd name="T10" fmla="*/ 3 w 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şľîďe"/>
            <p:cNvSpPr/>
            <p:nvPr/>
          </p:nvSpPr>
          <p:spPr bwMode="auto">
            <a:xfrm>
              <a:off x="5857875" y="2314576"/>
              <a:ext cx="41275" cy="38100"/>
            </a:xfrm>
            <a:custGeom>
              <a:avLst/>
              <a:gdLst>
                <a:gd name="T0" fmla="*/ 1 w 13"/>
                <a:gd name="T1" fmla="*/ 0 h 12"/>
                <a:gd name="T2" fmla="*/ 1 w 13"/>
                <a:gd name="T3" fmla="*/ 0 h 12"/>
                <a:gd name="T4" fmla="*/ 0 w 13"/>
                <a:gd name="T5" fmla="*/ 1 h 12"/>
                <a:gd name="T6" fmla="*/ 5 w 13"/>
                <a:gd name="T7" fmla="*/ 10 h 12"/>
                <a:gd name="T8" fmla="*/ 7 w 13"/>
                <a:gd name="T9" fmla="*/ 11 h 12"/>
                <a:gd name="T10" fmla="*/ 8 w 13"/>
                <a:gd name="T11" fmla="*/ 12 h 12"/>
                <a:gd name="T12" fmla="*/ 13 w 13"/>
                <a:gd name="T13" fmla="*/ 7 h 12"/>
                <a:gd name="T14" fmla="*/ 5 w 13"/>
                <a:gd name="T15" fmla="*/ 2 h 12"/>
                <a:gd name="T16" fmla="*/ 3 w 13"/>
                <a:gd name="T17" fmla="*/ 1 h 12"/>
                <a:gd name="T18" fmla="*/ 1 w 13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5" y="6"/>
                    <a:pt x="5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sľíḑê"/>
            <p:cNvSpPr/>
            <p:nvPr/>
          </p:nvSpPr>
          <p:spPr bwMode="auto">
            <a:xfrm>
              <a:off x="5848350" y="2317751"/>
              <a:ext cx="25400" cy="28575"/>
            </a:xfrm>
            <a:custGeom>
              <a:avLst/>
              <a:gdLst>
                <a:gd name="T0" fmla="*/ 3 w 8"/>
                <a:gd name="T1" fmla="*/ 0 h 9"/>
                <a:gd name="T2" fmla="*/ 0 w 8"/>
                <a:gd name="T3" fmla="*/ 4 h 9"/>
                <a:gd name="T4" fmla="*/ 0 w 8"/>
                <a:gd name="T5" fmla="*/ 4 h 9"/>
                <a:gd name="T6" fmla="*/ 2 w 8"/>
                <a:gd name="T7" fmla="*/ 5 h 9"/>
                <a:gd name="T8" fmla="*/ 8 w 8"/>
                <a:gd name="T9" fmla="*/ 9 h 9"/>
                <a:gd name="T10" fmla="*/ 3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"/>
                    <a:pt x="6" y="2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śḷíḓê"/>
            <p:cNvSpPr/>
            <p:nvPr/>
          </p:nvSpPr>
          <p:spPr bwMode="auto">
            <a:xfrm>
              <a:off x="5883275" y="2336801"/>
              <a:ext cx="57150" cy="53975"/>
            </a:xfrm>
            <a:custGeom>
              <a:avLst/>
              <a:gdLst>
                <a:gd name="T0" fmla="*/ 5 w 18"/>
                <a:gd name="T1" fmla="*/ 0 h 17"/>
                <a:gd name="T2" fmla="*/ 5 w 18"/>
                <a:gd name="T3" fmla="*/ 0 h 17"/>
                <a:gd name="T4" fmla="*/ 0 w 18"/>
                <a:gd name="T5" fmla="*/ 5 h 17"/>
                <a:gd name="T6" fmla="*/ 4 w 18"/>
                <a:gd name="T7" fmla="*/ 7 h 17"/>
                <a:gd name="T8" fmla="*/ 12 w 18"/>
                <a:gd name="T9" fmla="*/ 16 h 17"/>
                <a:gd name="T10" fmla="*/ 12 w 18"/>
                <a:gd name="T11" fmla="*/ 17 h 17"/>
                <a:gd name="T12" fmla="*/ 18 w 18"/>
                <a:gd name="T13" fmla="*/ 11 h 17"/>
                <a:gd name="T14" fmla="*/ 10 w 18"/>
                <a:gd name="T15" fmla="*/ 2 h 17"/>
                <a:gd name="T16" fmla="*/ 5 w 1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7" y="8"/>
                    <a:pt x="10" y="12"/>
                    <a:pt x="12" y="16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8"/>
                    <a:pt x="13" y="4"/>
                    <a:pt x="10" y="2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ľîḍé"/>
            <p:cNvSpPr/>
            <p:nvPr/>
          </p:nvSpPr>
          <p:spPr bwMode="auto">
            <a:xfrm>
              <a:off x="5921375" y="2371726"/>
              <a:ext cx="25400" cy="44450"/>
            </a:xfrm>
            <a:custGeom>
              <a:avLst/>
              <a:gdLst>
                <a:gd name="T0" fmla="*/ 6 w 8"/>
                <a:gd name="T1" fmla="*/ 0 h 14"/>
                <a:gd name="T2" fmla="*/ 6 w 8"/>
                <a:gd name="T3" fmla="*/ 0 h 14"/>
                <a:gd name="T4" fmla="*/ 0 w 8"/>
                <a:gd name="T5" fmla="*/ 6 h 14"/>
                <a:gd name="T6" fmla="*/ 2 w 8"/>
                <a:gd name="T7" fmla="*/ 12 h 14"/>
                <a:gd name="T8" fmla="*/ 2 w 8"/>
                <a:gd name="T9" fmla="*/ 14 h 14"/>
                <a:gd name="T10" fmla="*/ 8 w 8"/>
                <a:gd name="T11" fmla="*/ 8 h 14"/>
                <a:gd name="T12" fmla="*/ 6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7" y="3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ṥḷíḑe"/>
            <p:cNvSpPr/>
            <p:nvPr/>
          </p:nvSpPr>
          <p:spPr bwMode="auto">
            <a:xfrm>
              <a:off x="5927725" y="2397126"/>
              <a:ext cx="19050" cy="30163"/>
            </a:xfrm>
            <a:custGeom>
              <a:avLst/>
              <a:gdLst>
                <a:gd name="T0" fmla="*/ 6 w 6"/>
                <a:gd name="T1" fmla="*/ 0 h 10"/>
                <a:gd name="T2" fmla="*/ 6 w 6"/>
                <a:gd name="T3" fmla="*/ 0 h 10"/>
                <a:gd name="T4" fmla="*/ 0 w 6"/>
                <a:gd name="T5" fmla="*/ 6 h 10"/>
                <a:gd name="T6" fmla="*/ 0 w 6"/>
                <a:gd name="T7" fmla="*/ 6 h 10"/>
                <a:gd name="T8" fmla="*/ 0 w 6"/>
                <a:gd name="T9" fmla="*/ 8 h 10"/>
                <a:gd name="T10" fmla="*/ 0 w 6"/>
                <a:gd name="T11" fmla="*/ 10 h 10"/>
                <a:gd name="T12" fmla="*/ 6 w 6"/>
                <a:gd name="T13" fmla="*/ 4 h 10"/>
                <a:gd name="T14" fmla="*/ 6 w 6"/>
                <a:gd name="T15" fmla="*/ 2 h 10"/>
                <a:gd name="T16" fmla="*/ 6 w 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Sľîḓè"/>
            <p:cNvSpPr/>
            <p:nvPr/>
          </p:nvSpPr>
          <p:spPr bwMode="auto">
            <a:xfrm>
              <a:off x="5921375" y="2409826"/>
              <a:ext cx="25400" cy="55563"/>
            </a:xfrm>
            <a:custGeom>
              <a:avLst/>
              <a:gdLst>
                <a:gd name="T0" fmla="*/ 8 w 8"/>
                <a:gd name="T1" fmla="*/ 0 h 18"/>
                <a:gd name="T2" fmla="*/ 2 w 8"/>
                <a:gd name="T3" fmla="*/ 6 h 18"/>
                <a:gd name="T4" fmla="*/ 2 w 8"/>
                <a:gd name="T5" fmla="*/ 10 h 18"/>
                <a:gd name="T6" fmla="*/ 0 w 8"/>
                <a:gd name="T7" fmla="*/ 18 h 18"/>
                <a:gd name="T8" fmla="*/ 8 w 8"/>
                <a:gd name="T9" fmla="*/ 6 h 18"/>
                <a:gd name="T10" fmla="*/ 8 w 8"/>
                <a:gd name="T11" fmla="*/ 6 h 18"/>
                <a:gd name="T12" fmla="*/ 8 w 8"/>
                <a:gd name="T13" fmla="*/ 6 h 18"/>
                <a:gd name="T14" fmla="*/ 8 w 8"/>
                <a:gd name="T15" fmla="*/ 6 h 18"/>
                <a:gd name="T16" fmla="*/ 8 w 8"/>
                <a:gd name="T17" fmla="*/ 6 h 18"/>
                <a:gd name="T18" fmla="*/ 8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4"/>
                    <a:pt x="1" y="16"/>
                    <a:pt x="0" y="18"/>
                  </a:cubicBezTo>
                  <a:cubicBezTo>
                    <a:pt x="5" y="18"/>
                    <a:pt x="8" y="1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ṣļïdê"/>
            <p:cNvSpPr/>
            <p:nvPr/>
          </p:nvSpPr>
          <p:spPr bwMode="auto">
            <a:xfrm>
              <a:off x="5653088" y="2195513"/>
              <a:ext cx="303212" cy="295275"/>
            </a:xfrm>
            <a:custGeom>
              <a:avLst/>
              <a:gdLst>
                <a:gd name="T0" fmla="*/ 83 w 96"/>
                <a:gd name="T1" fmla="*/ 44 h 94"/>
                <a:gd name="T2" fmla="*/ 96 w 96"/>
                <a:gd name="T3" fmla="*/ 67 h 94"/>
                <a:gd name="T4" fmla="*/ 96 w 96"/>
                <a:gd name="T5" fmla="*/ 76 h 94"/>
                <a:gd name="T6" fmla="*/ 75 w 96"/>
                <a:gd name="T7" fmla="*/ 87 h 94"/>
                <a:gd name="T8" fmla="*/ 55 w 96"/>
                <a:gd name="T9" fmla="*/ 52 h 94"/>
                <a:gd name="T10" fmla="*/ 55 w 96"/>
                <a:gd name="T11" fmla="*/ 50 h 94"/>
                <a:gd name="T12" fmla="*/ 41 w 96"/>
                <a:gd name="T13" fmla="*/ 42 h 94"/>
                <a:gd name="T14" fmla="*/ 41 w 96"/>
                <a:gd name="T15" fmla="*/ 44 h 94"/>
                <a:gd name="T16" fmla="*/ 21 w 96"/>
                <a:gd name="T17" fmla="*/ 56 h 94"/>
                <a:gd name="T18" fmla="*/ 0 w 96"/>
                <a:gd name="T19" fmla="*/ 20 h 94"/>
                <a:gd name="T20" fmla="*/ 0 w 96"/>
                <a:gd name="T21" fmla="*/ 12 h 94"/>
                <a:gd name="T22" fmla="*/ 14 w 96"/>
                <a:gd name="T23" fmla="*/ 4 h 94"/>
                <a:gd name="T24" fmla="*/ 28 w 96"/>
                <a:gd name="T25" fmla="*/ 13 h 94"/>
                <a:gd name="T26" fmla="*/ 28 w 96"/>
                <a:gd name="T27" fmla="*/ 13 h 94"/>
                <a:gd name="T28" fmla="*/ 29 w 96"/>
                <a:gd name="T29" fmla="*/ 13 h 94"/>
                <a:gd name="T30" fmla="*/ 68 w 96"/>
                <a:gd name="T31" fmla="*/ 36 h 94"/>
                <a:gd name="T32" fmla="*/ 70 w 96"/>
                <a:gd name="T33" fmla="*/ 37 h 94"/>
                <a:gd name="T34" fmla="*/ 83 w 96"/>
                <a:gd name="T35" fmla="*/ 44 h 94"/>
                <a:gd name="T36" fmla="*/ 93 w 96"/>
                <a:gd name="T37" fmla="*/ 74 h 94"/>
                <a:gd name="T38" fmla="*/ 93 w 96"/>
                <a:gd name="T39" fmla="*/ 66 h 94"/>
                <a:gd name="T40" fmla="*/ 83 w 96"/>
                <a:gd name="T41" fmla="*/ 47 h 94"/>
                <a:gd name="T42" fmla="*/ 70 w 96"/>
                <a:gd name="T43" fmla="*/ 40 h 94"/>
                <a:gd name="T44" fmla="*/ 68 w 96"/>
                <a:gd name="T45" fmla="*/ 39 h 94"/>
                <a:gd name="T46" fmla="*/ 29 w 96"/>
                <a:gd name="T47" fmla="*/ 16 h 94"/>
                <a:gd name="T48" fmla="*/ 29 w 96"/>
                <a:gd name="T49" fmla="*/ 16 h 94"/>
                <a:gd name="T50" fmla="*/ 28 w 96"/>
                <a:gd name="T51" fmla="*/ 16 h 94"/>
                <a:gd name="T52" fmla="*/ 14 w 96"/>
                <a:gd name="T53" fmla="*/ 8 h 94"/>
                <a:gd name="T54" fmla="*/ 3 w 96"/>
                <a:gd name="T55" fmla="*/ 14 h 94"/>
                <a:gd name="T56" fmla="*/ 3 w 96"/>
                <a:gd name="T57" fmla="*/ 22 h 94"/>
                <a:gd name="T58" fmla="*/ 21 w 96"/>
                <a:gd name="T59" fmla="*/ 53 h 94"/>
                <a:gd name="T60" fmla="*/ 39 w 96"/>
                <a:gd name="T61" fmla="*/ 42 h 94"/>
                <a:gd name="T62" fmla="*/ 39 w 96"/>
                <a:gd name="T63" fmla="*/ 41 h 94"/>
                <a:gd name="T64" fmla="*/ 39 w 96"/>
                <a:gd name="T65" fmla="*/ 38 h 94"/>
                <a:gd name="T66" fmla="*/ 41 w 96"/>
                <a:gd name="T67" fmla="*/ 39 h 94"/>
                <a:gd name="T68" fmla="*/ 55 w 96"/>
                <a:gd name="T69" fmla="*/ 47 h 94"/>
                <a:gd name="T70" fmla="*/ 58 w 96"/>
                <a:gd name="T71" fmla="*/ 49 h 94"/>
                <a:gd name="T72" fmla="*/ 58 w 96"/>
                <a:gd name="T73" fmla="*/ 52 h 94"/>
                <a:gd name="T74" fmla="*/ 58 w 96"/>
                <a:gd name="T75" fmla="*/ 53 h 94"/>
                <a:gd name="T76" fmla="*/ 75 w 96"/>
                <a:gd name="T77" fmla="*/ 84 h 94"/>
                <a:gd name="T78" fmla="*/ 93 w 96"/>
                <a:gd name="T79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4">
                  <a:moveTo>
                    <a:pt x="83" y="44"/>
                  </a:moveTo>
                  <a:cubicBezTo>
                    <a:pt x="90" y="49"/>
                    <a:pt x="96" y="59"/>
                    <a:pt x="96" y="67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89"/>
                    <a:pt x="87" y="94"/>
                    <a:pt x="75" y="87"/>
                  </a:cubicBezTo>
                  <a:cubicBezTo>
                    <a:pt x="64" y="81"/>
                    <a:pt x="55" y="65"/>
                    <a:pt x="55" y="52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57"/>
                    <a:pt x="32" y="62"/>
                    <a:pt x="21" y="56"/>
                  </a:cubicBezTo>
                  <a:cubicBezTo>
                    <a:pt x="9" y="49"/>
                    <a:pt x="0" y="33"/>
                    <a:pt x="0" y="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4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83" y="44"/>
                  </a:lnTo>
                  <a:close/>
                  <a:moveTo>
                    <a:pt x="93" y="74"/>
                  </a:moveTo>
                  <a:cubicBezTo>
                    <a:pt x="93" y="66"/>
                    <a:pt x="93" y="66"/>
                    <a:pt x="93" y="66"/>
                  </a:cubicBezTo>
                  <a:cubicBezTo>
                    <a:pt x="93" y="59"/>
                    <a:pt x="89" y="51"/>
                    <a:pt x="83" y="47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8" y="4"/>
                    <a:pt x="3" y="7"/>
                    <a:pt x="3" y="1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33"/>
                    <a:pt x="11" y="47"/>
                    <a:pt x="21" y="53"/>
                  </a:cubicBezTo>
                  <a:cubicBezTo>
                    <a:pt x="30" y="58"/>
                    <a:pt x="38" y="54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65"/>
                    <a:pt x="66" y="79"/>
                    <a:pt x="75" y="84"/>
                  </a:cubicBezTo>
                  <a:cubicBezTo>
                    <a:pt x="85" y="90"/>
                    <a:pt x="93" y="85"/>
                    <a:pt x="93" y="74"/>
                  </a:cubicBezTo>
                </a:path>
              </a:pathLst>
            </a:custGeom>
            <a:solidFill>
              <a:srgbClr val="416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ṥ1íḑê"/>
            <p:cNvSpPr/>
            <p:nvPr/>
          </p:nvSpPr>
          <p:spPr bwMode="auto">
            <a:xfrm>
              <a:off x="6002338" y="2122488"/>
              <a:ext cx="280987" cy="230188"/>
            </a:xfrm>
            <a:custGeom>
              <a:avLst/>
              <a:gdLst>
                <a:gd name="T0" fmla="*/ 12 w 89"/>
                <a:gd name="T1" fmla="*/ 72 h 73"/>
                <a:gd name="T2" fmla="*/ 89 w 89"/>
                <a:gd name="T3" fmla="*/ 25 h 73"/>
                <a:gd name="T4" fmla="*/ 87 w 89"/>
                <a:gd name="T5" fmla="*/ 0 h 73"/>
                <a:gd name="T6" fmla="*/ 0 w 89"/>
                <a:gd name="T7" fmla="*/ 52 h 73"/>
                <a:gd name="T8" fmla="*/ 12 w 89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3">
                  <a:moveTo>
                    <a:pt x="12" y="72"/>
                  </a:moveTo>
                  <a:cubicBezTo>
                    <a:pt x="12" y="72"/>
                    <a:pt x="63" y="70"/>
                    <a:pt x="89" y="2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69" y="53"/>
                    <a:pt x="0" y="52"/>
                  </a:cubicBezTo>
                  <a:cubicBezTo>
                    <a:pt x="0" y="52"/>
                    <a:pt x="2" y="73"/>
                    <a:pt x="12" y="72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ṧḻíḓê"/>
            <p:cNvSpPr/>
            <p:nvPr/>
          </p:nvSpPr>
          <p:spPr bwMode="auto">
            <a:xfrm>
              <a:off x="5803900" y="1909763"/>
              <a:ext cx="422275" cy="333375"/>
            </a:xfrm>
            <a:custGeom>
              <a:avLst/>
              <a:gdLst>
                <a:gd name="T0" fmla="*/ 74 w 134"/>
                <a:gd name="T1" fmla="*/ 0 h 106"/>
                <a:gd name="T2" fmla="*/ 0 w 134"/>
                <a:gd name="T3" fmla="*/ 74 h 106"/>
                <a:gd name="T4" fmla="*/ 0 w 134"/>
                <a:gd name="T5" fmla="*/ 101 h 106"/>
                <a:gd name="T6" fmla="*/ 16 w 134"/>
                <a:gd name="T7" fmla="*/ 106 h 106"/>
                <a:gd name="T8" fmla="*/ 16 w 134"/>
                <a:gd name="T9" fmla="*/ 90 h 106"/>
                <a:gd name="T10" fmla="*/ 90 w 134"/>
                <a:gd name="T11" fmla="*/ 16 h 106"/>
                <a:gd name="T12" fmla="*/ 134 w 134"/>
                <a:gd name="T13" fmla="*/ 30 h 106"/>
                <a:gd name="T14" fmla="*/ 74 w 134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06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" y="102"/>
                    <a:pt x="11" y="104"/>
                    <a:pt x="16" y="10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49"/>
                    <a:pt x="49" y="16"/>
                    <a:pt x="90" y="16"/>
                  </a:cubicBezTo>
                  <a:cubicBezTo>
                    <a:pt x="106" y="16"/>
                    <a:pt x="121" y="21"/>
                    <a:pt x="134" y="30"/>
                  </a:cubicBezTo>
                  <a:cubicBezTo>
                    <a:pt x="120" y="12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ṡľîḋè"/>
            <p:cNvSpPr/>
            <p:nvPr/>
          </p:nvSpPr>
          <p:spPr bwMode="auto">
            <a:xfrm>
              <a:off x="5767388" y="1293813"/>
              <a:ext cx="496887" cy="500063"/>
            </a:xfrm>
            <a:custGeom>
              <a:avLst/>
              <a:gdLst>
                <a:gd name="T0" fmla="*/ 132 w 158"/>
                <a:gd name="T1" fmla="*/ 0 h 159"/>
                <a:gd name="T2" fmla="*/ 26 w 158"/>
                <a:gd name="T3" fmla="*/ 0 h 159"/>
                <a:gd name="T4" fmla="*/ 0 w 158"/>
                <a:gd name="T5" fmla="*/ 26 h 159"/>
                <a:gd name="T6" fmla="*/ 0 w 158"/>
                <a:gd name="T7" fmla="*/ 103 h 159"/>
                <a:gd name="T8" fmla="*/ 26 w 158"/>
                <a:gd name="T9" fmla="*/ 129 h 159"/>
                <a:gd name="T10" fmla="*/ 55 w 158"/>
                <a:gd name="T11" fmla="*/ 129 h 159"/>
                <a:gd name="T12" fmla="*/ 79 w 158"/>
                <a:gd name="T13" fmla="*/ 159 h 159"/>
                <a:gd name="T14" fmla="*/ 103 w 158"/>
                <a:gd name="T15" fmla="*/ 129 h 159"/>
                <a:gd name="T16" fmla="*/ 132 w 158"/>
                <a:gd name="T17" fmla="*/ 129 h 159"/>
                <a:gd name="T18" fmla="*/ 158 w 158"/>
                <a:gd name="T19" fmla="*/ 103 h 159"/>
                <a:gd name="T20" fmla="*/ 158 w 158"/>
                <a:gd name="T21" fmla="*/ 26 h 159"/>
                <a:gd name="T22" fmla="*/ 132 w 158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59">
                  <a:moveTo>
                    <a:pt x="13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7"/>
                    <a:pt x="11" y="129"/>
                    <a:pt x="26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46" y="129"/>
                    <a:pt x="158" y="117"/>
                    <a:pt x="158" y="103"/>
                  </a:cubicBezTo>
                  <a:cubicBezTo>
                    <a:pt x="158" y="26"/>
                    <a:pt x="158" y="26"/>
                    <a:pt x="158" y="26"/>
                  </a:cubicBezTo>
                  <a:cubicBezTo>
                    <a:pt x="158" y="12"/>
                    <a:pt x="146" y="0"/>
                    <a:pt x="132" y="0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şļíḋé"/>
            <p:cNvSpPr/>
            <p:nvPr/>
          </p:nvSpPr>
          <p:spPr bwMode="auto">
            <a:xfrm>
              <a:off x="5870575" y="1390651"/>
              <a:ext cx="287337" cy="252413"/>
            </a:xfrm>
            <a:custGeom>
              <a:avLst/>
              <a:gdLst>
                <a:gd name="T0" fmla="*/ 82 w 91"/>
                <a:gd name="T1" fmla="*/ 9 h 80"/>
                <a:gd name="T2" fmla="*/ 82 w 91"/>
                <a:gd name="T3" fmla="*/ 9 h 80"/>
                <a:gd name="T4" fmla="*/ 47 w 91"/>
                <a:gd name="T5" fmla="*/ 9 h 80"/>
                <a:gd name="T6" fmla="*/ 46 w 91"/>
                <a:gd name="T7" fmla="*/ 10 h 80"/>
                <a:gd name="T8" fmla="*/ 45 w 91"/>
                <a:gd name="T9" fmla="*/ 9 h 80"/>
                <a:gd name="T10" fmla="*/ 10 w 91"/>
                <a:gd name="T11" fmla="*/ 9 h 80"/>
                <a:gd name="T12" fmla="*/ 10 w 91"/>
                <a:gd name="T13" fmla="*/ 44 h 80"/>
                <a:gd name="T14" fmla="*/ 11 w 91"/>
                <a:gd name="T15" fmla="*/ 45 h 80"/>
                <a:gd name="T16" fmla="*/ 46 w 91"/>
                <a:gd name="T17" fmla="*/ 80 h 80"/>
                <a:gd name="T18" fmla="*/ 81 w 91"/>
                <a:gd name="T19" fmla="*/ 45 h 80"/>
                <a:gd name="T20" fmla="*/ 82 w 91"/>
                <a:gd name="T21" fmla="*/ 44 h 80"/>
                <a:gd name="T22" fmla="*/ 82 w 91"/>
                <a:gd name="T23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82" y="9"/>
                  </a:moveTo>
                  <a:cubicBezTo>
                    <a:pt x="82" y="9"/>
                    <a:pt x="82" y="9"/>
                    <a:pt x="82" y="9"/>
                  </a:cubicBezTo>
                  <a:cubicBezTo>
                    <a:pt x="72" y="0"/>
                    <a:pt x="57" y="0"/>
                    <a:pt x="47" y="9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5" y="0"/>
                    <a:pt x="19" y="0"/>
                    <a:pt x="10" y="9"/>
                  </a:cubicBezTo>
                  <a:cubicBezTo>
                    <a:pt x="0" y="19"/>
                    <a:pt x="0" y="3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91" y="34"/>
                    <a:pt x="91" y="19"/>
                    <a:pt x="8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ṧļíďe"/>
            <p:cNvSpPr/>
            <p:nvPr/>
          </p:nvSpPr>
          <p:spPr bwMode="auto">
            <a:xfrm>
              <a:off x="4249738" y="3662363"/>
              <a:ext cx="1082675" cy="1738313"/>
            </a:xfrm>
            <a:custGeom>
              <a:avLst/>
              <a:gdLst>
                <a:gd name="T0" fmla="*/ 682 w 682"/>
                <a:gd name="T1" fmla="*/ 1095 h 1095"/>
                <a:gd name="T2" fmla="*/ 0 w 682"/>
                <a:gd name="T3" fmla="*/ 683 h 1095"/>
                <a:gd name="T4" fmla="*/ 0 w 682"/>
                <a:gd name="T5" fmla="*/ 0 h 1095"/>
                <a:gd name="T6" fmla="*/ 682 w 682"/>
                <a:gd name="T7" fmla="*/ 412 h 1095"/>
                <a:gd name="T8" fmla="*/ 682 w 682"/>
                <a:gd name="T9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095">
                  <a:moveTo>
                    <a:pt x="682" y="1095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682" y="412"/>
                  </a:lnTo>
                  <a:lnTo>
                    <a:pt x="682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ṧľîdê"/>
            <p:cNvSpPr/>
            <p:nvPr/>
          </p:nvSpPr>
          <p:spPr bwMode="auto">
            <a:xfrm>
              <a:off x="4335463" y="3800476"/>
              <a:ext cx="912812" cy="1462088"/>
            </a:xfrm>
            <a:custGeom>
              <a:avLst/>
              <a:gdLst>
                <a:gd name="T0" fmla="*/ 575 w 575"/>
                <a:gd name="T1" fmla="*/ 921 h 921"/>
                <a:gd name="T2" fmla="*/ 0 w 575"/>
                <a:gd name="T3" fmla="*/ 575 h 921"/>
                <a:gd name="T4" fmla="*/ 0 w 575"/>
                <a:gd name="T5" fmla="*/ 0 h 921"/>
                <a:gd name="T6" fmla="*/ 575 w 575"/>
                <a:gd name="T7" fmla="*/ 347 h 921"/>
                <a:gd name="T8" fmla="*/ 575 w 575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921">
                  <a:moveTo>
                    <a:pt x="575" y="921"/>
                  </a:moveTo>
                  <a:lnTo>
                    <a:pt x="0" y="575"/>
                  </a:lnTo>
                  <a:lnTo>
                    <a:pt x="0" y="0"/>
                  </a:lnTo>
                  <a:lnTo>
                    <a:pt x="575" y="347"/>
                  </a:lnTo>
                  <a:lnTo>
                    <a:pt x="575" y="921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şḻïdê"/>
            <p:cNvSpPr/>
            <p:nvPr/>
          </p:nvSpPr>
          <p:spPr bwMode="auto">
            <a:xfrm>
              <a:off x="4249738" y="3662363"/>
              <a:ext cx="1082675" cy="750888"/>
            </a:xfrm>
            <a:custGeom>
              <a:avLst/>
              <a:gdLst>
                <a:gd name="T0" fmla="*/ 0 w 682"/>
                <a:gd name="T1" fmla="*/ 64 h 473"/>
                <a:gd name="T2" fmla="*/ 682 w 682"/>
                <a:gd name="T3" fmla="*/ 473 h 473"/>
                <a:gd name="T4" fmla="*/ 682 w 682"/>
                <a:gd name="T5" fmla="*/ 412 h 473"/>
                <a:gd name="T6" fmla="*/ 0 w 682"/>
                <a:gd name="T7" fmla="*/ 0 h 473"/>
                <a:gd name="T8" fmla="*/ 0 w 682"/>
                <a:gd name="T9" fmla="*/ 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73">
                  <a:moveTo>
                    <a:pt x="0" y="64"/>
                  </a:moveTo>
                  <a:lnTo>
                    <a:pt x="682" y="473"/>
                  </a:lnTo>
                  <a:lnTo>
                    <a:pt x="682" y="412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43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ŝlíḍè"/>
            <p:cNvSpPr/>
            <p:nvPr/>
          </p:nvSpPr>
          <p:spPr bwMode="auto">
            <a:xfrm>
              <a:off x="4271963" y="3716338"/>
              <a:ext cx="53975" cy="66675"/>
            </a:xfrm>
            <a:custGeom>
              <a:avLst/>
              <a:gdLst>
                <a:gd name="T0" fmla="*/ 17 w 17"/>
                <a:gd name="T1" fmla="*/ 15 h 21"/>
                <a:gd name="T2" fmla="*/ 9 w 17"/>
                <a:gd name="T3" fmla="*/ 18 h 21"/>
                <a:gd name="T4" fmla="*/ 0 w 17"/>
                <a:gd name="T5" fmla="*/ 6 h 21"/>
                <a:gd name="T6" fmla="*/ 9 w 17"/>
                <a:gd name="T7" fmla="*/ 2 h 21"/>
                <a:gd name="T8" fmla="*/ 17 w 17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15"/>
                  </a:moveTo>
                  <a:cubicBezTo>
                    <a:pt x="17" y="19"/>
                    <a:pt x="13" y="21"/>
                    <a:pt x="9" y="18"/>
                  </a:cubicBezTo>
                  <a:cubicBezTo>
                    <a:pt x="4" y="16"/>
                    <a:pt x="0" y="10"/>
                    <a:pt x="0" y="6"/>
                  </a:cubicBezTo>
                  <a:cubicBezTo>
                    <a:pt x="0" y="1"/>
                    <a:pt x="4" y="0"/>
                    <a:pt x="9" y="2"/>
                  </a:cubicBezTo>
                  <a:cubicBezTo>
                    <a:pt x="13" y="5"/>
                    <a:pt x="17" y="10"/>
                    <a:pt x="17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ṧľiḍe"/>
            <p:cNvSpPr/>
            <p:nvPr/>
          </p:nvSpPr>
          <p:spPr bwMode="auto">
            <a:xfrm>
              <a:off x="4360863" y="3767138"/>
              <a:ext cx="49212" cy="65088"/>
            </a:xfrm>
            <a:custGeom>
              <a:avLst/>
              <a:gdLst>
                <a:gd name="T0" fmla="*/ 16 w 16"/>
                <a:gd name="T1" fmla="*/ 14 h 21"/>
                <a:gd name="T2" fmla="*/ 8 w 16"/>
                <a:gd name="T3" fmla="*/ 18 h 21"/>
                <a:gd name="T4" fmla="*/ 0 w 16"/>
                <a:gd name="T5" fmla="*/ 6 h 21"/>
                <a:gd name="T6" fmla="*/ 8 w 16"/>
                <a:gd name="T7" fmla="*/ 2 h 21"/>
                <a:gd name="T8" fmla="*/ 16 w 16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4"/>
                  </a:moveTo>
                  <a:cubicBezTo>
                    <a:pt x="16" y="19"/>
                    <a:pt x="12" y="21"/>
                    <a:pt x="8" y="18"/>
                  </a:cubicBezTo>
                  <a:cubicBezTo>
                    <a:pt x="3" y="16"/>
                    <a:pt x="0" y="10"/>
                    <a:pt x="0" y="6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2" y="4"/>
                    <a:pt x="16" y="10"/>
                    <a:pt x="16" y="14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$lîďê"/>
            <p:cNvSpPr/>
            <p:nvPr/>
          </p:nvSpPr>
          <p:spPr bwMode="auto">
            <a:xfrm>
              <a:off x="4445000" y="3813176"/>
              <a:ext cx="50800" cy="66675"/>
            </a:xfrm>
            <a:custGeom>
              <a:avLst/>
              <a:gdLst>
                <a:gd name="T0" fmla="*/ 16 w 16"/>
                <a:gd name="T1" fmla="*/ 15 h 21"/>
                <a:gd name="T2" fmla="*/ 8 w 16"/>
                <a:gd name="T3" fmla="*/ 19 h 21"/>
                <a:gd name="T4" fmla="*/ 0 w 16"/>
                <a:gd name="T5" fmla="*/ 7 h 21"/>
                <a:gd name="T6" fmla="*/ 8 w 16"/>
                <a:gd name="T7" fmla="*/ 3 h 21"/>
                <a:gd name="T8" fmla="*/ 16 w 16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5"/>
                  </a:moveTo>
                  <a:cubicBezTo>
                    <a:pt x="16" y="20"/>
                    <a:pt x="12" y="21"/>
                    <a:pt x="8" y="19"/>
                  </a:cubicBezTo>
                  <a:cubicBezTo>
                    <a:pt x="3" y="17"/>
                    <a:pt x="0" y="11"/>
                    <a:pt x="0" y="7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12" y="5"/>
                    <a:pt x="16" y="11"/>
                    <a:pt x="16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şḻïďê"/>
            <p:cNvSpPr/>
            <p:nvPr/>
          </p:nvSpPr>
          <p:spPr bwMode="auto">
            <a:xfrm>
              <a:off x="4511675" y="45862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ṥlîdè"/>
            <p:cNvSpPr/>
            <p:nvPr/>
          </p:nvSpPr>
          <p:spPr bwMode="auto">
            <a:xfrm>
              <a:off x="4511675" y="46624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ṩḻïḍé"/>
            <p:cNvSpPr/>
            <p:nvPr/>
          </p:nvSpPr>
          <p:spPr bwMode="auto">
            <a:xfrm>
              <a:off x="4479925" y="4140201"/>
              <a:ext cx="544512" cy="615950"/>
            </a:xfrm>
            <a:custGeom>
              <a:avLst/>
              <a:gdLst>
                <a:gd name="T0" fmla="*/ 170 w 343"/>
                <a:gd name="T1" fmla="*/ 0 h 388"/>
                <a:gd name="T2" fmla="*/ 224 w 343"/>
                <a:gd name="T3" fmla="*/ 139 h 388"/>
                <a:gd name="T4" fmla="*/ 343 w 343"/>
                <a:gd name="T5" fmla="*/ 226 h 388"/>
                <a:gd name="T6" fmla="*/ 258 w 343"/>
                <a:gd name="T7" fmla="*/ 258 h 388"/>
                <a:gd name="T8" fmla="*/ 277 w 343"/>
                <a:gd name="T9" fmla="*/ 388 h 388"/>
                <a:gd name="T10" fmla="*/ 170 w 343"/>
                <a:gd name="T11" fmla="*/ 269 h 388"/>
                <a:gd name="T12" fmla="*/ 65 w 343"/>
                <a:gd name="T13" fmla="*/ 262 h 388"/>
                <a:gd name="T14" fmla="*/ 85 w 343"/>
                <a:gd name="T15" fmla="*/ 155 h 388"/>
                <a:gd name="T16" fmla="*/ 0 w 343"/>
                <a:gd name="T17" fmla="*/ 20 h 388"/>
                <a:gd name="T18" fmla="*/ 119 w 343"/>
                <a:gd name="T19" fmla="*/ 75 h 388"/>
                <a:gd name="T20" fmla="*/ 170 w 343"/>
                <a:gd name="T2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" h="388">
                  <a:moveTo>
                    <a:pt x="170" y="0"/>
                  </a:moveTo>
                  <a:lnTo>
                    <a:pt x="224" y="139"/>
                  </a:lnTo>
                  <a:lnTo>
                    <a:pt x="343" y="226"/>
                  </a:lnTo>
                  <a:lnTo>
                    <a:pt x="258" y="258"/>
                  </a:lnTo>
                  <a:lnTo>
                    <a:pt x="277" y="388"/>
                  </a:lnTo>
                  <a:lnTo>
                    <a:pt x="170" y="269"/>
                  </a:lnTo>
                  <a:lnTo>
                    <a:pt x="65" y="262"/>
                  </a:lnTo>
                  <a:lnTo>
                    <a:pt x="85" y="155"/>
                  </a:lnTo>
                  <a:lnTo>
                    <a:pt x="0" y="20"/>
                  </a:lnTo>
                  <a:lnTo>
                    <a:pt x="119" y="7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Sliḋe"/>
            <p:cNvSpPr/>
            <p:nvPr/>
          </p:nvSpPr>
          <p:spPr bwMode="auto">
            <a:xfrm>
              <a:off x="4271963" y="2484438"/>
              <a:ext cx="1130300" cy="1196975"/>
            </a:xfrm>
            <a:custGeom>
              <a:avLst/>
              <a:gdLst>
                <a:gd name="T0" fmla="*/ 315 w 359"/>
                <a:gd name="T1" fmla="*/ 177 h 381"/>
                <a:gd name="T2" fmla="*/ 44 w 359"/>
                <a:gd name="T3" fmla="*/ 14 h 381"/>
                <a:gd name="T4" fmla="*/ 0 w 359"/>
                <a:gd name="T5" fmla="*/ 32 h 381"/>
                <a:gd name="T6" fmla="*/ 0 w 359"/>
                <a:gd name="T7" fmla="*/ 111 h 381"/>
                <a:gd name="T8" fmla="*/ 44 w 359"/>
                <a:gd name="T9" fmla="*/ 180 h 381"/>
                <a:gd name="T10" fmla="*/ 252 w 359"/>
                <a:gd name="T11" fmla="*/ 305 h 381"/>
                <a:gd name="T12" fmla="*/ 264 w 359"/>
                <a:gd name="T13" fmla="*/ 334 h 381"/>
                <a:gd name="T14" fmla="*/ 284 w 359"/>
                <a:gd name="T15" fmla="*/ 381 h 381"/>
                <a:gd name="T16" fmla="*/ 304 w 359"/>
                <a:gd name="T17" fmla="*/ 358 h 381"/>
                <a:gd name="T18" fmla="*/ 317 w 359"/>
                <a:gd name="T19" fmla="*/ 344 h 381"/>
                <a:gd name="T20" fmla="*/ 359 w 359"/>
                <a:gd name="T21" fmla="*/ 326 h 381"/>
                <a:gd name="T22" fmla="*/ 359 w 359"/>
                <a:gd name="T23" fmla="*/ 247 h 381"/>
                <a:gd name="T24" fmla="*/ 315 w 359"/>
                <a:gd name="T25" fmla="*/ 177 h 381"/>
                <a:gd name="T26" fmla="*/ 156 w 359"/>
                <a:gd name="T27" fmla="*/ 220 h 381"/>
                <a:gd name="T28" fmla="*/ 50 w 359"/>
                <a:gd name="T29" fmla="*/ 156 h 381"/>
                <a:gd name="T30" fmla="*/ 41 w 359"/>
                <a:gd name="T31" fmla="*/ 142 h 381"/>
                <a:gd name="T32" fmla="*/ 50 w 359"/>
                <a:gd name="T33" fmla="*/ 139 h 381"/>
                <a:gd name="T34" fmla="*/ 156 w 359"/>
                <a:gd name="T35" fmla="*/ 202 h 381"/>
                <a:gd name="T36" fmla="*/ 165 w 359"/>
                <a:gd name="T37" fmla="*/ 216 h 381"/>
                <a:gd name="T38" fmla="*/ 156 w 359"/>
                <a:gd name="T39" fmla="*/ 220 h 381"/>
                <a:gd name="T40" fmla="*/ 269 w 359"/>
                <a:gd name="T41" fmla="*/ 256 h 381"/>
                <a:gd name="T42" fmla="*/ 50 w 359"/>
                <a:gd name="T43" fmla="*/ 125 h 381"/>
                <a:gd name="T44" fmla="*/ 41 w 359"/>
                <a:gd name="T45" fmla="*/ 111 h 381"/>
                <a:gd name="T46" fmla="*/ 50 w 359"/>
                <a:gd name="T47" fmla="*/ 107 h 381"/>
                <a:gd name="T48" fmla="*/ 269 w 359"/>
                <a:gd name="T49" fmla="*/ 239 h 381"/>
                <a:gd name="T50" fmla="*/ 278 w 359"/>
                <a:gd name="T51" fmla="*/ 253 h 381"/>
                <a:gd name="T52" fmla="*/ 269 w 359"/>
                <a:gd name="T53" fmla="*/ 256 h 381"/>
                <a:gd name="T54" fmla="*/ 41 w 359"/>
                <a:gd name="T55" fmla="*/ 79 h 381"/>
                <a:gd name="T56" fmla="*/ 50 w 359"/>
                <a:gd name="T57" fmla="*/ 76 h 381"/>
                <a:gd name="T58" fmla="*/ 228 w 359"/>
                <a:gd name="T59" fmla="*/ 183 h 381"/>
                <a:gd name="T60" fmla="*/ 237 w 359"/>
                <a:gd name="T61" fmla="*/ 197 h 381"/>
                <a:gd name="T62" fmla="*/ 228 w 359"/>
                <a:gd name="T63" fmla="*/ 200 h 381"/>
                <a:gd name="T64" fmla="*/ 50 w 359"/>
                <a:gd name="T65" fmla="*/ 93 h 381"/>
                <a:gd name="T66" fmla="*/ 41 w 359"/>
                <a:gd name="T67" fmla="*/ 79 h 381"/>
                <a:gd name="T68" fmla="*/ 309 w 359"/>
                <a:gd name="T69" fmla="*/ 218 h 381"/>
                <a:gd name="T70" fmla="*/ 50 w 359"/>
                <a:gd name="T71" fmla="*/ 62 h 381"/>
                <a:gd name="T72" fmla="*/ 41 w 359"/>
                <a:gd name="T73" fmla="*/ 48 h 381"/>
                <a:gd name="T74" fmla="*/ 50 w 359"/>
                <a:gd name="T75" fmla="*/ 45 h 381"/>
                <a:gd name="T76" fmla="*/ 309 w 359"/>
                <a:gd name="T77" fmla="*/ 200 h 381"/>
                <a:gd name="T78" fmla="*/ 318 w 359"/>
                <a:gd name="T79" fmla="*/ 214 h 381"/>
                <a:gd name="T80" fmla="*/ 309 w 359"/>
                <a:gd name="T81" fmla="*/ 21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9" h="381">
                  <a:moveTo>
                    <a:pt x="315" y="177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20" y="0"/>
                    <a:pt x="0" y="8"/>
                    <a:pt x="0" y="3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4"/>
                    <a:pt x="20" y="166"/>
                    <a:pt x="44" y="180"/>
                  </a:cubicBezTo>
                  <a:cubicBezTo>
                    <a:pt x="252" y="305"/>
                    <a:pt x="252" y="305"/>
                    <a:pt x="252" y="30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84" y="381"/>
                    <a:pt x="284" y="381"/>
                    <a:pt x="284" y="381"/>
                  </a:cubicBezTo>
                  <a:cubicBezTo>
                    <a:pt x="304" y="358"/>
                    <a:pt x="304" y="358"/>
                    <a:pt x="304" y="358"/>
                  </a:cubicBezTo>
                  <a:cubicBezTo>
                    <a:pt x="317" y="344"/>
                    <a:pt x="317" y="344"/>
                    <a:pt x="317" y="344"/>
                  </a:cubicBezTo>
                  <a:cubicBezTo>
                    <a:pt x="340" y="357"/>
                    <a:pt x="359" y="349"/>
                    <a:pt x="359" y="326"/>
                  </a:cubicBezTo>
                  <a:cubicBezTo>
                    <a:pt x="359" y="247"/>
                    <a:pt x="359" y="247"/>
                    <a:pt x="359" y="247"/>
                  </a:cubicBezTo>
                  <a:cubicBezTo>
                    <a:pt x="359" y="223"/>
                    <a:pt x="339" y="192"/>
                    <a:pt x="315" y="177"/>
                  </a:cubicBezTo>
                  <a:close/>
                  <a:moveTo>
                    <a:pt x="156" y="220"/>
                  </a:moveTo>
                  <a:cubicBezTo>
                    <a:pt x="50" y="156"/>
                    <a:pt x="50" y="156"/>
                    <a:pt x="50" y="156"/>
                  </a:cubicBezTo>
                  <a:cubicBezTo>
                    <a:pt x="45" y="153"/>
                    <a:pt x="41" y="147"/>
                    <a:pt x="41" y="142"/>
                  </a:cubicBezTo>
                  <a:cubicBezTo>
                    <a:pt x="41" y="137"/>
                    <a:pt x="45" y="136"/>
                    <a:pt x="50" y="139"/>
                  </a:cubicBezTo>
                  <a:cubicBezTo>
                    <a:pt x="156" y="202"/>
                    <a:pt x="156" y="202"/>
                    <a:pt x="156" y="202"/>
                  </a:cubicBezTo>
                  <a:cubicBezTo>
                    <a:pt x="161" y="205"/>
                    <a:pt x="165" y="211"/>
                    <a:pt x="165" y="216"/>
                  </a:cubicBezTo>
                  <a:cubicBezTo>
                    <a:pt x="165" y="221"/>
                    <a:pt x="161" y="223"/>
                    <a:pt x="156" y="220"/>
                  </a:cubicBezTo>
                  <a:close/>
                  <a:moveTo>
                    <a:pt x="269" y="256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45" y="122"/>
                    <a:pt x="41" y="115"/>
                    <a:pt x="41" y="111"/>
                  </a:cubicBezTo>
                  <a:cubicBezTo>
                    <a:pt x="41" y="106"/>
                    <a:pt x="45" y="104"/>
                    <a:pt x="50" y="10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4" y="242"/>
                    <a:pt x="278" y="248"/>
                    <a:pt x="278" y="253"/>
                  </a:cubicBezTo>
                  <a:cubicBezTo>
                    <a:pt x="278" y="258"/>
                    <a:pt x="274" y="259"/>
                    <a:pt x="269" y="256"/>
                  </a:cubicBezTo>
                  <a:close/>
                  <a:moveTo>
                    <a:pt x="41" y="79"/>
                  </a:moveTo>
                  <a:cubicBezTo>
                    <a:pt x="41" y="75"/>
                    <a:pt x="45" y="73"/>
                    <a:pt x="50" y="76"/>
                  </a:cubicBezTo>
                  <a:cubicBezTo>
                    <a:pt x="228" y="183"/>
                    <a:pt x="228" y="183"/>
                    <a:pt x="228" y="183"/>
                  </a:cubicBezTo>
                  <a:cubicBezTo>
                    <a:pt x="233" y="186"/>
                    <a:pt x="237" y="192"/>
                    <a:pt x="237" y="197"/>
                  </a:cubicBezTo>
                  <a:cubicBezTo>
                    <a:pt x="237" y="202"/>
                    <a:pt x="233" y="203"/>
                    <a:pt x="228" y="200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5" y="90"/>
                    <a:pt x="41" y="84"/>
                    <a:pt x="41" y="79"/>
                  </a:cubicBezTo>
                  <a:close/>
                  <a:moveTo>
                    <a:pt x="309" y="218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45" y="59"/>
                    <a:pt x="41" y="53"/>
                    <a:pt x="41" y="48"/>
                  </a:cubicBezTo>
                  <a:cubicBezTo>
                    <a:pt x="41" y="43"/>
                    <a:pt x="45" y="42"/>
                    <a:pt x="50" y="45"/>
                  </a:cubicBezTo>
                  <a:cubicBezTo>
                    <a:pt x="309" y="200"/>
                    <a:pt x="309" y="200"/>
                    <a:pt x="309" y="200"/>
                  </a:cubicBezTo>
                  <a:cubicBezTo>
                    <a:pt x="314" y="203"/>
                    <a:pt x="318" y="209"/>
                    <a:pt x="318" y="214"/>
                  </a:cubicBezTo>
                  <a:cubicBezTo>
                    <a:pt x="318" y="219"/>
                    <a:pt x="314" y="220"/>
                    <a:pt x="309" y="218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ľíḍê"/>
            <p:cNvSpPr/>
            <p:nvPr/>
          </p:nvSpPr>
          <p:spPr bwMode="auto">
            <a:xfrm>
              <a:off x="4791075" y="3619501"/>
              <a:ext cx="496887" cy="571500"/>
            </a:xfrm>
            <a:custGeom>
              <a:avLst/>
              <a:gdLst>
                <a:gd name="T0" fmla="*/ 80 w 158"/>
                <a:gd name="T1" fmla="*/ 104 h 182"/>
                <a:gd name="T2" fmla="*/ 79 w 158"/>
                <a:gd name="T3" fmla="*/ 104 h 182"/>
                <a:gd name="T4" fmla="*/ 75 w 158"/>
                <a:gd name="T5" fmla="*/ 103 h 182"/>
                <a:gd name="T6" fmla="*/ 0 w 158"/>
                <a:gd name="T7" fmla="*/ 0 h 182"/>
                <a:gd name="T8" fmla="*/ 0 w 158"/>
                <a:gd name="T9" fmla="*/ 87 h 182"/>
                <a:gd name="T10" fmla="*/ 158 w 158"/>
                <a:gd name="T11" fmla="*/ 182 h 182"/>
                <a:gd name="T12" fmla="*/ 158 w 158"/>
                <a:gd name="T13" fmla="*/ 92 h 182"/>
                <a:gd name="T14" fmla="*/ 80 w 158"/>
                <a:gd name="T15" fmla="*/ 10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82">
                  <a:moveTo>
                    <a:pt x="80" y="104"/>
                  </a:moveTo>
                  <a:cubicBezTo>
                    <a:pt x="79" y="104"/>
                    <a:pt x="79" y="104"/>
                    <a:pt x="79" y="104"/>
                  </a:cubicBezTo>
                  <a:cubicBezTo>
                    <a:pt x="78" y="104"/>
                    <a:pt x="76" y="104"/>
                    <a:pt x="75" y="10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58" y="92"/>
                    <a:pt x="158" y="92"/>
                    <a:pt x="158" y="92"/>
                  </a:cubicBezTo>
                  <a:lnTo>
                    <a:pt x="80" y="10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Sḻiḑe"/>
            <p:cNvSpPr/>
            <p:nvPr/>
          </p:nvSpPr>
          <p:spPr bwMode="auto">
            <a:xfrm>
              <a:off x="4832350" y="3625851"/>
              <a:ext cx="428625" cy="292100"/>
            </a:xfrm>
            <a:custGeom>
              <a:avLst/>
              <a:gdLst>
                <a:gd name="T0" fmla="*/ 0 w 270"/>
                <a:gd name="T1" fmla="*/ 0 h 184"/>
                <a:gd name="T2" fmla="*/ 135 w 270"/>
                <a:gd name="T3" fmla="*/ 184 h 184"/>
                <a:gd name="T4" fmla="*/ 270 w 270"/>
                <a:gd name="T5" fmla="*/ 162 h 184"/>
                <a:gd name="T6" fmla="*/ 0 w 27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184">
                  <a:moveTo>
                    <a:pt x="0" y="0"/>
                  </a:moveTo>
                  <a:lnTo>
                    <a:pt x="135" y="184"/>
                  </a:lnTo>
                  <a:lnTo>
                    <a:pt x="270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$ḷíďê"/>
            <p:cNvSpPr/>
            <p:nvPr/>
          </p:nvSpPr>
          <p:spPr bwMode="auto">
            <a:xfrm>
              <a:off x="4256088" y="3238501"/>
              <a:ext cx="393700" cy="522288"/>
            </a:xfrm>
            <a:custGeom>
              <a:avLst/>
              <a:gdLst>
                <a:gd name="T0" fmla="*/ 104 w 125"/>
                <a:gd name="T1" fmla="*/ 57 h 166"/>
                <a:gd name="T2" fmla="*/ 20 w 125"/>
                <a:gd name="T3" fmla="*/ 7 h 166"/>
                <a:gd name="T4" fmla="*/ 0 w 125"/>
                <a:gd name="T5" fmla="*/ 15 h 166"/>
                <a:gd name="T6" fmla="*/ 0 w 125"/>
                <a:gd name="T7" fmla="*/ 76 h 166"/>
                <a:gd name="T8" fmla="*/ 20 w 125"/>
                <a:gd name="T9" fmla="*/ 109 h 166"/>
                <a:gd name="T10" fmla="*/ 44 w 125"/>
                <a:gd name="T11" fmla="*/ 123 h 166"/>
                <a:gd name="T12" fmla="*/ 62 w 125"/>
                <a:gd name="T13" fmla="*/ 158 h 166"/>
                <a:gd name="T14" fmla="*/ 81 w 125"/>
                <a:gd name="T15" fmla="*/ 145 h 166"/>
                <a:gd name="T16" fmla="*/ 104 w 125"/>
                <a:gd name="T17" fmla="*/ 159 h 166"/>
                <a:gd name="T18" fmla="*/ 125 w 125"/>
                <a:gd name="T19" fmla="*/ 151 h 166"/>
                <a:gd name="T20" fmla="*/ 125 w 125"/>
                <a:gd name="T21" fmla="*/ 90 h 166"/>
                <a:gd name="T22" fmla="*/ 104 w 125"/>
                <a:gd name="T23" fmla="*/ 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66">
                  <a:moveTo>
                    <a:pt x="104" y="5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9" y="0"/>
                    <a:pt x="0" y="4"/>
                    <a:pt x="0" y="1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7"/>
                    <a:pt x="9" y="102"/>
                    <a:pt x="20" y="109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15" y="166"/>
                    <a:pt x="125" y="162"/>
                    <a:pt x="125" y="151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5" y="79"/>
                    <a:pt x="115" y="64"/>
                    <a:pt x="104" y="5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ṩḷiḓê"/>
            <p:cNvSpPr/>
            <p:nvPr/>
          </p:nvSpPr>
          <p:spPr bwMode="auto">
            <a:xfrm>
              <a:off x="4338638" y="3376613"/>
              <a:ext cx="225425" cy="239713"/>
            </a:xfrm>
            <a:custGeom>
              <a:avLst/>
              <a:gdLst>
                <a:gd name="T0" fmla="*/ 65 w 72"/>
                <a:gd name="T1" fmla="*/ 37 h 76"/>
                <a:gd name="T2" fmla="*/ 65 w 72"/>
                <a:gd name="T3" fmla="*/ 37 h 76"/>
                <a:gd name="T4" fmla="*/ 37 w 72"/>
                <a:gd name="T5" fmla="*/ 20 h 76"/>
                <a:gd name="T6" fmla="*/ 36 w 72"/>
                <a:gd name="T7" fmla="*/ 21 h 76"/>
                <a:gd name="T8" fmla="*/ 35 w 72"/>
                <a:gd name="T9" fmla="*/ 19 h 76"/>
                <a:gd name="T10" fmla="*/ 8 w 72"/>
                <a:gd name="T11" fmla="*/ 3 h 76"/>
                <a:gd name="T12" fmla="*/ 8 w 72"/>
                <a:gd name="T13" fmla="*/ 30 h 76"/>
                <a:gd name="T14" fmla="*/ 9 w 72"/>
                <a:gd name="T15" fmla="*/ 32 h 76"/>
                <a:gd name="T16" fmla="*/ 36 w 72"/>
                <a:gd name="T17" fmla="*/ 76 h 76"/>
                <a:gd name="T18" fmla="*/ 64 w 72"/>
                <a:gd name="T19" fmla="*/ 65 h 76"/>
                <a:gd name="T20" fmla="*/ 65 w 72"/>
                <a:gd name="T21" fmla="*/ 64 h 76"/>
                <a:gd name="T22" fmla="*/ 65 w 72"/>
                <a:gd name="T23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6">
                  <a:moveTo>
                    <a:pt x="65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57" y="25"/>
                    <a:pt x="45" y="17"/>
                    <a:pt x="37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28" y="7"/>
                    <a:pt x="15" y="0"/>
                    <a:pt x="8" y="3"/>
                  </a:cubicBezTo>
                  <a:cubicBezTo>
                    <a:pt x="0" y="6"/>
                    <a:pt x="0" y="18"/>
                    <a:pt x="8" y="3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2" y="61"/>
                    <a:pt x="72" y="49"/>
                    <a:pt x="65" y="3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ṩḷîḍê"/>
            <p:cNvSpPr/>
            <p:nvPr/>
          </p:nvSpPr>
          <p:spPr bwMode="auto">
            <a:xfrm>
              <a:off x="6651625" y="3302001"/>
              <a:ext cx="1217612" cy="1938338"/>
            </a:xfrm>
            <a:custGeom>
              <a:avLst/>
              <a:gdLst>
                <a:gd name="T0" fmla="*/ 767 w 767"/>
                <a:gd name="T1" fmla="*/ 766 h 1221"/>
                <a:gd name="T2" fmla="*/ 0 w 767"/>
                <a:gd name="T3" fmla="*/ 1221 h 1221"/>
                <a:gd name="T4" fmla="*/ 0 w 767"/>
                <a:gd name="T5" fmla="*/ 455 h 1221"/>
                <a:gd name="T6" fmla="*/ 767 w 767"/>
                <a:gd name="T7" fmla="*/ 0 h 1221"/>
                <a:gd name="T8" fmla="*/ 767 w 767"/>
                <a:gd name="T9" fmla="*/ 766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1221">
                  <a:moveTo>
                    <a:pt x="767" y="766"/>
                  </a:moveTo>
                  <a:lnTo>
                    <a:pt x="0" y="1221"/>
                  </a:lnTo>
                  <a:lnTo>
                    <a:pt x="0" y="455"/>
                  </a:lnTo>
                  <a:lnTo>
                    <a:pt x="767" y="0"/>
                  </a:lnTo>
                  <a:lnTo>
                    <a:pt x="767" y="7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śḷïdé"/>
            <p:cNvSpPr/>
            <p:nvPr/>
          </p:nvSpPr>
          <p:spPr bwMode="auto">
            <a:xfrm>
              <a:off x="6651625" y="3302001"/>
              <a:ext cx="1217612" cy="831850"/>
            </a:xfrm>
            <a:custGeom>
              <a:avLst/>
              <a:gdLst>
                <a:gd name="T0" fmla="*/ 0 w 767"/>
                <a:gd name="T1" fmla="*/ 524 h 524"/>
                <a:gd name="T2" fmla="*/ 767 w 767"/>
                <a:gd name="T3" fmla="*/ 69 h 524"/>
                <a:gd name="T4" fmla="*/ 767 w 767"/>
                <a:gd name="T5" fmla="*/ 0 h 524"/>
                <a:gd name="T6" fmla="*/ 0 w 767"/>
                <a:gd name="T7" fmla="*/ 455 h 524"/>
                <a:gd name="T8" fmla="*/ 0 w 767"/>
                <a:gd name="T9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524">
                  <a:moveTo>
                    <a:pt x="0" y="524"/>
                  </a:moveTo>
                  <a:lnTo>
                    <a:pt x="767" y="69"/>
                  </a:lnTo>
                  <a:lnTo>
                    <a:pt x="767" y="0"/>
                  </a:lnTo>
                  <a:lnTo>
                    <a:pt x="0" y="455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s1iḓe"/>
            <p:cNvSpPr/>
            <p:nvPr/>
          </p:nvSpPr>
          <p:spPr bwMode="auto">
            <a:xfrm>
              <a:off x="6946900" y="4429126"/>
              <a:ext cx="627062" cy="431800"/>
            </a:xfrm>
            <a:custGeom>
              <a:avLst/>
              <a:gdLst>
                <a:gd name="T0" fmla="*/ 0 w 395"/>
                <a:gd name="T1" fmla="*/ 272 h 272"/>
                <a:gd name="T2" fmla="*/ 395 w 395"/>
                <a:gd name="T3" fmla="*/ 38 h 272"/>
                <a:gd name="T4" fmla="*/ 395 w 395"/>
                <a:gd name="T5" fmla="*/ 0 h 272"/>
                <a:gd name="T6" fmla="*/ 0 w 395"/>
                <a:gd name="T7" fmla="*/ 236 h 272"/>
                <a:gd name="T8" fmla="*/ 0 w 395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72">
                  <a:moveTo>
                    <a:pt x="0" y="272"/>
                  </a:moveTo>
                  <a:lnTo>
                    <a:pt x="395" y="38"/>
                  </a:lnTo>
                  <a:lnTo>
                    <a:pt x="395" y="0"/>
                  </a:lnTo>
                  <a:lnTo>
                    <a:pt x="0" y="236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śḻïďe"/>
            <p:cNvSpPr/>
            <p:nvPr/>
          </p:nvSpPr>
          <p:spPr bwMode="auto">
            <a:xfrm>
              <a:off x="6946900" y="4530726"/>
              <a:ext cx="627062" cy="427038"/>
            </a:xfrm>
            <a:custGeom>
              <a:avLst/>
              <a:gdLst>
                <a:gd name="T0" fmla="*/ 0 w 395"/>
                <a:gd name="T1" fmla="*/ 269 h 269"/>
                <a:gd name="T2" fmla="*/ 395 w 395"/>
                <a:gd name="T3" fmla="*/ 35 h 269"/>
                <a:gd name="T4" fmla="*/ 395 w 395"/>
                <a:gd name="T5" fmla="*/ 0 h 269"/>
                <a:gd name="T6" fmla="*/ 0 w 395"/>
                <a:gd name="T7" fmla="*/ 233 h 269"/>
                <a:gd name="T8" fmla="*/ 0 w 395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69">
                  <a:moveTo>
                    <a:pt x="0" y="269"/>
                  </a:moveTo>
                  <a:lnTo>
                    <a:pt x="395" y="35"/>
                  </a:lnTo>
                  <a:lnTo>
                    <a:pt x="395" y="0"/>
                  </a:lnTo>
                  <a:lnTo>
                    <a:pt x="0" y="233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ṧ1íďê"/>
            <p:cNvSpPr/>
            <p:nvPr/>
          </p:nvSpPr>
          <p:spPr bwMode="auto">
            <a:xfrm>
              <a:off x="6965950" y="3854451"/>
              <a:ext cx="588962" cy="779463"/>
            </a:xfrm>
            <a:custGeom>
              <a:avLst/>
              <a:gdLst>
                <a:gd name="T0" fmla="*/ 187 w 187"/>
                <a:gd name="T1" fmla="*/ 68 h 248"/>
                <a:gd name="T2" fmla="*/ 94 w 187"/>
                <a:gd name="T3" fmla="*/ 218 h 248"/>
                <a:gd name="T4" fmla="*/ 0 w 187"/>
                <a:gd name="T5" fmla="*/ 180 h 248"/>
                <a:gd name="T6" fmla="*/ 94 w 187"/>
                <a:gd name="T7" fmla="*/ 30 h 248"/>
                <a:gd name="T8" fmla="*/ 187 w 187"/>
                <a:gd name="T9" fmla="*/ 6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8">
                  <a:moveTo>
                    <a:pt x="187" y="68"/>
                  </a:moveTo>
                  <a:cubicBezTo>
                    <a:pt x="187" y="120"/>
                    <a:pt x="145" y="187"/>
                    <a:pt x="94" y="218"/>
                  </a:cubicBezTo>
                  <a:cubicBezTo>
                    <a:pt x="42" y="248"/>
                    <a:pt x="0" y="231"/>
                    <a:pt x="0" y="180"/>
                  </a:cubicBezTo>
                  <a:cubicBezTo>
                    <a:pt x="0" y="128"/>
                    <a:pt x="42" y="61"/>
                    <a:pt x="94" y="30"/>
                  </a:cubicBezTo>
                  <a:cubicBezTo>
                    <a:pt x="145" y="0"/>
                    <a:pt x="187" y="17"/>
                    <a:pt x="187" y="68"/>
                  </a:cubicBez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ṥļíde"/>
            <p:cNvSpPr/>
            <p:nvPr/>
          </p:nvSpPr>
          <p:spPr bwMode="auto">
            <a:xfrm>
              <a:off x="7192963" y="4124326"/>
              <a:ext cx="214312" cy="317500"/>
            </a:xfrm>
            <a:custGeom>
              <a:avLst/>
              <a:gdLst>
                <a:gd name="T0" fmla="*/ 135 w 135"/>
                <a:gd name="T1" fmla="*/ 20 h 200"/>
                <a:gd name="T2" fmla="*/ 0 w 135"/>
                <a:gd name="T3" fmla="*/ 200 h 200"/>
                <a:gd name="T4" fmla="*/ 0 w 135"/>
                <a:gd name="T5" fmla="*/ 0 h 200"/>
                <a:gd name="T6" fmla="*/ 135 w 135"/>
                <a:gd name="T7" fmla="*/ 2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00">
                  <a:moveTo>
                    <a:pt x="135" y="20"/>
                  </a:moveTo>
                  <a:lnTo>
                    <a:pt x="0" y="200"/>
                  </a:lnTo>
                  <a:lnTo>
                    <a:pt x="0" y="0"/>
                  </a:lnTo>
                  <a:lnTo>
                    <a:pt x="13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转为整形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9562" y="2424316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</a:rPr>
              <a:t>转为整型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2773" y="2910436"/>
            <a:ext cx="55061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函数用于将一个字符串或数字转换为整型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(x, base=10)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字符串或数字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base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进制数，默认十进制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返回整型数据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('666')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666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(3.6)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转换成浮点数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20437" y="2515051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float()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转换成浮点数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3648" y="3001171"/>
            <a:ext cx="4972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float()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函数用于将整数和字符串转换成浮点数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float([x])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整数或字符串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返回浮点数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float(3)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3.0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float('3')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3.0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转化为字符串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5506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函数将对象转化为适于人阅读的形式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(object='')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object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对象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返回一个对象的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格式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1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type(a)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&lt;class '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'&gt;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 =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type(b)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&lt;class '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'&gt;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字符转数字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282" y="212761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字符转数字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0493" y="2613730"/>
            <a:ext cx="55061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函数是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函数（对于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位的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ASCII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字符串）或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unichr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函数（对于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Unicode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对象）的配对函数，它以一个字符（长度为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的字符串）作为参数，返回对应的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ASCII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数值，或者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Unicode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数值，如果所给的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Unicode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字符超出了你的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Python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定义范围，则会引发一个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TypeError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的异常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(c)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字符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返回值是对应的十进制整数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('A')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65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('a')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97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数字转字符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数字转字符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55061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用一个范围在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256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）内的（就是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）整数作参数，返回一个对应的字符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可以是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进制也可以是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16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进制的形式的数字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返回值是当前整数对应的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ascii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字符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(65)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(66)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(67)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'C'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转为布尔型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bool()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转为布尔型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55061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bool()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函数用于将给定参数转换为布尔类型，如果没有参数，返回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 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bool([x])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要进行转换的参数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Ture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或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9888" y="1822214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45160" y="205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945160" y="2594898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bool(0)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bool([])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bool('a')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939" y="4412218"/>
            <a:ext cx="606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下列对象都相当于</a:t>
            </a:r>
            <a:r>
              <a:rPr lang="en-US" altLang="zh-CN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[],(),{},0, None</a:t>
            </a:r>
            <a:r>
              <a:rPr lang="en-US" altLang="zh-CN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0.0, ''</a:t>
            </a:r>
            <a:endParaRPr lang="zh-CN" altLang="en-US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0"/>
          </p:nvPr>
        </p:nvSpPr>
        <p:spPr>
          <a:xfrm>
            <a:off x="6096000" y="1511165"/>
            <a:ext cx="5749489" cy="5085577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函数的基本类型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无参数无返回值、无参数有返回值、有参数无返回值、有参数有返回值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局部变量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局部变量的函数、作用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全局变量的含义、作用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引用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引用的概念、引用的获取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、可变类型与不可变类型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匿名函数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匿名函数定义与调用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递归函数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概念、使用案例</a:t>
            </a: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grpSp>
        <p:nvGrpSpPr>
          <p:cNvPr id="51" name="ca882dab-64aa-4807-b775-2836961b1c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0645" y="1614714"/>
            <a:ext cx="3802183" cy="3048726"/>
            <a:chOff x="3327401" y="1200150"/>
            <a:chExt cx="5535613" cy="4438651"/>
          </a:xfrm>
        </p:grpSpPr>
        <p:sp>
          <p:nvSpPr>
            <p:cNvPr id="52" name="ïŝḷiḓe"/>
            <p:cNvSpPr/>
            <p:nvPr/>
          </p:nvSpPr>
          <p:spPr bwMode="auto">
            <a:xfrm>
              <a:off x="6664326" y="5116513"/>
              <a:ext cx="2198688" cy="204788"/>
            </a:xfrm>
            <a:prstGeom prst="rect">
              <a:avLst/>
            </a:prstGeom>
            <a:solidFill>
              <a:srgbClr val="C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ṧḻïḍe"/>
            <p:cNvSpPr/>
            <p:nvPr/>
          </p:nvSpPr>
          <p:spPr bwMode="auto">
            <a:xfrm>
              <a:off x="5975351" y="4687888"/>
              <a:ext cx="595313" cy="354013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lïḓe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lîḑê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ṡḻídè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ṣľide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şḷîḑ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ṡḻid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Slîḑê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1ïḋè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ļíḍ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ḻiď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ľïḑe"/>
            <p:cNvSpPr/>
            <p:nvPr/>
          </p:nvSpPr>
          <p:spPr bwMode="auto">
            <a:xfrm>
              <a:off x="4725988" y="3121025"/>
              <a:ext cx="3094038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lîḍe"/>
            <p:cNvSpPr/>
            <p:nvPr/>
          </p:nvSpPr>
          <p:spPr bwMode="auto">
            <a:xfrm>
              <a:off x="4725988" y="3475038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ŝḻíďê"/>
            <p:cNvSpPr/>
            <p:nvPr/>
          </p:nvSpPr>
          <p:spPr bwMode="auto">
            <a:xfrm>
              <a:off x="4725988" y="3848100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ļíḍê"/>
            <p:cNvSpPr/>
            <p:nvPr/>
          </p:nvSpPr>
          <p:spPr bwMode="auto">
            <a:xfrm>
              <a:off x="4725988" y="4221163"/>
              <a:ext cx="2012950" cy="185738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ḻiḍè"/>
            <p:cNvSpPr/>
            <p:nvPr/>
          </p:nvSpPr>
          <p:spPr bwMode="auto">
            <a:xfrm>
              <a:off x="7485063" y="2208213"/>
              <a:ext cx="334963" cy="633413"/>
            </a:xfrm>
            <a:custGeom>
              <a:avLst/>
              <a:gdLst>
                <a:gd name="T0" fmla="*/ 211 w 211"/>
                <a:gd name="T1" fmla="*/ 399 h 399"/>
                <a:gd name="T2" fmla="*/ 105 w 211"/>
                <a:gd name="T3" fmla="*/ 317 h 399"/>
                <a:gd name="T4" fmla="*/ 0 w 211"/>
                <a:gd name="T5" fmla="*/ 399 h 399"/>
                <a:gd name="T6" fmla="*/ 0 w 211"/>
                <a:gd name="T7" fmla="*/ 0 h 399"/>
                <a:gd name="T8" fmla="*/ 211 w 211"/>
                <a:gd name="T9" fmla="*/ 0 h 399"/>
                <a:gd name="T10" fmla="*/ 211 w 211"/>
                <a:gd name="T11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99">
                  <a:moveTo>
                    <a:pt x="211" y="399"/>
                  </a:moveTo>
                  <a:lnTo>
                    <a:pt x="105" y="317"/>
                  </a:lnTo>
                  <a:lnTo>
                    <a:pt x="0" y="399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211" y="399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1íḋê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ṩļïďé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ṥľîḋé"/>
            <p:cNvSpPr/>
            <p:nvPr/>
          </p:nvSpPr>
          <p:spPr bwMode="auto">
            <a:xfrm>
              <a:off x="5694363" y="4948238"/>
              <a:ext cx="1155700" cy="1682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ḻïdê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şľîḋé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ṧl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ŝľ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ïḋê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ļiḋe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ṥḻíḋè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close/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1ïḑe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sľïḑé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ŝlîḍê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śļîḋè"/>
            <p:cNvSpPr/>
            <p:nvPr/>
          </p:nvSpPr>
          <p:spPr bwMode="auto">
            <a:xfrm>
              <a:off x="4037013" y="2263775"/>
              <a:ext cx="279400" cy="1006475"/>
            </a:xfrm>
            <a:custGeom>
              <a:avLst/>
              <a:gdLst>
                <a:gd name="T0" fmla="*/ 15 w 15"/>
                <a:gd name="T1" fmla="*/ 46 h 54"/>
                <a:gd name="T2" fmla="*/ 4 w 15"/>
                <a:gd name="T3" fmla="*/ 35 h 54"/>
                <a:gd name="T4" fmla="*/ 7 w 15"/>
                <a:gd name="T5" fmla="*/ 2 h 54"/>
                <a:gd name="T6" fmla="*/ 13 w 15"/>
                <a:gd name="T7" fmla="*/ 4 h 54"/>
                <a:gd name="T8" fmla="*/ 15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46"/>
                    <a:pt x="7" y="54"/>
                    <a:pt x="4" y="35"/>
                  </a:cubicBezTo>
                  <a:cubicBezTo>
                    <a:pt x="0" y="15"/>
                    <a:pt x="0" y="4"/>
                    <a:pt x="7" y="2"/>
                  </a:cubicBezTo>
                  <a:cubicBezTo>
                    <a:pt x="11" y="0"/>
                    <a:pt x="13" y="4"/>
                    <a:pt x="13" y="4"/>
                  </a:cubicBezTo>
                  <a:lnTo>
                    <a:pt x="15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ľiḑé"/>
            <p:cNvSpPr/>
            <p:nvPr/>
          </p:nvSpPr>
          <p:spPr bwMode="auto">
            <a:xfrm>
              <a:off x="4595813" y="3549650"/>
              <a:ext cx="1117600" cy="839788"/>
            </a:xfrm>
            <a:custGeom>
              <a:avLst/>
              <a:gdLst>
                <a:gd name="T0" fmla="*/ 0 w 60"/>
                <a:gd name="T1" fmla="*/ 2 h 45"/>
                <a:gd name="T2" fmla="*/ 0 w 60"/>
                <a:gd name="T3" fmla="*/ 16 h 45"/>
                <a:gd name="T4" fmla="*/ 7 w 60"/>
                <a:gd name="T5" fmla="*/ 29 h 45"/>
                <a:gd name="T6" fmla="*/ 19 w 60"/>
                <a:gd name="T7" fmla="*/ 40 h 45"/>
                <a:gd name="T8" fmla="*/ 41 w 60"/>
                <a:gd name="T9" fmla="*/ 40 h 45"/>
                <a:gd name="T10" fmla="*/ 54 w 60"/>
                <a:gd name="T11" fmla="*/ 29 h 45"/>
                <a:gd name="T12" fmla="*/ 60 w 60"/>
                <a:gd name="T13" fmla="*/ 16 h 45"/>
                <a:gd name="T14" fmla="*/ 60 w 60"/>
                <a:gd name="T15" fmla="*/ 0 h 45"/>
                <a:gd name="T16" fmla="*/ 0 w 60"/>
                <a:gd name="T17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5">
                  <a:moveTo>
                    <a:pt x="0" y="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2" y="26"/>
                    <a:pt x="7" y="2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5" y="45"/>
                    <a:pt x="35" y="45"/>
                    <a:pt x="41" y="4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8" y="26"/>
                    <a:pt x="60" y="21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ŝľiḓè"/>
            <p:cNvSpPr/>
            <p:nvPr/>
          </p:nvSpPr>
          <p:spPr bwMode="auto">
            <a:xfrm>
              <a:off x="4427538" y="3773488"/>
              <a:ext cx="1454150" cy="1771650"/>
            </a:xfrm>
            <a:custGeom>
              <a:avLst/>
              <a:gdLst>
                <a:gd name="T0" fmla="*/ 73 w 78"/>
                <a:gd name="T1" fmla="*/ 4 h 95"/>
                <a:gd name="T2" fmla="*/ 68 w 78"/>
                <a:gd name="T3" fmla="*/ 0 h 95"/>
                <a:gd name="T4" fmla="*/ 39 w 78"/>
                <a:gd name="T5" fmla="*/ 7 h 95"/>
                <a:gd name="T6" fmla="*/ 9 w 78"/>
                <a:gd name="T7" fmla="*/ 0 h 95"/>
                <a:gd name="T8" fmla="*/ 4 w 78"/>
                <a:gd name="T9" fmla="*/ 4 h 95"/>
                <a:gd name="T10" fmla="*/ 0 w 78"/>
                <a:gd name="T11" fmla="*/ 12 h 95"/>
                <a:gd name="T12" fmla="*/ 0 w 78"/>
                <a:gd name="T13" fmla="*/ 36 h 95"/>
                <a:gd name="T14" fmla="*/ 5 w 78"/>
                <a:gd name="T15" fmla="*/ 54 h 95"/>
                <a:gd name="T16" fmla="*/ 28 w 78"/>
                <a:gd name="T17" fmla="*/ 92 h 95"/>
                <a:gd name="T18" fmla="*/ 30 w 78"/>
                <a:gd name="T19" fmla="*/ 95 h 95"/>
                <a:gd name="T20" fmla="*/ 38 w 78"/>
                <a:gd name="T21" fmla="*/ 95 h 95"/>
                <a:gd name="T22" fmla="*/ 39 w 78"/>
                <a:gd name="T23" fmla="*/ 95 h 95"/>
                <a:gd name="T24" fmla="*/ 47 w 78"/>
                <a:gd name="T25" fmla="*/ 95 h 95"/>
                <a:gd name="T26" fmla="*/ 50 w 78"/>
                <a:gd name="T27" fmla="*/ 91 h 95"/>
                <a:gd name="T28" fmla="*/ 50 w 78"/>
                <a:gd name="T29" fmla="*/ 91 h 95"/>
                <a:gd name="T30" fmla="*/ 73 w 78"/>
                <a:gd name="T31" fmla="*/ 54 h 95"/>
                <a:gd name="T32" fmla="*/ 78 w 78"/>
                <a:gd name="T33" fmla="*/ 36 h 95"/>
                <a:gd name="T34" fmla="*/ 78 w 78"/>
                <a:gd name="T35" fmla="*/ 12 h 95"/>
                <a:gd name="T36" fmla="*/ 73 w 78"/>
                <a:gd name="T37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95">
                  <a:moveTo>
                    <a:pt x="73" y="4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2" y="48"/>
                    <a:pt x="5" y="5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6" y="48"/>
                    <a:pt x="78" y="42"/>
                    <a:pt x="78" y="3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9"/>
                    <a:pt x="76" y="6"/>
                    <a:pt x="73" y="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ļïḍe"/>
            <p:cNvSpPr/>
            <p:nvPr/>
          </p:nvSpPr>
          <p:spPr bwMode="auto">
            <a:xfrm>
              <a:off x="5992813" y="2263775"/>
              <a:ext cx="279400" cy="1006475"/>
            </a:xfrm>
            <a:custGeom>
              <a:avLst/>
              <a:gdLst>
                <a:gd name="T0" fmla="*/ 0 w 15"/>
                <a:gd name="T1" fmla="*/ 46 h 54"/>
                <a:gd name="T2" fmla="*/ 11 w 15"/>
                <a:gd name="T3" fmla="*/ 35 h 54"/>
                <a:gd name="T4" fmla="*/ 8 w 15"/>
                <a:gd name="T5" fmla="*/ 2 h 54"/>
                <a:gd name="T6" fmla="*/ 2 w 15"/>
                <a:gd name="T7" fmla="*/ 4 h 54"/>
                <a:gd name="T8" fmla="*/ 0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0" y="46"/>
                  </a:moveTo>
                  <a:cubicBezTo>
                    <a:pt x="0" y="46"/>
                    <a:pt x="7" y="54"/>
                    <a:pt x="11" y="35"/>
                  </a:cubicBezTo>
                  <a:cubicBezTo>
                    <a:pt x="15" y="15"/>
                    <a:pt x="15" y="4"/>
                    <a:pt x="8" y="2"/>
                  </a:cubicBezTo>
                  <a:cubicBezTo>
                    <a:pt x="3" y="0"/>
                    <a:pt x="2" y="4"/>
                    <a:pt x="2" y="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ṥļiďé"/>
            <p:cNvSpPr/>
            <p:nvPr/>
          </p:nvSpPr>
          <p:spPr bwMode="auto">
            <a:xfrm>
              <a:off x="4167188" y="1200150"/>
              <a:ext cx="1955800" cy="2703513"/>
            </a:xfrm>
            <a:custGeom>
              <a:avLst/>
              <a:gdLst>
                <a:gd name="T0" fmla="*/ 53 w 105"/>
                <a:gd name="T1" fmla="*/ 145 h 145"/>
                <a:gd name="T2" fmla="*/ 105 w 105"/>
                <a:gd name="T3" fmla="*/ 64 h 145"/>
                <a:gd name="T4" fmla="*/ 53 w 105"/>
                <a:gd name="T5" fmla="*/ 0 h 145"/>
                <a:gd name="T6" fmla="*/ 0 w 105"/>
                <a:gd name="T7" fmla="*/ 64 h 145"/>
                <a:gd name="T8" fmla="*/ 53 w 105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45">
                  <a:moveTo>
                    <a:pt x="53" y="145"/>
                  </a:moveTo>
                  <a:cubicBezTo>
                    <a:pt x="80" y="145"/>
                    <a:pt x="105" y="111"/>
                    <a:pt x="105" y="64"/>
                  </a:cubicBezTo>
                  <a:cubicBezTo>
                    <a:pt x="105" y="5"/>
                    <a:pt x="84" y="0"/>
                    <a:pt x="53" y="0"/>
                  </a:cubicBezTo>
                  <a:cubicBezTo>
                    <a:pt x="21" y="0"/>
                    <a:pt x="0" y="5"/>
                    <a:pt x="0" y="64"/>
                  </a:cubicBezTo>
                  <a:cubicBezTo>
                    <a:pt x="0" y="111"/>
                    <a:pt x="25" y="145"/>
                    <a:pt x="53" y="145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1iḍe"/>
            <p:cNvSpPr/>
            <p:nvPr/>
          </p:nvSpPr>
          <p:spPr bwMode="auto">
            <a:xfrm>
              <a:off x="3327401" y="4090988"/>
              <a:ext cx="3635375" cy="1547813"/>
            </a:xfrm>
            <a:custGeom>
              <a:avLst/>
              <a:gdLst>
                <a:gd name="T0" fmla="*/ 183 w 195"/>
                <a:gd name="T1" fmla="*/ 35 h 83"/>
                <a:gd name="T2" fmla="*/ 175 w 195"/>
                <a:gd name="T3" fmla="*/ 25 h 83"/>
                <a:gd name="T4" fmla="*/ 136 w 195"/>
                <a:gd name="T5" fmla="*/ 0 h 83"/>
                <a:gd name="T6" fmla="*/ 99 w 195"/>
                <a:gd name="T7" fmla="*/ 6 h 83"/>
                <a:gd name="T8" fmla="*/ 96 w 195"/>
                <a:gd name="T9" fmla="*/ 6 h 83"/>
                <a:gd name="T10" fmla="*/ 59 w 195"/>
                <a:gd name="T11" fmla="*/ 0 h 83"/>
                <a:gd name="T12" fmla="*/ 20 w 195"/>
                <a:gd name="T13" fmla="*/ 25 h 83"/>
                <a:gd name="T14" fmla="*/ 12 w 195"/>
                <a:gd name="T15" fmla="*/ 35 h 83"/>
                <a:gd name="T16" fmla="*/ 0 w 195"/>
                <a:gd name="T17" fmla="*/ 83 h 83"/>
                <a:gd name="T18" fmla="*/ 97 w 195"/>
                <a:gd name="T19" fmla="*/ 83 h 83"/>
                <a:gd name="T20" fmla="*/ 195 w 195"/>
                <a:gd name="T21" fmla="*/ 83 h 83"/>
                <a:gd name="T22" fmla="*/ 183 w 195"/>
                <a:gd name="T23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3">
                  <a:moveTo>
                    <a:pt x="183" y="35"/>
                  </a:moveTo>
                  <a:cubicBezTo>
                    <a:pt x="182" y="31"/>
                    <a:pt x="179" y="27"/>
                    <a:pt x="175" y="2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6"/>
                    <a:pt x="97" y="6"/>
                    <a:pt x="96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7"/>
                    <a:pt x="13" y="31"/>
                    <a:pt x="12" y="3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95" y="83"/>
                    <a:pt x="195" y="83"/>
                    <a:pt x="195" y="83"/>
                  </a:cubicBezTo>
                  <a:lnTo>
                    <a:pt x="183" y="35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ṧľïḓé"/>
            <p:cNvSpPr/>
            <p:nvPr/>
          </p:nvSpPr>
          <p:spPr bwMode="auto">
            <a:xfrm>
              <a:off x="7670801" y="4071938"/>
              <a:ext cx="819150" cy="1044575"/>
            </a:xfrm>
            <a:custGeom>
              <a:avLst/>
              <a:gdLst>
                <a:gd name="T0" fmla="*/ 44 w 44"/>
                <a:gd name="T1" fmla="*/ 0 h 56"/>
                <a:gd name="T2" fmla="*/ 43 w 44"/>
                <a:gd name="T3" fmla="*/ 15 h 56"/>
                <a:gd name="T4" fmla="*/ 41 w 44"/>
                <a:gd name="T5" fmla="*/ 38 h 56"/>
                <a:gd name="T6" fmla="*/ 39 w 44"/>
                <a:gd name="T7" fmla="*/ 56 h 56"/>
                <a:gd name="T8" fmla="*/ 6 w 44"/>
                <a:gd name="T9" fmla="*/ 56 h 56"/>
                <a:gd name="T10" fmla="*/ 4 w 44"/>
                <a:gd name="T11" fmla="*/ 38 h 56"/>
                <a:gd name="T12" fmla="*/ 2 w 44"/>
                <a:gd name="T13" fmla="*/ 15 h 56"/>
                <a:gd name="T14" fmla="*/ 0 w 44"/>
                <a:gd name="T15" fmla="*/ 0 h 56"/>
                <a:gd name="T16" fmla="*/ 44 w 44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44" y="6"/>
                    <a:pt x="43" y="11"/>
                    <a:pt x="43" y="15"/>
                  </a:cubicBezTo>
                  <a:cubicBezTo>
                    <a:pt x="42" y="23"/>
                    <a:pt x="41" y="30"/>
                    <a:pt x="41" y="38"/>
                  </a:cubicBezTo>
                  <a:cubicBezTo>
                    <a:pt x="40" y="43"/>
                    <a:pt x="39" y="49"/>
                    <a:pt x="39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49"/>
                    <a:pt x="5" y="43"/>
                    <a:pt x="4" y="38"/>
                  </a:cubicBezTo>
                  <a:cubicBezTo>
                    <a:pt x="3" y="30"/>
                    <a:pt x="3" y="23"/>
                    <a:pt x="2" y="15"/>
                  </a:cubicBezTo>
                  <a:cubicBezTo>
                    <a:pt x="1" y="11"/>
                    <a:pt x="1" y="6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śľîḍê"/>
            <p:cNvSpPr/>
            <p:nvPr/>
          </p:nvSpPr>
          <p:spPr bwMode="auto">
            <a:xfrm>
              <a:off x="7707313" y="4351338"/>
              <a:ext cx="765175" cy="428625"/>
            </a:xfrm>
            <a:custGeom>
              <a:avLst/>
              <a:gdLst>
                <a:gd name="T0" fmla="*/ 41 w 41"/>
                <a:gd name="T1" fmla="*/ 0 h 23"/>
                <a:gd name="T2" fmla="*/ 39 w 41"/>
                <a:gd name="T3" fmla="*/ 23 h 23"/>
                <a:gd name="T4" fmla="*/ 2 w 41"/>
                <a:gd name="T5" fmla="*/ 23 h 23"/>
                <a:gd name="T6" fmla="*/ 0 w 41"/>
                <a:gd name="T7" fmla="*/ 0 h 23"/>
                <a:gd name="T8" fmla="*/ 41 w 4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3">
                  <a:moveTo>
                    <a:pt x="41" y="0"/>
                  </a:moveTo>
                  <a:cubicBezTo>
                    <a:pt x="40" y="8"/>
                    <a:pt x="39" y="15"/>
                    <a:pt x="3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15"/>
                    <a:pt x="1" y="8"/>
                    <a:pt x="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śḻïḋê"/>
            <p:cNvSpPr/>
            <p:nvPr/>
          </p:nvSpPr>
          <p:spPr bwMode="auto">
            <a:xfrm>
              <a:off x="7596188" y="4016375"/>
              <a:ext cx="987425" cy="130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şḷídê"/>
            <p:cNvSpPr/>
            <p:nvPr/>
          </p:nvSpPr>
          <p:spPr bwMode="auto">
            <a:xfrm>
              <a:off x="7670801" y="3960813"/>
              <a:ext cx="838200" cy="920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ş1ïḍê"/>
            <p:cNvSpPr/>
            <p:nvPr/>
          </p:nvSpPr>
          <p:spPr bwMode="auto">
            <a:xfrm>
              <a:off x="7969251" y="4445000"/>
              <a:ext cx="241300" cy="2428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转为二进制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bin()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转为二进制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55061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bin()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返回一个整数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或者长整数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long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的二进制表示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bin(x) 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或者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long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数字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bin(52)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'0b110100'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bin(12)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'0b1100'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转为十六进制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hex()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转为十六进制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55061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hex()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函数用于将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进制整数转换成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16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进制，以字符串形式表示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hex(x)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-- 10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进制整数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16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进制数，以字符串形式表示</a:t>
            </a:r>
          </a:p>
        </p:txBody>
      </p:sp>
      <p:sp>
        <p:nvSpPr>
          <p:cNvPr id="11" name="矩形 10"/>
          <p:cNvSpPr/>
          <p:nvPr/>
        </p:nvSpPr>
        <p:spPr>
          <a:xfrm>
            <a:off x="6629400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0435" y="190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568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hex(32)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'0x20'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hex(63)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'0x3f'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转为八进制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转为八进制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4453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函数将一个整数转换成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进制字符串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(x)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x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整数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进制字符串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6062004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02285" y="205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802285" y="2608982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(56)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'0o70'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(9)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'0o11'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(8)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'0o10'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元组转换为列表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list()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元组转换为列表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3996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list()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方法用于将元组转换为列表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list(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tup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tup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要转换为列表的元组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返回列表</a:t>
            </a:r>
          </a:p>
        </p:txBody>
      </p:sp>
      <p:sp>
        <p:nvSpPr>
          <p:cNvPr id="11" name="矩形 10"/>
          <p:cNvSpPr/>
          <p:nvPr/>
        </p:nvSpPr>
        <p:spPr>
          <a:xfrm>
            <a:off x="6057900" y="1648281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07118" y="1954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907118" y="2452111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list((1,2,3))</a:t>
            </a:r>
          </a:p>
          <a:p>
            <a:r>
              <a:rPr lang="da-DK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[1, 2, 3]</a:t>
            </a:r>
          </a:p>
          <a:p>
            <a:endParaRPr lang="da-DK" altLang="zh-CN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da-DK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列表转换元组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tuple()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列表转换元组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5506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tuple()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将列表转换为元组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tuple(seq)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seq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要转换为元组的序列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返回元组</a:t>
            </a:r>
          </a:p>
        </p:txBody>
      </p:sp>
      <p:sp>
        <p:nvSpPr>
          <p:cNvPr id="11" name="矩形 10"/>
          <p:cNvSpPr/>
          <p:nvPr/>
        </p:nvSpPr>
        <p:spPr>
          <a:xfrm>
            <a:off x="6062004" y="1724938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16560" y="1870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783235" y="2424316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tuple([2,3,4]) 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(2, 3, 4)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tuple({'a':1,"b":2})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('b', 'a')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创建字典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560" y="223965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创建字典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771" y="2725770"/>
            <a:ext cx="41677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函数用于创建一个字典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(**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kwarg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(mapping, **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kwarg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 **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kwarg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**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kwargs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关键字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mapping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元素的容器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可迭代对象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返回一个字典</a:t>
            </a:r>
          </a:p>
        </p:txBody>
      </p:sp>
      <p:sp>
        <p:nvSpPr>
          <p:cNvPr id="11" name="矩形 10"/>
          <p:cNvSpPr/>
          <p:nvPr/>
        </p:nvSpPr>
        <p:spPr>
          <a:xfrm>
            <a:off x="6067425" y="1906826"/>
            <a:ext cx="67991" cy="3561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60119" y="2202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935635" y="2740261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(a=1,b="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hello",c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=[1,2,3])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{'b': 'hello', 'a': 1, 'c': [1, 2, 3]}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r>
              <a:rPr lang="en-US" altLang="zh-CN" dirty="0"/>
              <a:t>-</a:t>
            </a:r>
            <a:r>
              <a:rPr lang="zh-CN" altLang="en-US" dirty="0"/>
              <a:t>转为字节数组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0521" y="1477001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bytes()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转为字节数组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732" y="1963121"/>
            <a:ext cx="550610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bytes()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方法返回一个新字节数组，这个数组里的元素是可变的，并且每个元素的值范围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 0 &lt;= x &lt; 256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class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bytearray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([source[, encoding[, errors]]])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source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为整数，则返回一个长度为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source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的初始化数组；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source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为字符串，则按照指定的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encoding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将字符串转换为字节序列；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source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为可迭代类型，则元素必须为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[0 ,255]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中的整数；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source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为与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buffer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接口一致的对象，则此对象也可以被用于初始化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如果没有输入任何参数，默认就是初始化数组为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个元素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返回新字节数组</a:t>
            </a:r>
          </a:p>
        </p:txBody>
      </p:sp>
      <p:sp>
        <p:nvSpPr>
          <p:cNvPr id="11" name="矩形 10"/>
          <p:cNvSpPr/>
          <p:nvPr/>
        </p:nvSpPr>
        <p:spPr>
          <a:xfrm>
            <a:off x="6615480" y="995736"/>
            <a:ext cx="81912" cy="4290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8672" y="1593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43922" y="2111279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bytes('</a:t>
            </a:r>
            <a:r>
              <a:rPr lang="zh-CN" altLang="en-US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'.encode('utf-8'))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b'\xe4\xb8\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xad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bytes('</a:t>
            </a:r>
            <a:r>
              <a:rPr lang="zh-CN" altLang="en-US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'.encode('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gbk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'))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b'\xd6\xd0'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23701" y="3021013"/>
            <a:ext cx="2701381" cy="978729"/>
            <a:chOff x="3936479" y="3409950"/>
            <a:chExt cx="2702525" cy="978729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36479" y="3409950"/>
              <a:ext cx="2702525" cy="9787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C810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序列操作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zh-CN" altLang="en-US" sz="3200" b="1" dirty="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文本占位符 36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序列操作函数</a:t>
            </a:r>
          </a:p>
        </p:txBody>
      </p:sp>
      <p:sp>
        <p:nvSpPr>
          <p:cNvPr id="362" name="文本占位符 361"/>
          <p:cNvSpPr>
            <a:spLocks noGrp="1"/>
          </p:cNvSpPr>
          <p:nvPr>
            <p:ph type="body" sz="half" idx="10"/>
          </p:nvPr>
        </p:nvSpPr>
        <p:spPr>
          <a:xfrm>
            <a:off x="6096000" y="1511166"/>
            <a:ext cx="5749489" cy="4915034"/>
          </a:xfrm>
        </p:spPr>
        <p:txBody>
          <a:bodyPr/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all()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any()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sorted()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reverse()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range()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zip()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enumerate()</a:t>
            </a:r>
          </a:p>
        </p:txBody>
      </p:sp>
      <p:sp>
        <p:nvSpPr>
          <p:cNvPr id="248" name="文本占位符 24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序列操作函数</a:t>
            </a:r>
          </a:p>
        </p:txBody>
      </p:sp>
      <p:grpSp>
        <p:nvGrpSpPr>
          <p:cNvPr id="247" name="3e3fe5eb-3a0e-4dab-b4a5-e09e563673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17431" y="1511166"/>
            <a:ext cx="3088165" cy="3296052"/>
            <a:chOff x="3554413" y="957263"/>
            <a:chExt cx="4881562" cy="5210176"/>
          </a:xfrm>
        </p:grpSpPr>
        <p:sp>
          <p:nvSpPr>
            <p:cNvPr id="249" name="ísľîdè"/>
            <p:cNvSpPr/>
            <p:nvPr/>
          </p:nvSpPr>
          <p:spPr bwMode="auto">
            <a:xfrm>
              <a:off x="4149725" y="1198563"/>
              <a:ext cx="1085850" cy="1728788"/>
            </a:xfrm>
            <a:custGeom>
              <a:avLst/>
              <a:gdLst>
                <a:gd name="T0" fmla="*/ 684 w 684"/>
                <a:gd name="T1" fmla="*/ 683 h 1089"/>
                <a:gd name="T2" fmla="*/ 0 w 684"/>
                <a:gd name="T3" fmla="*/ 1089 h 1089"/>
                <a:gd name="T4" fmla="*/ 0 w 684"/>
                <a:gd name="T5" fmla="*/ 406 h 1089"/>
                <a:gd name="T6" fmla="*/ 684 w 684"/>
                <a:gd name="T7" fmla="*/ 0 h 1089"/>
                <a:gd name="T8" fmla="*/ 684 w 684"/>
                <a:gd name="T9" fmla="*/ 683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089">
                  <a:moveTo>
                    <a:pt x="684" y="683"/>
                  </a:moveTo>
                  <a:lnTo>
                    <a:pt x="0" y="1089"/>
                  </a:lnTo>
                  <a:lnTo>
                    <a:pt x="0" y="406"/>
                  </a:lnTo>
                  <a:lnTo>
                    <a:pt x="684" y="0"/>
                  </a:lnTo>
                  <a:lnTo>
                    <a:pt x="684" y="6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ṥlíḍè"/>
            <p:cNvSpPr/>
            <p:nvPr/>
          </p:nvSpPr>
          <p:spPr bwMode="auto">
            <a:xfrm>
              <a:off x="4240213" y="1346201"/>
              <a:ext cx="903287" cy="1436688"/>
            </a:xfrm>
            <a:custGeom>
              <a:avLst/>
              <a:gdLst>
                <a:gd name="T0" fmla="*/ 569 w 569"/>
                <a:gd name="T1" fmla="*/ 567 h 905"/>
                <a:gd name="T2" fmla="*/ 0 w 569"/>
                <a:gd name="T3" fmla="*/ 905 h 905"/>
                <a:gd name="T4" fmla="*/ 0 w 569"/>
                <a:gd name="T5" fmla="*/ 337 h 905"/>
                <a:gd name="T6" fmla="*/ 569 w 569"/>
                <a:gd name="T7" fmla="*/ 0 h 905"/>
                <a:gd name="T8" fmla="*/ 569 w 569"/>
                <a:gd name="T9" fmla="*/ 56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05">
                  <a:moveTo>
                    <a:pt x="569" y="567"/>
                  </a:moveTo>
                  <a:lnTo>
                    <a:pt x="0" y="905"/>
                  </a:lnTo>
                  <a:lnTo>
                    <a:pt x="0" y="337"/>
                  </a:lnTo>
                  <a:lnTo>
                    <a:pt x="569" y="0"/>
                  </a:lnTo>
                  <a:lnTo>
                    <a:pt x="569" y="567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ṩḷiḍé"/>
            <p:cNvSpPr/>
            <p:nvPr/>
          </p:nvSpPr>
          <p:spPr bwMode="auto">
            <a:xfrm>
              <a:off x="3554413" y="957263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S1iḑê"/>
            <p:cNvSpPr/>
            <p:nvPr/>
          </p:nvSpPr>
          <p:spPr bwMode="auto">
            <a:xfrm>
              <a:off x="3649663" y="1050926"/>
              <a:ext cx="314325" cy="500063"/>
            </a:xfrm>
            <a:custGeom>
              <a:avLst/>
              <a:gdLst>
                <a:gd name="T0" fmla="*/ 198 w 198"/>
                <a:gd name="T1" fmla="*/ 198 h 315"/>
                <a:gd name="T2" fmla="*/ 0 w 198"/>
                <a:gd name="T3" fmla="*/ 315 h 315"/>
                <a:gd name="T4" fmla="*/ 0 w 198"/>
                <a:gd name="T5" fmla="*/ 117 h 315"/>
                <a:gd name="T6" fmla="*/ 198 w 198"/>
                <a:gd name="T7" fmla="*/ 0 h 315"/>
                <a:gd name="T8" fmla="*/ 198 w 198"/>
                <a:gd name="T9" fmla="*/ 19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15">
                  <a:moveTo>
                    <a:pt x="198" y="198"/>
                  </a:moveTo>
                  <a:lnTo>
                    <a:pt x="0" y="315"/>
                  </a:lnTo>
                  <a:lnTo>
                    <a:pt x="0" y="117"/>
                  </a:lnTo>
                  <a:lnTo>
                    <a:pt x="198" y="0"/>
                  </a:lnTo>
                  <a:lnTo>
                    <a:pt x="198" y="198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ṣļîdé"/>
            <p:cNvSpPr/>
            <p:nvPr/>
          </p:nvSpPr>
          <p:spPr bwMode="auto">
            <a:xfrm>
              <a:off x="3746500" y="1149351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ḷîḍè"/>
            <p:cNvSpPr/>
            <p:nvPr/>
          </p:nvSpPr>
          <p:spPr bwMode="auto">
            <a:xfrm>
              <a:off x="4149725" y="1198563"/>
              <a:ext cx="1085850" cy="746125"/>
            </a:xfrm>
            <a:custGeom>
              <a:avLst/>
              <a:gdLst>
                <a:gd name="T0" fmla="*/ 0 w 684"/>
                <a:gd name="T1" fmla="*/ 470 h 470"/>
                <a:gd name="T2" fmla="*/ 684 w 684"/>
                <a:gd name="T3" fmla="*/ 64 h 470"/>
                <a:gd name="T4" fmla="*/ 684 w 684"/>
                <a:gd name="T5" fmla="*/ 0 h 470"/>
                <a:gd name="T6" fmla="*/ 0 w 684"/>
                <a:gd name="T7" fmla="*/ 406 h 470"/>
                <a:gd name="T8" fmla="*/ 0 w 684"/>
                <a:gd name="T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0">
                  <a:moveTo>
                    <a:pt x="0" y="470"/>
                  </a:moveTo>
                  <a:lnTo>
                    <a:pt x="684" y="64"/>
                  </a:lnTo>
                  <a:lnTo>
                    <a:pt x="684" y="0"/>
                  </a:lnTo>
                  <a:lnTo>
                    <a:pt x="0" y="406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D7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ḻíḋè"/>
            <p:cNvSpPr/>
            <p:nvPr/>
          </p:nvSpPr>
          <p:spPr bwMode="auto">
            <a:xfrm>
              <a:off x="4457700" y="2208213"/>
              <a:ext cx="468312" cy="320675"/>
            </a:xfrm>
            <a:custGeom>
              <a:avLst/>
              <a:gdLst>
                <a:gd name="T0" fmla="*/ 0 w 295"/>
                <a:gd name="T1" fmla="*/ 202 h 202"/>
                <a:gd name="T2" fmla="*/ 295 w 295"/>
                <a:gd name="T3" fmla="*/ 26 h 202"/>
                <a:gd name="T4" fmla="*/ 295 w 295"/>
                <a:gd name="T5" fmla="*/ 0 h 202"/>
                <a:gd name="T6" fmla="*/ 0 w 295"/>
                <a:gd name="T7" fmla="*/ 176 h 202"/>
                <a:gd name="T8" fmla="*/ 0 w 295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2">
                  <a:moveTo>
                    <a:pt x="0" y="202"/>
                  </a:moveTo>
                  <a:lnTo>
                    <a:pt x="295" y="26"/>
                  </a:lnTo>
                  <a:lnTo>
                    <a:pt x="295" y="0"/>
                  </a:lnTo>
                  <a:lnTo>
                    <a:pt x="0" y="176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ŝľíḋè"/>
            <p:cNvSpPr/>
            <p:nvPr/>
          </p:nvSpPr>
          <p:spPr bwMode="auto">
            <a:xfrm>
              <a:off x="4457700" y="2279651"/>
              <a:ext cx="468312" cy="323850"/>
            </a:xfrm>
            <a:custGeom>
              <a:avLst/>
              <a:gdLst>
                <a:gd name="T0" fmla="*/ 0 w 295"/>
                <a:gd name="T1" fmla="*/ 204 h 204"/>
                <a:gd name="T2" fmla="*/ 295 w 295"/>
                <a:gd name="T3" fmla="*/ 28 h 204"/>
                <a:gd name="T4" fmla="*/ 295 w 295"/>
                <a:gd name="T5" fmla="*/ 0 h 204"/>
                <a:gd name="T6" fmla="*/ 0 w 295"/>
                <a:gd name="T7" fmla="*/ 177 h 204"/>
                <a:gd name="T8" fmla="*/ 0 w 295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4">
                  <a:moveTo>
                    <a:pt x="0" y="204"/>
                  </a:moveTo>
                  <a:lnTo>
                    <a:pt x="295" y="28"/>
                  </a:lnTo>
                  <a:lnTo>
                    <a:pt x="295" y="0"/>
                  </a:lnTo>
                  <a:lnTo>
                    <a:pt x="0" y="177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ṩḻiḑê"/>
            <p:cNvSpPr/>
            <p:nvPr/>
          </p:nvSpPr>
          <p:spPr bwMode="auto">
            <a:xfrm>
              <a:off x="4429125" y="1692276"/>
              <a:ext cx="525462" cy="698500"/>
            </a:xfrm>
            <a:custGeom>
              <a:avLst/>
              <a:gdLst>
                <a:gd name="T0" fmla="*/ 167 w 167"/>
                <a:gd name="T1" fmla="*/ 61 h 222"/>
                <a:gd name="T2" fmla="*/ 83 w 167"/>
                <a:gd name="T3" fmla="*/ 194 h 222"/>
                <a:gd name="T4" fmla="*/ 0 w 167"/>
                <a:gd name="T5" fmla="*/ 161 h 222"/>
                <a:gd name="T6" fmla="*/ 83 w 167"/>
                <a:gd name="T7" fmla="*/ 27 h 222"/>
                <a:gd name="T8" fmla="*/ 167 w 167"/>
                <a:gd name="T9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2">
                  <a:moveTo>
                    <a:pt x="167" y="61"/>
                  </a:moveTo>
                  <a:cubicBezTo>
                    <a:pt x="167" y="107"/>
                    <a:pt x="129" y="167"/>
                    <a:pt x="83" y="194"/>
                  </a:cubicBezTo>
                  <a:cubicBezTo>
                    <a:pt x="37" y="222"/>
                    <a:pt x="0" y="207"/>
                    <a:pt x="0" y="161"/>
                  </a:cubicBezTo>
                  <a:cubicBezTo>
                    <a:pt x="0" y="115"/>
                    <a:pt x="37" y="55"/>
                    <a:pt x="83" y="27"/>
                  </a:cubicBezTo>
                  <a:cubicBezTo>
                    <a:pt x="129" y="0"/>
                    <a:pt x="167" y="15"/>
                    <a:pt x="167" y="61"/>
                  </a:cubicBezTo>
                  <a:close/>
                </a:path>
              </a:pathLst>
            </a:custGeom>
            <a:solidFill>
              <a:srgbClr val="ED2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$ļîdé"/>
            <p:cNvSpPr/>
            <p:nvPr/>
          </p:nvSpPr>
          <p:spPr bwMode="auto">
            <a:xfrm>
              <a:off x="4630738" y="1935163"/>
              <a:ext cx="192087" cy="282575"/>
            </a:xfrm>
            <a:custGeom>
              <a:avLst/>
              <a:gdLst>
                <a:gd name="T0" fmla="*/ 121 w 121"/>
                <a:gd name="T1" fmla="*/ 17 h 178"/>
                <a:gd name="T2" fmla="*/ 0 w 121"/>
                <a:gd name="T3" fmla="*/ 178 h 178"/>
                <a:gd name="T4" fmla="*/ 0 w 121"/>
                <a:gd name="T5" fmla="*/ 0 h 178"/>
                <a:gd name="T6" fmla="*/ 121 w 121"/>
                <a:gd name="T7" fmla="*/ 1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78">
                  <a:moveTo>
                    <a:pt x="121" y="17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2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ṥļïḋè"/>
            <p:cNvSpPr/>
            <p:nvPr/>
          </p:nvSpPr>
          <p:spPr bwMode="auto">
            <a:xfrm>
              <a:off x="4044950" y="1447801"/>
              <a:ext cx="730250" cy="25400"/>
            </a:xfrm>
            <a:custGeom>
              <a:avLst/>
              <a:gdLst>
                <a:gd name="T0" fmla="*/ 221 w 232"/>
                <a:gd name="T1" fmla="*/ 8 h 8"/>
                <a:gd name="T2" fmla="*/ 228 w 232"/>
                <a:gd name="T3" fmla="*/ 8 h 8"/>
                <a:gd name="T4" fmla="*/ 232 w 232"/>
                <a:gd name="T5" fmla="*/ 4 h 8"/>
                <a:gd name="T6" fmla="*/ 228 w 232"/>
                <a:gd name="T7" fmla="*/ 0 h 8"/>
                <a:gd name="T8" fmla="*/ 221 w 232"/>
                <a:gd name="T9" fmla="*/ 0 h 8"/>
                <a:gd name="T10" fmla="*/ 218 w 232"/>
                <a:gd name="T11" fmla="*/ 4 h 8"/>
                <a:gd name="T12" fmla="*/ 221 w 232"/>
                <a:gd name="T13" fmla="*/ 8 h 8"/>
                <a:gd name="T14" fmla="*/ 185 w 232"/>
                <a:gd name="T15" fmla="*/ 8 h 8"/>
                <a:gd name="T16" fmla="*/ 203 w 232"/>
                <a:gd name="T17" fmla="*/ 8 h 8"/>
                <a:gd name="T18" fmla="*/ 207 w 232"/>
                <a:gd name="T19" fmla="*/ 4 h 8"/>
                <a:gd name="T20" fmla="*/ 203 w 232"/>
                <a:gd name="T21" fmla="*/ 0 h 8"/>
                <a:gd name="T22" fmla="*/ 185 w 232"/>
                <a:gd name="T23" fmla="*/ 0 h 8"/>
                <a:gd name="T24" fmla="*/ 182 w 232"/>
                <a:gd name="T25" fmla="*/ 4 h 8"/>
                <a:gd name="T26" fmla="*/ 185 w 232"/>
                <a:gd name="T27" fmla="*/ 8 h 8"/>
                <a:gd name="T28" fmla="*/ 149 w 232"/>
                <a:gd name="T29" fmla="*/ 8 h 8"/>
                <a:gd name="T30" fmla="*/ 167 w 232"/>
                <a:gd name="T31" fmla="*/ 8 h 8"/>
                <a:gd name="T32" fmla="*/ 171 w 232"/>
                <a:gd name="T33" fmla="*/ 4 h 8"/>
                <a:gd name="T34" fmla="*/ 167 w 232"/>
                <a:gd name="T35" fmla="*/ 0 h 8"/>
                <a:gd name="T36" fmla="*/ 149 w 232"/>
                <a:gd name="T37" fmla="*/ 0 h 8"/>
                <a:gd name="T38" fmla="*/ 145 w 232"/>
                <a:gd name="T39" fmla="*/ 4 h 8"/>
                <a:gd name="T40" fmla="*/ 149 w 232"/>
                <a:gd name="T41" fmla="*/ 8 h 8"/>
                <a:gd name="T42" fmla="*/ 113 w 232"/>
                <a:gd name="T43" fmla="*/ 8 h 8"/>
                <a:gd name="T44" fmla="*/ 131 w 232"/>
                <a:gd name="T45" fmla="*/ 8 h 8"/>
                <a:gd name="T46" fmla="*/ 134 w 232"/>
                <a:gd name="T47" fmla="*/ 4 h 8"/>
                <a:gd name="T48" fmla="*/ 131 w 232"/>
                <a:gd name="T49" fmla="*/ 0 h 8"/>
                <a:gd name="T50" fmla="*/ 113 w 232"/>
                <a:gd name="T51" fmla="*/ 0 h 8"/>
                <a:gd name="T52" fmla="*/ 109 w 232"/>
                <a:gd name="T53" fmla="*/ 4 h 8"/>
                <a:gd name="T54" fmla="*/ 113 w 232"/>
                <a:gd name="T55" fmla="*/ 8 h 8"/>
                <a:gd name="T56" fmla="*/ 76 w 232"/>
                <a:gd name="T57" fmla="*/ 8 h 8"/>
                <a:gd name="T58" fmla="*/ 95 w 232"/>
                <a:gd name="T59" fmla="*/ 8 h 8"/>
                <a:gd name="T60" fmla="*/ 98 w 232"/>
                <a:gd name="T61" fmla="*/ 4 h 8"/>
                <a:gd name="T62" fmla="*/ 95 w 232"/>
                <a:gd name="T63" fmla="*/ 0 h 8"/>
                <a:gd name="T64" fmla="*/ 76 w 232"/>
                <a:gd name="T65" fmla="*/ 0 h 8"/>
                <a:gd name="T66" fmla="*/ 73 w 232"/>
                <a:gd name="T67" fmla="*/ 4 h 8"/>
                <a:gd name="T68" fmla="*/ 76 w 232"/>
                <a:gd name="T69" fmla="*/ 8 h 8"/>
                <a:gd name="T70" fmla="*/ 40 w 232"/>
                <a:gd name="T71" fmla="*/ 8 h 8"/>
                <a:gd name="T72" fmla="*/ 58 w 232"/>
                <a:gd name="T73" fmla="*/ 8 h 8"/>
                <a:gd name="T74" fmla="*/ 62 w 232"/>
                <a:gd name="T75" fmla="*/ 4 h 8"/>
                <a:gd name="T76" fmla="*/ 58 w 232"/>
                <a:gd name="T77" fmla="*/ 0 h 8"/>
                <a:gd name="T78" fmla="*/ 40 w 232"/>
                <a:gd name="T79" fmla="*/ 0 h 8"/>
                <a:gd name="T80" fmla="*/ 37 w 232"/>
                <a:gd name="T81" fmla="*/ 4 h 8"/>
                <a:gd name="T82" fmla="*/ 40 w 232"/>
                <a:gd name="T83" fmla="*/ 8 h 8"/>
                <a:gd name="T84" fmla="*/ 4 w 232"/>
                <a:gd name="T85" fmla="*/ 8 h 8"/>
                <a:gd name="T86" fmla="*/ 22 w 232"/>
                <a:gd name="T87" fmla="*/ 8 h 8"/>
                <a:gd name="T88" fmla="*/ 26 w 232"/>
                <a:gd name="T89" fmla="*/ 4 h 8"/>
                <a:gd name="T90" fmla="*/ 22 w 232"/>
                <a:gd name="T91" fmla="*/ 0 h 8"/>
                <a:gd name="T92" fmla="*/ 4 w 232"/>
                <a:gd name="T93" fmla="*/ 0 h 8"/>
                <a:gd name="T94" fmla="*/ 0 w 232"/>
                <a:gd name="T95" fmla="*/ 4 h 8"/>
                <a:gd name="T96" fmla="*/ 4 w 232"/>
                <a:gd name="T9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8">
                  <a:moveTo>
                    <a:pt x="221" y="8"/>
                  </a:moveTo>
                  <a:cubicBezTo>
                    <a:pt x="228" y="8"/>
                    <a:pt x="228" y="8"/>
                    <a:pt x="228" y="8"/>
                  </a:cubicBezTo>
                  <a:cubicBezTo>
                    <a:pt x="230" y="8"/>
                    <a:pt x="232" y="6"/>
                    <a:pt x="232" y="4"/>
                  </a:cubicBezTo>
                  <a:cubicBezTo>
                    <a:pt x="232" y="2"/>
                    <a:pt x="230" y="0"/>
                    <a:pt x="228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9" y="0"/>
                    <a:pt x="218" y="2"/>
                    <a:pt x="218" y="4"/>
                  </a:cubicBezTo>
                  <a:cubicBezTo>
                    <a:pt x="218" y="6"/>
                    <a:pt x="219" y="8"/>
                    <a:pt x="221" y="8"/>
                  </a:cubicBezTo>
                  <a:close/>
                  <a:moveTo>
                    <a:pt x="185" y="8"/>
                  </a:moveTo>
                  <a:cubicBezTo>
                    <a:pt x="203" y="8"/>
                    <a:pt x="203" y="8"/>
                    <a:pt x="203" y="8"/>
                  </a:cubicBezTo>
                  <a:cubicBezTo>
                    <a:pt x="205" y="8"/>
                    <a:pt x="207" y="6"/>
                    <a:pt x="207" y="4"/>
                  </a:cubicBezTo>
                  <a:cubicBezTo>
                    <a:pt x="207" y="2"/>
                    <a:pt x="205" y="0"/>
                    <a:pt x="20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3" y="0"/>
                    <a:pt x="182" y="2"/>
                    <a:pt x="182" y="4"/>
                  </a:cubicBezTo>
                  <a:cubicBezTo>
                    <a:pt x="182" y="6"/>
                    <a:pt x="183" y="8"/>
                    <a:pt x="185" y="8"/>
                  </a:cubicBezTo>
                  <a:close/>
                  <a:moveTo>
                    <a:pt x="149" y="8"/>
                  </a:moveTo>
                  <a:cubicBezTo>
                    <a:pt x="167" y="8"/>
                    <a:pt x="167" y="8"/>
                    <a:pt x="167" y="8"/>
                  </a:cubicBezTo>
                  <a:cubicBezTo>
                    <a:pt x="169" y="8"/>
                    <a:pt x="171" y="6"/>
                    <a:pt x="171" y="4"/>
                  </a:cubicBezTo>
                  <a:cubicBezTo>
                    <a:pt x="171" y="2"/>
                    <a:pt x="169" y="0"/>
                    <a:pt x="167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7" y="0"/>
                    <a:pt x="145" y="2"/>
                    <a:pt x="145" y="4"/>
                  </a:cubicBezTo>
                  <a:cubicBezTo>
                    <a:pt x="145" y="6"/>
                    <a:pt x="147" y="8"/>
                    <a:pt x="149" y="8"/>
                  </a:cubicBezTo>
                  <a:close/>
                  <a:moveTo>
                    <a:pt x="113" y="8"/>
                  </a:moveTo>
                  <a:cubicBezTo>
                    <a:pt x="131" y="8"/>
                    <a:pt x="131" y="8"/>
                    <a:pt x="131" y="8"/>
                  </a:cubicBezTo>
                  <a:cubicBezTo>
                    <a:pt x="133" y="8"/>
                    <a:pt x="134" y="6"/>
                    <a:pt x="134" y="4"/>
                  </a:cubicBezTo>
                  <a:cubicBezTo>
                    <a:pt x="134" y="2"/>
                    <a:pt x="133" y="0"/>
                    <a:pt x="13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09" y="2"/>
                    <a:pt x="109" y="4"/>
                  </a:cubicBezTo>
                  <a:cubicBezTo>
                    <a:pt x="109" y="6"/>
                    <a:pt x="111" y="8"/>
                    <a:pt x="113" y="8"/>
                  </a:cubicBezTo>
                  <a:close/>
                  <a:moveTo>
                    <a:pt x="76" y="8"/>
                  </a:moveTo>
                  <a:cubicBezTo>
                    <a:pt x="95" y="8"/>
                    <a:pt x="95" y="8"/>
                    <a:pt x="95" y="8"/>
                  </a:cubicBezTo>
                  <a:cubicBezTo>
                    <a:pt x="97" y="8"/>
                    <a:pt x="98" y="6"/>
                    <a:pt x="98" y="4"/>
                  </a:cubicBezTo>
                  <a:cubicBezTo>
                    <a:pt x="98" y="2"/>
                    <a:pt x="97" y="0"/>
                    <a:pt x="9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2"/>
                    <a:pt x="73" y="4"/>
                  </a:cubicBezTo>
                  <a:cubicBezTo>
                    <a:pt x="73" y="6"/>
                    <a:pt x="74" y="8"/>
                    <a:pt x="76" y="8"/>
                  </a:cubicBezTo>
                  <a:close/>
                  <a:moveTo>
                    <a:pt x="40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8"/>
                    <a:pt x="62" y="6"/>
                    <a:pt x="62" y="4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7" y="6"/>
                    <a:pt x="38" y="8"/>
                    <a:pt x="40" y="8"/>
                  </a:cubicBezTo>
                  <a:close/>
                  <a:moveTo>
                    <a:pt x="4" y="8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4" y="8"/>
                    <a:pt x="26" y="6"/>
                    <a:pt x="26" y="4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ṡ1íďe"/>
            <p:cNvSpPr/>
            <p:nvPr/>
          </p:nvSpPr>
          <p:spPr bwMode="auto">
            <a:xfrm>
              <a:off x="3605213" y="3244851"/>
              <a:ext cx="4830762" cy="2922588"/>
            </a:xfrm>
            <a:custGeom>
              <a:avLst/>
              <a:gdLst>
                <a:gd name="T0" fmla="*/ 1498 w 1535"/>
                <a:gd name="T1" fmla="*/ 514 h 930"/>
                <a:gd name="T2" fmla="*/ 798 w 1535"/>
                <a:gd name="T3" fmla="*/ 920 h 930"/>
                <a:gd name="T4" fmla="*/ 742 w 1535"/>
                <a:gd name="T5" fmla="*/ 920 h 930"/>
                <a:gd name="T6" fmla="*/ 37 w 1535"/>
                <a:gd name="T7" fmla="*/ 513 h 930"/>
                <a:gd name="T8" fmla="*/ 37 w 1535"/>
                <a:gd name="T9" fmla="*/ 417 h 930"/>
                <a:gd name="T10" fmla="*/ 737 w 1535"/>
                <a:gd name="T11" fmla="*/ 10 h 930"/>
                <a:gd name="T12" fmla="*/ 792 w 1535"/>
                <a:gd name="T13" fmla="*/ 10 h 930"/>
                <a:gd name="T14" fmla="*/ 1497 w 1535"/>
                <a:gd name="T15" fmla="*/ 417 h 930"/>
                <a:gd name="T16" fmla="*/ 1498 w 1535"/>
                <a:gd name="T17" fmla="*/ 51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5" h="930">
                  <a:moveTo>
                    <a:pt x="1498" y="514"/>
                  </a:moveTo>
                  <a:cubicBezTo>
                    <a:pt x="798" y="920"/>
                    <a:pt x="798" y="920"/>
                    <a:pt x="798" y="920"/>
                  </a:cubicBezTo>
                  <a:cubicBezTo>
                    <a:pt x="780" y="930"/>
                    <a:pt x="759" y="930"/>
                    <a:pt x="742" y="920"/>
                  </a:cubicBezTo>
                  <a:cubicBezTo>
                    <a:pt x="37" y="513"/>
                    <a:pt x="37" y="513"/>
                    <a:pt x="37" y="513"/>
                  </a:cubicBezTo>
                  <a:cubicBezTo>
                    <a:pt x="0" y="492"/>
                    <a:pt x="0" y="438"/>
                    <a:pt x="37" y="417"/>
                  </a:cubicBezTo>
                  <a:cubicBezTo>
                    <a:pt x="737" y="10"/>
                    <a:pt x="737" y="10"/>
                    <a:pt x="737" y="10"/>
                  </a:cubicBezTo>
                  <a:cubicBezTo>
                    <a:pt x="754" y="0"/>
                    <a:pt x="775" y="0"/>
                    <a:pt x="792" y="10"/>
                  </a:cubicBezTo>
                  <a:cubicBezTo>
                    <a:pt x="1497" y="417"/>
                    <a:pt x="1497" y="417"/>
                    <a:pt x="1497" y="417"/>
                  </a:cubicBezTo>
                  <a:cubicBezTo>
                    <a:pt x="1535" y="438"/>
                    <a:pt x="1535" y="492"/>
                    <a:pt x="1498" y="514"/>
                  </a:cubicBezTo>
                </a:path>
              </a:pathLst>
            </a:custGeom>
            <a:solidFill>
              <a:srgbClr val="C3E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ḷïḋê"/>
            <p:cNvSpPr/>
            <p:nvPr/>
          </p:nvSpPr>
          <p:spPr bwMode="auto">
            <a:xfrm>
              <a:off x="5448300" y="4552951"/>
              <a:ext cx="1139825" cy="549275"/>
            </a:xfrm>
            <a:custGeom>
              <a:avLst/>
              <a:gdLst>
                <a:gd name="T0" fmla="*/ 181 w 362"/>
                <a:gd name="T1" fmla="*/ 0 h 175"/>
                <a:gd name="T2" fmla="*/ 30 w 362"/>
                <a:gd name="T3" fmla="*/ 40 h 175"/>
                <a:gd name="T4" fmla="*/ 30 w 362"/>
                <a:gd name="T5" fmla="*/ 119 h 175"/>
                <a:gd name="T6" fmla="*/ 81 w 362"/>
                <a:gd name="T7" fmla="*/ 149 h 175"/>
                <a:gd name="T8" fmla="*/ 181 w 362"/>
                <a:gd name="T9" fmla="*/ 175 h 175"/>
                <a:gd name="T10" fmla="*/ 282 w 362"/>
                <a:gd name="T11" fmla="*/ 148 h 175"/>
                <a:gd name="T12" fmla="*/ 331 w 362"/>
                <a:gd name="T13" fmla="*/ 120 h 175"/>
                <a:gd name="T14" fmla="*/ 331 w 362"/>
                <a:gd name="T15" fmla="*/ 40 h 175"/>
                <a:gd name="T16" fmla="*/ 331 w 362"/>
                <a:gd name="T17" fmla="*/ 40 h 175"/>
                <a:gd name="T18" fmla="*/ 181 w 362"/>
                <a:gd name="T1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" h="175">
                  <a:moveTo>
                    <a:pt x="181" y="0"/>
                  </a:moveTo>
                  <a:cubicBezTo>
                    <a:pt x="129" y="0"/>
                    <a:pt x="76" y="13"/>
                    <a:pt x="30" y="40"/>
                  </a:cubicBezTo>
                  <a:cubicBezTo>
                    <a:pt x="0" y="58"/>
                    <a:pt x="0" y="101"/>
                    <a:pt x="30" y="11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112" y="166"/>
                    <a:pt x="147" y="175"/>
                    <a:pt x="181" y="175"/>
                  </a:cubicBezTo>
                  <a:cubicBezTo>
                    <a:pt x="216" y="175"/>
                    <a:pt x="251" y="166"/>
                    <a:pt x="282" y="148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62" y="102"/>
                    <a:pt x="362" y="58"/>
                    <a:pt x="331" y="40"/>
                  </a:cubicBezTo>
                  <a:cubicBezTo>
                    <a:pt x="331" y="40"/>
                    <a:pt x="331" y="40"/>
                    <a:pt x="331" y="40"/>
                  </a:cubicBezTo>
                  <a:cubicBezTo>
                    <a:pt x="285" y="13"/>
                    <a:pt x="233" y="0"/>
                    <a:pt x="181" y="0"/>
                  </a:cubicBezTo>
                </a:path>
              </a:pathLst>
            </a:custGeom>
            <a:solidFill>
              <a:srgbClr val="95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śliḓé"/>
            <p:cNvSpPr/>
            <p:nvPr/>
          </p:nvSpPr>
          <p:spPr bwMode="auto">
            <a:xfrm>
              <a:off x="6562725" y="1682751"/>
              <a:ext cx="1555750" cy="1914525"/>
            </a:xfrm>
            <a:custGeom>
              <a:avLst/>
              <a:gdLst>
                <a:gd name="T0" fmla="*/ 980 w 980"/>
                <a:gd name="T1" fmla="*/ 1206 h 1206"/>
                <a:gd name="T2" fmla="*/ 0 w 980"/>
                <a:gd name="T3" fmla="*/ 683 h 1206"/>
                <a:gd name="T4" fmla="*/ 0 w 980"/>
                <a:gd name="T5" fmla="*/ 0 h 1206"/>
                <a:gd name="T6" fmla="*/ 980 w 980"/>
                <a:gd name="T7" fmla="*/ 521 h 1206"/>
                <a:gd name="T8" fmla="*/ 980 w 980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206">
                  <a:moveTo>
                    <a:pt x="980" y="1206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980" y="521"/>
                  </a:lnTo>
                  <a:lnTo>
                    <a:pt x="980" y="1206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ľïďè"/>
            <p:cNvSpPr/>
            <p:nvPr/>
          </p:nvSpPr>
          <p:spPr bwMode="auto">
            <a:xfrm>
              <a:off x="6629400" y="1793876"/>
              <a:ext cx="446087" cy="549275"/>
            </a:xfrm>
            <a:custGeom>
              <a:avLst/>
              <a:gdLst>
                <a:gd name="T0" fmla="*/ 281 w 281"/>
                <a:gd name="T1" fmla="*/ 346 h 346"/>
                <a:gd name="T2" fmla="*/ 0 w 281"/>
                <a:gd name="T3" fmla="*/ 196 h 346"/>
                <a:gd name="T4" fmla="*/ 0 w 281"/>
                <a:gd name="T5" fmla="*/ 0 h 346"/>
                <a:gd name="T6" fmla="*/ 281 w 281"/>
                <a:gd name="T7" fmla="*/ 150 h 346"/>
                <a:gd name="T8" fmla="*/ 281 w 281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46">
                  <a:moveTo>
                    <a:pt x="281" y="34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281" y="150"/>
                  </a:lnTo>
                  <a:lnTo>
                    <a:pt x="281" y="346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ṥlíḍé"/>
            <p:cNvSpPr/>
            <p:nvPr/>
          </p:nvSpPr>
          <p:spPr bwMode="auto">
            <a:xfrm>
              <a:off x="6562725" y="1346201"/>
              <a:ext cx="284162" cy="434975"/>
            </a:xfrm>
            <a:custGeom>
              <a:avLst/>
              <a:gdLst>
                <a:gd name="T0" fmla="*/ 179 w 179"/>
                <a:gd name="T1" fmla="*/ 274 h 274"/>
                <a:gd name="T2" fmla="*/ 0 w 179"/>
                <a:gd name="T3" fmla="*/ 179 h 274"/>
                <a:gd name="T4" fmla="*/ 0 w 179"/>
                <a:gd name="T5" fmla="*/ 0 h 274"/>
                <a:gd name="T6" fmla="*/ 179 w 179"/>
                <a:gd name="T7" fmla="*/ 96 h 274"/>
                <a:gd name="T8" fmla="*/ 179 w 179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4">
                  <a:moveTo>
                    <a:pt x="179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9" y="96"/>
                  </a:lnTo>
                  <a:lnTo>
                    <a:pt x="179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sļïḓê"/>
            <p:cNvSpPr/>
            <p:nvPr/>
          </p:nvSpPr>
          <p:spPr bwMode="auto">
            <a:xfrm>
              <a:off x="6931025" y="1544638"/>
              <a:ext cx="284162" cy="430213"/>
            </a:xfrm>
            <a:custGeom>
              <a:avLst/>
              <a:gdLst>
                <a:gd name="T0" fmla="*/ 179 w 179"/>
                <a:gd name="T1" fmla="*/ 271 h 271"/>
                <a:gd name="T2" fmla="*/ 0 w 179"/>
                <a:gd name="T3" fmla="*/ 178 h 271"/>
                <a:gd name="T4" fmla="*/ 0 w 179"/>
                <a:gd name="T5" fmla="*/ 0 h 271"/>
                <a:gd name="T6" fmla="*/ 179 w 179"/>
                <a:gd name="T7" fmla="*/ 95 h 271"/>
                <a:gd name="T8" fmla="*/ 179 w 179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1">
                  <a:moveTo>
                    <a:pt x="179" y="271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9" y="95"/>
                  </a:lnTo>
                  <a:lnTo>
                    <a:pt x="179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ṡļïḑè"/>
            <p:cNvSpPr/>
            <p:nvPr/>
          </p:nvSpPr>
          <p:spPr bwMode="auto">
            <a:xfrm>
              <a:off x="7680325" y="1149351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Sḻïḋé"/>
            <p:cNvSpPr/>
            <p:nvPr/>
          </p:nvSpPr>
          <p:spPr bwMode="auto">
            <a:xfrm>
              <a:off x="7680325" y="1516063"/>
              <a:ext cx="282575" cy="434975"/>
            </a:xfrm>
            <a:custGeom>
              <a:avLst/>
              <a:gdLst>
                <a:gd name="T0" fmla="*/ 178 w 178"/>
                <a:gd name="T1" fmla="*/ 274 h 274"/>
                <a:gd name="T2" fmla="*/ 0 w 178"/>
                <a:gd name="T3" fmla="*/ 179 h 274"/>
                <a:gd name="T4" fmla="*/ 0 w 178"/>
                <a:gd name="T5" fmla="*/ 0 h 274"/>
                <a:gd name="T6" fmla="*/ 178 w 178"/>
                <a:gd name="T7" fmla="*/ 95 h 274"/>
                <a:gd name="T8" fmla="*/ 178 w 178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4">
                  <a:moveTo>
                    <a:pt x="178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ṥḷïḋe"/>
            <p:cNvSpPr/>
            <p:nvPr/>
          </p:nvSpPr>
          <p:spPr bwMode="auto">
            <a:xfrm>
              <a:off x="7680325" y="1884363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ľïḓè"/>
            <p:cNvSpPr/>
            <p:nvPr/>
          </p:nvSpPr>
          <p:spPr bwMode="auto">
            <a:xfrm>
              <a:off x="6292850" y="2082801"/>
              <a:ext cx="2092325" cy="835025"/>
            </a:xfrm>
            <a:custGeom>
              <a:avLst/>
              <a:gdLst>
                <a:gd name="T0" fmla="*/ 654 w 665"/>
                <a:gd name="T1" fmla="*/ 214 h 266"/>
                <a:gd name="T2" fmla="*/ 643 w 665"/>
                <a:gd name="T3" fmla="*/ 219 h 266"/>
                <a:gd name="T4" fmla="*/ 645 w 665"/>
                <a:gd name="T5" fmla="*/ 227 h 266"/>
                <a:gd name="T6" fmla="*/ 572 w 665"/>
                <a:gd name="T7" fmla="*/ 261 h 266"/>
                <a:gd name="T8" fmla="*/ 506 w 665"/>
                <a:gd name="T9" fmla="*/ 160 h 266"/>
                <a:gd name="T10" fmla="*/ 507 w 665"/>
                <a:gd name="T11" fmla="*/ 155 h 266"/>
                <a:gd name="T12" fmla="*/ 497 w 665"/>
                <a:gd name="T13" fmla="*/ 138 h 266"/>
                <a:gd name="T14" fmla="*/ 486 w 665"/>
                <a:gd name="T15" fmla="*/ 143 h 266"/>
                <a:gd name="T16" fmla="*/ 487 w 665"/>
                <a:gd name="T17" fmla="*/ 150 h 266"/>
                <a:gd name="T18" fmla="*/ 368 w 665"/>
                <a:gd name="T19" fmla="*/ 206 h 266"/>
                <a:gd name="T20" fmla="*/ 361 w 665"/>
                <a:gd name="T21" fmla="*/ 200 h 266"/>
                <a:gd name="T22" fmla="*/ 356 w 665"/>
                <a:gd name="T23" fmla="*/ 199 h 266"/>
                <a:gd name="T24" fmla="*/ 306 w 665"/>
                <a:gd name="T25" fmla="*/ 123 h 266"/>
                <a:gd name="T26" fmla="*/ 308 w 665"/>
                <a:gd name="T27" fmla="*/ 118 h 266"/>
                <a:gd name="T28" fmla="*/ 297 w 665"/>
                <a:gd name="T29" fmla="*/ 101 h 266"/>
                <a:gd name="T30" fmla="*/ 286 w 665"/>
                <a:gd name="T31" fmla="*/ 106 h 266"/>
                <a:gd name="T32" fmla="*/ 288 w 665"/>
                <a:gd name="T33" fmla="*/ 114 h 266"/>
                <a:gd name="T34" fmla="*/ 133 w 665"/>
                <a:gd name="T35" fmla="*/ 187 h 266"/>
                <a:gd name="T36" fmla="*/ 127 w 665"/>
                <a:gd name="T37" fmla="*/ 181 h 266"/>
                <a:gd name="T38" fmla="*/ 121 w 665"/>
                <a:gd name="T39" fmla="*/ 180 h 266"/>
                <a:gd name="T40" fmla="*/ 20 w 665"/>
                <a:gd name="T41" fmla="*/ 25 h 266"/>
                <a:gd name="T42" fmla="*/ 22 w 665"/>
                <a:gd name="T43" fmla="*/ 20 h 266"/>
                <a:gd name="T44" fmla="*/ 11 w 665"/>
                <a:gd name="T45" fmla="*/ 4 h 266"/>
                <a:gd name="T46" fmla="*/ 0 w 665"/>
                <a:gd name="T47" fmla="*/ 9 h 266"/>
                <a:gd name="T48" fmla="*/ 11 w 665"/>
                <a:gd name="T49" fmla="*/ 25 h 266"/>
                <a:gd name="T50" fmla="*/ 16 w 665"/>
                <a:gd name="T51" fmla="*/ 27 h 266"/>
                <a:gd name="T52" fmla="*/ 117 w 665"/>
                <a:gd name="T53" fmla="*/ 182 h 266"/>
                <a:gd name="T54" fmla="*/ 116 w 665"/>
                <a:gd name="T55" fmla="*/ 186 h 266"/>
                <a:gd name="T56" fmla="*/ 127 w 665"/>
                <a:gd name="T57" fmla="*/ 203 h 266"/>
                <a:gd name="T58" fmla="*/ 138 w 665"/>
                <a:gd name="T59" fmla="*/ 198 h 266"/>
                <a:gd name="T60" fmla="*/ 135 w 665"/>
                <a:gd name="T61" fmla="*/ 190 h 266"/>
                <a:gd name="T62" fmla="*/ 291 w 665"/>
                <a:gd name="T63" fmla="*/ 118 h 266"/>
                <a:gd name="T64" fmla="*/ 297 w 665"/>
                <a:gd name="T65" fmla="*/ 123 h 266"/>
                <a:gd name="T66" fmla="*/ 302 w 665"/>
                <a:gd name="T67" fmla="*/ 124 h 266"/>
                <a:gd name="T68" fmla="*/ 352 w 665"/>
                <a:gd name="T69" fmla="*/ 200 h 266"/>
                <a:gd name="T70" fmla="*/ 350 w 665"/>
                <a:gd name="T71" fmla="*/ 205 h 266"/>
                <a:gd name="T72" fmla="*/ 361 w 665"/>
                <a:gd name="T73" fmla="*/ 222 h 266"/>
                <a:gd name="T74" fmla="*/ 372 w 665"/>
                <a:gd name="T75" fmla="*/ 217 h 266"/>
                <a:gd name="T76" fmla="*/ 370 w 665"/>
                <a:gd name="T77" fmla="*/ 209 h 266"/>
                <a:gd name="T78" fmla="*/ 490 w 665"/>
                <a:gd name="T79" fmla="*/ 153 h 266"/>
                <a:gd name="T80" fmla="*/ 497 w 665"/>
                <a:gd name="T81" fmla="*/ 160 h 266"/>
                <a:gd name="T82" fmla="*/ 502 w 665"/>
                <a:gd name="T83" fmla="*/ 161 h 266"/>
                <a:gd name="T84" fmla="*/ 570 w 665"/>
                <a:gd name="T85" fmla="*/ 266 h 266"/>
                <a:gd name="T86" fmla="*/ 647 w 665"/>
                <a:gd name="T87" fmla="*/ 230 h 266"/>
                <a:gd name="T88" fmla="*/ 654 w 665"/>
                <a:gd name="T89" fmla="*/ 236 h 266"/>
                <a:gd name="T90" fmla="*/ 665 w 665"/>
                <a:gd name="T91" fmla="*/ 231 h 266"/>
                <a:gd name="T92" fmla="*/ 654 w 665"/>
                <a:gd name="T93" fmla="*/ 2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5" h="266">
                  <a:moveTo>
                    <a:pt x="654" y="214"/>
                  </a:moveTo>
                  <a:cubicBezTo>
                    <a:pt x="648" y="211"/>
                    <a:pt x="643" y="213"/>
                    <a:pt x="643" y="219"/>
                  </a:cubicBezTo>
                  <a:cubicBezTo>
                    <a:pt x="643" y="222"/>
                    <a:pt x="644" y="224"/>
                    <a:pt x="645" y="227"/>
                  </a:cubicBezTo>
                  <a:cubicBezTo>
                    <a:pt x="572" y="261"/>
                    <a:pt x="572" y="261"/>
                    <a:pt x="572" y="261"/>
                  </a:cubicBezTo>
                  <a:cubicBezTo>
                    <a:pt x="506" y="160"/>
                    <a:pt x="506" y="160"/>
                    <a:pt x="506" y="160"/>
                  </a:cubicBezTo>
                  <a:cubicBezTo>
                    <a:pt x="507" y="158"/>
                    <a:pt x="507" y="157"/>
                    <a:pt x="507" y="155"/>
                  </a:cubicBezTo>
                  <a:cubicBezTo>
                    <a:pt x="507" y="149"/>
                    <a:pt x="503" y="141"/>
                    <a:pt x="497" y="138"/>
                  </a:cubicBezTo>
                  <a:cubicBezTo>
                    <a:pt x="491" y="135"/>
                    <a:pt x="486" y="137"/>
                    <a:pt x="486" y="143"/>
                  </a:cubicBezTo>
                  <a:cubicBezTo>
                    <a:pt x="486" y="145"/>
                    <a:pt x="486" y="148"/>
                    <a:pt x="487" y="150"/>
                  </a:cubicBezTo>
                  <a:cubicBezTo>
                    <a:pt x="368" y="206"/>
                    <a:pt x="368" y="206"/>
                    <a:pt x="368" y="206"/>
                  </a:cubicBezTo>
                  <a:cubicBezTo>
                    <a:pt x="366" y="204"/>
                    <a:pt x="364" y="201"/>
                    <a:pt x="361" y="200"/>
                  </a:cubicBezTo>
                  <a:cubicBezTo>
                    <a:pt x="359" y="199"/>
                    <a:pt x="357" y="199"/>
                    <a:pt x="356" y="199"/>
                  </a:cubicBezTo>
                  <a:cubicBezTo>
                    <a:pt x="306" y="123"/>
                    <a:pt x="306" y="123"/>
                    <a:pt x="306" y="123"/>
                  </a:cubicBezTo>
                  <a:cubicBezTo>
                    <a:pt x="307" y="122"/>
                    <a:pt x="308" y="120"/>
                    <a:pt x="308" y="118"/>
                  </a:cubicBezTo>
                  <a:cubicBezTo>
                    <a:pt x="308" y="112"/>
                    <a:pt x="303" y="105"/>
                    <a:pt x="297" y="101"/>
                  </a:cubicBezTo>
                  <a:cubicBezTo>
                    <a:pt x="291" y="98"/>
                    <a:pt x="286" y="100"/>
                    <a:pt x="286" y="106"/>
                  </a:cubicBezTo>
                  <a:cubicBezTo>
                    <a:pt x="286" y="109"/>
                    <a:pt x="287" y="112"/>
                    <a:pt x="288" y="114"/>
                  </a:cubicBezTo>
                  <a:cubicBezTo>
                    <a:pt x="133" y="187"/>
                    <a:pt x="133" y="187"/>
                    <a:pt x="133" y="187"/>
                  </a:cubicBezTo>
                  <a:cubicBezTo>
                    <a:pt x="131" y="184"/>
                    <a:pt x="129" y="183"/>
                    <a:pt x="127" y="181"/>
                  </a:cubicBezTo>
                  <a:cubicBezTo>
                    <a:pt x="125" y="180"/>
                    <a:pt x="123" y="180"/>
                    <a:pt x="121" y="18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2" y="22"/>
                    <a:pt x="22" y="20"/>
                  </a:cubicBezTo>
                  <a:cubicBezTo>
                    <a:pt x="22" y="14"/>
                    <a:pt x="17" y="7"/>
                    <a:pt x="11" y="4"/>
                  </a:cubicBezTo>
                  <a:cubicBezTo>
                    <a:pt x="5" y="0"/>
                    <a:pt x="0" y="3"/>
                    <a:pt x="0" y="9"/>
                  </a:cubicBezTo>
                  <a:cubicBezTo>
                    <a:pt x="0" y="15"/>
                    <a:pt x="5" y="22"/>
                    <a:pt x="11" y="25"/>
                  </a:cubicBezTo>
                  <a:cubicBezTo>
                    <a:pt x="13" y="26"/>
                    <a:pt x="15" y="27"/>
                    <a:pt x="16" y="27"/>
                  </a:cubicBezTo>
                  <a:cubicBezTo>
                    <a:pt x="117" y="182"/>
                    <a:pt x="117" y="182"/>
                    <a:pt x="117" y="182"/>
                  </a:cubicBezTo>
                  <a:cubicBezTo>
                    <a:pt x="117" y="183"/>
                    <a:pt x="116" y="184"/>
                    <a:pt x="116" y="186"/>
                  </a:cubicBezTo>
                  <a:cubicBezTo>
                    <a:pt x="116" y="192"/>
                    <a:pt x="121" y="200"/>
                    <a:pt x="127" y="203"/>
                  </a:cubicBezTo>
                  <a:cubicBezTo>
                    <a:pt x="133" y="206"/>
                    <a:pt x="138" y="204"/>
                    <a:pt x="138" y="198"/>
                  </a:cubicBezTo>
                  <a:cubicBezTo>
                    <a:pt x="138" y="195"/>
                    <a:pt x="137" y="193"/>
                    <a:pt x="135" y="190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2" y="120"/>
                    <a:pt x="294" y="122"/>
                    <a:pt x="297" y="123"/>
                  </a:cubicBezTo>
                  <a:cubicBezTo>
                    <a:pt x="299" y="124"/>
                    <a:pt x="301" y="125"/>
                    <a:pt x="302" y="124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51" y="202"/>
                    <a:pt x="350" y="203"/>
                    <a:pt x="350" y="205"/>
                  </a:cubicBezTo>
                  <a:cubicBezTo>
                    <a:pt x="350" y="211"/>
                    <a:pt x="355" y="219"/>
                    <a:pt x="361" y="222"/>
                  </a:cubicBezTo>
                  <a:cubicBezTo>
                    <a:pt x="367" y="225"/>
                    <a:pt x="372" y="223"/>
                    <a:pt x="372" y="217"/>
                  </a:cubicBezTo>
                  <a:cubicBezTo>
                    <a:pt x="372" y="214"/>
                    <a:pt x="371" y="212"/>
                    <a:pt x="370" y="209"/>
                  </a:cubicBezTo>
                  <a:cubicBezTo>
                    <a:pt x="490" y="153"/>
                    <a:pt x="490" y="153"/>
                    <a:pt x="490" y="153"/>
                  </a:cubicBezTo>
                  <a:cubicBezTo>
                    <a:pt x="492" y="156"/>
                    <a:pt x="494" y="158"/>
                    <a:pt x="497" y="160"/>
                  </a:cubicBezTo>
                  <a:cubicBezTo>
                    <a:pt x="498" y="161"/>
                    <a:pt x="500" y="161"/>
                    <a:pt x="502" y="161"/>
                  </a:cubicBezTo>
                  <a:cubicBezTo>
                    <a:pt x="570" y="266"/>
                    <a:pt x="570" y="266"/>
                    <a:pt x="570" y="266"/>
                  </a:cubicBezTo>
                  <a:cubicBezTo>
                    <a:pt x="647" y="230"/>
                    <a:pt x="647" y="230"/>
                    <a:pt x="647" y="230"/>
                  </a:cubicBezTo>
                  <a:cubicBezTo>
                    <a:pt x="649" y="233"/>
                    <a:pt x="651" y="235"/>
                    <a:pt x="654" y="236"/>
                  </a:cubicBezTo>
                  <a:cubicBezTo>
                    <a:pt x="660" y="239"/>
                    <a:pt x="665" y="237"/>
                    <a:pt x="665" y="231"/>
                  </a:cubicBezTo>
                  <a:cubicBezTo>
                    <a:pt x="665" y="225"/>
                    <a:pt x="660" y="218"/>
                    <a:pt x="654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$ḷiďe"/>
            <p:cNvSpPr/>
            <p:nvPr/>
          </p:nvSpPr>
          <p:spPr bwMode="auto">
            <a:xfrm>
              <a:off x="7202488" y="1428751"/>
              <a:ext cx="471487" cy="279400"/>
            </a:xfrm>
            <a:custGeom>
              <a:avLst/>
              <a:gdLst>
                <a:gd name="T0" fmla="*/ 132 w 150"/>
                <a:gd name="T1" fmla="*/ 16 h 89"/>
                <a:gd name="T2" fmla="*/ 148 w 150"/>
                <a:gd name="T3" fmla="*/ 8 h 89"/>
                <a:gd name="T4" fmla="*/ 149 w 150"/>
                <a:gd name="T5" fmla="*/ 3 h 89"/>
                <a:gd name="T6" fmla="*/ 144 w 150"/>
                <a:gd name="T7" fmla="*/ 1 h 89"/>
                <a:gd name="T8" fmla="*/ 128 w 150"/>
                <a:gd name="T9" fmla="*/ 10 h 89"/>
                <a:gd name="T10" fmla="*/ 127 w 150"/>
                <a:gd name="T11" fmla="*/ 15 h 89"/>
                <a:gd name="T12" fmla="*/ 132 w 150"/>
                <a:gd name="T13" fmla="*/ 16 h 89"/>
                <a:gd name="T14" fmla="*/ 100 w 150"/>
                <a:gd name="T15" fmla="*/ 34 h 89"/>
                <a:gd name="T16" fmla="*/ 116 w 150"/>
                <a:gd name="T17" fmla="*/ 25 h 89"/>
                <a:gd name="T18" fmla="*/ 117 w 150"/>
                <a:gd name="T19" fmla="*/ 20 h 89"/>
                <a:gd name="T20" fmla="*/ 113 w 150"/>
                <a:gd name="T21" fmla="*/ 19 h 89"/>
                <a:gd name="T22" fmla="*/ 97 w 150"/>
                <a:gd name="T23" fmla="*/ 28 h 89"/>
                <a:gd name="T24" fmla="*/ 95 w 150"/>
                <a:gd name="T25" fmla="*/ 33 h 89"/>
                <a:gd name="T26" fmla="*/ 100 w 150"/>
                <a:gd name="T27" fmla="*/ 34 h 89"/>
                <a:gd name="T28" fmla="*/ 69 w 150"/>
                <a:gd name="T29" fmla="*/ 52 h 89"/>
                <a:gd name="T30" fmla="*/ 85 w 150"/>
                <a:gd name="T31" fmla="*/ 43 h 89"/>
                <a:gd name="T32" fmla="*/ 86 w 150"/>
                <a:gd name="T33" fmla="*/ 38 h 89"/>
                <a:gd name="T34" fmla="*/ 81 w 150"/>
                <a:gd name="T35" fmla="*/ 37 h 89"/>
                <a:gd name="T36" fmla="*/ 65 w 150"/>
                <a:gd name="T37" fmla="*/ 46 h 89"/>
                <a:gd name="T38" fmla="*/ 64 w 150"/>
                <a:gd name="T39" fmla="*/ 51 h 89"/>
                <a:gd name="T40" fmla="*/ 69 w 150"/>
                <a:gd name="T41" fmla="*/ 52 h 89"/>
                <a:gd name="T42" fmla="*/ 37 w 150"/>
                <a:gd name="T43" fmla="*/ 70 h 89"/>
                <a:gd name="T44" fmla="*/ 53 w 150"/>
                <a:gd name="T45" fmla="*/ 61 h 89"/>
                <a:gd name="T46" fmla="*/ 54 w 150"/>
                <a:gd name="T47" fmla="*/ 56 h 89"/>
                <a:gd name="T48" fmla="*/ 49 w 150"/>
                <a:gd name="T49" fmla="*/ 55 h 89"/>
                <a:gd name="T50" fmla="*/ 34 w 150"/>
                <a:gd name="T51" fmla="*/ 64 h 89"/>
                <a:gd name="T52" fmla="*/ 32 w 150"/>
                <a:gd name="T53" fmla="*/ 69 h 89"/>
                <a:gd name="T54" fmla="*/ 37 w 150"/>
                <a:gd name="T55" fmla="*/ 70 h 89"/>
                <a:gd name="T56" fmla="*/ 6 w 150"/>
                <a:gd name="T57" fmla="*/ 88 h 89"/>
                <a:gd name="T58" fmla="*/ 21 w 150"/>
                <a:gd name="T59" fmla="*/ 79 h 89"/>
                <a:gd name="T60" fmla="*/ 23 w 150"/>
                <a:gd name="T61" fmla="*/ 74 h 89"/>
                <a:gd name="T62" fmla="*/ 18 w 150"/>
                <a:gd name="T63" fmla="*/ 73 h 89"/>
                <a:gd name="T64" fmla="*/ 2 w 150"/>
                <a:gd name="T65" fmla="*/ 81 h 89"/>
                <a:gd name="T66" fmla="*/ 1 w 150"/>
                <a:gd name="T67" fmla="*/ 86 h 89"/>
                <a:gd name="T68" fmla="*/ 6 w 150"/>
                <a:gd name="T6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89">
                  <a:moveTo>
                    <a:pt x="132" y="16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9" y="7"/>
                    <a:pt x="150" y="4"/>
                    <a:pt x="149" y="3"/>
                  </a:cubicBezTo>
                  <a:cubicBezTo>
                    <a:pt x="148" y="1"/>
                    <a:pt x="146" y="0"/>
                    <a:pt x="144" y="1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7" y="11"/>
                    <a:pt x="126" y="13"/>
                    <a:pt x="127" y="15"/>
                  </a:cubicBezTo>
                  <a:cubicBezTo>
                    <a:pt x="128" y="17"/>
                    <a:pt x="130" y="17"/>
                    <a:pt x="132" y="16"/>
                  </a:cubicBezTo>
                  <a:close/>
                  <a:moveTo>
                    <a:pt x="100" y="34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8" y="24"/>
                    <a:pt x="118" y="22"/>
                    <a:pt x="117" y="20"/>
                  </a:cubicBezTo>
                  <a:cubicBezTo>
                    <a:pt x="116" y="19"/>
                    <a:pt x="114" y="18"/>
                    <a:pt x="113" y="19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5" y="29"/>
                    <a:pt x="94" y="31"/>
                    <a:pt x="95" y="33"/>
                  </a:cubicBezTo>
                  <a:cubicBezTo>
                    <a:pt x="96" y="35"/>
                    <a:pt x="99" y="35"/>
                    <a:pt x="100" y="34"/>
                  </a:cubicBezTo>
                  <a:close/>
                  <a:moveTo>
                    <a:pt x="69" y="52"/>
                  </a:moveTo>
                  <a:cubicBezTo>
                    <a:pt x="85" y="43"/>
                    <a:pt x="85" y="43"/>
                    <a:pt x="85" y="43"/>
                  </a:cubicBezTo>
                  <a:cubicBezTo>
                    <a:pt x="86" y="42"/>
                    <a:pt x="87" y="40"/>
                    <a:pt x="86" y="38"/>
                  </a:cubicBezTo>
                  <a:cubicBezTo>
                    <a:pt x="85" y="36"/>
                    <a:pt x="83" y="36"/>
                    <a:pt x="81" y="3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3" y="47"/>
                    <a:pt x="63" y="49"/>
                    <a:pt x="64" y="51"/>
                  </a:cubicBezTo>
                  <a:cubicBezTo>
                    <a:pt x="65" y="52"/>
                    <a:pt x="67" y="53"/>
                    <a:pt x="69" y="52"/>
                  </a:cubicBezTo>
                  <a:close/>
                  <a:moveTo>
                    <a:pt x="37" y="70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5" y="60"/>
                    <a:pt x="55" y="58"/>
                    <a:pt x="54" y="56"/>
                  </a:cubicBezTo>
                  <a:cubicBezTo>
                    <a:pt x="53" y="54"/>
                    <a:pt x="51" y="54"/>
                    <a:pt x="49" y="55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5"/>
                    <a:pt x="31" y="67"/>
                    <a:pt x="32" y="69"/>
                  </a:cubicBezTo>
                  <a:cubicBezTo>
                    <a:pt x="33" y="70"/>
                    <a:pt x="35" y="71"/>
                    <a:pt x="37" y="70"/>
                  </a:cubicBezTo>
                  <a:close/>
                  <a:moveTo>
                    <a:pt x="6" y="88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3" y="78"/>
                    <a:pt x="24" y="76"/>
                    <a:pt x="23" y="74"/>
                  </a:cubicBezTo>
                  <a:cubicBezTo>
                    <a:pt x="22" y="72"/>
                    <a:pt x="20" y="72"/>
                    <a:pt x="18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2"/>
                    <a:pt x="0" y="85"/>
                    <a:pt x="1" y="86"/>
                  </a:cubicBezTo>
                  <a:cubicBezTo>
                    <a:pt x="2" y="88"/>
                    <a:pt x="4" y="89"/>
                    <a:pt x="6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ṡļíďè"/>
            <p:cNvSpPr/>
            <p:nvPr/>
          </p:nvSpPr>
          <p:spPr bwMode="auto">
            <a:xfrm>
              <a:off x="4816475" y="2667001"/>
              <a:ext cx="919162" cy="330200"/>
            </a:xfrm>
            <a:custGeom>
              <a:avLst/>
              <a:gdLst>
                <a:gd name="T0" fmla="*/ 153 w 292"/>
                <a:gd name="T1" fmla="*/ 105 h 105"/>
                <a:gd name="T2" fmla="*/ 140 w 292"/>
                <a:gd name="T3" fmla="*/ 103 h 105"/>
                <a:gd name="T4" fmla="*/ 14 w 292"/>
                <a:gd name="T5" fmla="*/ 44 h 105"/>
                <a:gd name="T6" fmla="*/ 6 w 292"/>
                <a:gd name="T7" fmla="*/ 14 h 105"/>
                <a:gd name="T8" fmla="*/ 35 w 292"/>
                <a:gd name="T9" fmla="*/ 6 h 105"/>
                <a:gd name="T10" fmla="*/ 153 w 292"/>
                <a:gd name="T11" fmla="*/ 62 h 105"/>
                <a:gd name="T12" fmla="*/ 256 w 292"/>
                <a:gd name="T13" fmla="*/ 13 h 105"/>
                <a:gd name="T14" fmla="*/ 285 w 292"/>
                <a:gd name="T15" fmla="*/ 20 h 105"/>
                <a:gd name="T16" fmla="*/ 278 w 292"/>
                <a:gd name="T17" fmla="*/ 50 h 105"/>
                <a:gd name="T18" fmla="*/ 226 w 292"/>
                <a:gd name="T19" fmla="*/ 79 h 105"/>
                <a:gd name="T20" fmla="*/ 153 w 292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105">
                  <a:moveTo>
                    <a:pt x="153" y="105"/>
                  </a:moveTo>
                  <a:cubicBezTo>
                    <a:pt x="148" y="105"/>
                    <a:pt x="144" y="104"/>
                    <a:pt x="140" y="103"/>
                  </a:cubicBezTo>
                  <a:cubicBezTo>
                    <a:pt x="83" y="83"/>
                    <a:pt x="17" y="45"/>
                    <a:pt x="14" y="44"/>
                  </a:cubicBezTo>
                  <a:cubicBezTo>
                    <a:pt x="3" y="38"/>
                    <a:pt x="0" y="25"/>
                    <a:pt x="6" y="14"/>
                  </a:cubicBezTo>
                  <a:cubicBezTo>
                    <a:pt x="12" y="4"/>
                    <a:pt x="25" y="0"/>
                    <a:pt x="35" y="6"/>
                  </a:cubicBezTo>
                  <a:cubicBezTo>
                    <a:pt x="36" y="6"/>
                    <a:pt x="100" y="42"/>
                    <a:pt x="153" y="62"/>
                  </a:cubicBezTo>
                  <a:cubicBezTo>
                    <a:pt x="166" y="61"/>
                    <a:pt x="213" y="39"/>
                    <a:pt x="256" y="13"/>
                  </a:cubicBezTo>
                  <a:cubicBezTo>
                    <a:pt x="266" y="7"/>
                    <a:pt x="279" y="10"/>
                    <a:pt x="285" y="20"/>
                  </a:cubicBezTo>
                  <a:cubicBezTo>
                    <a:pt x="292" y="30"/>
                    <a:pt x="288" y="44"/>
                    <a:pt x="278" y="50"/>
                  </a:cubicBezTo>
                  <a:cubicBezTo>
                    <a:pt x="277" y="51"/>
                    <a:pt x="253" y="65"/>
                    <a:pt x="226" y="79"/>
                  </a:cubicBezTo>
                  <a:cubicBezTo>
                    <a:pt x="186" y="99"/>
                    <a:pt x="166" y="105"/>
                    <a:pt x="153" y="105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ŝļiďê"/>
            <p:cNvSpPr/>
            <p:nvPr/>
          </p:nvSpPr>
          <p:spPr bwMode="auto">
            <a:xfrm>
              <a:off x="5549900" y="2554288"/>
              <a:ext cx="361950" cy="314325"/>
            </a:xfrm>
            <a:custGeom>
              <a:avLst/>
              <a:gdLst>
                <a:gd name="T0" fmla="*/ 9 w 115"/>
                <a:gd name="T1" fmla="*/ 84 h 100"/>
                <a:gd name="T2" fmla="*/ 9 w 115"/>
                <a:gd name="T3" fmla="*/ 84 h 100"/>
                <a:gd name="T4" fmla="*/ 16 w 115"/>
                <a:gd name="T5" fmla="*/ 44 h 100"/>
                <a:gd name="T6" fmla="*/ 66 w 115"/>
                <a:gd name="T7" fmla="*/ 9 h 100"/>
                <a:gd name="T8" fmla="*/ 106 w 115"/>
                <a:gd name="T9" fmla="*/ 16 h 100"/>
                <a:gd name="T10" fmla="*/ 99 w 115"/>
                <a:gd name="T11" fmla="*/ 56 h 100"/>
                <a:gd name="T12" fmla="*/ 49 w 115"/>
                <a:gd name="T13" fmla="*/ 91 h 100"/>
                <a:gd name="T14" fmla="*/ 9 w 115"/>
                <a:gd name="T1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00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0" y="71"/>
                    <a:pt x="3" y="53"/>
                    <a:pt x="16" y="44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0"/>
                    <a:pt x="97" y="3"/>
                    <a:pt x="106" y="16"/>
                  </a:cubicBezTo>
                  <a:cubicBezTo>
                    <a:pt x="115" y="29"/>
                    <a:pt x="112" y="47"/>
                    <a:pt x="99" y="56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36" y="100"/>
                    <a:pt x="18" y="97"/>
                    <a:pt x="9" y="84"/>
                  </a:cubicBezTo>
                  <a:close/>
                </a:path>
              </a:pathLst>
            </a:custGeom>
            <a:solidFill>
              <a:srgbClr val="B32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šlíḋê"/>
            <p:cNvSpPr/>
            <p:nvPr/>
          </p:nvSpPr>
          <p:spPr bwMode="auto">
            <a:xfrm>
              <a:off x="4762500" y="2603501"/>
              <a:ext cx="192087" cy="192088"/>
            </a:xfrm>
            <a:custGeom>
              <a:avLst/>
              <a:gdLst>
                <a:gd name="T0" fmla="*/ 31 w 61"/>
                <a:gd name="T1" fmla="*/ 61 h 61"/>
                <a:gd name="T2" fmla="*/ 31 w 61"/>
                <a:gd name="T3" fmla="*/ 61 h 61"/>
                <a:gd name="T4" fmla="*/ 0 w 61"/>
                <a:gd name="T5" fmla="*/ 30 h 61"/>
                <a:gd name="T6" fmla="*/ 31 w 61"/>
                <a:gd name="T7" fmla="*/ 0 h 61"/>
                <a:gd name="T8" fmla="*/ 61 w 61"/>
                <a:gd name="T9" fmla="*/ 30 h 61"/>
                <a:gd name="T10" fmla="*/ 31 w 61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47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48" y="0"/>
                    <a:pt x="61" y="13"/>
                    <a:pt x="61" y="30"/>
                  </a:cubicBezTo>
                  <a:cubicBezTo>
                    <a:pt x="61" y="47"/>
                    <a:pt x="48" y="61"/>
                    <a:pt x="31" y="61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ṧḻîde"/>
            <p:cNvSpPr/>
            <p:nvPr/>
          </p:nvSpPr>
          <p:spPr bwMode="auto">
            <a:xfrm>
              <a:off x="4703763" y="2590801"/>
              <a:ext cx="150812" cy="138113"/>
            </a:xfrm>
            <a:custGeom>
              <a:avLst/>
              <a:gdLst>
                <a:gd name="T0" fmla="*/ 39 w 48"/>
                <a:gd name="T1" fmla="*/ 32 h 44"/>
                <a:gd name="T2" fmla="*/ 25 w 48"/>
                <a:gd name="T3" fmla="*/ 40 h 44"/>
                <a:gd name="T4" fmla="*/ 7 w 48"/>
                <a:gd name="T5" fmla="*/ 36 h 44"/>
                <a:gd name="T6" fmla="*/ 4 w 48"/>
                <a:gd name="T7" fmla="*/ 30 h 44"/>
                <a:gd name="T8" fmla="*/ 9 w 48"/>
                <a:gd name="T9" fmla="*/ 12 h 44"/>
                <a:gd name="T10" fmla="*/ 23 w 48"/>
                <a:gd name="T11" fmla="*/ 4 h 44"/>
                <a:gd name="T12" fmla="*/ 41 w 48"/>
                <a:gd name="T13" fmla="*/ 9 h 44"/>
                <a:gd name="T14" fmla="*/ 44 w 48"/>
                <a:gd name="T15" fmla="*/ 14 h 44"/>
                <a:gd name="T16" fmla="*/ 39 w 48"/>
                <a:gd name="T1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39" y="32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19" y="44"/>
                    <a:pt x="11" y="42"/>
                    <a:pt x="7" y="36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24"/>
                    <a:pt x="2" y="16"/>
                    <a:pt x="9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9" y="0"/>
                    <a:pt x="37" y="2"/>
                    <a:pt x="41" y="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8" y="21"/>
                    <a:pt x="45" y="29"/>
                    <a:pt x="39" y="3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ṣļidè"/>
            <p:cNvSpPr/>
            <p:nvPr/>
          </p:nvSpPr>
          <p:spPr bwMode="auto">
            <a:xfrm>
              <a:off x="4722813" y="2487613"/>
              <a:ext cx="182562" cy="182563"/>
            </a:xfrm>
            <a:custGeom>
              <a:avLst/>
              <a:gdLst>
                <a:gd name="T0" fmla="*/ 55 w 58"/>
                <a:gd name="T1" fmla="*/ 54 h 58"/>
                <a:gd name="T2" fmla="*/ 55 w 58"/>
                <a:gd name="T3" fmla="*/ 54 h 58"/>
                <a:gd name="T4" fmla="*/ 41 w 58"/>
                <a:gd name="T5" fmla="*/ 54 h 58"/>
                <a:gd name="T6" fmla="*/ 4 w 58"/>
                <a:gd name="T7" fmla="*/ 17 h 58"/>
                <a:gd name="T8" fmla="*/ 4 w 58"/>
                <a:gd name="T9" fmla="*/ 3 h 58"/>
                <a:gd name="T10" fmla="*/ 18 w 58"/>
                <a:gd name="T11" fmla="*/ 3 h 58"/>
                <a:gd name="T12" fmla="*/ 55 w 58"/>
                <a:gd name="T13" fmla="*/ 40 h 58"/>
                <a:gd name="T14" fmla="*/ 55 w 58"/>
                <a:gd name="T15" fmla="*/ 5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5" y="54"/>
                  </a:moveTo>
                  <a:cubicBezTo>
                    <a:pt x="55" y="54"/>
                    <a:pt x="55" y="54"/>
                    <a:pt x="55" y="54"/>
                  </a:cubicBezTo>
                  <a:cubicBezTo>
                    <a:pt x="51" y="58"/>
                    <a:pt x="45" y="58"/>
                    <a:pt x="41" y="5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3"/>
                    <a:pt x="0" y="7"/>
                    <a:pt x="4" y="3"/>
                  </a:cubicBezTo>
                  <a:cubicBezTo>
                    <a:pt x="8" y="0"/>
                    <a:pt x="14" y="0"/>
                    <a:pt x="18" y="3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8" y="44"/>
                    <a:pt x="58" y="50"/>
                    <a:pt x="55" y="54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S1ïḑê"/>
            <p:cNvSpPr/>
            <p:nvPr/>
          </p:nvSpPr>
          <p:spPr bwMode="auto">
            <a:xfrm>
              <a:off x="4854575" y="2625726"/>
              <a:ext cx="115887" cy="100013"/>
            </a:xfrm>
            <a:custGeom>
              <a:avLst/>
              <a:gdLst>
                <a:gd name="T0" fmla="*/ 30 w 37"/>
                <a:gd name="T1" fmla="*/ 22 h 32"/>
                <a:gd name="T2" fmla="*/ 18 w 37"/>
                <a:gd name="T3" fmla="*/ 29 h 32"/>
                <a:gd name="T4" fmla="*/ 3 w 37"/>
                <a:gd name="T5" fmla="*/ 25 h 32"/>
                <a:gd name="T6" fmla="*/ 7 w 37"/>
                <a:gd name="T7" fmla="*/ 10 h 32"/>
                <a:gd name="T8" fmla="*/ 19 w 37"/>
                <a:gd name="T9" fmla="*/ 3 h 32"/>
                <a:gd name="T10" fmla="*/ 34 w 37"/>
                <a:gd name="T11" fmla="*/ 7 h 32"/>
                <a:gd name="T12" fmla="*/ 30 w 37"/>
                <a:gd name="T1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2">
                  <a:moveTo>
                    <a:pt x="30" y="22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3" y="32"/>
                    <a:pt x="6" y="30"/>
                    <a:pt x="3" y="25"/>
                  </a:cubicBezTo>
                  <a:cubicBezTo>
                    <a:pt x="0" y="20"/>
                    <a:pt x="2" y="13"/>
                    <a:pt x="7" y="1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4" y="0"/>
                    <a:pt x="31" y="2"/>
                    <a:pt x="34" y="7"/>
                  </a:cubicBezTo>
                  <a:cubicBezTo>
                    <a:pt x="37" y="13"/>
                    <a:pt x="35" y="19"/>
                    <a:pt x="30" y="22"/>
                  </a:cubicBezTo>
                  <a:close/>
                </a:path>
              </a:pathLst>
            </a:custGeom>
            <a:solidFill>
              <a:srgbClr val="F2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šḷídè"/>
            <p:cNvSpPr/>
            <p:nvPr/>
          </p:nvSpPr>
          <p:spPr bwMode="auto">
            <a:xfrm>
              <a:off x="5649913" y="4564063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1 w 125"/>
                <a:gd name="T3" fmla="*/ 72 h 105"/>
                <a:gd name="T4" fmla="*/ 1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8 h 105"/>
                <a:gd name="T22" fmla="*/ 21 w 125"/>
                <a:gd name="T23" fmla="*/ 99 h 105"/>
                <a:gd name="T24" fmla="*/ 26 w 125"/>
                <a:gd name="T25" fmla="*/ 102 h 105"/>
                <a:gd name="T26" fmla="*/ 29 w 125"/>
                <a:gd name="T27" fmla="*/ 103 h 105"/>
                <a:gd name="T28" fmla="*/ 37 w 125"/>
                <a:gd name="T29" fmla="*/ 105 h 105"/>
                <a:gd name="T30" fmla="*/ 40 w 125"/>
                <a:gd name="T31" fmla="*/ 105 h 105"/>
                <a:gd name="T32" fmla="*/ 43 w 125"/>
                <a:gd name="T33" fmla="*/ 105 h 105"/>
                <a:gd name="T34" fmla="*/ 49 w 125"/>
                <a:gd name="T35" fmla="*/ 105 h 105"/>
                <a:gd name="T36" fmla="*/ 53 w 125"/>
                <a:gd name="T37" fmla="*/ 104 h 105"/>
                <a:gd name="T38" fmla="*/ 58 w 125"/>
                <a:gd name="T39" fmla="*/ 103 h 105"/>
                <a:gd name="T40" fmla="*/ 62 w 125"/>
                <a:gd name="T41" fmla="*/ 102 h 105"/>
                <a:gd name="T42" fmla="*/ 66 w 125"/>
                <a:gd name="T43" fmla="*/ 100 h 105"/>
                <a:gd name="T44" fmla="*/ 79 w 125"/>
                <a:gd name="T45" fmla="*/ 92 h 105"/>
                <a:gd name="T46" fmla="*/ 101 w 125"/>
                <a:gd name="T47" fmla="*/ 80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5 w 125"/>
                <a:gd name="T57" fmla="*/ 31 h 105"/>
                <a:gd name="T58" fmla="*/ 123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6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7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2 w 125"/>
                <a:gd name="T79" fmla="*/ 0 h 105"/>
                <a:gd name="T80" fmla="*/ 77 w 125"/>
                <a:gd name="T81" fmla="*/ 1 h 105"/>
                <a:gd name="T82" fmla="*/ 74 w 125"/>
                <a:gd name="T83" fmla="*/ 1 h 105"/>
                <a:gd name="T84" fmla="*/ 71 w 125"/>
                <a:gd name="T85" fmla="*/ 2 h 105"/>
                <a:gd name="T86" fmla="*/ 67 w 125"/>
                <a:gd name="T87" fmla="*/ 3 h 105"/>
                <a:gd name="T88" fmla="*/ 65 w 125"/>
                <a:gd name="T89" fmla="*/ 3 h 105"/>
                <a:gd name="T90" fmla="*/ 61 w 125"/>
                <a:gd name="T91" fmla="*/ 5 h 105"/>
                <a:gd name="T92" fmla="*/ 59 w 125"/>
                <a:gd name="T93" fmla="*/ 6 h 105"/>
                <a:gd name="T94" fmla="*/ 38 w 125"/>
                <a:gd name="T95" fmla="*/ 18 h 105"/>
                <a:gd name="T96" fmla="*/ 16 w 125"/>
                <a:gd name="T97" fmla="*/ 31 h 105"/>
                <a:gd name="T98" fmla="*/ 16 w 125"/>
                <a:gd name="T99" fmla="*/ 31 h 105"/>
                <a:gd name="T100" fmla="*/ 14 w 125"/>
                <a:gd name="T101" fmla="*/ 32 h 105"/>
                <a:gd name="T102" fmla="*/ 10 w 125"/>
                <a:gd name="T103" fmla="*/ 36 h 105"/>
                <a:gd name="T104" fmla="*/ 7 w 125"/>
                <a:gd name="T105" fmla="*/ 39 h 105"/>
                <a:gd name="T106" fmla="*/ 5 w 125"/>
                <a:gd name="T107" fmla="*/ 42 h 105"/>
                <a:gd name="T108" fmla="*/ 4 w 125"/>
                <a:gd name="T109" fmla="*/ 44 h 105"/>
                <a:gd name="T110" fmla="*/ 1 w 125"/>
                <a:gd name="T111" fmla="*/ 54 h 105"/>
                <a:gd name="T112" fmla="*/ 1 w 125"/>
                <a:gd name="T113" fmla="*/ 55 h 105"/>
                <a:gd name="T114" fmla="*/ 0 w 125"/>
                <a:gd name="T115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4" y="82"/>
                    <a:pt x="4" y="83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" y="86"/>
                    <a:pt x="6" y="87"/>
                    <a:pt x="7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4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7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7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2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4" y="72"/>
                    <a:pt x="116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4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5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2" y="24"/>
                    <a:pt x="122" y="23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20"/>
                    <a:pt x="120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3" y="5"/>
                    <a:pt x="102" y="5"/>
                  </a:cubicBezTo>
                  <a:cubicBezTo>
                    <a:pt x="102" y="5"/>
                    <a:pt x="101" y="5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1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8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1"/>
                    <a:pt x="76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69" y="2"/>
                    <a:pt x="69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4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šļîḍê"/>
            <p:cNvSpPr/>
            <p:nvPr/>
          </p:nvSpPr>
          <p:spPr bwMode="auto">
            <a:xfrm>
              <a:off x="5902325" y="4675188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0 w 125"/>
                <a:gd name="T3" fmla="*/ 72 h 105"/>
                <a:gd name="T4" fmla="*/ 0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7 h 105"/>
                <a:gd name="T22" fmla="*/ 20 w 125"/>
                <a:gd name="T23" fmla="*/ 99 h 105"/>
                <a:gd name="T24" fmla="*/ 25 w 125"/>
                <a:gd name="T25" fmla="*/ 101 h 105"/>
                <a:gd name="T26" fmla="*/ 29 w 125"/>
                <a:gd name="T27" fmla="*/ 103 h 105"/>
                <a:gd name="T28" fmla="*/ 37 w 125"/>
                <a:gd name="T29" fmla="*/ 105 h 105"/>
                <a:gd name="T30" fmla="*/ 39 w 125"/>
                <a:gd name="T31" fmla="*/ 105 h 105"/>
                <a:gd name="T32" fmla="*/ 42 w 125"/>
                <a:gd name="T33" fmla="*/ 105 h 105"/>
                <a:gd name="T34" fmla="*/ 48 w 125"/>
                <a:gd name="T35" fmla="*/ 105 h 105"/>
                <a:gd name="T36" fmla="*/ 52 w 125"/>
                <a:gd name="T37" fmla="*/ 104 h 105"/>
                <a:gd name="T38" fmla="*/ 57 w 125"/>
                <a:gd name="T39" fmla="*/ 103 h 105"/>
                <a:gd name="T40" fmla="*/ 60 w 125"/>
                <a:gd name="T41" fmla="*/ 102 h 105"/>
                <a:gd name="T42" fmla="*/ 66 w 125"/>
                <a:gd name="T43" fmla="*/ 100 h 105"/>
                <a:gd name="T44" fmla="*/ 75 w 125"/>
                <a:gd name="T45" fmla="*/ 95 h 105"/>
                <a:gd name="T46" fmla="*/ 96 w 125"/>
                <a:gd name="T47" fmla="*/ 82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4 w 125"/>
                <a:gd name="T57" fmla="*/ 31 h 105"/>
                <a:gd name="T58" fmla="*/ 122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5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6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1 w 125"/>
                <a:gd name="T79" fmla="*/ 0 h 105"/>
                <a:gd name="T80" fmla="*/ 77 w 125"/>
                <a:gd name="T81" fmla="*/ 1 h 105"/>
                <a:gd name="T82" fmla="*/ 73 w 125"/>
                <a:gd name="T83" fmla="*/ 1 h 105"/>
                <a:gd name="T84" fmla="*/ 70 w 125"/>
                <a:gd name="T85" fmla="*/ 2 h 105"/>
                <a:gd name="T86" fmla="*/ 66 w 125"/>
                <a:gd name="T87" fmla="*/ 3 h 105"/>
                <a:gd name="T88" fmla="*/ 65 w 125"/>
                <a:gd name="T89" fmla="*/ 3 h 105"/>
                <a:gd name="T90" fmla="*/ 59 w 125"/>
                <a:gd name="T91" fmla="*/ 6 h 105"/>
                <a:gd name="T92" fmla="*/ 55 w 125"/>
                <a:gd name="T93" fmla="*/ 8 h 105"/>
                <a:gd name="T94" fmla="*/ 33 w 125"/>
                <a:gd name="T95" fmla="*/ 21 h 105"/>
                <a:gd name="T96" fmla="*/ 16 w 125"/>
                <a:gd name="T97" fmla="*/ 31 h 105"/>
                <a:gd name="T98" fmla="*/ 14 w 125"/>
                <a:gd name="T99" fmla="*/ 32 h 105"/>
                <a:gd name="T100" fmla="*/ 13 w 125"/>
                <a:gd name="T101" fmla="*/ 33 h 105"/>
                <a:gd name="T102" fmla="*/ 8 w 125"/>
                <a:gd name="T103" fmla="*/ 37 h 105"/>
                <a:gd name="T104" fmla="*/ 6 w 125"/>
                <a:gd name="T105" fmla="*/ 41 h 105"/>
                <a:gd name="T106" fmla="*/ 4 w 125"/>
                <a:gd name="T107" fmla="*/ 43 h 105"/>
                <a:gd name="T108" fmla="*/ 1 w 125"/>
                <a:gd name="T109" fmla="*/ 51 h 105"/>
                <a:gd name="T110" fmla="*/ 1 w 125"/>
                <a:gd name="T111" fmla="*/ 54 h 105"/>
                <a:gd name="T112" fmla="*/ 0 w 125"/>
                <a:gd name="T113" fmla="*/ 57 h 105"/>
                <a:gd name="T114" fmla="*/ 0 w 125"/>
                <a:gd name="T11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2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3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30" y="103"/>
                    <a:pt x="30" y="103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8" y="105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4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3" y="72"/>
                    <a:pt x="115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3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4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3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4"/>
                    <a:pt x="122" y="23"/>
                    <a:pt x="121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0"/>
                    <a:pt x="119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6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3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2" y="5"/>
                    <a:pt x="102" y="5"/>
                  </a:cubicBezTo>
                  <a:cubicBezTo>
                    <a:pt x="101" y="5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0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ṡ1ïde"/>
            <p:cNvSpPr/>
            <p:nvPr/>
          </p:nvSpPr>
          <p:spPr bwMode="auto">
            <a:xfrm>
              <a:off x="5668963" y="3276601"/>
              <a:ext cx="371475" cy="1454150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5 h 463"/>
                <a:gd name="T6" fmla="*/ 43 w 118"/>
                <a:gd name="T7" fmla="*/ 32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0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5"/>
                  </a:cubicBezTo>
                  <a:cubicBezTo>
                    <a:pt x="0" y="210"/>
                    <a:pt x="33" y="73"/>
                    <a:pt x="43" y="32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10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0" y="418"/>
                  </a:cubicBezTo>
                  <a:cubicBezTo>
                    <a:pt x="115" y="438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435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ŝľíḓè"/>
            <p:cNvSpPr/>
            <p:nvPr/>
          </p:nvSpPr>
          <p:spPr bwMode="auto">
            <a:xfrm>
              <a:off x="5908675" y="3363913"/>
              <a:ext cx="371475" cy="1455738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4 h 463"/>
                <a:gd name="T6" fmla="*/ 43 w 118"/>
                <a:gd name="T7" fmla="*/ 31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1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4"/>
                  </a:cubicBezTo>
                  <a:cubicBezTo>
                    <a:pt x="0" y="210"/>
                    <a:pt x="33" y="73"/>
                    <a:pt x="43" y="31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9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1" y="418"/>
                  </a:cubicBezTo>
                  <a:cubicBezTo>
                    <a:pt x="115" y="437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ŝļíḍê"/>
            <p:cNvSpPr/>
            <p:nvPr/>
          </p:nvSpPr>
          <p:spPr bwMode="auto">
            <a:xfrm>
              <a:off x="5795963" y="2879726"/>
              <a:ext cx="481012" cy="749300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2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2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80 h 238"/>
                <a:gd name="T52" fmla="*/ 0 w 153"/>
                <a:gd name="T53" fmla="*/ 137 h 238"/>
                <a:gd name="T54" fmla="*/ 0 w 153"/>
                <a:gd name="T55" fmla="*/ 172 h 238"/>
                <a:gd name="T56" fmla="*/ 14 w 153"/>
                <a:gd name="T57" fmla="*/ 205 h 238"/>
                <a:gd name="T58" fmla="*/ 35 w 153"/>
                <a:gd name="T59" fmla="*/ 219 h 238"/>
                <a:gd name="T60" fmla="*/ 53 w 153"/>
                <a:gd name="T61" fmla="*/ 229 h 238"/>
                <a:gd name="T62" fmla="*/ 69 w 153"/>
                <a:gd name="T63" fmla="*/ 237 h 238"/>
                <a:gd name="T64" fmla="*/ 74 w 153"/>
                <a:gd name="T65" fmla="*/ 238 h 238"/>
                <a:gd name="T66" fmla="*/ 86 w 153"/>
                <a:gd name="T67" fmla="*/ 237 h 238"/>
                <a:gd name="T68" fmla="*/ 91 w 153"/>
                <a:gd name="T69" fmla="*/ 236 h 238"/>
                <a:gd name="T70" fmla="*/ 97 w 153"/>
                <a:gd name="T71" fmla="*/ 234 h 238"/>
                <a:gd name="T72" fmla="*/ 103 w 153"/>
                <a:gd name="T73" fmla="*/ 231 h 238"/>
                <a:gd name="T74" fmla="*/ 121 w 153"/>
                <a:gd name="T75" fmla="*/ 222 h 238"/>
                <a:gd name="T76" fmla="*/ 125 w 153"/>
                <a:gd name="T77" fmla="*/ 219 h 238"/>
                <a:gd name="T78" fmla="*/ 131 w 153"/>
                <a:gd name="T79" fmla="*/ 215 h 238"/>
                <a:gd name="T80" fmla="*/ 137 w 153"/>
                <a:gd name="T81" fmla="*/ 210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2 h 238"/>
                <a:gd name="T88" fmla="*/ 147 w 153"/>
                <a:gd name="T89" fmla="*/ 198 h 238"/>
                <a:gd name="T90" fmla="*/ 149 w 153"/>
                <a:gd name="T91" fmla="*/ 195 h 238"/>
                <a:gd name="T92" fmla="*/ 150 w 153"/>
                <a:gd name="T93" fmla="*/ 193 h 238"/>
                <a:gd name="T94" fmla="*/ 152 w 153"/>
                <a:gd name="T95" fmla="*/ 189 h 238"/>
                <a:gd name="T96" fmla="*/ 152 w 153"/>
                <a:gd name="T97" fmla="*/ 186 h 238"/>
                <a:gd name="T98" fmla="*/ 152 w 153"/>
                <a:gd name="T99" fmla="*/ 184 h 238"/>
                <a:gd name="T100" fmla="*/ 153 w 153"/>
                <a:gd name="T101" fmla="*/ 175 h 238"/>
                <a:gd name="T102" fmla="*/ 153 w 153"/>
                <a:gd name="T103" fmla="*/ 146 h 238"/>
                <a:gd name="T104" fmla="*/ 153 w 153"/>
                <a:gd name="T105" fmla="*/ 123 h 238"/>
                <a:gd name="T106" fmla="*/ 153 w 153"/>
                <a:gd name="T107" fmla="*/ 95 h 238"/>
                <a:gd name="T108" fmla="*/ 153 w 153"/>
                <a:gd name="T10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5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1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6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0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4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89"/>
                    <a:pt x="151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ṩlîḋè"/>
            <p:cNvSpPr/>
            <p:nvPr/>
          </p:nvSpPr>
          <p:spPr bwMode="auto">
            <a:xfrm>
              <a:off x="5795963" y="2717801"/>
              <a:ext cx="481012" cy="747713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3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3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92 h 238"/>
                <a:gd name="T52" fmla="*/ 0 w 153"/>
                <a:gd name="T53" fmla="*/ 149 h 238"/>
                <a:gd name="T54" fmla="*/ 0 w 153"/>
                <a:gd name="T55" fmla="*/ 172 h 238"/>
                <a:gd name="T56" fmla="*/ 24 w 153"/>
                <a:gd name="T57" fmla="*/ 212 h 238"/>
                <a:gd name="T58" fmla="*/ 39 w 153"/>
                <a:gd name="T59" fmla="*/ 221 h 238"/>
                <a:gd name="T60" fmla="*/ 57 w 153"/>
                <a:gd name="T61" fmla="*/ 232 h 238"/>
                <a:gd name="T62" fmla="*/ 70 w 153"/>
                <a:gd name="T63" fmla="*/ 237 h 238"/>
                <a:gd name="T64" fmla="*/ 75 w 153"/>
                <a:gd name="T65" fmla="*/ 238 h 238"/>
                <a:gd name="T66" fmla="*/ 86 w 153"/>
                <a:gd name="T67" fmla="*/ 237 h 238"/>
                <a:gd name="T68" fmla="*/ 92 w 153"/>
                <a:gd name="T69" fmla="*/ 236 h 238"/>
                <a:gd name="T70" fmla="*/ 97 w 153"/>
                <a:gd name="T71" fmla="*/ 234 h 238"/>
                <a:gd name="T72" fmla="*/ 106 w 153"/>
                <a:gd name="T73" fmla="*/ 230 h 238"/>
                <a:gd name="T74" fmla="*/ 121 w 153"/>
                <a:gd name="T75" fmla="*/ 222 h 238"/>
                <a:gd name="T76" fmla="*/ 126 w 153"/>
                <a:gd name="T77" fmla="*/ 218 h 238"/>
                <a:gd name="T78" fmla="*/ 131 w 153"/>
                <a:gd name="T79" fmla="*/ 215 h 238"/>
                <a:gd name="T80" fmla="*/ 137 w 153"/>
                <a:gd name="T81" fmla="*/ 209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1 h 238"/>
                <a:gd name="T88" fmla="*/ 148 w 153"/>
                <a:gd name="T89" fmla="*/ 197 h 238"/>
                <a:gd name="T90" fmla="*/ 149 w 153"/>
                <a:gd name="T91" fmla="*/ 195 h 238"/>
                <a:gd name="T92" fmla="*/ 151 w 153"/>
                <a:gd name="T93" fmla="*/ 191 h 238"/>
                <a:gd name="T94" fmla="*/ 152 w 153"/>
                <a:gd name="T95" fmla="*/ 189 h 238"/>
                <a:gd name="T96" fmla="*/ 152 w 153"/>
                <a:gd name="T97" fmla="*/ 186 h 238"/>
                <a:gd name="T98" fmla="*/ 153 w 153"/>
                <a:gd name="T99" fmla="*/ 183 h 238"/>
                <a:gd name="T100" fmla="*/ 153 w 153"/>
                <a:gd name="T101" fmla="*/ 169 h 238"/>
                <a:gd name="T102" fmla="*/ 153 w 153"/>
                <a:gd name="T103" fmla="*/ 141 h 238"/>
                <a:gd name="T104" fmla="*/ 153 w 153"/>
                <a:gd name="T105" fmla="*/ 118 h 238"/>
                <a:gd name="T106" fmla="*/ 153 w 153"/>
                <a:gd name="T107" fmla="*/ 95 h 238"/>
                <a:gd name="T108" fmla="*/ 153 w 153"/>
                <a:gd name="T109" fmla="*/ 6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2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4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7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1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5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89"/>
                    <a:pt x="152" y="189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ṥḷîde"/>
            <p:cNvSpPr/>
            <p:nvPr/>
          </p:nvSpPr>
          <p:spPr bwMode="auto">
            <a:xfrm>
              <a:off x="5691188" y="2522538"/>
              <a:ext cx="704850" cy="650875"/>
            </a:xfrm>
            <a:custGeom>
              <a:avLst/>
              <a:gdLst>
                <a:gd name="T0" fmla="*/ 223 w 224"/>
                <a:gd name="T1" fmla="*/ 107 h 207"/>
                <a:gd name="T2" fmla="*/ 223 w 224"/>
                <a:gd name="T3" fmla="*/ 103 h 207"/>
                <a:gd name="T4" fmla="*/ 223 w 224"/>
                <a:gd name="T5" fmla="*/ 100 h 207"/>
                <a:gd name="T6" fmla="*/ 222 w 224"/>
                <a:gd name="T7" fmla="*/ 98 h 207"/>
                <a:gd name="T8" fmla="*/ 213 w 224"/>
                <a:gd name="T9" fmla="*/ 78 h 207"/>
                <a:gd name="T10" fmla="*/ 206 w 224"/>
                <a:gd name="T11" fmla="*/ 71 h 207"/>
                <a:gd name="T12" fmla="*/ 202 w 224"/>
                <a:gd name="T13" fmla="*/ 67 h 207"/>
                <a:gd name="T14" fmla="*/ 200 w 224"/>
                <a:gd name="T15" fmla="*/ 66 h 207"/>
                <a:gd name="T16" fmla="*/ 146 w 224"/>
                <a:gd name="T17" fmla="*/ 35 h 207"/>
                <a:gd name="T18" fmla="*/ 92 w 224"/>
                <a:gd name="T19" fmla="*/ 4 h 207"/>
                <a:gd name="T20" fmla="*/ 90 w 224"/>
                <a:gd name="T21" fmla="*/ 3 h 207"/>
                <a:gd name="T22" fmla="*/ 85 w 224"/>
                <a:gd name="T23" fmla="*/ 1 h 207"/>
                <a:gd name="T24" fmla="*/ 81 w 224"/>
                <a:gd name="T25" fmla="*/ 0 h 207"/>
                <a:gd name="T26" fmla="*/ 77 w 224"/>
                <a:gd name="T27" fmla="*/ 0 h 207"/>
                <a:gd name="T28" fmla="*/ 74 w 224"/>
                <a:gd name="T29" fmla="*/ 0 h 207"/>
                <a:gd name="T30" fmla="*/ 70 w 224"/>
                <a:gd name="T31" fmla="*/ 0 h 207"/>
                <a:gd name="T32" fmla="*/ 64 w 224"/>
                <a:gd name="T33" fmla="*/ 1 h 207"/>
                <a:gd name="T34" fmla="*/ 59 w 224"/>
                <a:gd name="T35" fmla="*/ 3 h 207"/>
                <a:gd name="T36" fmla="*/ 52 w 224"/>
                <a:gd name="T37" fmla="*/ 5 h 207"/>
                <a:gd name="T38" fmla="*/ 32 w 224"/>
                <a:gd name="T39" fmla="*/ 16 h 207"/>
                <a:gd name="T40" fmla="*/ 26 w 224"/>
                <a:gd name="T41" fmla="*/ 20 h 207"/>
                <a:gd name="T42" fmla="*/ 9 w 224"/>
                <a:gd name="T43" fmla="*/ 34 h 207"/>
                <a:gd name="T44" fmla="*/ 6 w 224"/>
                <a:gd name="T45" fmla="*/ 39 h 207"/>
                <a:gd name="T46" fmla="*/ 4 w 224"/>
                <a:gd name="T47" fmla="*/ 41 h 207"/>
                <a:gd name="T48" fmla="*/ 1 w 224"/>
                <a:gd name="T49" fmla="*/ 49 h 207"/>
                <a:gd name="T50" fmla="*/ 0 w 224"/>
                <a:gd name="T51" fmla="*/ 53 h 207"/>
                <a:gd name="T52" fmla="*/ 0 w 224"/>
                <a:gd name="T53" fmla="*/ 70 h 207"/>
                <a:gd name="T54" fmla="*/ 0 w 224"/>
                <a:gd name="T55" fmla="*/ 91 h 207"/>
                <a:gd name="T56" fmla="*/ 0 w 224"/>
                <a:gd name="T57" fmla="*/ 100 h 207"/>
                <a:gd name="T58" fmla="*/ 24 w 224"/>
                <a:gd name="T59" fmla="*/ 140 h 207"/>
                <a:gd name="T60" fmla="*/ 67 w 224"/>
                <a:gd name="T61" fmla="*/ 165 h 207"/>
                <a:gd name="T62" fmla="*/ 120 w 224"/>
                <a:gd name="T63" fmla="*/ 196 h 207"/>
                <a:gd name="T64" fmla="*/ 141 w 224"/>
                <a:gd name="T65" fmla="*/ 206 h 207"/>
                <a:gd name="T66" fmla="*/ 146 w 224"/>
                <a:gd name="T67" fmla="*/ 207 h 207"/>
                <a:gd name="T68" fmla="*/ 157 w 224"/>
                <a:gd name="T69" fmla="*/ 206 h 207"/>
                <a:gd name="T70" fmla="*/ 163 w 224"/>
                <a:gd name="T71" fmla="*/ 204 h 207"/>
                <a:gd name="T72" fmla="*/ 171 w 224"/>
                <a:gd name="T73" fmla="*/ 201 h 207"/>
                <a:gd name="T74" fmla="*/ 180 w 224"/>
                <a:gd name="T75" fmla="*/ 197 h 207"/>
                <a:gd name="T76" fmla="*/ 191 w 224"/>
                <a:gd name="T77" fmla="*/ 191 h 207"/>
                <a:gd name="T78" fmla="*/ 195 w 224"/>
                <a:gd name="T79" fmla="*/ 188 h 207"/>
                <a:gd name="T80" fmla="*/ 202 w 224"/>
                <a:gd name="T81" fmla="*/ 184 h 207"/>
                <a:gd name="T82" fmla="*/ 208 w 224"/>
                <a:gd name="T83" fmla="*/ 178 h 207"/>
                <a:gd name="T84" fmla="*/ 211 w 224"/>
                <a:gd name="T85" fmla="*/ 176 h 207"/>
                <a:gd name="T86" fmla="*/ 213 w 224"/>
                <a:gd name="T87" fmla="*/ 173 h 207"/>
                <a:gd name="T88" fmla="*/ 216 w 224"/>
                <a:gd name="T89" fmla="*/ 170 h 207"/>
                <a:gd name="T90" fmla="*/ 218 w 224"/>
                <a:gd name="T91" fmla="*/ 167 h 207"/>
                <a:gd name="T92" fmla="*/ 220 w 224"/>
                <a:gd name="T93" fmla="*/ 164 h 207"/>
                <a:gd name="T94" fmla="*/ 221 w 224"/>
                <a:gd name="T95" fmla="*/ 162 h 207"/>
                <a:gd name="T96" fmla="*/ 222 w 224"/>
                <a:gd name="T97" fmla="*/ 157 h 207"/>
                <a:gd name="T98" fmla="*/ 223 w 224"/>
                <a:gd name="T99" fmla="*/ 155 h 207"/>
                <a:gd name="T100" fmla="*/ 223 w 224"/>
                <a:gd name="T101" fmla="*/ 153 h 207"/>
                <a:gd name="T102" fmla="*/ 223 w 224"/>
                <a:gd name="T103" fmla="*/ 145 h 207"/>
                <a:gd name="T104" fmla="*/ 223 w 224"/>
                <a:gd name="T105" fmla="*/ 124 h 207"/>
                <a:gd name="T106" fmla="*/ 224 w 224"/>
                <a:gd name="T107" fmla="*/ 1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07">
                  <a:moveTo>
                    <a:pt x="224" y="107"/>
                  </a:moveTo>
                  <a:cubicBezTo>
                    <a:pt x="224" y="107"/>
                    <a:pt x="224" y="107"/>
                    <a:pt x="224" y="10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6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99"/>
                    <a:pt x="223" y="99"/>
                    <a:pt x="223" y="99"/>
                  </a:cubicBezTo>
                  <a:cubicBezTo>
                    <a:pt x="222" y="98"/>
                    <a:pt x="222" y="98"/>
                    <a:pt x="222" y="98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1" y="92"/>
                    <a:pt x="219" y="88"/>
                    <a:pt x="217" y="84"/>
                  </a:cubicBezTo>
                  <a:cubicBezTo>
                    <a:pt x="216" y="82"/>
                    <a:pt x="215" y="81"/>
                    <a:pt x="214" y="79"/>
                  </a:cubicBezTo>
                  <a:cubicBezTo>
                    <a:pt x="213" y="79"/>
                    <a:pt x="213" y="78"/>
                    <a:pt x="213" y="78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0" y="74"/>
                    <a:pt x="209" y="74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7" y="71"/>
                    <a:pt x="207" y="71"/>
                    <a:pt x="207" y="71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5" y="70"/>
                    <a:pt x="205" y="69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3" y="68"/>
                    <a:pt x="203" y="68"/>
                    <a:pt x="202" y="67"/>
                  </a:cubicBezTo>
                  <a:cubicBezTo>
                    <a:pt x="201" y="67"/>
                    <a:pt x="201" y="67"/>
                    <a:pt x="200" y="66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2"/>
                    <a:pt x="88" y="2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8" y="0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9"/>
                    <a:pt x="43" y="10"/>
                  </a:cubicBezTo>
                  <a:cubicBezTo>
                    <a:pt x="42" y="10"/>
                    <a:pt x="41" y="11"/>
                    <a:pt x="40" y="1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6"/>
                    <a:pt x="30" y="17"/>
                    <a:pt x="29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7" y="26"/>
                    <a:pt x="13" y="30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7"/>
                    <a:pt x="6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2" y="47"/>
                    <a:pt x="1" y="48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0"/>
                    <a:pt x="4" y="118"/>
                    <a:pt x="7" y="123"/>
                  </a:cubicBezTo>
                  <a:cubicBezTo>
                    <a:pt x="10" y="128"/>
                    <a:pt x="13" y="131"/>
                    <a:pt x="14" y="133"/>
                  </a:cubicBezTo>
                  <a:cubicBezTo>
                    <a:pt x="18" y="137"/>
                    <a:pt x="21" y="139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77" y="171"/>
                    <a:pt x="77" y="171"/>
                    <a:pt x="77" y="171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20" y="196"/>
                    <a:pt x="120" y="196"/>
                    <a:pt x="120" y="196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3" y="203"/>
                    <a:pt x="135" y="204"/>
                    <a:pt x="138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39" y="206"/>
                    <a:pt x="139" y="206"/>
                    <a:pt x="140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2" y="206"/>
                    <a:pt x="143" y="206"/>
                  </a:cubicBezTo>
                  <a:cubicBezTo>
                    <a:pt x="144" y="207"/>
                    <a:pt x="144" y="207"/>
                    <a:pt x="144" y="207"/>
                  </a:cubicBezTo>
                  <a:cubicBezTo>
                    <a:pt x="144" y="207"/>
                    <a:pt x="144" y="207"/>
                    <a:pt x="145" y="207"/>
                  </a:cubicBezTo>
                  <a:cubicBezTo>
                    <a:pt x="145" y="207"/>
                    <a:pt x="145" y="207"/>
                    <a:pt x="145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49" y="207"/>
                    <a:pt x="152" y="207"/>
                    <a:pt x="156" y="206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206"/>
                    <a:pt x="157" y="206"/>
                    <a:pt x="157" y="206"/>
                  </a:cubicBezTo>
                  <a:cubicBezTo>
                    <a:pt x="157" y="206"/>
                    <a:pt x="158" y="206"/>
                    <a:pt x="158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60" y="205"/>
                    <a:pt x="161" y="205"/>
                    <a:pt x="162" y="205"/>
                  </a:cubicBezTo>
                  <a:cubicBezTo>
                    <a:pt x="163" y="204"/>
                    <a:pt x="163" y="204"/>
                    <a:pt x="163" y="204"/>
                  </a:cubicBezTo>
                  <a:cubicBezTo>
                    <a:pt x="163" y="204"/>
                    <a:pt x="164" y="204"/>
                    <a:pt x="164" y="204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66" y="203"/>
                    <a:pt x="166" y="203"/>
                    <a:pt x="167" y="203"/>
                  </a:cubicBezTo>
                  <a:cubicBezTo>
                    <a:pt x="168" y="203"/>
                    <a:pt x="168" y="203"/>
                    <a:pt x="168" y="203"/>
                  </a:cubicBezTo>
                  <a:cubicBezTo>
                    <a:pt x="171" y="201"/>
                    <a:pt x="171" y="201"/>
                    <a:pt x="171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3" y="201"/>
                    <a:pt x="173" y="200"/>
                    <a:pt x="174" y="200"/>
                  </a:cubicBezTo>
                  <a:cubicBezTo>
                    <a:pt x="177" y="199"/>
                    <a:pt x="177" y="199"/>
                    <a:pt x="177" y="199"/>
                  </a:cubicBezTo>
                  <a:cubicBezTo>
                    <a:pt x="178" y="198"/>
                    <a:pt x="179" y="197"/>
                    <a:pt x="180" y="197"/>
                  </a:cubicBezTo>
                  <a:cubicBezTo>
                    <a:pt x="181" y="196"/>
                    <a:pt x="182" y="196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2" y="190"/>
                    <a:pt x="192" y="190"/>
                    <a:pt x="192" y="190"/>
                  </a:cubicBezTo>
                  <a:cubicBezTo>
                    <a:pt x="192" y="190"/>
                    <a:pt x="194" y="189"/>
                    <a:pt x="194" y="189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7" y="187"/>
                    <a:pt x="197" y="187"/>
                    <a:pt x="197" y="187"/>
                  </a:cubicBezTo>
                  <a:cubicBezTo>
                    <a:pt x="198" y="187"/>
                    <a:pt x="198" y="186"/>
                    <a:pt x="198" y="186"/>
                  </a:cubicBezTo>
                  <a:cubicBezTo>
                    <a:pt x="199" y="186"/>
                    <a:pt x="199" y="186"/>
                    <a:pt x="199" y="186"/>
                  </a:cubicBezTo>
                  <a:cubicBezTo>
                    <a:pt x="199" y="186"/>
                    <a:pt x="200" y="185"/>
                    <a:pt x="200" y="185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3" y="182"/>
                    <a:pt x="204" y="182"/>
                    <a:pt x="205" y="181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9" y="177"/>
                    <a:pt x="209" y="177"/>
                    <a:pt x="209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4"/>
                    <a:pt x="213" y="174"/>
                    <a:pt x="213" y="173"/>
                  </a:cubicBezTo>
                  <a:cubicBezTo>
                    <a:pt x="213" y="173"/>
                    <a:pt x="213" y="173"/>
                    <a:pt x="213" y="173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5" y="172"/>
                    <a:pt x="215" y="171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7" y="169"/>
                    <a:pt x="217" y="168"/>
                    <a:pt x="217" y="168"/>
                  </a:cubicBezTo>
                  <a:cubicBezTo>
                    <a:pt x="218" y="168"/>
                    <a:pt x="218" y="168"/>
                    <a:pt x="218" y="168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3"/>
                    <a:pt x="220" y="163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8"/>
                    <a:pt x="222" y="158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4"/>
                    <a:pt x="223" y="154"/>
                    <a:pt x="223" y="154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3" y="153"/>
                    <a:pt x="223" y="152"/>
                    <a:pt x="223" y="152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37"/>
                    <a:pt x="223" y="137"/>
                    <a:pt x="223" y="137"/>
                  </a:cubicBezTo>
                  <a:cubicBezTo>
                    <a:pt x="223" y="132"/>
                    <a:pt x="223" y="132"/>
                    <a:pt x="223" y="132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23" y="120"/>
                    <a:pt x="223" y="120"/>
                    <a:pt x="223" y="120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ş1îdé"/>
            <p:cNvSpPr/>
            <p:nvPr/>
          </p:nvSpPr>
          <p:spPr bwMode="auto">
            <a:xfrm>
              <a:off x="5729288" y="1981201"/>
              <a:ext cx="257175" cy="314325"/>
            </a:xfrm>
            <a:custGeom>
              <a:avLst/>
              <a:gdLst>
                <a:gd name="T0" fmla="*/ 41 w 82"/>
                <a:gd name="T1" fmla="*/ 100 h 100"/>
                <a:gd name="T2" fmla="*/ 0 w 82"/>
                <a:gd name="T3" fmla="*/ 60 h 100"/>
                <a:gd name="T4" fmla="*/ 0 w 82"/>
                <a:gd name="T5" fmla="*/ 41 h 100"/>
                <a:gd name="T6" fmla="*/ 41 w 82"/>
                <a:gd name="T7" fmla="*/ 0 h 100"/>
                <a:gd name="T8" fmla="*/ 82 w 82"/>
                <a:gd name="T9" fmla="*/ 41 h 100"/>
                <a:gd name="T10" fmla="*/ 82 w 82"/>
                <a:gd name="T11" fmla="*/ 60 h 100"/>
                <a:gd name="T12" fmla="*/ 41 w 82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00">
                  <a:moveTo>
                    <a:pt x="41" y="100"/>
                  </a:moveTo>
                  <a:cubicBezTo>
                    <a:pt x="18" y="100"/>
                    <a:pt x="0" y="82"/>
                    <a:pt x="0" y="6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82"/>
                    <a:pt x="63" y="100"/>
                    <a:pt x="41" y="100"/>
                  </a:cubicBezTo>
                </a:path>
              </a:pathLst>
            </a:custGeom>
            <a:solidFill>
              <a:srgbClr val="5F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ṧḻïḓê"/>
            <p:cNvSpPr/>
            <p:nvPr/>
          </p:nvSpPr>
          <p:spPr bwMode="auto">
            <a:xfrm>
              <a:off x="5937250" y="2452688"/>
              <a:ext cx="176212" cy="273050"/>
            </a:xfrm>
            <a:custGeom>
              <a:avLst/>
              <a:gdLst>
                <a:gd name="T0" fmla="*/ 30 w 56"/>
                <a:gd name="T1" fmla="*/ 87 h 87"/>
                <a:gd name="T2" fmla="*/ 26 w 56"/>
                <a:gd name="T3" fmla="*/ 87 h 87"/>
                <a:gd name="T4" fmla="*/ 0 w 56"/>
                <a:gd name="T5" fmla="*/ 61 h 87"/>
                <a:gd name="T6" fmla="*/ 0 w 56"/>
                <a:gd name="T7" fmla="*/ 26 h 87"/>
                <a:gd name="T8" fmla="*/ 26 w 56"/>
                <a:gd name="T9" fmla="*/ 0 h 87"/>
                <a:gd name="T10" fmla="*/ 30 w 56"/>
                <a:gd name="T11" fmla="*/ 0 h 87"/>
                <a:gd name="T12" fmla="*/ 56 w 56"/>
                <a:gd name="T13" fmla="*/ 26 h 87"/>
                <a:gd name="T14" fmla="*/ 56 w 56"/>
                <a:gd name="T15" fmla="*/ 61 h 87"/>
                <a:gd name="T16" fmla="*/ 30 w 56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0" y="87"/>
                  </a:moveTo>
                  <a:cubicBezTo>
                    <a:pt x="26" y="87"/>
                    <a:pt x="26" y="87"/>
                    <a:pt x="26" y="87"/>
                  </a:cubicBezTo>
                  <a:cubicBezTo>
                    <a:pt x="11" y="87"/>
                    <a:pt x="0" y="76"/>
                    <a:pt x="0" y="6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56" y="12"/>
                    <a:pt x="56" y="2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76"/>
                    <a:pt x="45" y="87"/>
                    <a:pt x="30" y="87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ŝ1íḑè"/>
            <p:cNvSpPr/>
            <p:nvPr/>
          </p:nvSpPr>
          <p:spPr bwMode="auto">
            <a:xfrm>
              <a:off x="5770563" y="1954213"/>
              <a:ext cx="465137" cy="649288"/>
            </a:xfrm>
            <a:custGeom>
              <a:avLst/>
              <a:gdLst>
                <a:gd name="T0" fmla="*/ 74 w 148"/>
                <a:gd name="T1" fmla="*/ 207 h 207"/>
                <a:gd name="T2" fmla="*/ 0 w 148"/>
                <a:gd name="T3" fmla="*/ 132 h 207"/>
                <a:gd name="T4" fmla="*/ 0 w 148"/>
                <a:gd name="T5" fmla="*/ 75 h 207"/>
                <a:gd name="T6" fmla="*/ 74 w 148"/>
                <a:gd name="T7" fmla="*/ 0 h 207"/>
                <a:gd name="T8" fmla="*/ 148 w 148"/>
                <a:gd name="T9" fmla="*/ 75 h 207"/>
                <a:gd name="T10" fmla="*/ 148 w 148"/>
                <a:gd name="T11" fmla="*/ 132 h 207"/>
                <a:gd name="T12" fmla="*/ 74 w 148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07">
                  <a:moveTo>
                    <a:pt x="74" y="207"/>
                  </a:moveTo>
                  <a:cubicBezTo>
                    <a:pt x="33" y="207"/>
                    <a:pt x="0" y="173"/>
                    <a:pt x="0" y="13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48" y="173"/>
                    <a:pt x="115" y="207"/>
                    <a:pt x="74" y="207"/>
                  </a:cubicBezTo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ľîḓê"/>
            <p:cNvSpPr/>
            <p:nvPr/>
          </p:nvSpPr>
          <p:spPr bwMode="auto">
            <a:xfrm>
              <a:off x="5803900" y="2311401"/>
              <a:ext cx="69850" cy="166688"/>
            </a:xfrm>
            <a:custGeom>
              <a:avLst/>
              <a:gdLst>
                <a:gd name="T0" fmla="*/ 11 w 22"/>
                <a:gd name="T1" fmla="*/ 53 h 53"/>
                <a:gd name="T2" fmla="*/ 0 w 22"/>
                <a:gd name="T3" fmla="*/ 42 h 53"/>
                <a:gd name="T4" fmla="*/ 0 w 22"/>
                <a:gd name="T5" fmla="*/ 11 h 53"/>
                <a:gd name="T6" fmla="*/ 11 w 22"/>
                <a:gd name="T7" fmla="*/ 0 h 53"/>
                <a:gd name="T8" fmla="*/ 22 w 22"/>
                <a:gd name="T9" fmla="*/ 11 h 53"/>
                <a:gd name="T10" fmla="*/ 22 w 22"/>
                <a:gd name="T11" fmla="*/ 42 h 53"/>
                <a:gd name="T12" fmla="*/ 11 w 2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3">
                  <a:moveTo>
                    <a:pt x="11" y="53"/>
                  </a:moveTo>
                  <a:cubicBezTo>
                    <a:pt x="5" y="53"/>
                    <a:pt x="0" y="48"/>
                    <a:pt x="0" y="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8"/>
                    <a:pt x="17" y="53"/>
                    <a:pt x="11" y="53"/>
                  </a:cubicBezTo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ṥ1îḓé"/>
            <p:cNvSpPr/>
            <p:nvPr/>
          </p:nvSpPr>
          <p:spPr bwMode="auto">
            <a:xfrm>
              <a:off x="5802313" y="1900238"/>
              <a:ext cx="481012" cy="565150"/>
            </a:xfrm>
            <a:custGeom>
              <a:avLst/>
              <a:gdLst>
                <a:gd name="T0" fmla="*/ 152 w 153"/>
                <a:gd name="T1" fmla="*/ 84 h 180"/>
                <a:gd name="T2" fmla="*/ 152 w 153"/>
                <a:gd name="T3" fmla="*/ 79 h 180"/>
                <a:gd name="T4" fmla="*/ 152 w 153"/>
                <a:gd name="T5" fmla="*/ 79 h 180"/>
                <a:gd name="T6" fmla="*/ 87 w 153"/>
                <a:gd name="T7" fmla="*/ 5 h 180"/>
                <a:gd name="T8" fmla="*/ 21 w 153"/>
                <a:gd name="T9" fmla="*/ 17 h 180"/>
                <a:gd name="T10" fmla="*/ 16 w 153"/>
                <a:gd name="T11" fmla="*/ 72 h 180"/>
                <a:gd name="T12" fmla="*/ 51 w 153"/>
                <a:gd name="T13" fmla="*/ 108 h 180"/>
                <a:gd name="T14" fmla="*/ 77 w 153"/>
                <a:gd name="T15" fmla="*/ 118 h 180"/>
                <a:gd name="T16" fmla="*/ 86 w 153"/>
                <a:gd name="T17" fmla="*/ 118 h 180"/>
                <a:gd name="T18" fmla="*/ 86 w 153"/>
                <a:gd name="T19" fmla="*/ 152 h 180"/>
                <a:gd name="T20" fmla="*/ 91 w 153"/>
                <a:gd name="T21" fmla="*/ 159 h 180"/>
                <a:gd name="T22" fmla="*/ 101 w 153"/>
                <a:gd name="T23" fmla="*/ 152 h 180"/>
                <a:gd name="T24" fmla="*/ 101 w 153"/>
                <a:gd name="T25" fmla="*/ 134 h 180"/>
                <a:gd name="T26" fmla="*/ 117 w 153"/>
                <a:gd name="T27" fmla="*/ 118 h 180"/>
                <a:gd name="T28" fmla="*/ 117 w 153"/>
                <a:gd name="T29" fmla="*/ 118 h 180"/>
                <a:gd name="T30" fmla="*/ 117 w 153"/>
                <a:gd name="T31" fmla="*/ 164 h 180"/>
                <a:gd name="T32" fmla="*/ 133 w 153"/>
                <a:gd name="T33" fmla="*/ 180 h 180"/>
                <a:gd name="T34" fmla="*/ 137 w 153"/>
                <a:gd name="T35" fmla="*/ 180 h 180"/>
                <a:gd name="T36" fmla="*/ 153 w 153"/>
                <a:gd name="T37" fmla="*/ 164 h 180"/>
                <a:gd name="T38" fmla="*/ 153 w 153"/>
                <a:gd name="T39" fmla="*/ 85 h 180"/>
                <a:gd name="T40" fmla="*/ 152 w 153"/>
                <a:gd name="T41" fmla="*/ 8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180">
                  <a:moveTo>
                    <a:pt x="152" y="84"/>
                  </a:moveTo>
                  <a:cubicBezTo>
                    <a:pt x="153" y="83"/>
                    <a:pt x="153" y="81"/>
                    <a:pt x="152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49" y="43"/>
                    <a:pt x="122" y="13"/>
                    <a:pt x="87" y="5"/>
                  </a:cubicBezTo>
                  <a:cubicBezTo>
                    <a:pt x="63" y="0"/>
                    <a:pt x="39" y="5"/>
                    <a:pt x="21" y="17"/>
                  </a:cubicBezTo>
                  <a:cubicBezTo>
                    <a:pt x="2" y="30"/>
                    <a:pt x="0" y="56"/>
                    <a:pt x="16" y="7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8" y="114"/>
                    <a:pt x="67" y="118"/>
                    <a:pt x="77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5"/>
                    <a:pt x="88" y="158"/>
                    <a:pt x="91" y="159"/>
                  </a:cubicBezTo>
                  <a:cubicBezTo>
                    <a:pt x="96" y="161"/>
                    <a:pt x="101" y="157"/>
                    <a:pt x="101" y="152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1" y="125"/>
                    <a:pt x="108" y="118"/>
                    <a:pt x="117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64"/>
                    <a:pt x="117" y="164"/>
                    <a:pt x="117" y="164"/>
                  </a:cubicBezTo>
                  <a:cubicBezTo>
                    <a:pt x="117" y="172"/>
                    <a:pt x="124" y="180"/>
                    <a:pt x="13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45" y="180"/>
                    <a:pt x="153" y="172"/>
                    <a:pt x="153" y="164"/>
                  </a:cubicBezTo>
                  <a:cubicBezTo>
                    <a:pt x="153" y="85"/>
                    <a:pt x="153" y="85"/>
                    <a:pt x="153" y="85"/>
                  </a:cubicBezTo>
                  <a:lnTo>
                    <a:pt x="152" y="84"/>
                  </a:lnTo>
                  <a:close/>
                </a:path>
              </a:pathLst>
            </a:custGeom>
            <a:solidFill>
              <a:srgbClr val="995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ṣļiďê"/>
            <p:cNvSpPr/>
            <p:nvPr/>
          </p:nvSpPr>
          <p:spPr bwMode="auto">
            <a:xfrm>
              <a:off x="6142038" y="2292351"/>
              <a:ext cx="74612" cy="144463"/>
            </a:xfrm>
            <a:custGeom>
              <a:avLst/>
              <a:gdLst>
                <a:gd name="T0" fmla="*/ 1 w 24"/>
                <a:gd name="T1" fmla="*/ 0 h 46"/>
                <a:gd name="T2" fmla="*/ 0 w 24"/>
                <a:gd name="T3" fmla="*/ 0 h 46"/>
                <a:gd name="T4" fmla="*/ 0 w 24"/>
                <a:gd name="T5" fmla="*/ 46 h 46"/>
                <a:gd name="T6" fmla="*/ 1 w 24"/>
                <a:gd name="T7" fmla="*/ 46 h 46"/>
                <a:gd name="T8" fmla="*/ 24 w 24"/>
                <a:gd name="T9" fmla="*/ 23 h 46"/>
                <a:gd name="T10" fmla="*/ 1 w 2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3" y="46"/>
                    <a:pt x="24" y="36"/>
                    <a:pt x="24" y="23"/>
                  </a:cubicBezTo>
                  <a:cubicBezTo>
                    <a:pt x="24" y="1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śļïdé"/>
            <p:cNvSpPr/>
            <p:nvPr/>
          </p:nvSpPr>
          <p:spPr bwMode="auto">
            <a:xfrm>
              <a:off x="5867400" y="2487613"/>
              <a:ext cx="131762" cy="50800"/>
            </a:xfrm>
            <a:custGeom>
              <a:avLst/>
              <a:gdLst>
                <a:gd name="T0" fmla="*/ 1 w 42"/>
                <a:gd name="T1" fmla="*/ 12 h 16"/>
                <a:gd name="T2" fmla="*/ 18 w 42"/>
                <a:gd name="T3" fmla="*/ 16 h 16"/>
                <a:gd name="T4" fmla="*/ 42 w 42"/>
                <a:gd name="T5" fmla="*/ 3 h 16"/>
                <a:gd name="T6" fmla="*/ 41 w 42"/>
                <a:gd name="T7" fmla="*/ 1 h 16"/>
                <a:gd name="T8" fmla="*/ 39 w 42"/>
                <a:gd name="T9" fmla="*/ 1 h 16"/>
                <a:gd name="T10" fmla="*/ 18 w 42"/>
                <a:gd name="T11" fmla="*/ 12 h 16"/>
                <a:gd name="T12" fmla="*/ 7 w 42"/>
                <a:gd name="T13" fmla="*/ 11 h 16"/>
                <a:gd name="T14" fmla="*/ 4 w 42"/>
                <a:gd name="T15" fmla="*/ 9 h 16"/>
                <a:gd name="T16" fmla="*/ 3 w 42"/>
                <a:gd name="T17" fmla="*/ 9 h 16"/>
                <a:gd name="T18" fmla="*/ 3 w 42"/>
                <a:gd name="T19" fmla="*/ 9 h 16"/>
                <a:gd name="T20" fmla="*/ 3 w 42"/>
                <a:gd name="T21" fmla="*/ 9 h 16"/>
                <a:gd name="T22" fmla="*/ 0 w 42"/>
                <a:gd name="T23" fmla="*/ 10 h 16"/>
                <a:gd name="T24" fmla="*/ 1 w 4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6">
                  <a:moveTo>
                    <a:pt x="1" y="12"/>
                  </a:moveTo>
                  <a:cubicBezTo>
                    <a:pt x="1" y="12"/>
                    <a:pt x="9" y="16"/>
                    <a:pt x="18" y="16"/>
                  </a:cubicBezTo>
                  <a:cubicBezTo>
                    <a:pt x="26" y="16"/>
                    <a:pt x="35" y="13"/>
                    <a:pt x="42" y="3"/>
                  </a:cubicBezTo>
                  <a:cubicBezTo>
                    <a:pt x="42" y="2"/>
                    <a:pt x="42" y="1"/>
                    <a:pt x="41" y="1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2" y="10"/>
                    <a:pt x="25" y="12"/>
                    <a:pt x="18" y="12"/>
                  </a:cubicBezTo>
                  <a:cubicBezTo>
                    <a:pt x="14" y="12"/>
                    <a:pt x="10" y="12"/>
                    <a:pt x="7" y="11"/>
                  </a:cubicBezTo>
                  <a:cubicBezTo>
                    <a:pt x="6" y="10"/>
                    <a:pt x="5" y="10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0"/>
                    <a:pt x="0" y="12"/>
                    <a:pt x="1" y="1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ṧḷídé"/>
            <p:cNvSpPr/>
            <p:nvPr/>
          </p:nvSpPr>
          <p:spPr bwMode="auto">
            <a:xfrm>
              <a:off x="5549900" y="2905126"/>
              <a:ext cx="849312" cy="587375"/>
            </a:xfrm>
            <a:custGeom>
              <a:avLst/>
              <a:gdLst>
                <a:gd name="T0" fmla="*/ 141 w 270"/>
                <a:gd name="T1" fmla="*/ 187 h 187"/>
                <a:gd name="T2" fmla="*/ 17 w 270"/>
                <a:gd name="T3" fmla="*/ 163 h 187"/>
                <a:gd name="T4" fmla="*/ 4 w 270"/>
                <a:gd name="T5" fmla="*/ 135 h 187"/>
                <a:gd name="T6" fmla="*/ 32 w 270"/>
                <a:gd name="T7" fmla="*/ 122 h 187"/>
                <a:gd name="T8" fmla="*/ 190 w 270"/>
                <a:gd name="T9" fmla="*/ 133 h 187"/>
                <a:gd name="T10" fmla="*/ 219 w 270"/>
                <a:gd name="T11" fmla="*/ 25 h 187"/>
                <a:gd name="T12" fmla="*/ 239 w 270"/>
                <a:gd name="T13" fmla="*/ 1 h 187"/>
                <a:gd name="T14" fmla="*/ 263 w 270"/>
                <a:gd name="T15" fmla="*/ 21 h 187"/>
                <a:gd name="T16" fmla="*/ 215 w 270"/>
                <a:gd name="T17" fmla="*/ 169 h 187"/>
                <a:gd name="T18" fmla="*/ 141 w 270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87">
                  <a:moveTo>
                    <a:pt x="141" y="187"/>
                  </a:moveTo>
                  <a:cubicBezTo>
                    <a:pt x="85" y="187"/>
                    <a:pt x="26" y="166"/>
                    <a:pt x="17" y="163"/>
                  </a:cubicBezTo>
                  <a:cubicBezTo>
                    <a:pt x="5" y="158"/>
                    <a:pt x="0" y="146"/>
                    <a:pt x="4" y="135"/>
                  </a:cubicBezTo>
                  <a:cubicBezTo>
                    <a:pt x="8" y="124"/>
                    <a:pt x="21" y="118"/>
                    <a:pt x="32" y="122"/>
                  </a:cubicBezTo>
                  <a:cubicBezTo>
                    <a:pt x="76" y="138"/>
                    <a:pt x="157" y="156"/>
                    <a:pt x="190" y="133"/>
                  </a:cubicBezTo>
                  <a:cubicBezTo>
                    <a:pt x="219" y="112"/>
                    <a:pt x="221" y="46"/>
                    <a:pt x="219" y="25"/>
                  </a:cubicBezTo>
                  <a:cubicBezTo>
                    <a:pt x="218" y="13"/>
                    <a:pt x="227" y="2"/>
                    <a:pt x="239" y="1"/>
                  </a:cubicBezTo>
                  <a:cubicBezTo>
                    <a:pt x="251" y="0"/>
                    <a:pt x="262" y="9"/>
                    <a:pt x="263" y="21"/>
                  </a:cubicBezTo>
                  <a:cubicBezTo>
                    <a:pt x="263" y="32"/>
                    <a:pt x="270" y="130"/>
                    <a:pt x="215" y="169"/>
                  </a:cubicBezTo>
                  <a:cubicBezTo>
                    <a:pt x="195" y="183"/>
                    <a:pt x="168" y="187"/>
                    <a:pt x="141" y="18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ṧ1îḑe"/>
            <p:cNvSpPr/>
            <p:nvPr/>
          </p:nvSpPr>
          <p:spPr bwMode="auto">
            <a:xfrm>
              <a:off x="6213475" y="2824163"/>
              <a:ext cx="182562" cy="373063"/>
            </a:xfrm>
            <a:custGeom>
              <a:avLst/>
              <a:gdLst>
                <a:gd name="T0" fmla="*/ 29 w 58"/>
                <a:gd name="T1" fmla="*/ 119 h 119"/>
                <a:gd name="T2" fmla="*/ 29 w 58"/>
                <a:gd name="T3" fmla="*/ 119 h 119"/>
                <a:gd name="T4" fmla="*/ 0 w 58"/>
                <a:gd name="T5" fmla="*/ 90 h 119"/>
                <a:gd name="T6" fmla="*/ 0 w 58"/>
                <a:gd name="T7" fmla="*/ 29 h 119"/>
                <a:gd name="T8" fmla="*/ 29 w 58"/>
                <a:gd name="T9" fmla="*/ 0 h 119"/>
                <a:gd name="T10" fmla="*/ 58 w 58"/>
                <a:gd name="T11" fmla="*/ 29 h 119"/>
                <a:gd name="T12" fmla="*/ 58 w 58"/>
                <a:gd name="T13" fmla="*/ 90 h 119"/>
                <a:gd name="T14" fmla="*/ 29 w 58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19">
                  <a:moveTo>
                    <a:pt x="29" y="119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13" y="119"/>
                    <a:pt x="0" y="106"/>
                    <a:pt x="0" y="9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106"/>
                    <a:pt x="45" y="119"/>
                    <a:pt x="29" y="119"/>
                  </a:cubicBezTo>
                  <a:close/>
                </a:path>
              </a:pathLst>
            </a:custGeom>
            <a:solidFill>
              <a:srgbClr val="F25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ṧliďé"/>
            <p:cNvSpPr/>
            <p:nvPr/>
          </p:nvSpPr>
          <p:spPr bwMode="auto">
            <a:xfrm>
              <a:off x="5360988" y="3197226"/>
              <a:ext cx="227012" cy="117475"/>
            </a:xfrm>
            <a:custGeom>
              <a:avLst/>
              <a:gdLst>
                <a:gd name="T0" fmla="*/ 70 w 72"/>
                <a:gd name="T1" fmla="*/ 29 h 37"/>
                <a:gd name="T2" fmla="*/ 70 w 72"/>
                <a:gd name="T3" fmla="*/ 29 h 37"/>
                <a:gd name="T4" fmla="*/ 64 w 72"/>
                <a:gd name="T5" fmla="*/ 17 h 37"/>
                <a:gd name="T6" fmla="*/ 14 w 72"/>
                <a:gd name="T7" fmla="*/ 2 h 37"/>
                <a:gd name="T8" fmla="*/ 2 w 72"/>
                <a:gd name="T9" fmla="*/ 8 h 37"/>
                <a:gd name="T10" fmla="*/ 8 w 72"/>
                <a:gd name="T11" fmla="*/ 20 h 37"/>
                <a:gd name="T12" fmla="*/ 58 w 72"/>
                <a:gd name="T13" fmla="*/ 35 h 37"/>
                <a:gd name="T14" fmla="*/ 70 w 72"/>
                <a:gd name="T15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7">
                  <a:moveTo>
                    <a:pt x="70" y="29"/>
                  </a:moveTo>
                  <a:cubicBezTo>
                    <a:pt x="70" y="29"/>
                    <a:pt x="70" y="29"/>
                    <a:pt x="70" y="29"/>
                  </a:cubicBezTo>
                  <a:cubicBezTo>
                    <a:pt x="72" y="24"/>
                    <a:pt x="69" y="18"/>
                    <a:pt x="64" y="1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0"/>
                    <a:pt x="3" y="3"/>
                    <a:pt x="2" y="8"/>
                  </a:cubicBezTo>
                  <a:cubicBezTo>
                    <a:pt x="0" y="13"/>
                    <a:pt x="3" y="19"/>
                    <a:pt x="8" y="20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3" y="37"/>
                    <a:pt x="69" y="34"/>
                    <a:pt x="70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ṣ1íḓe"/>
            <p:cNvSpPr/>
            <p:nvPr/>
          </p:nvSpPr>
          <p:spPr bwMode="auto">
            <a:xfrm>
              <a:off x="5437188" y="3251201"/>
              <a:ext cx="131762" cy="169863"/>
            </a:xfrm>
            <a:custGeom>
              <a:avLst/>
              <a:gdLst>
                <a:gd name="T0" fmla="*/ 34 w 42"/>
                <a:gd name="T1" fmla="*/ 43 h 54"/>
                <a:gd name="T2" fmla="*/ 40 w 42"/>
                <a:gd name="T3" fmla="*/ 22 h 54"/>
                <a:gd name="T4" fmla="*/ 30 w 42"/>
                <a:gd name="T5" fmla="*/ 4 h 54"/>
                <a:gd name="T6" fmla="*/ 26 w 42"/>
                <a:gd name="T7" fmla="*/ 3 h 54"/>
                <a:gd name="T8" fmla="*/ 8 w 42"/>
                <a:gd name="T9" fmla="*/ 12 h 54"/>
                <a:gd name="T10" fmla="*/ 2 w 42"/>
                <a:gd name="T11" fmla="*/ 33 h 54"/>
                <a:gd name="T12" fmla="*/ 12 w 42"/>
                <a:gd name="T13" fmla="*/ 51 h 54"/>
                <a:gd name="T14" fmla="*/ 16 w 42"/>
                <a:gd name="T15" fmla="*/ 52 h 54"/>
                <a:gd name="T16" fmla="*/ 34 w 42"/>
                <a:gd name="T17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4">
                  <a:moveTo>
                    <a:pt x="34" y="43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14"/>
                    <a:pt x="38" y="6"/>
                    <a:pt x="30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9" y="0"/>
                    <a:pt x="11" y="5"/>
                    <a:pt x="8" y="1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41"/>
                    <a:pt x="4" y="49"/>
                    <a:pt x="12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3" y="54"/>
                    <a:pt x="32" y="50"/>
                    <a:pt x="34" y="43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śḷiḋè"/>
            <p:cNvSpPr/>
            <p:nvPr/>
          </p:nvSpPr>
          <p:spPr bwMode="auto">
            <a:xfrm>
              <a:off x="5537200" y="3219451"/>
              <a:ext cx="87312" cy="119063"/>
            </a:xfrm>
            <a:custGeom>
              <a:avLst/>
              <a:gdLst>
                <a:gd name="T0" fmla="*/ 22 w 28"/>
                <a:gd name="T1" fmla="*/ 29 h 38"/>
                <a:gd name="T2" fmla="*/ 26 w 28"/>
                <a:gd name="T3" fmla="*/ 15 h 38"/>
                <a:gd name="T4" fmla="*/ 19 w 28"/>
                <a:gd name="T5" fmla="*/ 2 h 38"/>
                <a:gd name="T6" fmla="*/ 5 w 28"/>
                <a:gd name="T7" fmla="*/ 9 h 38"/>
                <a:gd name="T8" fmla="*/ 1 w 28"/>
                <a:gd name="T9" fmla="*/ 23 h 38"/>
                <a:gd name="T10" fmla="*/ 9 w 28"/>
                <a:gd name="T11" fmla="*/ 36 h 38"/>
                <a:gd name="T12" fmla="*/ 22 w 28"/>
                <a:gd name="T13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8">
                  <a:moveTo>
                    <a:pt x="22" y="2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0"/>
                    <a:pt x="24" y="4"/>
                    <a:pt x="19" y="2"/>
                  </a:cubicBezTo>
                  <a:cubicBezTo>
                    <a:pt x="13" y="0"/>
                    <a:pt x="7" y="4"/>
                    <a:pt x="5" y="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8"/>
                    <a:pt x="3" y="34"/>
                    <a:pt x="9" y="36"/>
                  </a:cubicBezTo>
                  <a:cubicBezTo>
                    <a:pt x="14" y="38"/>
                    <a:pt x="20" y="34"/>
                    <a:pt x="22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S1ïḓê"/>
            <p:cNvSpPr/>
            <p:nvPr/>
          </p:nvSpPr>
          <p:spPr bwMode="auto">
            <a:xfrm>
              <a:off x="5470525" y="3235326"/>
              <a:ext cx="211137" cy="214313"/>
            </a:xfrm>
            <a:custGeom>
              <a:avLst/>
              <a:gdLst>
                <a:gd name="T0" fmla="*/ 64 w 67"/>
                <a:gd name="T1" fmla="*/ 27 h 68"/>
                <a:gd name="T2" fmla="*/ 64 w 67"/>
                <a:gd name="T3" fmla="*/ 27 h 68"/>
                <a:gd name="T4" fmla="*/ 27 w 67"/>
                <a:gd name="T5" fmla="*/ 4 h 68"/>
                <a:gd name="T6" fmla="*/ 4 w 67"/>
                <a:gd name="T7" fmla="*/ 41 h 68"/>
                <a:gd name="T8" fmla="*/ 41 w 67"/>
                <a:gd name="T9" fmla="*/ 64 h 68"/>
                <a:gd name="T10" fmla="*/ 64 w 67"/>
                <a:gd name="T11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8">
                  <a:moveTo>
                    <a:pt x="64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0" y="10"/>
                    <a:pt x="43" y="0"/>
                    <a:pt x="27" y="4"/>
                  </a:cubicBezTo>
                  <a:cubicBezTo>
                    <a:pt x="10" y="8"/>
                    <a:pt x="0" y="24"/>
                    <a:pt x="4" y="41"/>
                  </a:cubicBezTo>
                  <a:cubicBezTo>
                    <a:pt x="8" y="57"/>
                    <a:pt x="24" y="68"/>
                    <a:pt x="41" y="64"/>
                  </a:cubicBezTo>
                  <a:cubicBezTo>
                    <a:pt x="57" y="60"/>
                    <a:pt x="67" y="43"/>
                    <a:pt x="64" y="2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śľíḋê"/>
            <p:cNvSpPr/>
            <p:nvPr/>
          </p:nvSpPr>
          <p:spPr bwMode="auto">
            <a:xfrm>
              <a:off x="5662613" y="2147888"/>
              <a:ext cx="387350" cy="327025"/>
            </a:xfrm>
            <a:custGeom>
              <a:avLst/>
              <a:gdLst>
                <a:gd name="T0" fmla="*/ 123 w 123"/>
                <a:gd name="T1" fmla="*/ 62 h 104"/>
                <a:gd name="T2" fmla="*/ 122 w 123"/>
                <a:gd name="T3" fmla="*/ 60 h 104"/>
                <a:gd name="T4" fmla="*/ 122 w 123"/>
                <a:gd name="T5" fmla="*/ 58 h 104"/>
                <a:gd name="T6" fmla="*/ 121 w 123"/>
                <a:gd name="T7" fmla="*/ 55 h 104"/>
                <a:gd name="T8" fmla="*/ 119 w 123"/>
                <a:gd name="T9" fmla="*/ 52 h 104"/>
                <a:gd name="T10" fmla="*/ 117 w 123"/>
                <a:gd name="T11" fmla="*/ 49 h 104"/>
                <a:gd name="T12" fmla="*/ 115 w 123"/>
                <a:gd name="T13" fmla="*/ 46 h 104"/>
                <a:gd name="T14" fmla="*/ 113 w 123"/>
                <a:gd name="T15" fmla="*/ 45 h 104"/>
                <a:gd name="T16" fmla="*/ 111 w 123"/>
                <a:gd name="T17" fmla="*/ 43 h 104"/>
                <a:gd name="T18" fmla="*/ 97 w 123"/>
                <a:gd name="T19" fmla="*/ 35 h 104"/>
                <a:gd name="T20" fmla="*/ 41 w 123"/>
                <a:gd name="T21" fmla="*/ 2 h 104"/>
                <a:gd name="T22" fmla="*/ 38 w 123"/>
                <a:gd name="T23" fmla="*/ 1 h 104"/>
                <a:gd name="T24" fmla="*/ 36 w 123"/>
                <a:gd name="T25" fmla="*/ 0 h 104"/>
                <a:gd name="T26" fmla="*/ 35 w 123"/>
                <a:gd name="T27" fmla="*/ 0 h 104"/>
                <a:gd name="T28" fmla="*/ 32 w 123"/>
                <a:gd name="T29" fmla="*/ 1 h 104"/>
                <a:gd name="T30" fmla="*/ 5 w 123"/>
                <a:gd name="T31" fmla="*/ 18 h 104"/>
                <a:gd name="T32" fmla="*/ 3 w 123"/>
                <a:gd name="T33" fmla="*/ 22 h 104"/>
                <a:gd name="T34" fmla="*/ 1 w 123"/>
                <a:gd name="T35" fmla="*/ 24 h 104"/>
                <a:gd name="T36" fmla="*/ 0 w 123"/>
                <a:gd name="T37" fmla="*/ 26 h 104"/>
                <a:gd name="T38" fmla="*/ 0 w 123"/>
                <a:gd name="T39" fmla="*/ 28 h 104"/>
                <a:gd name="T40" fmla="*/ 0 w 123"/>
                <a:gd name="T41" fmla="*/ 39 h 104"/>
                <a:gd name="T42" fmla="*/ 0 w 123"/>
                <a:gd name="T43" fmla="*/ 41 h 104"/>
                <a:gd name="T44" fmla="*/ 1 w 123"/>
                <a:gd name="T45" fmla="*/ 46 h 104"/>
                <a:gd name="T46" fmla="*/ 2 w 123"/>
                <a:gd name="T47" fmla="*/ 49 h 104"/>
                <a:gd name="T48" fmla="*/ 3 w 123"/>
                <a:gd name="T49" fmla="*/ 51 h 104"/>
                <a:gd name="T50" fmla="*/ 5 w 123"/>
                <a:gd name="T51" fmla="*/ 55 h 104"/>
                <a:gd name="T52" fmla="*/ 9 w 123"/>
                <a:gd name="T53" fmla="*/ 59 h 104"/>
                <a:gd name="T54" fmla="*/ 11 w 123"/>
                <a:gd name="T55" fmla="*/ 62 h 104"/>
                <a:gd name="T56" fmla="*/ 14 w 123"/>
                <a:gd name="T57" fmla="*/ 65 h 104"/>
                <a:gd name="T58" fmla="*/ 17 w 123"/>
                <a:gd name="T59" fmla="*/ 67 h 104"/>
                <a:gd name="T60" fmla="*/ 19 w 123"/>
                <a:gd name="T61" fmla="*/ 69 h 104"/>
                <a:gd name="T62" fmla="*/ 21 w 123"/>
                <a:gd name="T63" fmla="*/ 69 h 104"/>
                <a:gd name="T64" fmla="*/ 23 w 123"/>
                <a:gd name="T65" fmla="*/ 70 h 104"/>
                <a:gd name="T66" fmla="*/ 25 w 123"/>
                <a:gd name="T67" fmla="*/ 70 h 104"/>
                <a:gd name="T68" fmla="*/ 28 w 123"/>
                <a:gd name="T69" fmla="*/ 70 h 104"/>
                <a:gd name="T70" fmla="*/ 30 w 123"/>
                <a:gd name="T71" fmla="*/ 69 h 104"/>
                <a:gd name="T72" fmla="*/ 37 w 123"/>
                <a:gd name="T73" fmla="*/ 67 h 104"/>
                <a:gd name="T74" fmla="*/ 51 w 123"/>
                <a:gd name="T75" fmla="*/ 61 h 104"/>
                <a:gd name="T76" fmla="*/ 55 w 123"/>
                <a:gd name="T77" fmla="*/ 69 h 104"/>
                <a:gd name="T78" fmla="*/ 55 w 123"/>
                <a:gd name="T79" fmla="*/ 73 h 104"/>
                <a:gd name="T80" fmla="*/ 56 w 123"/>
                <a:gd name="T81" fmla="*/ 76 h 104"/>
                <a:gd name="T82" fmla="*/ 57 w 123"/>
                <a:gd name="T83" fmla="*/ 79 h 104"/>
                <a:gd name="T84" fmla="*/ 58 w 123"/>
                <a:gd name="T85" fmla="*/ 82 h 104"/>
                <a:gd name="T86" fmla="*/ 60 w 123"/>
                <a:gd name="T87" fmla="*/ 86 h 104"/>
                <a:gd name="T88" fmla="*/ 63 w 123"/>
                <a:gd name="T89" fmla="*/ 90 h 104"/>
                <a:gd name="T90" fmla="*/ 65 w 123"/>
                <a:gd name="T91" fmla="*/ 94 h 104"/>
                <a:gd name="T92" fmla="*/ 68 w 123"/>
                <a:gd name="T93" fmla="*/ 96 h 104"/>
                <a:gd name="T94" fmla="*/ 71 w 123"/>
                <a:gd name="T95" fmla="*/ 98 h 104"/>
                <a:gd name="T96" fmla="*/ 74 w 123"/>
                <a:gd name="T97" fmla="*/ 100 h 104"/>
                <a:gd name="T98" fmla="*/ 76 w 123"/>
                <a:gd name="T99" fmla="*/ 101 h 104"/>
                <a:gd name="T100" fmla="*/ 78 w 123"/>
                <a:gd name="T101" fmla="*/ 101 h 104"/>
                <a:gd name="T102" fmla="*/ 79 w 123"/>
                <a:gd name="T103" fmla="*/ 102 h 104"/>
                <a:gd name="T104" fmla="*/ 81 w 123"/>
                <a:gd name="T105" fmla="*/ 102 h 104"/>
                <a:gd name="T106" fmla="*/ 84 w 123"/>
                <a:gd name="T107" fmla="*/ 101 h 104"/>
                <a:gd name="T108" fmla="*/ 91 w 123"/>
                <a:gd name="T109" fmla="*/ 99 h 104"/>
                <a:gd name="T110" fmla="*/ 87 w 123"/>
                <a:gd name="T111" fmla="*/ 104 h 104"/>
                <a:gd name="T112" fmla="*/ 119 w 123"/>
                <a:gd name="T113" fmla="*/ 85 h 104"/>
                <a:gd name="T114" fmla="*/ 121 w 123"/>
                <a:gd name="T115" fmla="*/ 81 h 104"/>
                <a:gd name="T116" fmla="*/ 122 w 123"/>
                <a:gd name="T117" fmla="*/ 78 h 104"/>
                <a:gd name="T118" fmla="*/ 123 w 123"/>
                <a:gd name="T119" fmla="*/ 76 h 104"/>
                <a:gd name="T120" fmla="*/ 123 w 123"/>
                <a:gd name="T121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04">
                  <a:moveTo>
                    <a:pt x="123" y="65"/>
                  </a:moveTo>
                  <a:cubicBezTo>
                    <a:pt x="123" y="64"/>
                    <a:pt x="123" y="64"/>
                    <a:pt x="123" y="64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1"/>
                    <a:pt x="118" y="51"/>
                    <a:pt x="118" y="50"/>
                  </a:cubicBezTo>
                  <a:cubicBezTo>
                    <a:pt x="118" y="50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2" y="22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4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7" y="57"/>
                    <a:pt x="7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30" y="69"/>
                    <a:pt x="30" y="69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7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6" y="68"/>
                    <a:pt x="36" y="68"/>
                    <a:pt x="36" y="69"/>
                  </a:cubicBezTo>
                  <a:cubicBezTo>
                    <a:pt x="35" y="69"/>
                    <a:pt x="35" y="70"/>
                    <a:pt x="34" y="70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3" y="71"/>
                    <a:pt x="33" y="72"/>
                    <a:pt x="32" y="72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5"/>
                    <a:pt x="60" y="85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7"/>
                    <a:pt x="61" y="88"/>
                    <a:pt x="61" y="88"/>
                  </a:cubicBezTo>
                  <a:cubicBezTo>
                    <a:pt x="62" y="89"/>
                    <a:pt x="62" y="89"/>
                    <a:pt x="62" y="90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5" y="101"/>
                    <a:pt x="85" y="100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8"/>
                    <a:pt x="92" y="98"/>
                    <a:pt x="91" y="99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91" y="99"/>
                    <a:pt x="91" y="100"/>
                    <a:pt x="91" y="100"/>
                  </a:cubicBezTo>
                  <a:cubicBezTo>
                    <a:pt x="90" y="101"/>
                    <a:pt x="90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8" y="103"/>
                    <a:pt x="88" y="103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8" y="86"/>
                    <a:pt x="118" y="86"/>
                    <a:pt x="119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0" y="84"/>
                    <a:pt x="120" y="84"/>
                    <a:pt x="120" y="83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21" y="82"/>
                    <a:pt x="121" y="82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3" y="65"/>
                    <a:pt x="123" y="65"/>
                    <a:pt x="123" y="65"/>
                  </a:cubicBezTo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ṧḻîḍe"/>
            <p:cNvSpPr/>
            <p:nvPr/>
          </p:nvSpPr>
          <p:spPr bwMode="auto">
            <a:xfrm>
              <a:off x="5700713" y="2314576"/>
              <a:ext cx="69850" cy="53975"/>
            </a:xfrm>
            <a:custGeom>
              <a:avLst/>
              <a:gdLst>
                <a:gd name="T0" fmla="*/ 22 w 22"/>
                <a:gd name="T1" fmla="*/ 13 h 17"/>
                <a:gd name="T2" fmla="*/ 22 w 22"/>
                <a:gd name="T3" fmla="*/ 13 h 17"/>
                <a:gd name="T4" fmla="*/ 22 w 22"/>
                <a:gd name="T5" fmla="*/ 12 h 17"/>
                <a:gd name="T6" fmla="*/ 22 w 22"/>
                <a:gd name="T7" fmla="*/ 11 h 17"/>
                <a:gd name="T8" fmla="*/ 22 w 22"/>
                <a:gd name="T9" fmla="*/ 11 h 17"/>
                <a:gd name="T10" fmla="*/ 22 w 22"/>
                <a:gd name="T11" fmla="*/ 11 h 17"/>
                <a:gd name="T12" fmla="*/ 22 w 22"/>
                <a:gd name="T13" fmla="*/ 10 h 17"/>
                <a:gd name="T14" fmla="*/ 22 w 22"/>
                <a:gd name="T15" fmla="*/ 10 h 17"/>
                <a:gd name="T16" fmla="*/ 22 w 22"/>
                <a:gd name="T17" fmla="*/ 9 h 17"/>
                <a:gd name="T18" fmla="*/ 22 w 22"/>
                <a:gd name="T19" fmla="*/ 8 h 17"/>
                <a:gd name="T20" fmla="*/ 22 w 22"/>
                <a:gd name="T21" fmla="*/ 7 h 17"/>
                <a:gd name="T22" fmla="*/ 22 w 22"/>
                <a:gd name="T23" fmla="*/ 5 h 17"/>
                <a:gd name="T24" fmla="*/ 22 w 22"/>
                <a:gd name="T25" fmla="*/ 2 h 17"/>
                <a:gd name="T26" fmla="*/ 19 w 22"/>
                <a:gd name="T27" fmla="*/ 1 h 17"/>
                <a:gd name="T28" fmla="*/ 18 w 22"/>
                <a:gd name="T29" fmla="*/ 0 h 17"/>
                <a:gd name="T30" fmla="*/ 0 w 22"/>
                <a:gd name="T31" fmla="*/ 10 h 17"/>
                <a:gd name="T32" fmla="*/ 0 w 22"/>
                <a:gd name="T33" fmla="*/ 10 h 17"/>
                <a:gd name="T34" fmla="*/ 1 w 22"/>
                <a:gd name="T35" fmla="*/ 11 h 17"/>
                <a:gd name="T36" fmla="*/ 2 w 22"/>
                <a:gd name="T37" fmla="*/ 12 h 17"/>
                <a:gd name="T38" fmla="*/ 2 w 22"/>
                <a:gd name="T39" fmla="*/ 12 h 17"/>
                <a:gd name="T40" fmla="*/ 2 w 22"/>
                <a:gd name="T41" fmla="*/ 12 h 17"/>
                <a:gd name="T42" fmla="*/ 2 w 22"/>
                <a:gd name="T43" fmla="*/ 12 h 17"/>
                <a:gd name="T44" fmla="*/ 3 w 22"/>
                <a:gd name="T45" fmla="*/ 13 h 17"/>
                <a:gd name="T46" fmla="*/ 4 w 22"/>
                <a:gd name="T47" fmla="*/ 14 h 17"/>
                <a:gd name="T48" fmla="*/ 5 w 22"/>
                <a:gd name="T49" fmla="*/ 14 h 17"/>
                <a:gd name="T50" fmla="*/ 6 w 22"/>
                <a:gd name="T51" fmla="*/ 15 h 17"/>
                <a:gd name="T52" fmla="*/ 6 w 22"/>
                <a:gd name="T53" fmla="*/ 15 h 17"/>
                <a:gd name="T54" fmla="*/ 6 w 22"/>
                <a:gd name="T55" fmla="*/ 15 h 17"/>
                <a:gd name="T56" fmla="*/ 7 w 22"/>
                <a:gd name="T57" fmla="*/ 15 h 17"/>
                <a:gd name="T58" fmla="*/ 7 w 22"/>
                <a:gd name="T59" fmla="*/ 16 h 17"/>
                <a:gd name="T60" fmla="*/ 8 w 22"/>
                <a:gd name="T61" fmla="*/ 16 h 17"/>
                <a:gd name="T62" fmla="*/ 8 w 22"/>
                <a:gd name="T63" fmla="*/ 16 h 17"/>
                <a:gd name="T64" fmla="*/ 8 w 22"/>
                <a:gd name="T65" fmla="*/ 16 h 17"/>
                <a:gd name="T66" fmla="*/ 9 w 22"/>
                <a:gd name="T67" fmla="*/ 16 h 17"/>
                <a:gd name="T68" fmla="*/ 9 w 22"/>
                <a:gd name="T69" fmla="*/ 16 h 17"/>
                <a:gd name="T70" fmla="*/ 9 w 22"/>
                <a:gd name="T71" fmla="*/ 16 h 17"/>
                <a:gd name="T72" fmla="*/ 10 w 22"/>
                <a:gd name="T73" fmla="*/ 16 h 17"/>
                <a:gd name="T74" fmla="*/ 11 w 22"/>
                <a:gd name="T75" fmla="*/ 17 h 17"/>
                <a:gd name="T76" fmla="*/ 11 w 22"/>
                <a:gd name="T77" fmla="*/ 17 h 17"/>
                <a:gd name="T78" fmla="*/ 11 w 22"/>
                <a:gd name="T79" fmla="*/ 17 h 17"/>
                <a:gd name="T80" fmla="*/ 11 w 22"/>
                <a:gd name="T81" fmla="*/ 17 h 17"/>
                <a:gd name="T82" fmla="*/ 12 w 22"/>
                <a:gd name="T83" fmla="*/ 17 h 17"/>
                <a:gd name="T84" fmla="*/ 13 w 22"/>
                <a:gd name="T85" fmla="*/ 17 h 17"/>
                <a:gd name="T86" fmla="*/ 13 w 22"/>
                <a:gd name="T87" fmla="*/ 17 h 17"/>
                <a:gd name="T88" fmla="*/ 13 w 22"/>
                <a:gd name="T89" fmla="*/ 17 h 17"/>
                <a:gd name="T90" fmla="*/ 14 w 22"/>
                <a:gd name="T91" fmla="*/ 17 h 17"/>
                <a:gd name="T92" fmla="*/ 14 w 22"/>
                <a:gd name="T93" fmla="*/ 17 h 17"/>
                <a:gd name="T94" fmla="*/ 14 w 22"/>
                <a:gd name="T95" fmla="*/ 17 h 17"/>
                <a:gd name="T96" fmla="*/ 15 w 22"/>
                <a:gd name="T97" fmla="*/ 17 h 17"/>
                <a:gd name="T98" fmla="*/ 16 w 22"/>
                <a:gd name="T99" fmla="*/ 17 h 17"/>
                <a:gd name="T100" fmla="*/ 16 w 22"/>
                <a:gd name="T101" fmla="*/ 17 h 17"/>
                <a:gd name="T102" fmla="*/ 16 w 22"/>
                <a:gd name="T103" fmla="*/ 17 h 17"/>
                <a:gd name="T104" fmla="*/ 17 w 22"/>
                <a:gd name="T105" fmla="*/ 16 h 17"/>
                <a:gd name="T106" fmla="*/ 17 w 22"/>
                <a:gd name="T107" fmla="*/ 16 h 17"/>
                <a:gd name="T108" fmla="*/ 18 w 22"/>
                <a:gd name="T109" fmla="*/ 16 h 17"/>
                <a:gd name="T110" fmla="*/ 22 w 22"/>
                <a:gd name="T1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17"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8" y="16"/>
                    <a:pt x="18" y="16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şľïdè"/>
            <p:cNvSpPr/>
            <p:nvPr/>
          </p:nvSpPr>
          <p:spPr bwMode="auto">
            <a:xfrm>
              <a:off x="5691188" y="2324101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6 w 7"/>
                <a:gd name="T7" fmla="*/ 4 h 7"/>
                <a:gd name="T8" fmla="*/ 7 w 7"/>
                <a:gd name="T9" fmla="*/ 3 h 7"/>
                <a:gd name="T10" fmla="*/ 7 w 7"/>
                <a:gd name="T11" fmla="*/ 3 h 7"/>
                <a:gd name="T12" fmla="*/ 7 w 7"/>
                <a:gd name="T13" fmla="*/ 1 h 7"/>
                <a:gd name="T14" fmla="*/ 7 w 7"/>
                <a:gd name="T15" fmla="*/ 1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2 w 7"/>
                <a:gd name="T23" fmla="*/ 6 h 7"/>
                <a:gd name="T24" fmla="*/ 2 w 7"/>
                <a:gd name="T25" fmla="*/ 6 h 7"/>
                <a:gd name="T26" fmla="*/ 2 w 7"/>
                <a:gd name="T27" fmla="*/ 6 h 7"/>
                <a:gd name="T28" fmla="*/ 2 w 7"/>
                <a:gd name="T29" fmla="*/ 7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1îḋê"/>
            <p:cNvSpPr/>
            <p:nvPr/>
          </p:nvSpPr>
          <p:spPr bwMode="auto">
            <a:xfrm>
              <a:off x="5764213" y="2147888"/>
              <a:ext cx="285750" cy="327025"/>
            </a:xfrm>
            <a:custGeom>
              <a:avLst/>
              <a:gdLst>
                <a:gd name="T0" fmla="*/ 91 w 91"/>
                <a:gd name="T1" fmla="*/ 63 h 104"/>
                <a:gd name="T2" fmla="*/ 91 w 91"/>
                <a:gd name="T3" fmla="*/ 61 h 104"/>
                <a:gd name="T4" fmla="*/ 90 w 91"/>
                <a:gd name="T5" fmla="*/ 59 h 104"/>
                <a:gd name="T6" fmla="*/ 89 w 91"/>
                <a:gd name="T7" fmla="*/ 57 h 104"/>
                <a:gd name="T8" fmla="*/ 89 w 91"/>
                <a:gd name="T9" fmla="*/ 55 h 104"/>
                <a:gd name="T10" fmla="*/ 88 w 91"/>
                <a:gd name="T11" fmla="*/ 53 h 104"/>
                <a:gd name="T12" fmla="*/ 86 w 91"/>
                <a:gd name="T13" fmla="*/ 50 h 104"/>
                <a:gd name="T14" fmla="*/ 84 w 91"/>
                <a:gd name="T15" fmla="*/ 48 h 104"/>
                <a:gd name="T16" fmla="*/ 83 w 91"/>
                <a:gd name="T17" fmla="*/ 46 h 104"/>
                <a:gd name="T18" fmla="*/ 81 w 91"/>
                <a:gd name="T19" fmla="*/ 45 h 104"/>
                <a:gd name="T20" fmla="*/ 80 w 91"/>
                <a:gd name="T21" fmla="*/ 44 h 104"/>
                <a:gd name="T22" fmla="*/ 78 w 91"/>
                <a:gd name="T23" fmla="*/ 42 h 104"/>
                <a:gd name="T24" fmla="*/ 24 w 91"/>
                <a:gd name="T25" fmla="*/ 11 h 104"/>
                <a:gd name="T26" fmla="*/ 8 w 91"/>
                <a:gd name="T27" fmla="*/ 2 h 104"/>
                <a:gd name="T28" fmla="*/ 6 w 91"/>
                <a:gd name="T29" fmla="*/ 1 h 104"/>
                <a:gd name="T30" fmla="*/ 5 w 91"/>
                <a:gd name="T31" fmla="*/ 1 h 104"/>
                <a:gd name="T32" fmla="*/ 3 w 91"/>
                <a:gd name="T33" fmla="*/ 0 h 104"/>
                <a:gd name="T34" fmla="*/ 1 w 91"/>
                <a:gd name="T35" fmla="*/ 0 h 104"/>
                <a:gd name="T36" fmla="*/ 0 w 91"/>
                <a:gd name="T37" fmla="*/ 1 h 104"/>
                <a:gd name="T38" fmla="*/ 42 w 91"/>
                <a:gd name="T39" fmla="*/ 25 h 104"/>
                <a:gd name="T40" fmla="*/ 57 w 91"/>
                <a:gd name="T41" fmla="*/ 34 h 104"/>
                <a:gd name="T42" fmla="*/ 59 w 91"/>
                <a:gd name="T43" fmla="*/ 35 h 104"/>
                <a:gd name="T44" fmla="*/ 61 w 91"/>
                <a:gd name="T45" fmla="*/ 37 h 104"/>
                <a:gd name="T46" fmla="*/ 62 w 91"/>
                <a:gd name="T47" fmla="*/ 38 h 104"/>
                <a:gd name="T48" fmla="*/ 64 w 91"/>
                <a:gd name="T49" fmla="*/ 40 h 104"/>
                <a:gd name="T50" fmla="*/ 66 w 91"/>
                <a:gd name="T51" fmla="*/ 43 h 104"/>
                <a:gd name="T52" fmla="*/ 67 w 91"/>
                <a:gd name="T53" fmla="*/ 45 h 104"/>
                <a:gd name="T54" fmla="*/ 68 w 91"/>
                <a:gd name="T55" fmla="*/ 47 h 104"/>
                <a:gd name="T56" fmla="*/ 69 w 91"/>
                <a:gd name="T57" fmla="*/ 49 h 104"/>
                <a:gd name="T58" fmla="*/ 69 w 91"/>
                <a:gd name="T59" fmla="*/ 51 h 104"/>
                <a:gd name="T60" fmla="*/ 70 w 91"/>
                <a:gd name="T61" fmla="*/ 53 h 104"/>
                <a:gd name="T62" fmla="*/ 70 w 91"/>
                <a:gd name="T63" fmla="*/ 55 h 104"/>
                <a:gd name="T64" fmla="*/ 70 w 91"/>
                <a:gd name="T65" fmla="*/ 65 h 104"/>
                <a:gd name="T66" fmla="*/ 70 w 91"/>
                <a:gd name="T67" fmla="*/ 67 h 104"/>
                <a:gd name="T68" fmla="*/ 69 w 91"/>
                <a:gd name="T69" fmla="*/ 69 h 104"/>
                <a:gd name="T70" fmla="*/ 69 w 91"/>
                <a:gd name="T71" fmla="*/ 71 h 104"/>
                <a:gd name="T72" fmla="*/ 68 w 91"/>
                <a:gd name="T73" fmla="*/ 73 h 104"/>
                <a:gd name="T74" fmla="*/ 66 w 91"/>
                <a:gd name="T75" fmla="*/ 76 h 104"/>
                <a:gd name="T76" fmla="*/ 35 w 91"/>
                <a:gd name="T77" fmla="*/ 95 h 104"/>
                <a:gd name="T78" fmla="*/ 37 w 91"/>
                <a:gd name="T79" fmla="*/ 97 h 104"/>
                <a:gd name="T80" fmla="*/ 39 w 91"/>
                <a:gd name="T81" fmla="*/ 99 h 104"/>
                <a:gd name="T82" fmla="*/ 42 w 91"/>
                <a:gd name="T83" fmla="*/ 100 h 104"/>
                <a:gd name="T84" fmla="*/ 43 w 91"/>
                <a:gd name="T85" fmla="*/ 101 h 104"/>
                <a:gd name="T86" fmla="*/ 45 w 91"/>
                <a:gd name="T87" fmla="*/ 101 h 104"/>
                <a:gd name="T88" fmla="*/ 46 w 91"/>
                <a:gd name="T89" fmla="*/ 101 h 104"/>
                <a:gd name="T90" fmla="*/ 48 w 91"/>
                <a:gd name="T91" fmla="*/ 102 h 104"/>
                <a:gd name="T92" fmla="*/ 49 w 91"/>
                <a:gd name="T93" fmla="*/ 102 h 104"/>
                <a:gd name="T94" fmla="*/ 52 w 91"/>
                <a:gd name="T95" fmla="*/ 101 h 104"/>
                <a:gd name="T96" fmla="*/ 60 w 91"/>
                <a:gd name="T97" fmla="*/ 97 h 104"/>
                <a:gd name="T98" fmla="*/ 59 w 91"/>
                <a:gd name="T99" fmla="*/ 100 h 104"/>
                <a:gd name="T100" fmla="*/ 55 w 91"/>
                <a:gd name="T101" fmla="*/ 104 h 104"/>
                <a:gd name="T102" fmla="*/ 87 w 91"/>
                <a:gd name="T103" fmla="*/ 85 h 104"/>
                <a:gd name="T104" fmla="*/ 89 w 91"/>
                <a:gd name="T105" fmla="*/ 81 h 104"/>
                <a:gd name="T106" fmla="*/ 90 w 91"/>
                <a:gd name="T107" fmla="*/ 80 h 104"/>
                <a:gd name="T108" fmla="*/ 91 w 91"/>
                <a:gd name="T109" fmla="*/ 78 h 104"/>
                <a:gd name="T110" fmla="*/ 91 w 91"/>
                <a:gd name="T111" fmla="*/ 75 h 104"/>
                <a:gd name="T112" fmla="*/ 91 w 91"/>
                <a:gd name="T11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04">
                  <a:moveTo>
                    <a:pt x="91" y="65"/>
                  </a:move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6" y="51"/>
                    <a:pt x="86" y="50"/>
                  </a:cubicBezTo>
                  <a:cubicBezTo>
                    <a:pt x="86" y="50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1"/>
                    <a:pt x="65" y="41"/>
                    <a:pt x="65" y="42"/>
                  </a:cubicBezTo>
                  <a:cubicBezTo>
                    <a:pt x="65" y="42"/>
                    <a:pt x="65" y="43"/>
                    <a:pt x="66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4"/>
                    <a:pt x="68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5"/>
                    <a:pt x="66" y="76"/>
                    <a:pt x="66" y="7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3" y="101"/>
                    <a:pt x="53" y="100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8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100"/>
                    <a:pt x="59" y="100"/>
                  </a:cubicBezTo>
                  <a:cubicBezTo>
                    <a:pt x="58" y="101"/>
                    <a:pt x="58" y="102"/>
                    <a:pt x="57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6" y="103"/>
                    <a:pt x="56" y="103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6" y="86"/>
                    <a:pt x="86" y="86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8" y="84"/>
                    <a:pt x="88" y="84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9" y="82"/>
                    <a:pt x="89" y="82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$ľîďé"/>
            <p:cNvSpPr/>
            <p:nvPr/>
          </p:nvSpPr>
          <p:spPr bwMode="auto">
            <a:xfrm>
              <a:off x="5764213" y="2365376"/>
              <a:ext cx="9525" cy="9525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0 h 3"/>
                <a:gd name="T4" fmla="*/ 2 w 3"/>
                <a:gd name="T5" fmla="*/ 1 h 3"/>
                <a:gd name="T6" fmla="*/ 2 w 3"/>
                <a:gd name="T7" fmla="*/ 2 h 3"/>
                <a:gd name="T8" fmla="*/ 0 w 3"/>
                <a:gd name="T9" fmla="*/ 3 h 3"/>
                <a:gd name="T10" fmla="*/ 3 w 3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š1iďé"/>
            <p:cNvSpPr/>
            <p:nvPr/>
          </p:nvSpPr>
          <p:spPr bwMode="auto">
            <a:xfrm>
              <a:off x="5864225" y="2424113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5 w 7"/>
                <a:gd name="T7" fmla="*/ 4 h 7"/>
                <a:gd name="T8" fmla="*/ 6 w 7"/>
                <a:gd name="T9" fmla="*/ 2 h 7"/>
                <a:gd name="T10" fmla="*/ 6 w 7"/>
                <a:gd name="T11" fmla="*/ 2 h 7"/>
                <a:gd name="T12" fmla="*/ 7 w 7"/>
                <a:gd name="T13" fmla="*/ 1 h 7"/>
                <a:gd name="T14" fmla="*/ 7 w 7"/>
                <a:gd name="T15" fmla="*/ 0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1 w 7"/>
                <a:gd name="T23" fmla="*/ 5 h 7"/>
                <a:gd name="T24" fmla="*/ 1 w 7"/>
                <a:gd name="T25" fmla="*/ 6 h 7"/>
                <a:gd name="T26" fmla="*/ 2 w 7"/>
                <a:gd name="T27" fmla="*/ 6 h 7"/>
                <a:gd name="T28" fmla="*/ 2 w 7"/>
                <a:gd name="T29" fmla="*/ 6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ṡliďê"/>
            <p:cNvSpPr/>
            <p:nvPr/>
          </p:nvSpPr>
          <p:spPr bwMode="auto">
            <a:xfrm>
              <a:off x="5662613" y="2208213"/>
              <a:ext cx="73025" cy="93663"/>
            </a:xfrm>
            <a:custGeom>
              <a:avLst/>
              <a:gdLst>
                <a:gd name="T0" fmla="*/ 11 w 23"/>
                <a:gd name="T1" fmla="*/ 4 h 30"/>
                <a:gd name="T2" fmla="*/ 0 w 23"/>
                <a:gd name="T3" fmla="*/ 10 h 30"/>
                <a:gd name="T4" fmla="*/ 0 w 23"/>
                <a:gd name="T5" fmla="*/ 18 h 30"/>
                <a:gd name="T6" fmla="*/ 3 w 23"/>
                <a:gd name="T7" fmla="*/ 30 h 30"/>
                <a:gd name="T8" fmla="*/ 23 w 23"/>
                <a:gd name="T9" fmla="*/ 10 h 30"/>
                <a:gd name="T10" fmla="*/ 11 w 23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0">
                  <a:moveTo>
                    <a:pt x="11" y="4"/>
                  </a:moveTo>
                  <a:cubicBezTo>
                    <a:pt x="5" y="0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1" y="26"/>
                    <a:pt x="3" y="3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1" y="4"/>
                    <a:pt x="11" y="4"/>
                    <a:pt x="11" y="4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ṣḻíḑè"/>
            <p:cNvSpPr/>
            <p:nvPr/>
          </p:nvSpPr>
          <p:spPr bwMode="auto">
            <a:xfrm>
              <a:off x="5672138" y="2239963"/>
              <a:ext cx="66675" cy="68263"/>
            </a:xfrm>
            <a:custGeom>
              <a:avLst/>
              <a:gdLst>
                <a:gd name="T0" fmla="*/ 20 w 21"/>
                <a:gd name="T1" fmla="*/ 0 h 22"/>
                <a:gd name="T2" fmla="*/ 0 w 21"/>
                <a:gd name="T3" fmla="*/ 20 h 22"/>
                <a:gd name="T4" fmla="*/ 0 w 21"/>
                <a:gd name="T5" fmla="*/ 22 h 22"/>
                <a:gd name="T6" fmla="*/ 21 w 21"/>
                <a:gd name="T7" fmla="*/ 1 h 22"/>
                <a:gd name="T8" fmla="*/ 20 w 2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ŝḻîḍe"/>
            <p:cNvSpPr/>
            <p:nvPr/>
          </p:nvSpPr>
          <p:spPr bwMode="auto">
            <a:xfrm>
              <a:off x="5672138" y="2243138"/>
              <a:ext cx="92075" cy="90488"/>
            </a:xfrm>
            <a:custGeom>
              <a:avLst/>
              <a:gdLst>
                <a:gd name="T0" fmla="*/ 29 w 29"/>
                <a:gd name="T1" fmla="*/ 5 h 29"/>
                <a:gd name="T2" fmla="*/ 23 w 29"/>
                <a:gd name="T3" fmla="*/ 1 h 29"/>
                <a:gd name="T4" fmla="*/ 22 w 29"/>
                <a:gd name="T5" fmla="*/ 1 h 29"/>
                <a:gd name="T6" fmla="*/ 22 w 29"/>
                <a:gd name="T7" fmla="*/ 1 h 29"/>
                <a:gd name="T8" fmla="*/ 21 w 29"/>
                <a:gd name="T9" fmla="*/ 0 h 29"/>
                <a:gd name="T10" fmla="*/ 0 w 29"/>
                <a:gd name="T11" fmla="*/ 21 h 29"/>
                <a:gd name="T12" fmla="*/ 5 w 29"/>
                <a:gd name="T13" fmla="*/ 29 h 29"/>
                <a:gd name="T14" fmla="*/ 29 w 29"/>
                <a:gd name="T15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29" y="5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4"/>
                    <a:pt x="3" y="26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ŝ1îḍe"/>
            <p:cNvSpPr/>
            <p:nvPr/>
          </p:nvSpPr>
          <p:spPr bwMode="auto">
            <a:xfrm>
              <a:off x="5688013" y="2259013"/>
              <a:ext cx="115887" cy="103188"/>
            </a:xfrm>
            <a:custGeom>
              <a:avLst/>
              <a:gdLst>
                <a:gd name="T0" fmla="*/ 24 w 37"/>
                <a:gd name="T1" fmla="*/ 0 h 33"/>
                <a:gd name="T2" fmla="*/ 0 w 37"/>
                <a:gd name="T3" fmla="*/ 24 h 33"/>
                <a:gd name="T4" fmla="*/ 10 w 37"/>
                <a:gd name="T5" fmla="*/ 33 h 33"/>
                <a:gd name="T6" fmla="*/ 11 w 37"/>
                <a:gd name="T7" fmla="*/ 33 h 33"/>
                <a:gd name="T8" fmla="*/ 37 w 37"/>
                <a:gd name="T9" fmla="*/ 7 h 33"/>
                <a:gd name="T10" fmla="*/ 24 w 3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3">
                  <a:moveTo>
                    <a:pt x="2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" y="27"/>
                    <a:pt x="6" y="31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ṧḻíḑé"/>
            <p:cNvSpPr/>
            <p:nvPr/>
          </p:nvSpPr>
          <p:spPr bwMode="auto">
            <a:xfrm>
              <a:off x="5722938" y="2279651"/>
              <a:ext cx="134937" cy="98425"/>
            </a:xfrm>
            <a:custGeom>
              <a:avLst/>
              <a:gdLst>
                <a:gd name="T0" fmla="*/ 26 w 43"/>
                <a:gd name="T1" fmla="*/ 0 h 31"/>
                <a:gd name="T2" fmla="*/ 0 w 43"/>
                <a:gd name="T3" fmla="*/ 26 h 31"/>
                <a:gd name="T4" fmla="*/ 17 w 43"/>
                <a:gd name="T5" fmla="*/ 15 h 31"/>
                <a:gd name="T6" fmla="*/ 17 w 43"/>
                <a:gd name="T7" fmla="*/ 14 h 31"/>
                <a:gd name="T8" fmla="*/ 17 w 43"/>
                <a:gd name="T9" fmla="*/ 11 h 31"/>
                <a:gd name="T10" fmla="*/ 19 w 43"/>
                <a:gd name="T11" fmla="*/ 12 h 31"/>
                <a:gd name="T12" fmla="*/ 33 w 43"/>
                <a:gd name="T13" fmla="*/ 20 h 31"/>
                <a:gd name="T14" fmla="*/ 43 w 43"/>
                <a:gd name="T15" fmla="*/ 10 h 31"/>
                <a:gd name="T16" fmla="*/ 26 w 4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9" y="31"/>
                    <a:pt x="16" y="26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ṩ1ïďê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śļiḍé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ṥļiďe"/>
            <p:cNvSpPr/>
            <p:nvPr/>
          </p:nvSpPr>
          <p:spPr bwMode="auto">
            <a:xfrm>
              <a:off x="5829300" y="2314576"/>
              <a:ext cx="69850" cy="79375"/>
            </a:xfrm>
            <a:custGeom>
              <a:avLst/>
              <a:gdLst>
                <a:gd name="T0" fmla="*/ 14 w 22"/>
                <a:gd name="T1" fmla="*/ 2 h 25"/>
                <a:gd name="T2" fmla="*/ 12 w 22"/>
                <a:gd name="T3" fmla="*/ 1 h 25"/>
                <a:gd name="T4" fmla="*/ 10 w 22"/>
                <a:gd name="T5" fmla="*/ 0 h 25"/>
                <a:gd name="T6" fmla="*/ 0 w 22"/>
                <a:gd name="T7" fmla="*/ 10 h 25"/>
                <a:gd name="T8" fmla="*/ 2 w 22"/>
                <a:gd name="T9" fmla="*/ 11 h 25"/>
                <a:gd name="T10" fmla="*/ 2 w 22"/>
                <a:gd name="T11" fmla="*/ 14 h 25"/>
                <a:gd name="T12" fmla="*/ 2 w 22"/>
                <a:gd name="T13" fmla="*/ 15 h 25"/>
                <a:gd name="T14" fmla="*/ 3 w 22"/>
                <a:gd name="T15" fmla="*/ 25 h 25"/>
                <a:gd name="T16" fmla="*/ 22 w 22"/>
                <a:gd name="T17" fmla="*/ 7 h 25"/>
                <a:gd name="T18" fmla="*/ 14 w 22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14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9"/>
                    <a:pt x="2" y="22"/>
                    <a:pt x="3" y="2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ļïḍe"/>
            <p:cNvSpPr/>
            <p:nvPr/>
          </p:nvSpPr>
          <p:spPr bwMode="auto">
            <a:xfrm>
              <a:off x="5838825" y="2336801"/>
              <a:ext cx="101600" cy="106363"/>
            </a:xfrm>
            <a:custGeom>
              <a:avLst/>
              <a:gdLst>
                <a:gd name="T0" fmla="*/ 24 w 32"/>
                <a:gd name="T1" fmla="*/ 2 h 34"/>
                <a:gd name="T2" fmla="*/ 19 w 32"/>
                <a:gd name="T3" fmla="*/ 0 h 34"/>
                <a:gd name="T4" fmla="*/ 0 w 32"/>
                <a:gd name="T5" fmla="*/ 18 h 34"/>
                <a:gd name="T6" fmla="*/ 9 w 32"/>
                <a:gd name="T7" fmla="*/ 34 h 34"/>
                <a:gd name="T8" fmla="*/ 32 w 32"/>
                <a:gd name="T9" fmla="*/ 11 h 34"/>
                <a:gd name="T10" fmla="*/ 24 w 32"/>
                <a:gd name="T1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4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4"/>
                    <a:pt x="5" y="29"/>
                    <a:pt x="9" y="3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8"/>
                    <a:pt x="27" y="4"/>
                    <a:pt x="24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ṡḻiḓe"/>
            <p:cNvSpPr/>
            <p:nvPr/>
          </p:nvSpPr>
          <p:spPr bwMode="auto">
            <a:xfrm>
              <a:off x="5867400" y="2371726"/>
              <a:ext cx="79375" cy="84138"/>
            </a:xfrm>
            <a:custGeom>
              <a:avLst/>
              <a:gdLst>
                <a:gd name="T0" fmla="*/ 25 w 25"/>
                <a:gd name="T1" fmla="*/ 8 h 27"/>
                <a:gd name="T2" fmla="*/ 23 w 25"/>
                <a:gd name="T3" fmla="*/ 0 h 27"/>
                <a:gd name="T4" fmla="*/ 0 w 25"/>
                <a:gd name="T5" fmla="*/ 23 h 27"/>
                <a:gd name="T6" fmla="*/ 6 w 25"/>
                <a:gd name="T7" fmla="*/ 27 h 27"/>
                <a:gd name="T8" fmla="*/ 25 w 25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5" y="8"/>
                  </a:moveTo>
                  <a:cubicBezTo>
                    <a:pt x="25" y="6"/>
                    <a:pt x="24" y="3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6" y="27"/>
                  </a:cubicBez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1íḋe"/>
            <p:cNvSpPr/>
            <p:nvPr/>
          </p:nvSpPr>
          <p:spPr bwMode="auto">
            <a:xfrm>
              <a:off x="5886450" y="2397126"/>
              <a:ext cx="60325" cy="65088"/>
            </a:xfrm>
            <a:custGeom>
              <a:avLst/>
              <a:gdLst>
                <a:gd name="T0" fmla="*/ 19 w 19"/>
                <a:gd name="T1" fmla="*/ 2 h 21"/>
                <a:gd name="T2" fmla="*/ 19 w 19"/>
                <a:gd name="T3" fmla="*/ 0 h 21"/>
                <a:gd name="T4" fmla="*/ 0 w 19"/>
                <a:gd name="T5" fmla="*/ 19 h 21"/>
                <a:gd name="T6" fmla="*/ 1 w 19"/>
                <a:gd name="T7" fmla="*/ 20 h 21"/>
                <a:gd name="T8" fmla="*/ 2 w 19"/>
                <a:gd name="T9" fmla="*/ 21 h 21"/>
                <a:gd name="T10" fmla="*/ 19 w 19"/>
                <a:gd name="T11" fmla="*/ 4 h 21"/>
                <a:gd name="T12" fmla="*/ 19 w 19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9" y="2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2"/>
                    <a:pt x="19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Sḷiḍe"/>
            <p:cNvSpPr/>
            <p:nvPr/>
          </p:nvSpPr>
          <p:spPr bwMode="auto">
            <a:xfrm>
              <a:off x="5892800" y="2409826"/>
              <a:ext cx="53975" cy="68263"/>
            </a:xfrm>
            <a:custGeom>
              <a:avLst/>
              <a:gdLst>
                <a:gd name="T0" fmla="*/ 0 w 17"/>
                <a:gd name="T1" fmla="*/ 17 h 22"/>
                <a:gd name="T2" fmla="*/ 17 w 17"/>
                <a:gd name="T3" fmla="*/ 6 h 22"/>
                <a:gd name="T4" fmla="*/ 17 w 17"/>
                <a:gd name="T5" fmla="*/ 0 h 22"/>
                <a:gd name="T6" fmla="*/ 0 w 17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7"/>
                  </a:moveTo>
                  <a:cubicBezTo>
                    <a:pt x="10" y="22"/>
                    <a:pt x="17" y="17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ṣlíḓê"/>
            <p:cNvSpPr/>
            <p:nvPr/>
          </p:nvSpPr>
          <p:spPr bwMode="auto">
            <a:xfrm>
              <a:off x="5665788" y="2214563"/>
              <a:ext cx="69850" cy="41275"/>
            </a:xfrm>
            <a:custGeom>
              <a:avLst/>
              <a:gdLst>
                <a:gd name="T0" fmla="*/ 5 w 22"/>
                <a:gd name="T1" fmla="*/ 0 h 13"/>
                <a:gd name="T2" fmla="*/ 0 w 22"/>
                <a:gd name="T3" fmla="*/ 4 h 13"/>
                <a:gd name="T4" fmla="*/ 4 w 22"/>
                <a:gd name="T5" fmla="*/ 6 h 13"/>
                <a:gd name="T6" fmla="*/ 15 w 22"/>
                <a:gd name="T7" fmla="*/ 13 h 13"/>
                <a:gd name="T8" fmla="*/ 17 w 22"/>
                <a:gd name="T9" fmla="*/ 13 h 13"/>
                <a:gd name="T10" fmla="*/ 22 w 22"/>
                <a:gd name="T11" fmla="*/ 8 h 13"/>
                <a:gd name="T12" fmla="*/ 10 w 22"/>
                <a:gd name="T13" fmla="*/ 2 h 13"/>
                <a:gd name="T14" fmla="*/ 10 w 22"/>
                <a:gd name="T15" fmla="*/ 2 h 13"/>
                <a:gd name="T16" fmla="*/ 5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1" y="5"/>
                    <a:pt x="2" y="5"/>
                    <a:pt x="4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1"/>
                    <a:pt x="6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$ḻïḑe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ṡ1ïḋè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şļîḋé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ṥlîďê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ŝ1îḋé"/>
            <p:cNvSpPr/>
            <p:nvPr/>
          </p:nvSpPr>
          <p:spPr bwMode="auto">
            <a:xfrm>
              <a:off x="5748338" y="2259013"/>
              <a:ext cx="22225" cy="26988"/>
            </a:xfrm>
            <a:custGeom>
              <a:avLst/>
              <a:gdLst>
                <a:gd name="T0" fmla="*/ 5 w 7"/>
                <a:gd name="T1" fmla="*/ 0 h 9"/>
                <a:gd name="T2" fmla="*/ 5 w 7"/>
                <a:gd name="T3" fmla="*/ 0 h 9"/>
                <a:gd name="T4" fmla="*/ 0 w 7"/>
                <a:gd name="T5" fmla="*/ 5 h 9"/>
                <a:gd name="T6" fmla="*/ 7 w 7"/>
                <a:gd name="T7" fmla="*/ 9 h 9"/>
                <a:gd name="T8" fmla="*/ 7 w 7"/>
                <a:gd name="T9" fmla="*/ 2 h 9"/>
                <a:gd name="T10" fmla="*/ 6 w 7"/>
                <a:gd name="T11" fmla="*/ 0 h 9"/>
                <a:gd name="T12" fmla="*/ 5 w 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$ļiḓé"/>
            <p:cNvSpPr/>
            <p:nvPr/>
          </p:nvSpPr>
          <p:spPr bwMode="auto">
            <a:xfrm>
              <a:off x="5767388" y="2259013"/>
              <a:ext cx="3175" cy="476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$lïḍê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ṡḷíḋé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Sľïḓè"/>
            <p:cNvSpPr/>
            <p:nvPr/>
          </p:nvSpPr>
          <p:spPr bwMode="auto">
            <a:xfrm>
              <a:off x="5946775" y="2427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šlïḍê"/>
            <p:cNvSpPr/>
            <p:nvPr/>
          </p:nvSpPr>
          <p:spPr bwMode="auto">
            <a:xfrm>
              <a:off x="5789613" y="2279651"/>
              <a:ext cx="68262" cy="38100"/>
            </a:xfrm>
            <a:custGeom>
              <a:avLst/>
              <a:gdLst>
                <a:gd name="T0" fmla="*/ 5 w 22"/>
                <a:gd name="T1" fmla="*/ 0 h 12"/>
                <a:gd name="T2" fmla="*/ 5 w 22"/>
                <a:gd name="T3" fmla="*/ 0 h 12"/>
                <a:gd name="T4" fmla="*/ 0 w 22"/>
                <a:gd name="T5" fmla="*/ 5 h 12"/>
                <a:gd name="T6" fmla="*/ 11 w 22"/>
                <a:gd name="T7" fmla="*/ 12 h 12"/>
                <a:gd name="T8" fmla="*/ 16 w 22"/>
                <a:gd name="T9" fmla="*/ 10 h 12"/>
                <a:gd name="T10" fmla="*/ 20 w 22"/>
                <a:gd name="T11" fmla="*/ 11 h 12"/>
                <a:gd name="T12" fmla="*/ 22 w 22"/>
                <a:gd name="T13" fmla="*/ 10 h 12"/>
                <a:gd name="T14" fmla="*/ 5 w 2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10"/>
                    <a:pt x="16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ṩ1íďe"/>
            <p:cNvSpPr/>
            <p:nvPr/>
          </p:nvSpPr>
          <p:spPr bwMode="auto">
            <a:xfrm>
              <a:off x="5822950" y="2311401"/>
              <a:ext cx="28575" cy="15875"/>
            </a:xfrm>
            <a:custGeom>
              <a:avLst/>
              <a:gdLst>
                <a:gd name="T0" fmla="*/ 5 w 9"/>
                <a:gd name="T1" fmla="*/ 0 h 5"/>
                <a:gd name="T2" fmla="*/ 0 w 9"/>
                <a:gd name="T3" fmla="*/ 2 h 5"/>
                <a:gd name="T4" fmla="*/ 5 w 9"/>
                <a:gd name="T5" fmla="*/ 4 h 5"/>
                <a:gd name="T6" fmla="*/ 6 w 9"/>
                <a:gd name="T7" fmla="*/ 5 h 5"/>
                <a:gd name="T8" fmla="*/ 9 w 9"/>
                <a:gd name="T9" fmla="*/ 1 h 5"/>
                <a:gd name="T10" fmla="*/ 5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ṣlïḋe"/>
            <p:cNvSpPr/>
            <p:nvPr/>
          </p:nvSpPr>
          <p:spPr bwMode="auto">
            <a:xfrm>
              <a:off x="5851525" y="2311401"/>
              <a:ext cx="9525" cy="6350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ŝlíḑé"/>
            <p:cNvSpPr/>
            <p:nvPr/>
          </p:nvSpPr>
          <p:spPr bwMode="auto">
            <a:xfrm>
              <a:off x="5842000" y="2314576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4 h 5"/>
                <a:gd name="T4" fmla="*/ 0 w 5"/>
                <a:gd name="T5" fmla="*/ 4 h 5"/>
                <a:gd name="T6" fmla="*/ 2 w 5"/>
                <a:gd name="T7" fmla="*/ 5 h 5"/>
                <a:gd name="T8" fmla="*/ 5 w 5"/>
                <a:gd name="T9" fmla="*/ 1 h 5"/>
                <a:gd name="T10" fmla="*/ 3 w 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şľîďe"/>
            <p:cNvSpPr/>
            <p:nvPr/>
          </p:nvSpPr>
          <p:spPr bwMode="auto">
            <a:xfrm>
              <a:off x="5857875" y="2314576"/>
              <a:ext cx="41275" cy="38100"/>
            </a:xfrm>
            <a:custGeom>
              <a:avLst/>
              <a:gdLst>
                <a:gd name="T0" fmla="*/ 1 w 13"/>
                <a:gd name="T1" fmla="*/ 0 h 12"/>
                <a:gd name="T2" fmla="*/ 1 w 13"/>
                <a:gd name="T3" fmla="*/ 0 h 12"/>
                <a:gd name="T4" fmla="*/ 0 w 13"/>
                <a:gd name="T5" fmla="*/ 1 h 12"/>
                <a:gd name="T6" fmla="*/ 5 w 13"/>
                <a:gd name="T7" fmla="*/ 10 h 12"/>
                <a:gd name="T8" fmla="*/ 7 w 13"/>
                <a:gd name="T9" fmla="*/ 11 h 12"/>
                <a:gd name="T10" fmla="*/ 8 w 13"/>
                <a:gd name="T11" fmla="*/ 12 h 12"/>
                <a:gd name="T12" fmla="*/ 13 w 13"/>
                <a:gd name="T13" fmla="*/ 7 h 12"/>
                <a:gd name="T14" fmla="*/ 5 w 13"/>
                <a:gd name="T15" fmla="*/ 2 h 12"/>
                <a:gd name="T16" fmla="*/ 3 w 13"/>
                <a:gd name="T17" fmla="*/ 1 h 12"/>
                <a:gd name="T18" fmla="*/ 1 w 13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5" y="6"/>
                    <a:pt x="5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sľíḑê"/>
            <p:cNvSpPr/>
            <p:nvPr/>
          </p:nvSpPr>
          <p:spPr bwMode="auto">
            <a:xfrm>
              <a:off x="5848350" y="2317751"/>
              <a:ext cx="25400" cy="28575"/>
            </a:xfrm>
            <a:custGeom>
              <a:avLst/>
              <a:gdLst>
                <a:gd name="T0" fmla="*/ 3 w 8"/>
                <a:gd name="T1" fmla="*/ 0 h 9"/>
                <a:gd name="T2" fmla="*/ 0 w 8"/>
                <a:gd name="T3" fmla="*/ 4 h 9"/>
                <a:gd name="T4" fmla="*/ 0 w 8"/>
                <a:gd name="T5" fmla="*/ 4 h 9"/>
                <a:gd name="T6" fmla="*/ 2 w 8"/>
                <a:gd name="T7" fmla="*/ 5 h 9"/>
                <a:gd name="T8" fmla="*/ 8 w 8"/>
                <a:gd name="T9" fmla="*/ 9 h 9"/>
                <a:gd name="T10" fmla="*/ 3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"/>
                    <a:pt x="6" y="2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śḷíḓê"/>
            <p:cNvSpPr/>
            <p:nvPr/>
          </p:nvSpPr>
          <p:spPr bwMode="auto">
            <a:xfrm>
              <a:off x="5883275" y="2336801"/>
              <a:ext cx="57150" cy="53975"/>
            </a:xfrm>
            <a:custGeom>
              <a:avLst/>
              <a:gdLst>
                <a:gd name="T0" fmla="*/ 5 w 18"/>
                <a:gd name="T1" fmla="*/ 0 h 17"/>
                <a:gd name="T2" fmla="*/ 5 w 18"/>
                <a:gd name="T3" fmla="*/ 0 h 17"/>
                <a:gd name="T4" fmla="*/ 0 w 18"/>
                <a:gd name="T5" fmla="*/ 5 h 17"/>
                <a:gd name="T6" fmla="*/ 4 w 18"/>
                <a:gd name="T7" fmla="*/ 7 h 17"/>
                <a:gd name="T8" fmla="*/ 12 w 18"/>
                <a:gd name="T9" fmla="*/ 16 h 17"/>
                <a:gd name="T10" fmla="*/ 12 w 18"/>
                <a:gd name="T11" fmla="*/ 17 h 17"/>
                <a:gd name="T12" fmla="*/ 18 w 18"/>
                <a:gd name="T13" fmla="*/ 11 h 17"/>
                <a:gd name="T14" fmla="*/ 10 w 18"/>
                <a:gd name="T15" fmla="*/ 2 h 17"/>
                <a:gd name="T16" fmla="*/ 5 w 1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7" y="8"/>
                    <a:pt x="10" y="12"/>
                    <a:pt x="12" y="16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8"/>
                    <a:pt x="13" y="4"/>
                    <a:pt x="10" y="2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ľîḍé"/>
            <p:cNvSpPr/>
            <p:nvPr/>
          </p:nvSpPr>
          <p:spPr bwMode="auto">
            <a:xfrm>
              <a:off x="5921375" y="2371726"/>
              <a:ext cx="25400" cy="44450"/>
            </a:xfrm>
            <a:custGeom>
              <a:avLst/>
              <a:gdLst>
                <a:gd name="T0" fmla="*/ 6 w 8"/>
                <a:gd name="T1" fmla="*/ 0 h 14"/>
                <a:gd name="T2" fmla="*/ 6 w 8"/>
                <a:gd name="T3" fmla="*/ 0 h 14"/>
                <a:gd name="T4" fmla="*/ 0 w 8"/>
                <a:gd name="T5" fmla="*/ 6 h 14"/>
                <a:gd name="T6" fmla="*/ 2 w 8"/>
                <a:gd name="T7" fmla="*/ 12 h 14"/>
                <a:gd name="T8" fmla="*/ 2 w 8"/>
                <a:gd name="T9" fmla="*/ 14 h 14"/>
                <a:gd name="T10" fmla="*/ 8 w 8"/>
                <a:gd name="T11" fmla="*/ 8 h 14"/>
                <a:gd name="T12" fmla="*/ 6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7" y="3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ṥḷíḑe"/>
            <p:cNvSpPr/>
            <p:nvPr/>
          </p:nvSpPr>
          <p:spPr bwMode="auto">
            <a:xfrm>
              <a:off x="5927725" y="2397126"/>
              <a:ext cx="19050" cy="30163"/>
            </a:xfrm>
            <a:custGeom>
              <a:avLst/>
              <a:gdLst>
                <a:gd name="T0" fmla="*/ 6 w 6"/>
                <a:gd name="T1" fmla="*/ 0 h 10"/>
                <a:gd name="T2" fmla="*/ 6 w 6"/>
                <a:gd name="T3" fmla="*/ 0 h 10"/>
                <a:gd name="T4" fmla="*/ 0 w 6"/>
                <a:gd name="T5" fmla="*/ 6 h 10"/>
                <a:gd name="T6" fmla="*/ 0 w 6"/>
                <a:gd name="T7" fmla="*/ 6 h 10"/>
                <a:gd name="T8" fmla="*/ 0 w 6"/>
                <a:gd name="T9" fmla="*/ 8 h 10"/>
                <a:gd name="T10" fmla="*/ 0 w 6"/>
                <a:gd name="T11" fmla="*/ 10 h 10"/>
                <a:gd name="T12" fmla="*/ 6 w 6"/>
                <a:gd name="T13" fmla="*/ 4 h 10"/>
                <a:gd name="T14" fmla="*/ 6 w 6"/>
                <a:gd name="T15" fmla="*/ 2 h 10"/>
                <a:gd name="T16" fmla="*/ 6 w 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Sľîḓè"/>
            <p:cNvSpPr/>
            <p:nvPr/>
          </p:nvSpPr>
          <p:spPr bwMode="auto">
            <a:xfrm>
              <a:off x="5921375" y="2409826"/>
              <a:ext cx="25400" cy="55563"/>
            </a:xfrm>
            <a:custGeom>
              <a:avLst/>
              <a:gdLst>
                <a:gd name="T0" fmla="*/ 8 w 8"/>
                <a:gd name="T1" fmla="*/ 0 h 18"/>
                <a:gd name="T2" fmla="*/ 2 w 8"/>
                <a:gd name="T3" fmla="*/ 6 h 18"/>
                <a:gd name="T4" fmla="*/ 2 w 8"/>
                <a:gd name="T5" fmla="*/ 10 h 18"/>
                <a:gd name="T6" fmla="*/ 0 w 8"/>
                <a:gd name="T7" fmla="*/ 18 h 18"/>
                <a:gd name="T8" fmla="*/ 8 w 8"/>
                <a:gd name="T9" fmla="*/ 6 h 18"/>
                <a:gd name="T10" fmla="*/ 8 w 8"/>
                <a:gd name="T11" fmla="*/ 6 h 18"/>
                <a:gd name="T12" fmla="*/ 8 w 8"/>
                <a:gd name="T13" fmla="*/ 6 h 18"/>
                <a:gd name="T14" fmla="*/ 8 w 8"/>
                <a:gd name="T15" fmla="*/ 6 h 18"/>
                <a:gd name="T16" fmla="*/ 8 w 8"/>
                <a:gd name="T17" fmla="*/ 6 h 18"/>
                <a:gd name="T18" fmla="*/ 8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4"/>
                    <a:pt x="1" y="16"/>
                    <a:pt x="0" y="18"/>
                  </a:cubicBezTo>
                  <a:cubicBezTo>
                    <a:pt x="5" y="18"/>
                    <a:pt x="8" y="1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ṣļïdê"/>
            <p:cNvSpPr/>
            <p:nvPr/>
          </p:nvSpPr>
          <p:spPr bwMode="auto">
            <a:xfrm>
              <a:off x="5653088" y="2195513"/>
              <a:ext cx="303212" cy="295275"/>
            </a:xfrm>
            <a:custGeom>
              <a:avLst/>
              <a:gdLst>
                <a:gd name="T0" fmla="*/ 83 w 96"/>
                <a:gd name="T1" fmla="*/ 44 h 94"/>
                <a:gd name="T2" fmla="*/ 96 w 96"/>
                <a:gd name="T3" fmla="*/ 67 h 94"/>
                <a:gd name="T4" fmla="*/ 96 w 96"/>
                <a:gd name="T5" fmla="*/ 76 h 94"/>
                <a:gd name="T6" fmla="*/ 75 w 96"/>
                <a:gd name="T7" fmla="*/ 87 h 94"/>
                <a:gd name="T8" fmla="*/ 55 w 96"/>
                <a:gd name="T9" fmla="*/ 52 h 94"/>
                <a:gd name="T10" fmla="*/ 55 w 96"/>
                <a:gd name="T11" fmla="*/ 50 h 94"/>
                <a:gd name="T12" fmla="*/ 41 w 96"/>
                <a:gd name="T13" fmla="*/ 42 h 94"/>
                <a:gd name="T14" fmla="*/ 41 w 96"/>
                <a:gd name="T15" fmla="*/ 44 h 94"/>
                <a:gd name="T16" fmla="*/ 21 w 96"/>
                <a:gd name="T17" fmla="*/ 56 h 94"/>
                <a:gd name="T18" fmla="*/ 0 w 96"/>
                <a:gd name="T19" fmla="*/ 20 h 94"/>
                <a:gd name="T20" fmla="*/ 0 w 96"/>
                <a:gd name="T21" fmla="*/ 12 h 94"/>
                <a:gd name="T22" fmla="*/ 14 w 96"/>
                <a:gd name="T23" fmla="*/ 4 h 94"/>
                <a:gd name="T24" fmla="*/ 28 w 96"/>
                <a:gd name="T25" fmla="*/ 13 h 94"/>
                <a:gd name="T26" fmla="*/ 28 w 96"/>
                <a:gd name="T27" fmla="*/ 13 h 94"/>
                <a:gd name="T28" fmla="*/ 29 w 96"/>
                <a:gd name="T29" fmla="*/ 13 h 94"/>
                <a:gd name="T30" fmla="*/ 68 w 96"/>
                <a:gd name="T31" fmla="*/ 36 h 94"/>
                <a:gd name="T32" fmla="*/ 70 w 96"/>
                <a:gd name="T33" fmla="*/ 37 h 94"/>
                <a:gd name="T34" fmla="*/ 83 w 96"/>
                <a:gd name="T35" fmla="*/ 44 h 94"/>
                <a:gd name="T36" fmla="*/ 93 w 96"/>
                <a:gd name="T37" fmla="*/ 74 h 94"/>
                <a:gd name="T38" fmla="*/ 93 w 96"/>
                <a:gd name="T39" fmla="*/ 66 h 94"/>
                <a:gd name="T40" fmla="*/ 83 w 96"/>
                <a:gd name="T41" fmla="*/ 47 h 94"/>
                <a:gd name="T42" fmla="*/ 70 w 96"/>
                <a:gd name="T43" fmla="*/ 40 h 94"/>
                <a:gd name="T44" fmla="*/ 68 w 96"/>
                <a:gd name="T45" fmla="*/ 39 h 94"/>
                <a:gd name="T46" fmla="*/ 29 w 96"/>
                <a:gd name="T47" fmla="*/ 16 h 94"/>
                <a:gd name="T48" fmla="*/ 29 w 96"/>
                <a:gd name="T49" fmla="*/ 16 h 94"/>
                <a:gd name="T50" fmla="*/ 28 w 96"/>
                <a:gd name="T51" fmla="*/ 16 h 94"/>
                <a:gd name="T52" fmla="*/ 14 w 96"/>
                <a:gd name="T53" fmla="*/ 8 h 94"/>
                <a:gd name="T54" fmla="*/ 3 w 96"/>
                <a:gd name="T55" fmla="*/ 14 h 94"/>
                <a:gd name="T56" fmla="*/ 3 w 96"/>
                <a:gd name="T57" fmla="*/ 22 h 94"/>
                <a:gd name="T58" fmla="*/ 21 w 96"/>
                <a:gd name="T59" fmla="*/ 53 h 94"/>
                <a:gd name="T60" fmla="*/ 39 w 96"/>
                <a:gd name="T61" fmla="*/ 42 h 94"/>
                <a:gd name="T62" fmla="*/ 39 w 96"/>
                <a:gd name="T63" fmla="*/ 41 h 94"/>
                <a:gd name="T64" fmla="*/ 39 w 96"/>
                <a:gd name="T65" fmla="*/ 38 h 94"/>
                <a:gd name="T66" fmla="*/ 41 w 96"/>
                <a:gd name="T67" fmla="*/ 39 h 94"/>
                <a:gd name="T68" fmla="*/ 55 w 96"/>
                <a:gd name="T69" fmla="*/ 47 h 94"/>
                <a:gd name="T70" fmla="*/ 58 w 96"/>
                <a:gd name="T71" fmla="*/ 49 h 94"/>
                <a:gd name="T72" fmla="*/ 58 w 96"/>
                <a:gd name="T73" fmla="*/ 52 h 94"/>
                <a:gd name="T74" fmla="*/ 58 w 96"/>
                <a:gd name="T75" fmla="*/ 53 h 94"/>
                <a:gd name="T76" fmla="*/ 75 w 96"/>
                <a:gd name="T77" fmla="*/ 84 h 94"/>
                <a:gd name="T78" fmla="*/ 93 w 96"/>
                <a:gd name="T79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4">
                  <a:moveTo>
                    <a:pt x="83" y="44"/>
                  </a:moveTo>
                  <a:cubicBezTo>
                    <a:pt x="90" y="49"/>
                    <a:pt x="96" y="59"/>
                    <a:pt x="96" y="67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89"/>
                    <a:pt x="87" y="94"/>
                    <a:pt x="75" y="87"/>
                  </a:cubicBezTo>
                  <a:cubicBezTo>
                    <a:pt x="64" y="81"/>
                    <a:pt x="55" y="65"/>
                    <a:pt x="55" y="52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57"/>
                    <a:pt x="32" y="62"/>
                    <a:pt x="21" y="56"/>
                  </a:cubicBezTo>
                  <a:cubicBezTo>
                    <a:pt x="9" y="49"/>
                    <a:pt x="0" y="33"/>
                    <a:pt x="0" y="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4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83" y="44"/>
                  </a:lnTo>
                  <a:close/>
                  <a:moveTo>
                    <a:pt x="93" y="74"/>
                  </a:moveTo>
                  <a:cubicBezTo>
                    <a:pt x="93" y="66"/>
                    <a:pt x="93" y="66"/>
                    <a:pt x="93" y="66"/>
                  </a:cubicBezTo>
                  <a:cubicBezTo>
                    <a:pt x="93" y="59"/>
                    <a:pt x="89" y="51"/>
                    <a:pt x="83" y="47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8" y="4"/>
                    <a:pt x="3" y="7"/>
                    <a:pt x="3" y="1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33"/>
                    <a:pt x="11" y="47"/>
                    <a:pt x="21" y="53"/>
                  </a:cubicBezTo>
                  <a:cubicBezTo>
                    <a:pt x="30" y="58"/>
                    <a:pt x="38" y="54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65"/>
                    <a:pt x="66" y="79"/>
                    <a:pt x="75" y="84"/>
                  </a:cubicBezTo>
                  <a:cubicBezTo>
                    <a:pt x="85" y="90"/>
                    <a:pt x="93" y="85"/>
                    <a:pt x="93" y="74"/>
                  </a:cubicBezTo>
                </a:path>
              </a:pathLst>
            </a:custGeom>
            <a:solidFill>
              <a:srgbClr val="416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ṥ1íḑê"/>
            <p:cNvSpPr/>
            <p:nvPr/>
          </p:nvSpPr>
          <p:spPr bwMode="auto">
            <a:xfrm>
              <a:off x="6002338" y="2122488"/>
              <a:ext cx="280987" cy="230188"/>
            </a:xfrm>
            <a:custGeom>
              <a:avLst/>
              <a:gdLst>
                <a:gd name="T0" fmla="*/ 12 w 89"/>
                <a:gd name="T1" fmla="*/ 72 h 73"/>
                <a:gd name="T2" fmla="*/ 89 w 89"/>
                <a:gd name="T3" fmla="*/ 25 h 73"/>
                <a:gd name="T4" fmla="*/ 87 w 89"/>
                <a:gd name="T5" fmla="*/ 0 h 73"/>
                <a:gd name="T6" fmla="*/ 0 w 89"/>
                <a:gd name="T7" fmla="*/ 52 h 73"/>
                <a:gd name="T8" fmla="*/ 12 w 89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3">
                  <a:moveTo>
                    <a:pt x="12" y="72"/>
                  </a:moveTo>
                  <a:cubicBezTo>
                    <a:pt x="12" y="72"/>
                    <a:pt x="63" y="70"/>
                    <a:pt x="89" y="2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69" y="53"/>
                    <a:pt x="0" y="52"/>
                  </a:cubicBezTo>
                  <a:cubicBezTo>
                    <a:pt x="0" y="52"/>
                    <a:pt x="2" y="73"/>
                    <a:pt x="12" y="72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ṧḻíḓê"/>
            <p:cNvSpPr/>
            <p:nvPr/>
          </p:nvSpPr>
          <p:spPr bwMode="auto">
            <a:xfrm>
              <a:off x="5803900" y="1909763"/>
              <a:ext cx="422275" cy="333375"/>
            </a:xfrm>
            <a:custGeom>
              <a:avLst/>
              <a:gdLst>
                <a:gd name="T0" fmla="*/ 74 w 134"/>
                <a:gd name="T1" fmla="*/ 0 h 106"/>
                <a:gd name="T2" fmla="*/ 0 w 134"/>
                <a:gd name="T3" fmla="*/ 74 h 106"/>
                <a:gd name="T4" fmla="*/ 0 w 134"/>
                <a:gd name="T5" fmla="*/ 101 h 106"/>
                <a:gd name="T6" fmla="*/ 16 w 134"/>
                <a:gd name="T7" fmla="*/ 106 h 106"/>
                <a:gd name="T8" fmla="*/ 16 w 134"/>
                <a:gd name="T9" fmla="*/ 90 h 106"/>
                <a:gd name="T10" fmla="*/ 90 w 134"/>
                <a:gd name="T11" fmla="*/ 16 h 106"/>
                <a:gd name="T12" fmla="*/ 134 w 134"/>
                <a:gd name="T13" fmla="*/ 30 h 106"/>
                <a:gd name="T14" fmla="*/ 74 w 134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06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" y="102"/>
                    <a:pt x="11" y="104"/>
                    <a:pt x="16" y="10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49"/>
                    <a:pt x="49" y="16"/>
                    <a:pt x="90" y="16"/>
                  </a:cubicBezTo>
                  <a:cubicBezTo>
                    <a:pt x="106" y="16"/>
                    <a:pt x="121" y="21"/>
                    <a:pt x="134" y="30"/>
                  </a:cubicBezTo>
                  <a:cubicBezTo>
                    <a:pt x="120" y="12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ṡľîḋè"/>
            <p:cNvSpPr/>
            <p:nvPr/>
          </p:nvSpPr>
          <p:spPr bwMode="auto">
            <a:xfrm>
              <a:off x="5767388" y="1293813"/>
              <a:ext cx="496887" cy="500063"/>
            </a:xfrm>
            <a:custGeom>
              <a:avLst/>
              <a:gdLst>
                <a:gd name="T0" fmla="*/ 132 w 158"/>
                <a:gd name="T1" fmla="*/ 0 h 159"/>
                <a:gd name="T2" fmla="*/ 26 w 158"/>
                <a:gd name="T3" fmla="*/ 0 h 159"/>
                <a:gd name="T4" fmla="*/ 0 w 158"/>
                <a:gd name="T5" fmla="*/ 26 h 159"/>
                <a:gd name="T6" fmla="*/ 0 w 158"/>
                <a:gd name="T7" fmla="*/ 103 h 159"/>
                <a:gd name="T8" fmla="*/ 26 w 158"/>
                <a:gd name="T9" fmla="*/ 129 h 159"/>
                <a:gd name="T10" fmla="*/ 55 w 158"/>
                <a:gd name="T11" fmla="*/ 129 h 159"/>
                <a:gd name="T12" fmla="*/ 79 w 158"/>
                <a:gd name="T13" fmla="*/ 159 h 159"/>
                <a:gd name="T14" fmla="*/ 103 w 158"/>
                <a:gd name="T15" fmla="*/ 129 h 159"/>
                <a:gd name="T16" fmla="*/ 132 w 158"/>
                <a:gd name="T17" fmla="*/ 129 h 159"/>
                <a:gd name="T18" fmla="*/ 158 w 158"/>
                <a:gd name="T19" fmla="*/ 103 h 159"/>
                <a:gd name="T20" fmla="*/ 158 w 158"/>
                <a:gd name="T21" fmla="*/ 26 h 159"/>
                <a:gd name="T22" fmla="*/ 132 w 158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59">
                  <a:moveTo>
                    <a:pt x="13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7"/>
                    <a:pt x="11" y="129"/>
                    <a:pt x="26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46" y="129"/>
                    <a:pt x="158" y="117"/>
                    <a:pt x="158" y="103"/>
                  </a:cubicBezTo>
                  <a:cubicBezTo>
                    <a:pt x="158" y="26"/>
                    <a:pt x="158" y="26"/>
                    <a:pt x="158" y="26"/>
                  </a:cubicBezTo>
                  <a:cubicBezTo>
                    <a:pt x="158" y="12"/>
                    <a:pt x="146" y="0"/>
                    <a:pt x="132" y="0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şļíḋé"/>
            <p:cNvSpPr/>
            <p:nvPr/>
          </p:nvSpPr>
          <p:spPr bwMode="auto">
            <a:xfrm>
              <a:off x="5870575" y="1390651"/>
              <a:ext cx="287337" cy="252413"/>
            </a:xfrm>
            <a:custGeom>
              <a:avLst/>
              <a:gdLst>
                <a:gd name="T0" fmla="*/ 82 w 91"/>
                <a:gd name="T1" fmla="*/ 9 h 80"/>
                <a:gd name="T2" fmla="*/ 82 w 91"/>
                <a:gd name="T3" fmla="*/ 9 h 80"/>
                <a:gd name="T4" fmla="*/ 47 w 91"/>
                <a:gd name="T5" fmla="*/ 9 h 80"/>
                <a:gd name="T6" fmla="*/ 46 w 91"/>
                <a:gd name="T7" fmla="*/ 10 h 80"/>
                <a:gd name="T8" fmla="*/ 45 w 91"/>
                <a:gd name="T9" fmla="*/ 9 h 80"/>
                <a:gd name="T10" fmla="*/ 10 w 91"/>
                <a:gd name="T11" fmla="*/ 9 h 80"/>
                <a:gd name="T12" fmla="*/ 10 w 91"/>
                <a:gd name="T13" fmla="*/ 44 h 80"/>
                <a:gd name="T14" fmla="*/ 11 w 91"/>
                <a:gd name="T15" fmla="*/ 45 h 80"/>
                <a:gd name="T16" fmla="*/ 46 w 91"/>
                <a:gd name="T17" fmla="*/ 80 h 80"/>
                <a:gd name="T18" fmla="*/ 81 w 91"/>
                <a:gd name="T19" fmla="*/ 45 h 80"/>
                <a:gd name="T20" fmla="*/ 82 w 91"/>
                <a:gd name="T21" fmla="*/ 44 h 80"/>
                <a:gd name="T22" fmla="*/ 82 w 91"/>
                <a:gd name="T23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82" y="9"/>
                  </a:moveTo>
                  <a:cubicBezTo>
                    <a:pt x="82" y="9"/>
                    <a:pt x="82" y="9"/>
                    <a:pt x="82" y="9"/>
                  </a:cubicBezTo>
                  <a:cubicBezTo>
                    <a:pt x="72" y="0"/>
                    <a:pt x="57" y="0"/>
                    <a:pt x="47" y="9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5" y="0"/>
                    <a:pt x="19" y="0"/>
                    <a:pt x="10" y="9"/>
                  </a:cubicBezTo>
                  <a:cubicBezTo>
                    <a:pt x="0" y="19"/>
                    <a:pt x="0" y="3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91" y="34"/>
                    <a:pt x="91" y="19"/>
                    <a:pt x="8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ṧļíďe"/>
            <p:cNvSpPr/>
            <p:nvPr/>
          </p:nvSpPr>
          <p:spPr bwMode="auto">
            <a:xfrm>
              <a:off x="4249738" y="3662363"/>
              <a:ext cx="1082675" cy="1738313"/>
            </a:xfrm>
            <a:custGeom>
              <a:avLst/>
              <a:gdLst>
                <a:gd name="T0" fmla="*/ 682 w 682"/>
                <a:gd name="T1" fmla="*/ 1095 h 1095"/>
                <a:gd name="T2" fmla="*/ 0 w 682"/>
                <a:gd name="T3" fmla="*/ 683 h 1095"/>
                <a:gd name="T4" fmla="*/ 0 w 682"/>
                <a:gd name="T5" fmla="*/ 0 h 1095"/>
                <a:gd name="T6" fmla="*/ 682 w 682"/>
                <a:gd name="T7" fmla="*/ 412 h 1095"/>
                <a:gd name="T8" fmla="*/ 682 w 682"/>
                <a:gd name="T9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095">
                  <a:moveTo>
                    <a:pt x="682" y="1095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682" y="412"/>
                  </a:lnTo>
                  <a:lnTo>
                    <a:pt x="682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ṧľîdê"/>
            <p:cNvSpPr/>
            <p:nvPr/>
          </p:nvSpPr>
          <p:spPr bwMode="auto">
            <a:xfrm>
              <a:off x="4335463" y="3800476"/>
              <a:ext cx="912812" cy="1462088"/>
            </a:xfrm>
            <a:custGeom>
              <a:avLst/>
              <a:gdLst>
                <a:gd name="T0" fmla="*/ 575 w 575"/>
                <a:gd name="T1" fmla="*/ 921 h 921"/>
                <a:gd name="T2" fmla="*/ 0 w 575"/>
                <a:gd name="T3" fmla="*/ 575 h 921"/>
                <a:gd name="T4" fmla="*/ 0 w 575"/>
                <a:gd name="T5" fmla="*/ 0 h 921"/>
                <a:gd name="T6" fmla="*/ 575 w 575"/>
                <a:gd name="T7" fmla="*/ 347 h 921"/>
                <a:gd name="T8" fmla="*/ 575 w 575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921">
                  <a:moveTo>
                    <a:pt x="575" y="921"/>
                  </a:moveTo>
                  <a:lnTo>
                    <a:pt x="0" y="575"/>
                  </a:lnTo>
                  <a:lnTo>
                    <a:pt x="0" y="0"/>
                  </a:lnTo>
                  <a:lnTo>
                    <a:pt x="575" y="347"/>
                  </a:lnTo>
                  <a:lnTo>
                    <a:pt x="575" y="921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şḻïdê"/>
            <p:cNvSpPr/>
            <p:nvPr/>
          </p:nvSpPr>
          <p:spPr bwMode="auto">
            <a:xfrm>
              <a:off x="4249738" y="3662363"/>
              <a:ext cx="1082675" cy="750888"/>
            </a:xfrm>
            <a:custGeom>
              <a:avLst/>
              <a:gdLst>
                <a:gd name="T0" fmla="*/ 0 w 682"/>
                <a:gd name="T1" fmla="*/ 64 h 473"/>
                <a:gd name="T2" fmla="*/ 682 w 682"/>
                <a:gd name="T3" fmla="*/ 473 h 473"/>
                <a:gd name="T4" fmla="*/ 682 w 682"/>
                <a:gd name="T5" fmla="*/ 412 h 473"/>
                <a:gd name="T6" fmla="*/ 0 w 682"/>
                <a:gd name="T7" fmla="*/ 0 h 473"/>
                <a:gd name="T8" fmla="*/ 0 w 682"/>
                <a:gd name="T9" fmla="*/ 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73">
                  <a:moveTo>
                    <a:pt x="0" y="64"/>
                  </a:moveTo>
                  <a:lnTo>
                    <a:pt x="682" y="473"/>
                  </a:lnTo>
                  <a:lnTo>
                    <a:pt x="682" y="412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43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ŝlíḍè"/>
            <p:cNvSpPr/>
            <p:nvPr/>
          </p:nvSpPr>
          <p:spPr bwMode="auto">
            <a:xfrm>
              <a:off x="4271963" y="3716338"/>
              <a:ext cx="53975" cy="66675"/>
            </a:xfrm>
            <a:custGeom>
              <a:avLst/>
              <a:gdLst>
                <a:gd name="T0" fmla="*/ 17 w 17"/>
                <a:gd name="T1" fmla="*/ 15 h 21"/>
                <a:gd name="T2" fmla="*/ 9 w 17"/>
                <a:gd name="T3" fmla="*/ 18 h 21"/>
                <a:gd name="T4" fmla="*/ 0 w 17"/>
                <a:gd name="T5" fmla="*/ 6 h 21"/>
                <a:gd name="T6" fmla="*/ 9 w 17"/>
                <a:gd name="T7" fmla="*/ 2 h 21"/>
                <a:gd name="T8" fmla="*/ 17 w 17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15"/>
                  </a:moveTo>
                  <a:cubicBezTo>
                    <a:pt x="17" y="19"/>
                    <a:pt x="13" y="21"/>
                    <a:pt x="9" y="18"/>
                  </a:cubicBezTo>
                  <a:cubicBezTo>
                    <a:pt x="4" y="16"/>
                    <a:pt x="0" y="10"/>
                    <a:pt x="0" y="6"/>
                  </a:cubicBezTo>
                  <a:cubicBezTo>
                    <a:pt x="0" y="1"/>
                    <a:pt x="4" y="0"/>
                    <a:pt x="9" y="2"/>
                  </a:cubicBezTo>
                  <a:cubicBezTo>
                    <a:pt x="13" y="5"/>
                    <a:pt x="17" y="10"/>
                    <a:pt x="17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ṧľiḍe"/>
            <p:cNvSpPr/>
            <p:nvPr/>
          </p:nvSpPr>
          <p:spPr bwMode="auto">
            <a:xfrm>
              <a:off x="4360863" y="3767138"/>
              <a:ext cx="49212" cy="65088"/>
            </a:xfrm>
            <a:custGeom>
              <a:avLst/>
              <a:gdLst>
                <a:gd name="T0" fmla="*/ 16 w 16"/>
                <a:gd name="T1" fmla="*/ 14 h 21"/>
                <a:gd name="T2" fmla="*/ 8 w 16"/>
                <a:gd name="T3" fmla="*/ 18 h 21"/>
                <a:gd name="T4" fmla="*/ 0 w 16"/>
                <a:gd name="T5" fmla="*/ 6 h 21"/>
                <a:gd name="T6" fmla="*/ 8 w 16"/>
                <a:gd name="T7" fmla="*/ 2 h 21"/>
                <a:gd name="T8" fmla="*/ 16 w 16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4"/>
                  </a:moveTo>
                  <a:cubicBezTo>
                    <a:pt x="16" y="19"/>
                    <a:pt x="12" y="21"/>
                    <a:pt x="8" y="18"/>
                  </a:cubicBezTo>
                  <a:cubicBezTo>
                    <a:pt x="3" y="16"/>
                    <a:pt x="0" y="10"/>
                    <a:pt x="0" y="6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2" y="4"/>
                    <a:pt x="16" y="10"/>
                    <a:pt x="16" y="14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$lîďê"/>
            <p:cNvSpPr/>
            <p:nvPr/>
          </p:nvSpPr>
          <p:spPr bwMode="auto">
            <a:xfrm>
              <a:off x="4445000" y="3813176"/>
              <a:ext cx="50800" cy="66675"/>
            </a:xfrm>
            <a:custGeom>
              <a:avLst/>
              <a:gdLst>
                <a:gd name="T0" fmla="*/ 16 w 16"/>
                <a:gd name="T1" fmla="*/ 15 h 21"/>
                <a:gd name="T2" fmla="*/ 8 w 16"/>
                <a:gd name="T3" fmla="*/ 19 h 21"/>
                <a:gd name="T4" fmla="*/ 0 w 16"/>
                <a:gd name="T5" fmla="*/ 7 h 21"/>
                <a:gd name="T6" fmla="*/ 8 w 16"/>
                <a:gd name="T7" fmla="*/ 3 h 21"/>
                <a:gd name="T8" fmla="*/ 16 w 16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5"/>
                  </a:moveTo>
                  <a:cubicBezTo>
                    <a:pt x="16" y="20"/>
                    <a:pt x="12" y="21"/>
                    <a:pt x="8" y="19"/>
                  </a:cubicBezTo>
                  <a:cubicBezTo>
                    <a:pt x="3" y="17"/>
                    <a:pt x="0" y="11"/>
                    <a:pt x="0" y="7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12" y="5"/>
                    <a:pt x="16" y="11"/>
                    <a:pt x="16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şḻïďê"/>
            <p:cNvSpPr/>
            <p:nvPr/>
          </p:nvSpPr>
          <p:spPr bwMode="auto">
            <a:xfrm>
              <a:off x="4511675" y="45862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ṥlîdè"/>
            <p:cNvSpPr/>
            <p:nvPr/>
          </p:nvSpPr>
          <p:spPr bwMode="auto">
            <a:xfrm>
              <a:off x="4511675" y="46624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ṩḻïḍé"/>
            <p:cNvSpPr/>
            <p:nvPr/>
          </p:nvSpPr>
          <p:spPr bwMode="auto">
            <a:xfrm>
              <a:off x="4479925" y="4140201"/>
              <a:ext cx="544512" cy="615950"/>
            </a:xfrm>
            <a:custGeom>
              <a:avLst/>
              <a:gdLst>
                <a:gd name="T0" fmla="*/ 170 w 343"/>
                <a:gd name="T1" fmla="*/ 0 h 388"/>
                <a:gd name="T2" fmla="*/ 224 w 343"/>
                <a:gd name="T3" fmla="*/ 139 h 388"/>
                <a:gd name="T4" fmla="*/ 343 w 343"/>
                <a:gd name="T5" fmla="*/ 226 h 388"/>
                <a:gd name="T6" fmla="*/ 258 w 343"/>
                <a:gd name="T7" fmla="*/ 258 h 388"/>
                <a:gd name="T8" fmla="*/ 277 w 343"/>
                <a:gd name="T9" fmla="*/ 388 h 388"/>
                <a:gd name="T10" fmla="*/ 170 w 343"/>
                <a:gd name="T11" fmla="*/ 269 h 388"/>
                <a:gd name="T12" fmla="*/ 65 w 343"/>
                <a:gd name="T13" fmla="*/ 262 h 388"/>
                <a:gd name="T14" fmla="*/ 85 w 343"/>
                <a:gd name="T15" fmla="*/ 155 h 388"/>
                <a:gd name="T16" fmla="*/ 0 w 343"/>
                <a:gd name="T17" fmla="*/ 20 h 388"/>
                <a:gd name="T18" fmla="*/ 119 w 343"/>
                <a:gd name="T19" fmla="*/ 75 h 388"/>
                <a:gd name="T20" fmla="*/ 170 w 343"/>
                <a:gd name="T2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" h="388">
                  <a:moveTo>
                    <a:pt x="170" y="0"/>
                  </a:moveTo>
                  <a:lnTo>
                    <a:pt x="224" y="139"/>
                  </a:lnTo>
                  <a:lnTo>
                    <a:pt x="343" y="226"/>
                  </a:lnTo>
                  <a:lnTo>
                    <a:pt x="258" y="258"/>
                  </a:lnTo>
                  <a:lnTo>
                    <a:pt x="277" y="388"/>
                  </a:lnTo>
                  <a:lnTo>
                    <a:pt x="170" y="269"/>
                  </a:lnTo>
                  <a:lnTo>
                    <a:pt x="65" y="262"/>
                  </a:lnTo>
                  <a:lnTo>
                    <a:pt x="85" y="155"/>
                  </a:lnTo>
                  <a:lnTo>
                    <a:pt x="0" y="20"/>
                  </a:lnTo>
                  <a:lnTo>
                    <a:pt x="119" y="7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Sliḋe"/>
            <p:cNvSpPr/>
            <p:nvPr/>
          </p:nvSpPr>
          <p:spPr bwMode="auto">
            <a:xfrm>
              <a:off x="4271963" y="2484438"/>
              <a:ext cx="1130300" cy="1196975"/>
            </a:xfrm>
            <a:custGeom>
              <a:avLst/>
              <a:gdLst>
                <a:gd name="T0" fmla="*/ 315 w 359"/>
                <a:gd name="T1" fmla="*/ 177 h 381"/>
                <a:gd name="T2" fmla="*/ 44 w 359"/>
                <a:gd name="T3" fmla="*/ 14 h 381"/>
                <a:gd name="T4" fmla="*/ 0 w 359"/>
                <a:gd name="T5" fmla="*/ 32 h 381"/>
                <a:gd name="T6" fmla="*/ 0 w 359"/>
                <a:gd name="T7" fmla="*/ 111 h 381"/>
                <a:gd name="T8" fmla="*/ 44 w 359"/>
                <a:gd name="T9" fmla="*/ 180 h 381"/>
                <a:gd name="T10" fmla="*/ 252 w 359"/>
                <a:gd name="T11" fmla="*/ 305 h 381"/>
                <a:gd name="T12" fmla="*/ 264 w 359"/>
                <a:gd name="T13" fmla="*/ 334 h 381"/>
                <a:gd name="T14" fmla="*/ 284 w 359"/>
                <a:gd name="T15" fmla="*/ 381 h 381"/>
                <a:gd name="T16" fmla="*/ 304 w 359"/>
                <a:gd name="T17" fmla="*/ 358 h 381"/>
                <a:gd name="T18" fmla="*/ 317 w 359"/>
                <a:gd name="T19" fmla="*/ 344 h 381"/>
                <a:gd name="T20" fmla="*/ 359 w 359"/>
                <a:gd name="T21" fmla="*/ 326 h 381"/>
                <a:gd name="T22" fmla="*/ 359 w 359"/>
                <a:gd name="T23" fmla="*/ 247 h 381"/>
                <a:gd name="T24" fmla="*/ 315 w 359"/>
                <a:gd name="T25" fmla="*/ 177 h 381"/>
                <a:gd name="T26" fmla="*/ 156 w 359"/>
                <a:gd name="T27" fmla="*/ 220 h 381"/>
                <a:gd name="T28" fmla="*/ 50 w 359"/>
                <a:gd name="T29" fmla="*/ 156 h 381"/>
                <a:gd name="T30" fmla="*/ 41 w 359"/>
                <a:gd name="T31" fmla="*/ 142 h 381"/>
                <a:gd name="T32" fmla="*/ 50 w 359"/>
                <a:gd name="T33" fmla="*/ 139 h 381"/>
                <a:gd name="T34" fmla="*/ 156 w 359"/>
                <a:gd name="T35" fmla="*/ 202 h 381"/>
                <a:gd name="T36" fmla="*/ 165 w 359"/>
                <a:gd name="T37" fmla="*/ 216 h 381"/>
                <a:gd name="T38" fmla="*/ 156 w 359"/>
                <a:gd name="T39" fmla="*/ 220 h 381"/>
                <a:gd name="T40" fmla="*/ 269 w 359"/>
                <a:gd name="T41" fmla="*/ 256 h 381"/>
                <a:gd name="T42" fmla="*/ 50 w 359"/>
                <a:gd name="T43" fmla="*/ 125 h 381"/>
                <a:gd name="T44" fmla="*/ 41 w 359"/>
                <a:gd name="T45" fmla="*/ 111 h 381"/>
                <a:gd name="T46" fmla="*/ 50 w 359"/>
                <a:gd name="T47" fmla="*/ 107 h 381"/>
                <a:gd name="T48" fmla="*/ 269 w 359"/>
                <a:gd name="T49" fmla="*/ 239 h 381"/>
                <a:gd name="T50" fmla="*/ 278 w 359"/>
                <a:gd name="T51" fmla="*/ 253 h 381"/>
                <a:gd name="T52" fmla="*/ 269 w 359"/>
                <a:gd name="T53" fmla="*/ 256 h 381"/>
                <a:gd name="T54" fmla="*/ 41 w 359"/>
                <a:gd name="T55" fmla="*/ 79 h 381"/>
                <a:gd name="T56" fmla="*/ 50 w 359"/>
                <a:gd name="T57" fmla="*/ 76 h 381"/>
                <a:gd name="T58" fmla="*/ 228 w 359"/>
                <a:gd name="T59" fmla="*/ 183 h 381"/>
                <a:gd name="T60" fmla="*/ 237 w 359"/>
                <a:gd name="T61" fmla="*/ 197 h 381"/>
                <a:gd name="T62" fmla="*/ 228 w 359"/>
                <a:gd name="T63" fmla="*/ 200 h 381"/>
                <a:gd name="T64" fmla="*/ 50 w 359"/>
                <a:gd name="T65" fmla="*/ 93 h 381"/>
                <a:gd name="T66" fmla="*/ 41 w 359"/>
                <a:gd name="T67" fmla="*/ 79 h 381"/>
                <a:gd name="T68" fmla="*/ 309 w 359"/>
                <a:gd name="T69" fmla="*/ 218 h 381"/>
                <a:gd name="T70" fmla="*/ 50 w 359"/>
                <a:gd name="T71" fmla="*/ 62 h 381"/>
                <a:gd name="T72" fmla="*/ 41 w 359"/>
                <a:gd name="T73" fmla="*/ 48 h 381"/>
                <a:gd name="T74" fmla="*/ 50 w 359"/>
                <a:gd name="T75" fmla="*/ 45 h 381"/>
                <a:gd name="T76" fmla="*/ 309 w 359"/>
                <a:gd name="T77" fmla="*/ 200 h 381"/>
                <a:gd name="T78" fmla="*/ 318 w 359"/>
                <a:gd name="T79" fmla="*/ 214 h 381"/>
                <a:gd name="T80" fmla="*/ 309 w 359"/>
                <a:gd name="T81" fmla="*/ 21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9" h="381">
                  <a:moveTo>
                    <a:pt x="315" y="177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20" y="0"/>
                    <a:pt x="0" y="8"/>
                    <a:pt x="0" y="3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4"/>
                    <a:pt x="20" y="166"/>
                    <a:pt x="44" y="180"/>
                  </a:cubicBezTo>
                  <a:cubicBezTo>
                    <a:pt x="252" y="305"/>
                    <a:pt x="252" y="305"/>
                    <a:pt x="252" y="30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84" y="381"/>
                    <a:pt x="284" y="381"/>
                    <a:pt x="284" y="381"/>
                  </a:cubicBezTo>
                  <a:cubicBezTo>
                    <a:pt x="304" y="358"/>
                    <a:pt x="304" y="358"/>
                    <a:pt x="304" y="358"/>
                  </a:cubicBezTo>
                  <a:cubicBezTo>
                    <a:pt x="317" y="344"/>
                    <a:pt x="317" y="344"/>
                    <a:pt x="317" y="344"/>
                  </a:cubicBezTo>
                  <a:cubicBezTo>
                    <a:pt x="340" y="357"/>
                    <a:pt x="359" y="349"/>
                    <a:pt x="359" y="326"/>
                  </a:cubicBezTo>
                  <a:cubicBezTo>
                    <a:pt x="359" y="247"/>
                    <a:pt x="359" y="247"/>
                    <a:pt x="359" y="247"/>
                  </a:cubicBezTo>
                  <a:cubicBezTo>
                    <a:pt x="359" y="223"/>
                    <a:pt x="339" y="192"/>
                    <a:pt x="315" y="177"/>
                  </a:cubicBezTo>
                  <a:close/>
                  <a:moveTo>
                    <a:pt x="156" y="220"/>
                  </a:moveTo>
                  <a:cubicBezTo>
                    <a:pt x="50" y="156"/>
                    <a:pt x="50" y="156"/>
                    <a:pt x="50" y="156"/>
                  </a:cubicBezTo>
                  <a:cubicBezTo>
                    <a:pt x="45" y="153"/>
                    <a:pt x="41" y="147"/>
                    <a:pt x="41" y="142"/>
                  </a:cubicBezTo>
                  <a:cubicBezTo>
                    <a:pt x="41" y="137"/>
                    <a:pt x="45" y="136"/>
                    <a:pt x="50" y="139"/>
                  </a:cubicBezTo>
                  <a:cubicBezTo>
                    <a:pt x="156" y="202"/>
                    <a:pt x="156" y="202"/>
                    <a:pt x="156" y="202"/>
                  </a:cubicBezTo>
                  <a:cubicBezTo>
                    <a:pt x="161" y="205"/>
                    <a:pt x="165" y="211"/>
                    <a:pt x="165" y="216"/>
                  </a:cubicBezTo>
                  <a:cubicBezTo>
                    <a:pt x="165" y="221"/>
                    <a:pt x="161" y="223"/>
                    <a:pt x="156" y="220"/>
                  </a:cubicBezTo>
                  <a:close/>
                  <a:moveTo>
                    <a:pt x="269" y="256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45" y="122"/>
                    <a:pt x="41" y="115"/>
                    <a:pt x="41" y="111"/>
                  </a:cubicBezTo>
                  <a:cubicBezTo>
                    <a:pt x="41" y="106"/>
                    <a:pt x="45" y="104"/>
                    <a:pt x="50" y="10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4" y="242"/>
                    <a:pt x="278" y="248"/>
                    <a:pt x="278" y="253"/>
                  </a:cubicBezTo>
                  <a:cubicBezTo>
                    <a:pt x="278" y="258"/>
                    <a:pt x="274" y="259"/>
                    <a:pt x="269" y="256"/>
                  </a:cubicBezTo>
                  <a:close/>
                  <a:moveTo>
                    <a:pt x="41" y="79"/>
                  </a:moveTo>
                  <a:cubicBezTo>
                    <a:pt x="41" y="75"/>
                    <a:pt x="45" y="73"/>
                    <a:pt x="50" y="76"/>
                  </a:cubicBezTo>
                  <a:cubicBezTo>
                    <a:pt x="228" y="183"/>
                    <a:pt x="228" y="183"/>
                    <a:pt x="228" y="183"/>
                  </a:cubicBezTo>
                  <a:cubicBezTo>
                    <a:pt x="233" y="186"/>
                    <a:pt x="237" y="192"/>
                    <a:pt x="237" y="197"/>
                  </a:cubicBezTo>
                  <a:cubicBezTo>
                    <a:pt x="237" y="202"/>
                    <a:pt x="233" y="203"/>
                    <a:pt x="228" y="200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5" y="90"/>
                    <a:pt x="41" y="84"/>
                    <a:pt x="41" y="79"/>
                  </a:cubicBezTo>
                  <a:close/>
                  <a:moveTo>
                    <a:pt x="309" y="218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45" y="59"/>
                    <a:pt x="41" y="53"/>
                    <a:pt x="41" y="48"/>
                  </a:cubicBezTo>
                  <a:cubicBezTo>
                    <a:pt x="41" y="43"/>
                    <a:pt x="45" y="42"/>
                    <a:pt x="50" y="45"/>
                  </a:cubicBezTo>
                  <a:cubicBezTo>
                    <a:pt x="309" y="200"/>
                    <a:pt x="309" y="200"/>
                    <a:pt x="309" y="200"/>
                  </a:cubicBezTo>
                  <a:cubicBezTo>
                    <a:pt x="314" y="203"/>
                    <a:pt x="318" y="209"/>
                    <a:pt x="318" y="214"/>
                  </a:cubicBezTo>
                  <a:cubicBezTo>
                    <a:pt x="318" y="219"/>
                    <a:pt x="314" y="220"/>
                    <a:pt x="309" y="218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ľíḍê"/>
            <p:cNvSpPr/>
            <p:nvPr/>
          </p:nvSpPr>
          <p:spPr bwMode="auto">
            <a:xfrm>
              <a:off x="4791075" y="3619501"/>
              <a:ext cx="496887" cy="571500"/>
            </a:xfrm>
            <a:custGeom>
              <a:avLst/>
              <a:gdLst>
                <a:gd name="T0" fmla="*/ 80 w 158"/>
                <a:gd name="T1" fmla="*/ 104 h 182"/>
                <a:gd name="T2" fmla="*/ 79 w 158"/>
                <a:gd name="T3" fmla="*/ 104 h 182"/>
                <a:gd name="T4" fmla="*/ 75 w 158"/>
                <a:gd name="T5" fmla="*/ 103 h 182"/>
                <a:gd name="T6" fmla="*/ 0 w 158"/>
                <a:gd name="T7" fmla="*/ 0 h 182"/>
                <a:gd name="T8" fmla="*/ 0 w 158"/>
                <a:gd name="T9" fmla="*/ 87 h 182"/>
                <a:gd name="T10" fmla="*/ 158 w 158"/>
                <a:gd name="T11" fmla="*/ 182 h 182"/>
                <a:gd name="T12" fmla="*/ 158 w 158"/>
                <a:gd name="T13" fmla="*/ 92 h 182"/>
                <a:gd name="T14" fmla="*/ 80 w 158"/>
                <a:gd name="T15" fmla="*/ 10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82">
                  <a:moveTo>
                    <a:pt x="80" y="104"/>
                  </a:moveTo>
                  <a:cubicBezTo>
                    <a:pt x="79" y="104"/>
                    <a:pt x="79" y="104"/>
                    <a:pt x="79" y="104"/>
                  </a:cubicBezTo>
                  <a:cubicBezTo>
                    <a:pt x="78" y="104"/>
                    <a:pt x="76" y="104"/>
                    <a:pt x="75" y="10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58" y="92"/>
                    <a:pt x="158" y="92"/>
                    <a:pt x="158" y="92"/>
                  </a:cubicBezTo>
                  <a:lnTo>
                    <a:pt x="80" y="10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Sḻiḑe"/>
            <p:cNvSpPr/>
            <p:nvPr/>
          </p:nvSpPr>
          <p:spPr bwMode="auto">
            <a:xfrm>
              <a:off x="4832350" y="3625851"/>
              <a:ext cx="428625" cy="292100"/>
            </a:xfrm>
            <a:custGeom>
              <a:avLst/>
              <a:gdLst>
                <a:gd name="T0" fmla="*/ 0 w 270"/>
                <a:gd name="T1" fmla="*/ 0 h 184"/>
                <a:gd name="T2" fmla="*/ 135 w 270"/>
                <a:gd name="T3" fmla="*/ 184 h 184"/>
                <a:gd name="T4" fmla="*/ 270 w 270"/>
                <a:gd name="T5" fmla="*/ 162 h 184"/>
                <a:gd name="T6" fmla="*/ 0 w 27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184">
                  <a:moveTo>
                    <a:pt x="0" y="0"/>
                  </a:moveTo>
                  <a:lnTo>
                    <a:pt x="135" y="184"/>
                  </a:lnTo>
                  <a:lnTo>
                    <a:pt x="270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$ḷíďê"/>
            <p:cNvSpPr/>
            <p:nvPr/>
          </p:nvSpPr>
          <p:spPr bwMode="auto">
            <a:xfrm>
              <a:off x="4256088" y="3238501"/>
              <a:ext cx="393700" cy="522288"/>
            </a:xfrm>
            <a:custGeom>
              <a:avLst/>
              <a:gdLst>
                <a:gd name="T0" fmla="*/ 104 w 125"/>
                <a:gd name="T1" fmla="*/ 57 h 166"/>
                <a:gd name="T2" fmla="*/ 20 w 125"/>
                <a:gd name="T3" fmla="*/ 7 h 166"/>
                <a:gd name="T4" fmla="*/ 0 w 125"/>
                <a:gd name="T5" fmla="*/ 15 h 166"/>
                <a:gd name="T6" fmla="*/ 0 w 125"/>
                <a:gd name="T7" fmla="*/ 76 h 166"/>
                <a:gd name="T8" fmla="*/ 20 w 125"/>
                <a:gd name="T9" fmla="*/ 109 h 166"/>
                <a:gd name="T10" fmla="*/ 44 w 125"/>
                <a:gd name="T11" fmla="*/ 123 h 166"/>
                <a:gd name="T12" fmla="*/ 62 w 125"/>
                <a:gd name="T13" fmla="*/ 158 h 166"/>
                <a:gd name="T14" fmla="*/ 81 w 125"/>
                <a:gd name="T15" fmla="*/ 145 h 166"/>
                <a:gd name="T16" fmla="*/ 104 w 125"/>
                <a:gd name="T17" fmla="*/ 159 h 166"/>
                <a:gd name="T18" fmla="*/ 125 w 125"/>
                <a:gd name="T19" fmla="*/ 151 h 166"/>
                <a:gd name="T20" fmla="*/ 125 w 125"/>
                <a:gd name="T21" fmla="*/ 90 h 166"/>
                <a:gd name="T22" fmla="*/ 104 w 125"/>
                <a:gd name="T23" fmla="*/ 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66">
                  <a:moveTo>
                    <a:pt x="104" y="5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9" y="0"/>
                    <a:pt x="0" y="4"/>
                    <a:pt x="0" y="1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7"/>
                    <a:pt x="9" y="102"/>
                    <a:pt x="20" y="109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15" y="166"/>
                    <a:pt x="125" y="162"/>
                    <a:pt x="125" y="151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5" y="79"/>
                    <a:pt x="115" y="64"/>
                    <a:pt x="104" y="5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ṩḷiḓê"/>
            <p:cNvSpPr/>
            <p:nvPr/>
          </p:nvSpPr>
          <p:spPr bwMode="auto">
            <a:xfrm>
              <a:off x="4338638" y="3376613"/>
              <a:ext cx="225425" cy="239713"/>
            </a:xfrm>
            <a:custGeom>
              <a:avLst/>
              <a:gdLst>
                <a:gd name="T0" fmla="*/ 65 w 72"/>
                <a:gd name="T1" fmla="*/ 37 h 76"/>
                <a:gd name="T2" fmla="*/ 65 w 72"/>
                <a:gd name="T3" fmla="*/ 37 h 76"/>
                <a:gd name="T4" fmla="*/ 37 w 72"/>
                <a:gd name="T5" fmla="*/ 20 h 76"/>
                <a:gd name="T6" fmla="*/ 36 w 72"/>
                <a:gd name="T7" fmla="*/ 21 h 76"/>
                <a:gd name="T8" fmla="*/ 35 w 72"/>
                <a:gd name="T9" fmla="*/ 19 h 76"/>
                <a:gd name="T10" fmla="*/ 8 w 72"/>
                <a:gd name="T11" fmla="*/ 3 h 76"/>
                <a:gd name="T12" fmla="*/ 8 w 72"/>
                <a:gd name="T13" fmla="*/ 30 h 76"/>
                <a:gd name="T14" fmla="*/ 9 w 72"/>
                <a:gd name="T15" fmla="*/ 32 h 76"/>
                <a:gd name="T16" fmla="*/ 36 w 72"/>
                <a:gd name="T17" fmla="*/ 76 h 76"/>
                <a:gd name="T18" fmla="*/ 64 w 72"/>
                <a:gd name="T19" fmla="*/ 65 h 76"/>
                <a:gd name="T20" fmla="*/ 65 w 72"/>
                <a:gd name="T21" fmla="*/ 64 h 76"/>
                <a:gd name="T22" fmla="*/ 65 w 72"/>
                <a:gd name="T23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6">
                  <a:moveTo>
                    <a:pt x="65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57" y="25"/>
                    <a:pt x="45" y="17"/>
                    <a:pt x="37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28" y="7"/>
                    <a:pt x="15" y="0"/>
                    <a:pt x="8" y="3"/>
                  </a:cubicBezTo>
                  <a:cubicBezTo>
                    <a:pt x="0" y="6"/>
                    <a:pt x="0" y="18"/>
                    <a:pt x="8" y="3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2" y="61"/>
                    <a:pt x="72" y="49"/>
                    <a:pt x="65" y="3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ṩḷîḍê"/>
            <p:cNvSpPr/>
            <p:nvPr/>
          </p:nvSpPr>
          <p:spPr bwMode="auto">
            <a:xfrm>
              <a:off x="6651625" y="3302001"/>
              <a:ext cx="1217612" cy="1938338"/>
            </a:xfrm>
            <a:custGeom>
              <a:avLst/>
              <a:gdLst>
                <a:gd name="T0" fmla="*/ 767 w 767"/>
                <a:gd name="T1" fmla="*/ 766 h 1221"/>
                <a:gd name="T2" fmla="*/ 0 w 767"/>
                <a:gd name="T3" fmla="*/ 1221 h 1221"/>
                <a:gd name="T4" fmla="*/ 0 w 767"/>
                <a:gd name="T5" fmla="*/ 455 h 1221"/>
                <a:gd name="T6" fmla="*/ 767 w 767"/>
                <a:gd name="T7" fmla="*/ 0 h 1221"/>
                <a:gd name="T8" fmla="*/ 767 w 767"/>
                <a:gd name="T9" fmla="*/ 766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1221">
                  <a:moveTo>
                    <a:pt x="767" y="766"/>
                  </a:moveTo>
                  <a:lnTo>
                    <a:pt x="0" y="1221"/>
                  </a:lnTo>
                  <a:lnTo>
                    <a:pt x="0" y="455"/>
                  </a:lnTo>
                  <a:lnTo>
                    <a:pt x="767" y="0"/>
                  </a:lnTo>
                  <a:lnTo>
                    <a:pt x="767" y="7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śḷïdé"/>
            <p:cNvSpPr/>
            <p:nvPr/>
          </p:nvSpPr>
          <p:spPr bwMode="auto">
            <a:xfrm>
              <a:off x="6651625" y="3302001"/>
              <a:ext cx="1217612" cy="831850"/>
            </a:xfrm>
            <a:custGeom>
              <a:avLst/>
              <a:gdLst>
                <a:gd name="T0" fmla="*/ 0 w 767"/>
                <a:gd name="T1" fmla="*/ 524 h 524"/>
                <a:gd name="T2" fmla="*/ 767 w 767"/>
                <a:gd name="T3" fmla="*/ 69 h 524"/>
                <a:gd name="T4" fmla="*/ 767 w 767"/>
                <a:gd name="T5" fmla="*/ 0 h 524"/>
                <a:gd name="T6" fmla="*/ 0 w 767"/>
                <a:gd name="T7" fmla="*/ 455 h 524"/>
                <a:gd name="T8" fmla="*/ 0 w 767"/>
                <a:gd name="T9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524">
                  <a:moveTo>
                    <a:pt x="0" y="524"/>
                  </a:moveTo>
                  <a:lnTo>
                    <a:pt x="767" y="69"/>
                  </a:lnTo>
                  <a:lnTo>
                    <a:pt x="767" y="0"/>
                  </a:lnTo>
                  <a:lnTo>
                    <a:pt x="0" y="455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s1iḓe"/>
            <p:cNvSpPr/>
            <p:nvPr/>
          </p:nvSpPr>
          <p:spPr bwMode="auto">
            <a:xfrm>
              <a:off x="6946900" y="4429126"/>
              <a:ext cx="627062" cy="431800"/>
            </a:xfrm>
            <a:custGeom>
              <a:avLst/>
              <a:gdLst>
                <a:gd name="T0" fmla="*/ 0 w 395"/>
                <a:gd name="T1" fmla="*/ 272 h 272"/>
                <a:gd name="T2" fmla="*/ 395 w 395"/>
                <a:gd name="T3" fmla="*/ 38 h 272"/>
                <a:gd name="T4" fmla="*/ 395 w 395"/>
                <a:gd name="T5" fmla="*/ 0 h 272"/>
                <a:gd name="T6" fmla="*/ 0 w 395"/>
                <a:gd name="T7" fmla="*/ 236 h 272"/>
                <a:gd name="T8" fmla="*/ 0 w 395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72">
                  <a:moveTo>
                    <a:pt x="0" y="272"/>
                  </a:moveTo>
                  <a:lnTo>
                    <a:pt x="395" y="38"/>
                  </a:lnTo>
                  <a:lnTo>
                    <a:pt x="395" y="0"/>
                  </a:lnTo>
                  <a:lnTo>
                    <a:pt x="0" y="236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śḻïďe"/>
            <p:cNvSpPr/>
            <p:nvPr/>
          </p:nvSpPr>
          <p:spPr bwMode="auto">
            <a:xfrm>
              <a:off x="6946900" y="4530726"/>
              <a:ext cx="627062" cy="427038"/>
            </a:xfrm>
            <a:custGeom>
              <a:avLst/>
              <a:gdLst>
                <a:gd name="T0" fmla="*/ 0 w 395"/>
                <a:gd name="T1" fmla="*/ 269 h 269"/>
                <a:gd name="T2" fmla="*/ 395 w 395"/>
                <a:gd name="T3" fmla="*/ 35 h 269"/>
                <a:gd name="T4" fmla="*/ 395 w 395"/>
                <a:gd name="T5" fmla="*/ 0 h 269"/>
                <a:gd name="T6" fmla="*/ 0 w 395"/>
                <a:gd name="T7" fmla="*/ 233 h 269"/>
                <a:gd name="T8" fmla="*/ 0 w 395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69">
                  <a:moveTo>
                    <a:pt x="0" y="269"/>
                  </a:moveTo>
                  <a:lnTo>
                    <a:pt x="395" y="35"/>
                  </a:lnTo>
                  <a:lnTo>
                    <a:pt x="395" y="0"/>
                  </a:lnTo>
                  <a:lnTo>
                    <a:pt x="0" y="233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ṧ1íďê"/>
            <p:cNvSpPr/>
            <p:nvPr/>
          </p:nvSpPr>
          <p:spPr bwMode="auto">
            <a:xfrm>
              <a:off x="6965950" y="3854451"/>
              <a:ext cx="588962" cy="779463"/>
            </a:xfrm>
            <a:custGeom>
              <a:avLst/>
              <a:gdLst>
                <a:gd name="T0" fmla="*/ 187 w 187"/>
                <a:gd name="T1" fmla="*/ 68 h 248"/>
                <a:gd name="T2" fmla="*/ 94 w 187"/>
                <a:gd name="T3" fmla="*/ 218 h 248"/>
                <a:gd name="T4" fmla="*/ 0 w 187"/>
                <a:gd name="T5" fmla="*/ 180 h 248"/>
                <a:gd name="T6" fmla="*/ 94 w 187"/>
                <a:gd name="T7" fmla="*/ 30 h 248"/>
                <a:gd name="T8" fmla="*/ 187 w 187"/>
                <a:gd name="T9" fmla="*/ 6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8">
                  <a:moveTo>
                    <a:pt x="187" y="68"/>
                  </a:moveTo>
                  <a:cubicBezTo>
                    <a:pt x="187" y="120"/>
                    <a:pt x="145" y="187"/>
                    <a:pt x="94" y="218"/>
                  </a:cubicBezTo>
                  <a:cubicBezTo>
                    <a:pt x="42" y="248"/>
                    <a:pt x="0" y="231"/>
                    <a:pt x="0" y="180"/>
                  </a:cubicBezTo>
                  <a:cubicBezTo>
                    <a:pt x="0" y="128"/>
                    <a:pt x="42" y="61"/>
                    <a:pt x="94" y="30"/>
                  </a:cubicBezTo>
                  <a:cubicBezTo>
                    <a:pt x="145" y="0"/>
                    <a:pt x="187" y="17"/>
                    <a:pt x="187" y="68"/>
                  </a:cubicBez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ṥļíde"/>
            <p:cNvSpPr/>
            <p:nvPr/>
          </p:nvSpPr>
          <p:spPr bwMode="auto">
            <a:xfrm>
              <a:off x="7192963" y="4124326"/>
              <a:ext cx="214312" cy="317500"/>
            </a:xfrm>
            <a:custGeom>
              <a:avLst/>
              <a:gdLst>
                <a:gd name="T0" fmla="*/ 135 w 135"/>
                <a:gd name="T1" fmla="*/ 20 h 200"/>
                <a:gd name="T2" fmla="*/ 0 w 135"/>
                <a:gd name="T3" fmla="*/ 200 h 200"/>
                <a:gd name="T4" fmla="*/ 0 w 135"/>
                <a:gd name="T5" fmla="*/ 0 h 200"/>
                <a:gd name="T6" fmla="*/ 135 w 135"/>
                <a:gd name="T7" fmla="*/ 2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00">
                  <a:moveTo>
                    <a:pt x="135" y="20"/>
                  </a:moveTo>
                  <a:lnTo>
                    <a:pt x="0" y="200"/>
                  </a:lnTo>
                  <a:lnTo>
                    <a:pt x="0" y="0"/>
                  </a:lnTo>
                  <a:lnTo>
                    <a:pt x="13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</a:t>
            </a:r>
            <a:r>
              <a:rPr lang="en-US" altLang="zh-CN" dirty="0"/>
              <a:t>-all()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0521" y="995736"/>
            <a:ext cx="51284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all()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函数用于判断给定的可迭代参数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中的所有元素是否都为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，如果是返回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，否则返回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元素除了是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、空、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外都算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</a:p>
        </p:txBody>
      </p:sp>
      <p:sp>
        <p:nvSpPr>
          <p:cNvPr id="7" name="矩形 6"/>
          <p:cNvSpPr/>
          <p:nvPr/>
        </p:nvSpPr>
        <p:spPr>
          <a:xfrm>
            <a:off x="786107" y="3744174"/>
            <a:ext cx="55061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all(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元组或列表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的所有元素不为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''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或者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为空，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all(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，否则返回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</a:p>
        </p:txBody>
      </p:sp>
      <p:sp>
        <p:nvSpPr>
          <p:cNvPr id="11" name="矩形 10"/>
          <p:cNvSpPr/>
          <p:nvPr/>
        </p:nvSpPr>
        <p:spPr>
          <a:xfrm>
            <a:off x="6615480" y="995736"/>
            <a:ext cx="81912" cy="4290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8672" y="1593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43922" y="2111279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 = [1,2,3]</a:t>
            </a:r>
          </a:p>
          <a:p>
            <a:r>
              <a:rPr lang="it-IT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all(li)</a:t>
            </a:r>
          </a:p>
          <a:p>
            <a:r>
              <a:rPr lang="it-IT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</a:p>
          <a:p>
            <a:r>
              <a:rPr lang="it-IT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 = [1,2,3,0]</a:t>
            </a:r>
          </a:p>
          <a:p>
            <a:r>
              <a:rPr lang="it-IT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all(li)</a:t>
            </a:r>
          </a:p>
          <a:p>
            <a:r>
              <a:rPr lang="it-IT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521" y="1963121"/>
            <a:ext cx="48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函数等价于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9182" y="2405419"/>
            <a:ext cx="478342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(iterable):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element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iterable: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not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element: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return False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return True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7838" y="5572457"/>
            <a:ext cx="5715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注意：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空元组、空列表返回值为True，这里要特别注意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 dirty="0"/>
              <a:t>导入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</a:t>
            </a:r>
            <a:r>
              <a:rPr lang="en-US" altLang="zh-CN" dirty="0"/>
              <a:t>-any()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0521" y="1477001"/>
            <a:ext cx="5370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any()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函数用于判断给定的可迭代参数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是否全部为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，则返回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，如果有一个为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，则返回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</a:p>
        </p:txBody>
      </p:sp>
      <p:sp>
        <p:nvSpPr>
          <p:cNvPr id="7" name="矩形 6"/>
          <p:cNvSpPr/>
          <p:nvPr/>
        </p:nvSpPr>
        <p:spPr>
          <a:xfrm>
            <a:off x="840521" y="4363045"/>
            <a:ext cx="55061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any(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元组或列表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如果都为空、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，则返回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，如果不都为空、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，则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5480" y="995736"/>
            <a:ext cx="81912" cy="4290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8672" y="1593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43922" y="2111279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 = [1,2,3,0]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any(li)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0521" y="2180101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元素除了是 0、空、FALSE 外都算 TRUE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0521" y="2624030"/>
            <a:ext cx="48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函数等价于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9796" y="2986521"/>
            <a:ext cx="536755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any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(iterable):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element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iterable: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element: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return 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return False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</a:t>
            </a:r>
            <a:r>
              <a:rPr lang="en-US" altLang="zh-CN" dirty="0"/>
              <a:t>-sorted()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4395" y="995736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sorted()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函数对所有可迭代的对象进行排序操作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95" y="3037352"/>
            <a:ext cx="55061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sorted(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[,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[, key[, reverse]]])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可迭代对象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比较的函数，这个具有两个参数，参数的值都是从可迭代对象中取出，此函数必须遵守的规则为，大于则返回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，小于则返回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，等于则返回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key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主要是用来进行比较的元素，只有一个参数，具体的函数的参数就是取自于可迭代对象中，指定可迭代对象中的一个元素来进行排序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reverse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排序规则，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reverse = True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降序 ，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reverse = False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升序（默认）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返回重新排序的列表</a:t>
            </a:r>
          </a:p>
        </p:txBody>
      </p:sp>
      <p:sp>
        <p:nvSpPr>
          <p:cNvPr id="11" name="矩形 10"/>
          <p:cNvSpPr/>
          <p:nvPr/>
        </p:nvSpPr>
        <p:spPr>
          <a:xfrm>
            <a:off x="6603772" y="995736"/>
            <a:ext cx="93620" cy="4903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1101" y="1271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36351" y="1789062"/>
            <a:ext cx="3808565" cy="3175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sorted([1,2,3,5,6,9])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[1, 2, 3, 5, 6, 9]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sorted([1,2,3,5,6,9],reverse=False)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[1, 2, 3, 5, 6, 9]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sorted([1,2,3,5,6,9],reverse=True)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[9, 6, 5, 3, 2, 1]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sorted(['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a','b','C','D','d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'],key=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str.lower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# </a:t>
            </a:r>
            <a:r>
              <a:rPr lang="zh-CN" altLang="en-US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字符串无关大小写排序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['a', 'b', 'C', 'D', 'd']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4395" y="1365068"/>
            <a:ext cx="46110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sort与sorted 区别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sort是应用在 list 上的方法，sorted 可以对所有可迭代的对象进行排序操作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list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sort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方法返回的是对已经存在的列表进行操作，而内建函数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sorted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方法返回的是一个新的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，而不是在原来的基础上进行的操作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</a:t>
            </a:r>
            <a:r>
              <a:rPr lang="en-US" altLang="zh-CN" dirty="0"/>
              <a:t>-reverse()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2896" y="2443653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reverse()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函数用于反向列表中元素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07" y="2929773"/>
            <a:ext cx="550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list.reverse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该方法没有返回值，但是会对列表的元素进行反向排序</a:t>
            </a:r>
          </a:p>
        </p:txBody>
      </p:sp>
      <p:sp>
        <p:nvSpPr>
          <p:cNvPr id="11" name="矩形 10"/>
          <p:cNvSpPr/>
          <p:nvPr/>
        </p:nvSpPr>
        <p:spPr>
          <a:xfrm>
            <a:off x="6615480" y="995736"/>
            <a:ext cx="81912" cy="4290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8672" y="1593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43922" y="2111279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[1,2,3,4,5]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a.reverse</a:t>
            </a:r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[5, 4, 3, 2, 1]</a:t>
            </a:r>
            <a:endParaRPr lang="zh-CN" altLang="en-US" sz="16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</a:t>
            </a:r>
            <a:r>
              <a:rPr lang="en-US" altLang="zh-CN" dirty="0"/>
              <a:t>-range()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0521" y="2043401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range()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函数可创建一个整数列表，一般用在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循环中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732" y="2529521"/>
            <a:ext cx="5506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range(start, stop[, step])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start: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计数从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start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开始默认是从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开始例如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）等价于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stop: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计数到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stop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结束，但不包括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stop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例如：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 是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[0, 1, 2, 3, 4]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没有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step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：步长，默认为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例如：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 等价于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range(0, 5, 1)</a:t>
            </a:r>
          </a:p>
        </p:txBody>
      </p:sp>
      <p:sp>
        <p:nvSpPr>
          <p:cNvPr id="11" name="矩形 10"/>
          <p:cNvSpPr/>
          <p:nvPr/>
        </p:nvSpPr>
        <p:spPr>
          <a:xfrm>
            <a:off x="6615480" y="995736"/>
            <a:ext cx="81912" cy="4290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10782" y="2771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587293" y="858784"/>
            <a:ext cx="3808565" cy="48764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for 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 range(10):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     print(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for 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 range(0,10,2):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     print(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endParaRPr lang="zh-CN" altLang="en-US" sz="14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" name="line01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</a:t>
            </a:r>
            <a:r>
              <a:rPr lang="en-US" altLang="zh-CN" dirty="0"/>
              <a:t>-zip()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6241" y="2159687"/>
            <a:ext cx="5499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zip()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函数用于将可迭代的对象作为参数，将对象中对应的元素打包成一个个元组，然后返回由这些元组组成的列表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如果各个迭代器的元素个数不一致，则返回列表长度与最短的对象相同，利用 * 号操作符，可以将元组解压为列表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6241" y="3394129"/>
            <a:ext cx="5506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zip([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 ...])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iterabl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一个或多个迭代器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返回元组列表</a:t>
            </a:r>
          </a:p>
        </p:txBody>
      </p:sp>
      <p:sp>
        <p:nvSpPr>
          <p:cNvPr id="11" name="矩形 10"/>
          <p:cNvSpPr/>
          <p:nvPr/>
        </p:nvSpPr>
        <p:spPr>
          <a:xfrm>
            <a:off x="6615480" y="995736"/>
            <a:ext cx="91550" cy="4795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18043" y="1286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213293" y="1803633"/>
            <a:ext cx="3808565" cy="1462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zip([1,2,3],['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a','b','c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'])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&lt;zip object at 0x7f5c2f9d7fc8&gt;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zip([1,2,3],['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a','b','c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'])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list(a)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[(1, 'a'), (2, 'b'), (3, 'c')]</a:t>
            </a:r>
            <a:endParaRPr lang="zh-CN" altLang="en-US" sz="14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18043" y="3592072"/>
            <a:ext cx="3903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如果可迭代对象的元素个数不一样，那么按照最少的那个迭代压缩最少元素进行可迭代对象结束后退出</a:t>
            </a:r>
          </a:p>
        </p:txBody>
      </p:sp>
      <p:sp>
        <p:nvSpPr>
          <p:cNvPr id="9" name="矩形 8"/>
          <p:cNvSpPr/>
          <p:nvPr/>
        </p:nvSpPr>
        <p:spPr>
          <a:xfrm>
            <a:off x="7213293" y="4354273"/>
            <a:ext cx="3808565" cy="11234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zip([1,2,3],['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a','b','c','d','e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'])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list(a)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[(1, 'a'), (2, 'b'), (3, 'c')]</a:t>
            </a:r>
            <a:endParaRPr lang="zh-CN" altLang="en-US" sz="14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序列操作</a:t>
            </a:r>
            <a:r>
              <a:rPr lang="en-US" altLang="zh-CN" dirty="0"/>
              <a:t>-enumerate()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0522" y="1851470"/>
            <a:ext cx="48984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enumerate()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函数用于将一个可遍历的数据对象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如列表、元组或字符串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组合为一个索引序列，同时列出数据和数据下标，一般用在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循环当中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522" y="3199738"/>
            <a:ext cx="55061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enumerate(sequence, [start=0])</a:t>
            </a: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sequence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一个序列、迭代器或其他支持迭代对象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start --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下标起始位置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返回值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enumerate(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枚举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对象</a:t>
            </a:r>
          </a:p>
        </p:txBody>
      </p:sp>
      <p:sp>
        <p:nvSpPr>
          <p:cNvPr id="11" name="矩形 10"/>
          <p:cNvSpPr/>
          <p:nvPr/>
        </p:nvSpPr>
        <p:spPr>
          <a:xfrm>
            <a:off x="6615480" y="995736"/>
            <a:ext cx="81912" cy="4290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48672" y="1593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7343922" y="2111279"/>
            <a:ext cx="3808565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seasons =  ['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spring','summer','fall','winter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']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list(enumerate(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swasons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[(0, 'spring'), (1, 'summer'), (2, 'fall'), (3, 'winter')]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list(enumerate(</a:t>
            </a:r>
            <a:r>
              <a:rPr lang="en-US" altLang="zh-CN" sz="1400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swasons,start</a:t>
            </a:r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=5))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[(5, 'spring'), (6, 'summer'), (7, 'fall'), (8, 'winter')]</a:t>
            </a:r>
            <a:endParaRPr lang="zh-CN" altLang="en-US" sz="14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134069" y="3021013"/>
            <a:ext cx="1880643" cy="978729"/>
            <a:chOff x="4347020" y="3409950"/>
            <a:chExt cx="1881439" cy="978729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347020" y="3409950"/>
              <a:ext cx="1881439" cy="9787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C810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set</a:t>
              </a:r>
              <a:r>
                <a:rPr lang="zh-CN" altLang="en-US" sz="3200" b="1" dirty="0">
                  <a:solidFill>
                    <a:srgbClr val="C810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集合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zh-CN" altLang="en-US" sz="3200" b="1" dirty="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2031" y="12363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什么是集合？</a:t>
            </a:r>
          </a:p>
        </p:txBody>
      </p:sp>
      <p:sp>
        <p:nvSpPr>
          <p:cNvPr id="8" name="矩形 7"/>
          <p:cNvSpPr/>
          <p:nvPr/>
        </p:nvSpPr>
        <p:spPr>
          <a:xfrm>
            <a:off x="1812031" y="1772360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（集合）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也是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中的一种数据类型</a:t>
            </a: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是一个无序且不重复的元素集合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0427" y="26733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创建集合方式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?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# 第一种方式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set1 = {"1","2"}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# 第二种方式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list1 = ['1','5','4','3']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set2 = set(list1)</a:t>
            </a:r>
          </a:p>
        </p:txBody>
      </p:sp>
      <p:grpSp>
        <p:nvGrpSpPr>
          <p:cNvPr id="10" name="f8b758d4-069c-4981-b695-3dae86acabf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67974" y="3126376"/>
            <a:ext cx="2521044" cy="2570254"/>
            <a:chOff x="3606800" y="900113"/>
            <a:chExt cx="4960938" cy="5057775"/>
          </a:xfrm>
        </p:grpSpPr>
        <p:sp>
          <p:nvSpPr>
            <p:cNvPr id="11" name="íslíḍe"/>
            <p:cNvSpPr/>
            <p:nvPr/>
          </p:nvSpPr>
          <p:spPr bwMode="auto">
            <a:xfrm>
              <a:off x="5889625" y="3971925"/>
              <a:ext cx="811213" cy="293688"/>
            </a:xfrm>
            <a:custGeom>
              <a:avLst/>
              <a:gdLst>
                <a:gd name="T0" fmla="*/ 2 w 47"/>
                <a:gd name="T1" fmla="*/ 4 h 17"/>
                <a:gd name="T2" fmla="*/ 0 w 47"/>
                <a:gd name="T3" fmla="*/ 2 h 17"/>
                <a:gd name="T4" fmla="*/ 0 w 47"/>
                <a:gd name="T5" fmla="*/ 2 h 17"/>
                <a:gd name="T6" fmla="*/ 3 w 47"/>
                <a:gd name="T7" fmla="*/ 1 h 17"/>
                <a:gd name="T8" fmla="*/ 46 w 47"/>
                <a:gd name="T9" fmla="*/ 11 h 17"/>
                <a:gd name="T10" fmla="*/ 47 w 47"/>
                <a:gd name="T11" fmla="*/ 15 h 17"/>
                <a:gd name="T12" fmla="*/ 47 w 47"/>
                <a:gd name="T13" fmla="*/ 15 h 17"/>
                <a:gd name="T14" fmla="*/ 44 w 47"/>
                <a:gd name="T15" fmla="*/ 16 h 17"/>
                <a:gd name="T16" fmla="*/ 32 w 47"/>
                <a:gd name="T17" fmla="*/ 12 h 17"/>
                <a:gd name="T18" fmla="*/ 2 w 4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1"/>
                    <a:pt x="47" y="14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6"/>
                    <a:pt x="45" y="17"/>
                    <a:pt x="44" y="16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441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$ḻïde"/>
            <p:cNvSpPr/>
            <p:nvPr/>
          </p:nvSpPr>
          <p:spPr bwMode="auto">
            <a:xfrm>
              <a:off x="5922963" y="3851275"/>
              <a:ext cx="812800" cy="293688"/>
            </a:xfrm>
            <a:custGeom>
              <a:avLst/>
              <a:gdLst>
                <a:gd name="T0" fmla="*/ 3 w 47"/>
                <a:gd name="T1" fmla="*/ 0 h 17"/>
                <a:gd name="T2" fmla="*/ 1 w 47"/>
                <a:gd name="T3" fmla="*/ 1 h 17"/>
                <a:gd name="T4" fmla="*/ 1 w 47"/>
                <a:gd name="T5" fmla="*/ 1 h 17"/>
                <a:gd name="T6" fmla="*/ 2 w 47"/>
                <a:gd name="T7" fmla="*/ 4 h 17"/>
                <a:gd name="T8" fmla="*/ 44 w 47"/>
                <a:gd name="T9" fmla="*/ 17 h 17"/>
                <a:gd name="T10" fmla="*/ 47 w 47"/>
                <a:gd name="T11" fmla="*/ 14 h 17"/>
                <a:gd name="T12" fmla="*/ 47 w 47"/>
                <a:gd name="T13" fmla="*/ 14 h 17"/>
                <a:gd name="T14" fmla="*/ 45 w 47"/>
                <a:gd name="T15" fmla="*/ 12 h 17"/>
                <a:gd name="T16" fmla="*/ 33 w 47"/>
                <a:gd name="T17" fmla="*/ 9 h 17"/>
                <a:gd name="T18" fmla="*/ 3 w 47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7" y="15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3"/>
                    <a:pt x="47" y="12"/>
                    <a:pt x="45" y="12"/>
                  </a:cubicBezTo>
                  <a:cubicBezTo>
                    <a:pt x="33" y="9"/>
                    <a:pt x="33" y="9"/>
                    <a:pt x="33" y="9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7A5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ḻíḋé"/>
            <p:cNvSpPr/>
            <p:nvPr/>
          </p:nvSpPr>
          <p:spPr bwMode="auto">
            <a:xfrm>
              <a:off x="6580188" y="4041775"/>
              <a:ext cx="363538" cy="292100"/>
            </a:xfrm>
            <a:custGeom>
              <a:avLst/>
              <a:gdLst>
                <a:gd name="T0" fmla="*/ 20 w 21"/>
                <a:gd name="T1" fmla="*/ 11 h 17"/>
                <a:gd name="T2" fmla="*/ 17 w 21"/>
                <a:gd name="T3" fmla="*/ 11 h 17"/>
                <a:gd name="T4" fmla="*/ 11 w 21"/>
                <a:gd name="T5" fmla="*/ 12 h 17"/>
                <a:gd name="T6" fmla="*/ 10 w 21"/>
                <a:gd name="T7" fmla="*/ 8 h 17"/>
                <a:gd name="T8" fmla="*/ 13 w 21"/>
                <a:gd name="T9" fmla="*/ 4 h 17"/>
                <a:gd name="T10" fmla="*/ 17 w 21"/>
                <a:gd name="T11" fmla="*/ 8 h 17"/>
                <a:gd name="T12" fmla="*/ 20 w 21"/>
                <a:gd name="T13" fmla="*/ 9 h 17"/>
                <a:gd name="T14" fmla="*/ 15 w 21"/>
                <a:gd name="T15" fmla="*/ 1 h 17"/>
                <a:gd name="T16" fmla="*/ 5 w 21"/>
                <a:gd name="T17" fmla="*/ 5 h 17"/>
                <a:gd name="T18" fmla="*/ 5 w 21"/>
                <a:gd name="T19" fmla="*/ 5 h 17"/>
                <a:gd name="T20" fmla="*/ 0 w 21"/>
                <a:gd name="T21" fmla="*/ 3 h 17"/>
                <a:gd name="T22" fmla="*/ 0 w 21"/>
                <a:gd name="T23" fmla="*/ 6 h 17"/>
                <a:gd name="T24" fmla="*/ 5 w 21"/>
                <a:gd name="T25" fmla="*/ 8 h 17"/>
                <a:gd name="T26" fmla="*/ 10 w 21"/>
                <a:gd name="T27" fmla="*/ 16 h 17"/>
                <a:gd name="T28" fmla="*/ 20 w 21"/>
                <a:gd name="T29" fmla="*/ 11 h 17"/>
                <a:gd name="T30" fmla="*/ 6 w 21"/>
                <a:gd name="T31" fmla="*/ 6 h 17"/>
                <a:gd name="T32" fmla="*/ 8 w 21"/>
                <a:gd name="T33" fmla="*/ 5 h 17"/>
                <a:gd name="T34" fmla="*/ 9 w 21"/>
                <a:gd name="T35" fmla="*/ 7 h 17"/>
                <a:gd name="T36" fmla="*/ 7 w 21"/>
                <a:gd name="T37" fmla="*/ 8 h 17"/>
                <a:gd name="T38" fmla="*/ 6 w 21"/>
                <a:gd name="T3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17">
                  <a:moveTo>
                    <a:pt x="20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6" y="12"/>
                    <a:pt x="13" y="13"/>
                    <a:pt x="11" y="12"/>
                  </a:cubicBezTo>
                  <a:cubicBezTo>
                    <a:pt x="9" y="11"/>
                    <a:pt x="10" y="10"/>
                    <a:pt x="10" y="8"/>
                  </a:cubicBezTo>
                  <a:cubicBezTo>
                    <a:pt x="11" y="5"/>
                    <a:pt x="11" y="4"/>
                    <a:pt x="13" y="4"/>
                  </a:cubicBezTo>
                  <a:cubicBezTo>
                    <a:pt x="16" y="5"/>
                    <a:pt x="17" y="7"/>
                    <a:pt x="17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5"/>
                    <a:pt x="18" y="2"/>
                    <a:pt x="15" y="1"/>
                  </a:cubicBezTo>
                  <a:cubicBezTo>
                    <a:pt x="11" y="0"/>
                    <a:pt x="7" y="1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11"/>
                    <a:pt x="6" y="15"/>
                    <a:pt x="10" y="16"/>
                  </a:cubicBezTo>
                  <a:cubicBezTo>
                    <a:pt x="14" y="17"/>
                    <a:pt x="18" y="15"/>
                    <a:pt x="20" y="11"/>
                  </a:cubicBezTo>
                  <a:close/>
                  <a:moveTo>
                    <a:pt x="6" y="6"/>
                  </a:moveTo>
                  <a:cubicBezTo>
                    <a:pt x="6" y="6"/>
                    <a:pt x="7" y="5"/>
                    <a:pt x="8" y="5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9" y="8"/>
                    <a:pt x="8" y="9"/>
                    <a:pt x="7" y="8"/>
                  </a:cubicBezTo>
                  <a:cubicBezTo>
                    <a:pt x="6" y="8"/>
                    <a:pt x="6" y="7"/>
                    <a:pt x="6" y="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ḷïḍê"/>
            <p:cNvSpPr/>
            <p:nvPr/>
          </p:nvSpPr>
          <p:spPr bwMode="auto">
            <a:xfrm>
              <a:off x="6684963" y="4127500"/>
              <a:ext cx="50800" cy="68263"/>
            </a:xfrm>
            <a:custGeom>
              <a:avLst/>
              <a:gdLst>
                <a:gd name="T0" fmla="*/ 1 w 3"/>
                <a:gd name="T1" fmla="*/ 4 h 4"/>
                <a:gd name="T2" fmla="*/ 0 w 3"/>
                <a:gd name="T3" fmla="*/ 1 h 4"/>
                <a:gd name="T4" fmla="*/ 2 w 3"/>
                <a:gd name="T5" fmla="*/ 0 h 4"/>
                <a:gd name="T6" fmla="*/ 3 w 3"/>
                <a:gd name="T7" fmla="*/ 2 h 4"/>
                <a:gd name="T8" fmla="*/ 1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lose/>
                </a:path>
              </a:pathLst>
            </a:custGeom>
            <a:solidFill>
              <a:srgbClr val="9CC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şľîḋe"/>
            <p:cNvSpPr/>
            <p:nvPr/>
          </p:nvSpPr>
          <p:spPr bwMode="auto">
            <a:xfrm>
              <a:off x="4662488" y="3833813"/>
              <a:ext cx="552450" cy="1795463"/>
            </a:xfrm>
            <a:custGeom>
              <a:avLst/>
              <a:gdLst>
                <a:gd name="T0" fmla="*/ 217 w 348"/>
                <a:gd name="T1" fmla="*/ 0 h 1131"/>
                <a:gd name="T2" fmla="*/ 315 w 348"/>
                <a:gd name="T3" fmla="*/ 696 h 1131"/>
                <a:gd name="T4" fmla="*/ 348 w 348"/>
                <a:gd name="T5" fmla="*/ 1131 h 1131"/>
                <a:gd name="T6" fmla="*/ 152 w 348"/>
                <a:gd name="T7" fmla="*/ 1131 h 1131"/>
                <a:gd name="T8" fmla="*/ 65 w 348"/>
                <a:gd name="T9" fmla="*/ 718 h 1131"/>
                <a:gd name="T10" fmla="*/ 0 w 348"/>
                <a:gd name="T11" fmla="*/ 544 h 1131"/>
                <a:gd name="T12" fmla="*/ 217 w 348"/>
                <a:gd name="T13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131">
                  <a:moveTo>
                    <a:pt x="217" y="0"/>
                  </a:moveTo>
                  <a:lnTo>
                    <a:pt x="315" y="696"/>
                  </a:lnTo>
                  <a:lnTo>
                    <a:pt x="348" y="1131"/>
                  </a:lnTo>
                  <a:lnTo>
                    <a:pt x="152" y="1131"/>
                  </a:lnTo>
                  <a:lnTo>
                    <a:pt x="65" y="718"/>
                  </a:lnTo>
                  <a:lnTo>
                    <a:pt x="0" y="54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0F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ş1íďé"/>
            <p:cNvSpPr/>
            <p:nvPr/>
          </p:nvSpPr>
          <p:spPr bwMode="auto">
            <a:xfrm>
              <a:off x="5751513" y="3765550"/>
              <a:ext cx="327025" cy="344488"/>
            </a:xfrm>
            <a:custGeom>
              <a:avLst/>
              <a:gdLst>
                <a:gd name="T0" fmla="*/ 16 w 19"/>
                <a:gd name="T1" fmla="*/ 15 h 20"/>
                <a:gd name="T2" fmla="*/ 7 w 19"/>
                <a:gd name="T3" fmla="*/ 17 h 20"/>
                <a:gd name="T4" fmla="*/ 3 w 19"/>
                <a:gd name="T5" fmla="*/ 15 h 20"/>
                <a:gd name="T6" fmla="*/ 2 w 19"/>
                <a:gd name="T7" fmla="*/ 5 h 20"/>
                <a:gd name="T8" fmla="*/ 2 w 19"/>
                <a:gd name="T9" fmla="*/ 5 h 20"/>
                <a:gd name="T10" fmla="*/ 12 w 19"/>
                <a:gd name="T11" fmla="*/ 2 h 20"/>
                <a:gd name="T12" fmla="*/ 16 w 19"/>
                <a:gd name="T13" fmla="*/ 5 h 20"/>
                <a:gd name="T14" fmla="*/ 16 w 19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0">
                  <a:moveTo>
                    <a:pt x="16" y="15"/>
                  </a:moveTo>
                  <a:cubicBezTo>
                    <a:pt x="14" y="18"/>
                    <a:pt x="10" y="20"/>
                    <a:pt x="7" y="1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0" y="8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1"/>
                    <a:pt x="9" y="0"/>
                    <a:pt x="12" y="2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7"/>
                    <a:pt x="19" y="11"/>
                    <a:pt x="16" y="15"/>
                  </a:cubicBezTo>
                  <a:close/>
                </a:path>
              </a:pathLst>
            </a:custGeom>
            <a:solidFill>
              <a:srgbClr val="D9A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ḻïḓê"/>
            <p:cNvSpPr/>
            <p:nvPr/>
          </p:nvSpPr>
          <p:spPr bwMode="auto">
            <a:xfrm>
              <a:off x="5129213" y="2849563"/>
              <a:ext cx="811213" cy="1174750"/>
            </a:xfrm>
            <a:custGeom>
              <a:avLst/>
              <a:gdLst>
                <a:gd name="T0" fmla="*/ 217 w 511"/>
                <a:gd name="T1" fmla="*/ 0 h 740"/>
                <a:gd name="T2" fmla="*/ 294 w 511"/>
                <a:gd name="T3" fmla="*/ 435 h 740"/>
                <a:gd name="T4" fmla="*/ 511 w 511"/>
                <a:gd name="T5" fmla="*/ 588 h 740"/>
                <a:gd name="T6" fmla="*/ 402 w 511"/>
                <a:gd name="T7" fmla="*/ 740 h 740"/>
                <a:gd name="T8" fmla="*/ 130 w 511"/>
                <a:gd name="T9" fmla="*/ 501 h 740"/>
                <a:gd name="T10" fmla="*/ 0 w 511"/>
                <a:gd name="T11" fmla="*/ 207 h 740"/>
                <a:gd name="T12" fmla="*/ 217 w 511"/>
                <a:gd name="T1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740">
                  <a:moveTo>
                    <a:pt x="217" y="0"/>
                  </a:moveTo>
                  <a:lnTo>
                    <a:pt x="294" y="435"/>
                  </a:lnTo>
                  <a:lnTo>
                    <a:pt x="511" y="588"/>
                  </a:lnTo>
                  <a:lnTo>
                    <a:pt x="402" y="740"/>
                  </a:lnTo>
                  <a:lnTo>
                    <a:pt x="130" y="501"/>
                  </a:lnTo>
                  <a:lnTo>
                    <a:pt x="0" y="20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6B4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ḻïḍê"/>
            <p:cNvSpPr/>
            <p:nvPr/>
          </p:nvSpPr>
          <p:spPr bwMode="auto">
            <a:xfrm>
              <a:off x="4298950" y="5697538"/>
              <a:ext cx="569913" cy="260350"/>
            </a:xfrm>
            <a:custGeom>
              <a:avLst/>
              <a:gdLst>
                <a:gd name="T0" fmla="*/ 0 w 33"/>
                <a:gd name="T1" fmla="*/ 0 h 15"/>
                <a:gd name="T2" fmla="*/ 0 w 33"/>
                <a:gd name="T3" fmla="*/ 14 h 15"/>
                <a:gd name="T4" fmla="*/ 32 w 33"/>
                <a:gd name="T5" fmla="*/ 14 h 15"/>
                <a:gd name="T6" fmla="*/ 33 w 33"/>
                <a:gd name="T7" fmla="*/ 7 h 15"/>
                <a:gd name="T8" fmla="*/ 21 w 33"/>
                <a:gd name="T9" fmla="*/ 3 h 15"/>
                <a:gd name="T10" fmla="*/ 18 w 33"/>
                <a:gd name="T11" fmla="*/ 0 h 15"/>
                <a:gd name="T12" fmla="*/ 0 w 3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5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4" y="15"/>
                    <a:pt x="32" y="14"/>
                  </a:cubicBezTo>
                  <a:cubicBezTo>
                    <a:pt x="33" y="14"/>
                    <a:pt x="33" y="7"/>
                    <a:pt x="33" y="7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$lîḓè"/>
            <p:cNvSpPr/>
            <p:nvPr/>
          </p:nvSpPr>
          <p:spPr bwMode="auto">
            <a:xfrm>
              <a:off x="4938713" y="5629275"/>
              <a:ext cx="466725" cy="206375"/>
            </a:xfrm>
            <a:custGeom>
              <a:avLst/>
              <a:gdLst>
                <a:gd name="T0" fmla="*/ 0 w 27"/>
                <a:gd name="T1" fmla="*/ 0 h 12"/>
                <a:gd name="T2" fmla="*/ 0 w 27"/>
                <a:gd name="T3" fmla="*/ 11 h 12"/>
                <a:gd name="T4" fmla="*/ 25 w 27"/>
                <a:gd name="T5" fmla="*/ 11 h 12"/>
                <a:gd name="T6" fmla="*/ 26 w 27"/>
                <a:gd name="T7" fmla="*/ 5 h 12"/>
                <a:gd name="T8" fmla="*/ 16 w 27"/>
                <a:gd name="T9" fmla="*/ 3 h 12"/>
                <a:gd name="T10" fmla="*/ 15 w 27"/>
                <a:gd name="T11" fmla="*/ 0 h 12"/>
                <a:gd name="T12" fmla="*/ 0 w 2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9" y="12"/>
                    <a:pt x="25" y="11"/>
                  </a:cubicBezTo>
                  <a:cubicBezTo>
                    <a:pt x="27" y="11"/>
                    <a:pt x="26" y="5"/>
                    <a:pt x="26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ṥḷídè"/>
            <p:cNvSpPr/>
            <p:nvPr/>
          </p:nvSpPr>
          <p:spPr bwMode="auto">
            <a:xfrm>
              <a:off x="4246563" y="2832100"/>
              <a:ext cx="760413" cy="2865438"/>
            </a:xfrm>
            <a:custGeom>
              <a:avLst/>
              <a:gdLst>
                <a:gd name="T0" fmla="*/ 22 w 44"/>
                <a:gd name="T1" fmla="*/ 53 h 166"/>
                <a:gd name="T2" fmla="*/ 36 w 44"/>
                <a:gd name="T3" fmla="*/ 5 h 166"/>
                <a:gd name="T4" fmla="*/ 35 w 44"/>
                <a:gd name="T5" fmla="*/ 5 h 166"/>
                <a:gd name="T6" fmla="*/ 22 w 44"/>
                <a:gd name="T7" fmla="*/ 0 h 166"/>
                <a:gd name="T8" fmla="*/ 10 w 44"/>
                <a:gd name="T9" fmla="*/ 48 h 166"/>
                <a:gd name="T10" fmla="*/ 3 w 44"/>
                <a:gd name="T11" fmla="*/ 118 h 166"/>
                <a:gd name="T12" fmla="*/ 0 w 44"/>
                <a:gd name="T13" fmla="*/ 166 h 166"/>
                <a:gd name="T14" fmla="*/ 24 w 44"/>
                <a:gd name="T15" fmla="*/ 166 h 166"/>
                <a:gd name="T16" fmla="*/ 29 w 44"/>
                <a:gd name="T17" fmla="*/ 118 h 166"/>
                <a:gd name="T18" fmla="*/ 44 w 44"/>
                <a:gd name="T19" fmla="*/ 58 h 166"/>
                <a:gd name="T20" fmla="*/ 22 w 44"/>
                <a:gd name="T21" fmla="*/ 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66">
                  <a:moveTo>
                    <a:pt x="22" y="53"/>
                  </a:moveTo>
                  <a:cubicBezTo>
                    <a:pt x="26" y="36"/>
                    <a:pt x="31" y="18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12" y="35"/>
                    <a:pt x="10" y="48"/>
                  </a:cubicBezTo>
                  <a:cubicBezTo>
                    <a:pt x="7" y="65"/>
                    <a:pt x="3" y="118"/>
                    <a:pt x="3" y="118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44" y="58"/>
                    <a:pt x="44" y="58"/>
                    <a:pt x="44" y="58"/>
                  </a:cubicBezTo>
                  <a:lnTo>
                    <a:pt x="22" y="53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ṥḻîḑe"/>
            <p:cNvSpPr/>
            <p:nvPr/>
          </p:nvSpPr>
          <p:spPr bwMode="auto">
            <a:xfrm>
              <a:off x="4989513" y="1590675"/>
              <a:ext cx="777875" cy="552450"/>
            </a:xfrm>
            <a:custGeom>
              <a:avLst/>
              <a:gdLst>
                <a:gd name="T0" fmla="*/ 45 w 45"/>
                <a:gd name="T1" fmla="*/ 20 h 32"/>
                <a:gd name="T2" fmla="*/ 38 w 45"/>
                <a:gd name="T3" fmla="*/ 10 h 32"/>
                <a:gd name="T4" fmla="*/ 36 w 45"/>
                <a:gd name="T5" fmla="*/ 9 h 32"/>
                <a:gd name="T6" fmla="*/ 11 w 45"/>
                <a:gd name="T7" fmla="*/ 3 h 32"/>
                <a:gd name="T8" fmla="*/ 1 w 45"/>
                <a:gd name="T9" fmla="*/ 26 h 32"/>
                <a:gd name="T10" fmla="*/ 0 w 45"/>
                <a:gd name="T11" fmla="*/ 31 h 32"/>
                <a:gd name="T12" fmla="*/ 15 w 45"/>
                <a:gd name="T13" fmla="*/ 23 h 32"/>
                <a:gd name="T14" fmla="*/ 24 w 45"/>
                <a:gd name="T15" fmla="*/ 20 h 32"/>
                <a:gd name="T16" fmla="*/ 35 w 45"/>
                <a:gd name="T17" fmla="*/ 23 h 32"/>
                <a:gd name="T18" fmla="*/ 42 w 45"/>
                <a:gd name="T19" fmla="*/ 26 h 32"/>
                <a:gd name="T20" fmla="*/ 45 w 45"/>
                <a:gd name="T2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32">
                  <a:moveTo>
                    <a:pt x="45" y="20"/>
                  </a:moveTo>
                  <a:cubicBezTo>
                    <a:pt x="41" y="18"/>
                    <a:pt x="39" y="14"/>
                    <a:pt x="38" y="10"/>
                  </a:cubicBezTo>
                  <a:cubicBezTo>
                    <a:pt x="37" y="10"/>
                    <a:pt x="36" y="9"/>
                    <a:pt x="36" y="9"/>
                  </a:cubicBezTo>
                  <a:cubicBezTo>
                    <a:pt x="29" y="5"/>
                    <a:pt x="19" y="0"/>
                    <a:pt x="11" y="3"/>
                  </a:cubicBezTo>
                  <a:cubicBezTo>
                    <a:pt x="3" y="7"/>
                    <a:pt x="4" y="19"/>
                    <a:pt x="1" y="26"/>
                  </a:cubicBezTo>
                  <a:cubicBezTo>
                    <a:pt x="1" y="28"/>
                    <a:pt x="0" y="30"/>
                    <a:pt x="0" y="31"/>
                  </a:cubicBezTo>
                  <a:cubicBezTo>
                    <a:pt x="7" y="32"/>
                    <a:pt x="11" y="27"/>
                    <a:pt x="15" y="23"/>
                  </a:cubicBezTo>
                  <a:cubicBezTo>
                    <a:pt x="18" y="20"/>
                    <a:pt x="20" y="19"/>
                    <a:pt x="24" y="20"/>
                  </a:cubicBezTo>
                  <a:cubicBezTo>
                    <a:pt x="28" y="20"/>
                    <a:pt x="31" y="22"/>
                    <a:pt x="35" y="23"/>
                  </a:cubicBezTo>
                  <a:cubicBezTo>
                    <a:pt x="37" y="24"/>
                    <a:pt x="39" y="25"/>
                    <a:pt x="42" y="26"/>
                  </a:cubicBezTo>
                  <a:cubicBezTo>
                    <a:pt x="42" y="24"/>
                    <a:pt x="43" y="22"/>
                    <a:pt x="45" y="20"/>
                  </a:cubicBezTo>
                  <a:close/>
                </a:path>
              </a:pathLst>
            </a:custGeom>
            <a:solidFill>
              <a:srgbClr val="441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s1ídê"/>
            <p:cNvSpPr/>
            <p:nvPr/>
          </p:nvSpPr>
          <p:spPr bwMode="auto">
            <a:xfrm>
              <a:off x="4989513" y="1917700"/>
              <a:ext cx="727075" cy="569913"/>
            </a:xfrm>
            <a:custGeom>
              <a:avLst/>
              <a:gdLst>
                <a:gd name="T0" fmla="*/ 42 w 42"/>
                <a:gd name="T1" fmla="*/ 7 h 33"/>
                <a:gd name="T2" fmla="*/ 35 w 42"/>
                <a:gd name="T3" fmla="*/ 4 h 33"/>
                <a:gd name="T4" fmla="*/ 24 w 42"/>
                <a:gd name="T5" fmla="*/ 1 h 33"/>
                <a:gd name="T6" fmla="*/ 15 w 42"/>
                <a:gd name="T7" fmla="*/ 4 h 33"/>
                <a:gd name="T8" fmla="*/ 0 w 42"/>
                <a:gd name="T9" fmla="*/ 12 h 33"/>
                <a:gd name="T10" fmla="*/ 1 w 42"/>
                <a:gd name="T11" fmla="*/ 15 h 33"/>
                <a:gd name="T12" fmla="*/ 28 w 42"/>
                <a:gd name="T13" fmla="*/ 31 h 33"/>
                <a:gd name="T14" fmla="*/ 41 w 42"/>
                <a:gd name="T15" fmla="*/ 10 h 33"/>
                <a:gd name="T16" fmla="*/ 42 w 42"/>
                <a:gd name="T1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33">
                  <a:moveTo>
                    <a:pt x="42" y="7"/>
                  </a:moveTo>
                  <a:cubicBezTo>
                    <a:pt x="39" y="6"/>
                    <a:pt x="37" y="5"/>
                    <a:pt x="35" y="4"/>
                  </a:cubicBezTo>
                  <a:cubicBezTo>
                    <a:pt x="31" y="3"/>
                    <a:pt x="28" y="1"/>
                    <a:pt x="24" y="1"/>
                  </a:cubicBezTo>
                  <a:cubicBezTo>
                    <a:pt x="20" y="0"/>
                    <a:pt x="18" y="1"/>
                    <a:pt x="15" y="4"/>
                  </a:cubicBezTo>
                  <a:cubicBezTo>
                    <a:pt x="11" y="8"/>
                    <a:pt x="7" y="13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3" y="26"/>
                    <a:pt x="22" y="33"/>
                    <a:pt x="28" y="31"/>
                  </a:cubicBezTo>
                  <a:cubicBezTo>
                    <a:pt x="37" y="27"/>
                    <a:pt x="40" y="18"/>
                    <a:pt x="41" y="10"/>
                  </a:cubicBezTo>
                  <a:cubicBezTo>
                    <a:pt x="41" y="9"/>
                    <a:pt x="41" y="8"/>
                    <a:pt x="42" y="7"/>
                  </a:cubicBezTo>
                  <a:close/>
                </a:path>
              </a:pathLst>
            </a:custGeom>
            <a:solidFill>
              <a:srgbClr val="E2C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ḷiḓe"/>
            <p:cNvSpPr/>
            <p:nvPr/>
          </p:nvSpPr>
          <p:spPr bwMode="auto">
            <a:xfrm>
              <a:off x="4627563" y="2401888"/>
              <a:ext cx="881063" cy="585788"/>
            </a:xfrm>
            <a:custGeom>
              <a:avLst/>
              <a:gdLst>
                <a:gd name="T0" fmla="*/ 36 w 51"/>
                <a:gd name="T1" fmla="*/ 4 h 34"/>
                <a:gd name="T2" fmla="*/ 26 w 51"/>
                <a:gd name="T3" fmla="*/ 0 h 34"/>
                <a:gd name="T4" fmla="*/ 22 w 51"/>
                <a:gd name="T5" fmla="*/ 8 h 34"/>
                <a:gd name="T6" fmla="*/ 19 w 51"/>
                <a:gd name="T7" fmla="*/ 8 h 34"/>
                <a:gd name="T8" fmla="*/ 19 w 51"/>
                <a:gd name="T9" fmla="*/ 7 h 34"/>
                <a:gd name="T10" fmla="*/ 16 w 51"/>
                <a:gd name="T11" fmla="*/ 7 h 34"/>
                <a:gd name="T12" fmla="*/ 15 w 51"/>
                <a:gd name="T13" fmla="*/ 8 h 34"/>
                <a:gd name="T14" fmla="*/ 15 w 51"/>
                <a:gd name="T15" fmla="*/ 8 h 34"/>
                <a:gd name="T16" fmla="*/ 15 w 51"/>
                <a:gd name="T17" fmla="*/ 9 h 34"/>
                <a:gd name="T18" fmla="*/ 5 w 51"/>
                <a:gd name="T19" fmla="*/ 14 h 34"/>
                <a:gd name="T20" fmla="*/ 4 w 51"/>
                <a:gd name="T21" fmla="*/ 16 h 34"/>
                <a:gd name="T22" fmla="*/ 0 w 51"/>
                <a:gd name="T23" fmla="*/ 25 h 34"/>
                <a:gd name="T24" fmla="*/ 13 w 51"/>
                <a:gd name="T25" fmla="*/ 33 h 34"/>
                <a:gd name="T26" fmla="*/ 22 w 51"/>
                <a:gd name="T27" fmla="*/ 26 h 34"/>
                <a:gd name="T28" fmla="*/ 49 w 51"/>
                <a:gd name="T29" fmla="*/ 24 h 34"/>
                <a:gd name="T30" fmla="*/ 36 w 51"/>
                <a:gd name="T3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34">
                  <a:moveTo>
                    <a:pt x="36" y="4"/>
                  </a:moveTo>
                  <a:cubicBezTo>
                    <a:pt x="32" y="3"/>
                    <a:pt x="27" y="1"/>
                    <a:pt x="26" y="0"/>
                  </a:cubicBezTo>
                  <a:cubicBezTo>
                    <a:pt x="24" y="1"/>
                    <a:pt x="24" y="8"/>
                    <a:pt x="22" y="8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6" y="7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3" y="15"/>
                    <a:pt x="9" y="17"/>
                    <a:pt x="5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8" y="34"/>
                    <a:pt x="13" y="33"/>
                  </a:cubicBezTo>
                  <a:cubicBezTo>
                    <a:pt x="17" y="33"/>
                    <a:pt x="22" y="26"/>
                    <a:pt x="22" y="26"/>
                  </a:cubicBezTo>
                  <a:cubicBezTo>
                    <a:pt x="22" y="26"/>
                    <a:pt x="48" y="31"/>
                    <a:pt x="49" y="24"/>
                  </a:cubicBezTo>
                  <a:cubicBezTo>
                    <a:pt x="51" y="11"/>
                    <a:pt x="38" y="5"/>
                    <a:pt x="36" y="4"/>
                  </a:cubicBezTo>
                  <a:close/>
                </a:path>
              </a:pathLst>
            </a:custGeom>
            <a:solidFill>
              <a:srgbClr val="0F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ṡļíďê"/>
            <p:cNvSpPr/>
            <p:nvPr/>
          </p:nvSpPr>
          <p:spPr bwMode="auto">
            <a:xfrm>
              <a:off x="5059363" y="1520825"/>
              <a:ext cx="795338" cy="466725"/>
            </a:xfrm>
            <a:custGeom>
              <a:avLst/>
              <a:gdLst>
                <a:gd name="T0" fmla="*/ 42 w 46"/>
                <a:gd name="T1" fmla="*/ 27 h 27"/>
                <a:gd name="T2" fmla="*/ 27 w 46"/>
                <a:gd name="T3" fmla="*/ 3 h 27"/>
                <a:gd name="T4" fmla="*/ 0 w 46"/>
                <a:gd name="T5" fmla="*/ 16 h 27"/>
                <a:gd name="T6" fmla="*/ 0 w 46"/>
                <a:gd name="T7" fmla="*/ 18 h 27"/>
                <a:gd name="T8" fmla="*/ 42 w 4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7">
                  <a:moveTo>
                    <a:pt x="42" y="27"/>
                  </a:moveTo>
                  <a:cubicBezTo>
                    <a:pt x="46" y="17"/>
                    <a:pt x="39" y="5"/>
                    <a:pt x="27" y="3"/>
                  </a:cubicBezTo>
                  <a:cubicBezTo>
                    <a:pt x="14" y="0"/>
                    <a:pt x="4" y="6"/>
                    <a:pt x="0" y="16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3" y="21"/>
                    <a:pt x="34" y="22"/>
                    <a:pt x="42" y="27"/>
                  </a:cubicBezTo>
                  <a:close/>
                </a:path>
              </a:pathLst>
            </a:custGeom>
            <a:solidFill>
              <a:srgbClr val="FFA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ṩ1ïḓè"/>
            <p:cNvSpPr/>
            <p:nvPr/>
          </p:nvSpPr>
          <p:spPr bwMode="auto">
            <a:xfrm>
              <a:off x="5059363" y="1831975"/>
              <a:ext cx="863600" cy="276225"/>
            </a:xfrm>
            <a:custGeom>
              <a:avLst/>
              <a:gdLst>
                <a:gd name="T0" fmla="*/ 0 w 50"/>
                <a:gd name="T1" fmla="*/ 0 h 16"/>
                <a:gd name="T2" fmla="*/ 44 w 50"/>
                <a:gd name="T3" fmla="*/ 14 h 16"/>
                <a:gd name="T4" fmla="*/ 43 w 50"/>
                <a:gd name="T5" fmla="*/ 5 h 16"/>
                <a:gd name="T6" fmla="*/ 0 w 5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cubicBezTo>
                    <a:pt x="6" y="2"/>
                    <a:pt x="40" y="11"/>
                    <a:pt x="44" y="14"/>
                  </a:cubicBezTo>
                  <a:cubicBezTo>
                    <a:pt x="50" y="16"/>
                    <a:pt x="46" y="6"/>
                    <a:pt x="43" y="5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7A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š1íde"/>
            <p:cNvSpPr/>
            <p:nvPr/>
          </p:nvSpPr>
          <p:spPr bwMode="auto">
            <a:xfrm>
              <a:off x="3849688" y="1123950"/>
              <a:ext cx="742950" cy="361950"/>
            </a:xfrm>
            <a:custGeom>
              <a:avLst/>
              <a:gdLst>
                <a:gd name="T0" fmla="*/ 468 w 468"/>
                <a:gd name="T1" fmla="*/ 141 h 228"/>
                <a:gd name="T2" fmla="*/ 435 w 468"/>
                <a:gd name="T3" fmla="*/ 228 h 228"/>
                <a:gd name="T4" fmla="*/ 0 w 468"/>
                <a:gd name="T5" fmla="*/ 87 h 228"/>
                <a:gd name="T6" fmla="*/ 22 w 468"/>
                <a:gd name="T7" fmla="*/ 0 h 228"/>
                <a:gd name="T8" fmla="*/ 468 w 468"/>
                <a:gd name="T9" fmla="*/ 14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28">
                  <a:moveTo>
                    <a:pt x="468" y="141"/>
                  </a:moveTo>
                  <a:lnTo>
                    <a:pt x="435" y="228"/>
                  </a:lnTo>
                  <a:lnTo>
                    <a:pt x="0" y="87"/>
                  </a:lnTo>
                  <a:lnTo>
                    <a:pt x="22" y="0"/>
                  </a:lnTo>
                  <a:lnTo>
                    <a:pt x="468" y="141"/>
                  </a:lnTo>
                  <a:close/>
                </a:path>
              </a:pathLst>
            </a:custGeom>
            <a:solidFill>
              <a:srgbClr val="0F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ṩļïdè"/>
            <p:cNvSpPr/>
            <p:nvPr/>
          </p:nvSpPr>
          <p:spPr bwMode="auto">
            <a:xfrm>
              <a:off x="3606800" y="900113"/>
              <a:ext cx="363538" cy="552450"/>
            </a:xfrm>
            <a:custGeom>
              <a:avLst/>
              <a:gdLst>
                <a:gd name="T0" fmla="*/ 229 w 229"/>
                <a:gd name="T1" fmla="*/ 43 h 348"/>
                <a:gd name="T2" fmla="*/ 142 w 229"/>
                <a:gd name="T3" fmla="*/ 348 h 348"/>
                <a:gd name="T4" fmla="*/ 0 w 229"/>
                <a:gd name="T5" fmla="*/ 304 h 348"/>
                <a:gd name="T6" fmla="*/ 98 w 229"/>
                <a:gd name="T7" fmla="*/ 0 h 348"/>
                <a:gd name="T8" fmla="*/ 229 w 229"/>
                <a:gd name="T9" fmla="*/ 4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348">
                  <a:moveTo>
                    <a:pt x="229" y="43"/>
                  </a:moveTo>
                  <a:lnTo>
                    <a:pt x="142" y="348"/>
                  </a:lnTo>
                  <a:lnTo>
                    <a:pt x="0" y="304"/>
                  </a:lnTo>
                  <a:lnTo>
                    <a:pt x="98" y="0"/>
                  </a:lnTo>
                  <a:lnTo>
                    <a:pt x="229" y="43"/>
                  </a:lnTo>
                  <a:close/>
                </a:path>
              </a:pathLst>
            </a:custGeom>
            <a:solidFill>
              <a:srgbClr val="C12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ídé"/>
            <p:cNvSpPr/>
            <p:nvPr/>
          </p:nvSpPr>
          <p:spPr bwMode="auto">
            <a:xfrm>
              <a:off x="4160838" y="1176338"/>
              <a:ext cx="328613" cy="361950"/>
            </a:xfrm>
            <a:custGeom>
              <a:avLst/>
              <a:gdLst>
                <a:gd name="T0" fmla="*/ 11 w 19"/>
                <a:gd name="T1" fmla="*/ 20 h 21"/>
                <a:gd name="T2" fmla="*/ 2 w 19"/>
                <a:gd name="T3" fmla="*/ 13 h 21"/>
                <a:gd name="T4" fmla="*/ 2 w 19"/>
                <a:gd name="T5" fmla="*/ 13 h 21"/>
                <a:gd name="T6" fmla="*/ 7 w 19"/>
                <a:gd name="T7" fmla="*/ 2 h 21"/>
                <a:gd name="T8" fmla="*/ 8 w 19"/>
                <a:gd name="T9" fmla="*/ 1 h 21"/>
                <a:gd name="T10" fmla="*/ 18 w 19"/>
                <a:gd name="T11" fmla="*/ 9 h 21"/>
                <a:gd name="T12" fmla="*/ 18 w 19"/>
                <a:gd name="T13" fmla="*/ 9 h 21"/>
                <a:gd name="T14" fmla="*/ 13 w 19"/>
                <a:gd name="T15" fmla="*/ 20 h 21"/>
                <a:gd name="T16" fmla="*/ 11 w 19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1">
                  <a:moveTo>
                    <a:pt x="11" y="20"/>
                  </a:moveTo>
                  <a:cubicBezTo>
                    <a:pt x="7" y="21"/>
                    <a:pt x="3" y="18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2" y="0"/>
                    <a:pt x="17" y="4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14"/>
                    <a:pt x="17" y="19"/>
                    <a:pt x="13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rgbClr val="E2C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ṥḷîḑé"/>
            <p:cNvSpPr/>
            <p:nvPr/>
          </p:nvSpPr>
          <p:spPr bwMode="auto">
            <a:xfrm>
              <a:off x="4246563" y="1452563"/>
              <a:ext cx="865188" cy="1379538"/>
            </a:xfrm>
            <a:custGeom>
              <a:avLst/>
              <a:gdLst>
                <a:gd name="T0" fmla="*/ 49 w 50"/>
                <a:gd name="T1" fmla="*/ 66 h 80"/>
                <a:gd name="T2" fmla="*/ 27 w 50"/>
                <a:gd name="T3" fmla="*/ 70 h 80"/>
                <a:gd name="T4" fmla="*/ 7 w 50"/>
                <a:gd name="T5" fmla="*/ 53 h 80"/>
                <a:gd name="T6" fmla="*/ 0 w 50"/>
                <a:gd name="T7" fmla="*/ 4 h 80"/>
                <a:gd name="T8" fmla="*/ 14 w 50"/>
                <a:gd name="T9" fmla="*/ 0 h 80"/>
                <a:gd name="T10" fmla="*/ 22 w 50"/>
                <a:gd name="T11" fmla="*/ 41 h 80"/>
                <a:gd name="T12" fmla="*/ 48 w 50"/>
                <a:gd name="T13" fmla="*/ 55 h 80"/>
                <a:gd name="T14" fmla="*/ 49 w 50"/>
                <a:gd name="T1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0">
                  <a:moveTo>
                    <a:pt x="49" y="66"/>
                  </a:moveTo>
                  <a:cubicBezTo>
                    <a:pt x="47" y="80"/>
                    <a:pt x="27" y="70"/>
                    <a:pt x="27" y="7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50" y="61"/>
                    <a:pt x="49" y="66"/>
                  </a:cubicBezTo>
                  <a:close/>
                </a:path>
              </a:pathLst>
            </a:custGeom>
            <a:solidFill>
              <a:srgbClr val="937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śļïḓe"/>
            <p:cNvSpPr/>
            <p:nvPr/>
          </p:nvSpPr>
          <p:spPr bwMode="auto">
            <a:xfrm>
              <a:off x="5111750" y="1935163"/>
              <a:ext cx="138113" cy="173038"/>
            </a:xfrm>
            <a:custGeom>
              <a:avLst/>
              <a:gdLst>
                <a:gd name="T0" fmla="*/ 6 w 8"/>
                <a:gd name="T1" fmla="*/ 7 h 10"/>
                <a:gd name="T2" fmla="*/ 1 w 8"/>
                <a:gd name="T3" fmla="*/ 9 h 10"/>
                <a:gd name="T4" fmla="*/ 1 w 8"/>
                <a:gd name="T5" fmla="*/ 3 h 10"/>
                <a:gd name="T6" fmla="*/ 7 w 8"/>
                <a:gd name="T7" fmla="*/ 1 h 10"/>
                <a:gd name="T8" fmla="*/ 6 w 8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6" y="7"/>
                  </a:moveTo>
                  <a:cubicBezTo>
                    <a:pt x="5" y="9"/>
                    <a:pt x="2" y="10"/>
                    <a:pt x="1" y="9"/>
                  </a:cubicBezTo>
                  <a:cubicBezTo>
                    <a:pt x="0" y="8"/>
                    <a:pt x="0" y="6"/>
                    <a:pt x="1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8" y="2"/>
                    <a:pt x="8" y="5"/>
                    <a:pt x="6" y="7"/>
                  </a:cubicBezTo>
                  <a:close/>
                </a:path>
              </a:pathLst>
            </a:custGeom>
            <a:solidFill>
              <a:srgbClr val="E2C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slîḑe"/>
            <p:cNvSpPr/>
            <p:nvPr/>
          </p:nvSpPr>
          <p:spPr bwMode="auto">
            <a:xfrm>
              <a:off x="7739063" y="4456113"/>
              <a:ext cx="828675" cy="361950"/>
            </a:xfrm>
            <a:custGeom>
              <a:avLst/>
              <a:gdLst>
                <a:gd name="T0" fmla="*/ 48 w 48"/>
                <a:gd name="T1" fmla="*/ 1 h 21"/>
                <a:gd name="T2" fmla="*/ 0 w 48"/>
                <a:gd name="T3" fmla="*/ 21 h 21"/>
                <a:gd name="T4" fmla="*/ 0 w 48"/>
                <a:gd name="T5" fmla="*/ 0 h 21"/>
                <a:gd name="T6" fmla="*/ 48 w 48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1">
                  <a:moveTo>
                    <a:pt x="48" y="1"/>
                  </a:moveTo>
                  <a:cubicBezTo>
                    <a:pt x="41" y="21"/>
                    <a:pt x="22" y="17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441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1îdè"/>
            <p:cNvSpPr/>
            <p:nvPr/>
          </p:nvSpPr>
          <p:spPr bwMode="auto">
            <a:xfrm>
              <a:off x="6943725" y="4386263"/>
              <a:ext cx="881063" cy="1328738"/>
            </a:xfrm>
            <a:custGeom>
              <a:avLst/>
              <a:gdLst>
                <a:gd name="T0" fmla="*/ 46 w 51"/>
                <a:gd name="T1" fmla="*/ 0 h 77"/>
                <a:gd name="T2" fmla="*/ 46 w 51"/>
                <a:gd name="T3" fmla="*/ 4 h 77"/>
                <a:gd name="T4" fmla="*/ 46 w 51"/>
                <a:gd name="T5" fmla="*/ 25 h 77"/>
                <a:gd name="T6" fmla="*/ 33 w 51"/>
                <a:gd name="T7" fmla="*/ 28 h 77"/>
                <a:gd name="T8" fmla="*/ 30 w 51"/>
                <a:gd name="T9" fmla="*/ 53 h 77"/>
                <a:gd name="T10" fmla="*/ 51 w 51"/>
                <a:gd name="T11" fmla="*/ 62 h 77"/>
                <a:gd name="T12" fmla="*/ 51 w 51"/>
                <a:gd name="T13" fmla="*/ 77 h 77"/>
                <a:gd name="T14" fmla="*/ 26 w 51"/>
                <a:gd name="T15" fmla="*/ 77 h 77"/>
                <a:gd name="T16" fmla="*/ 6 w 51"/>
                <a:gd name="T17" fmla="*/ 67 h 77"/>
                <a:gd name="T18" fmla="*/ 0 w 51"/>
                <a:gd name="T19" fmla="*/ 68 h 77"/>
                <a:gd name="T20" fmla="*/ 0 w 51"/>
                <a:gd name="T21" fmla="*/ 0 h 77"/>
                <a:gd name="T22" fmla="*/ 46 w 51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77">
                  <a:moveTo>
                    <a:pt x="46" y="0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1" y="25"/>
                    <a:pt x="37" y="26"/>
                    <a:pt x="33" y="28"/>
                  </a:cubicBezTo>
                  <a:cubicBezTo>
                    <a:pt x="16" y="33"/>
                    <a:pt x="20" y="44"/>
                    <a:pt x="30" y="53"/>
                  </a:cubicBezTo>
                  <a:cubicBezTo>
                    <a:pt x="37" y="58"/>
                    <a:pt x="51" y="62"/>
                    <a:pt x="51" y="6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77"/>
                    <a:pt x="26" y="67"/>
                    <a:pt x="6" y="67"/>
                  </a:cubicBezTo>
                  <a:cubicBezTo>
                    <a:pt x="4" y="67"/>
                    <a:pt x="2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7A5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ľíḑé"/>
            <p:cNvSpPr/>
            <p:nvPr/>
          </p:nvSpPr>
          <p:spPr bwMode="auto">
            <a:xfrm>
              <a:off x="5872163" y="4386263"/>
              <a:ext cx="1071563" cy="1328738"/>
            </a:xfrm>
            <a:custGeom>
              <a:avLst/>
              <a:gdLst>
                <a:gd name="T0" fmla="*/ 0 w 62"/>
                <a:gd name="T1" fmla="*/ 18 h 77"/>
                <a:gd name="T2" fmla="*/ 0 w 62"/>
                <a:gd name="T3" fmla="*/ 0 h 77"/>
                <a:gd name="T4" fmla="*/ 62 w 62"/>
                <a:gd name="T5" fmla="*/ 0 h 77"/>
                <a:gd name="T6" fmla="*/ 62 w 62"/>
                <a:gd name="T7" fmla="*/ 68 h 77"/>
                <a:gd name="T8" fmla="*/ 46 w 62"/>
                <a:gd name="T9" fmla="*/ 77 h 77"/>
                <a:gd name="T10" fmla="*/ 21 w 62"/>
                <a:gd name="T11" fmla="*/ 77 h 77"/>
                <a:gd name="T12" fmla="*/ 21 w 62"/>
                <a:gd name="T13" fmla="*/ 60 h 77"/>
                <a:gd name="T14" fmla="*/ 37 w 62"/>
                <a:gd name="T15" fmla="*/ 50 h 77"/>
                <a:gd name="T16" fmla="*/ 0 w 62"/>
                <a:gd name="T17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7">
                  <a:moveTo>
                    <a:pt x="0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47" y="69"/>
                    <a:pt x="46" y="77"/>
                    <a:pt x="46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33" y="63"/>
                    <a:pt x="37" y="50"/>
                  </a:cubicBezTo>
                  <a:cubicBezTo>
                    <a:pt x="54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6B4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ṣľíḋè"/>
            <p:cNvSpPr/>
            <p:nvPr/>
          </p:nvSpPr>
          <p:spPr bwMode="auto">
            <a:xfrm>
              <a:off x="5872163" y="4386263"/>
              <a:ext cx="1866900" cy="69850"/>
            </a:xfrm>
            <a:prstGeom prst="rect">
              <a:avLst/>
            </a:prstGeom>
            <a:solidFill>
              <a:srgbClr val="441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ślíḑé"/>
            <p:cNvSpPr/>
            <p:nvPr/>
          </p:nvSpPr>
          <p:spPr bwMode="auto">
            <a:xfrm>
              <a:off x="6632575" y="5370513"/>
              <a:ext cx="812800" cy="173038"/>
            </a:xfrm>
            <a:custGeom>
              <a:avLst/>
              <a:gdLst>
                <a:gd name="T0" fmla="*/ 47 w 47"/>
                <a:gd name="T1" fmla="*/ 10 h 10"/>
                <a:gd name="T2" fmla="*/ 41 w 47"/>
                <a:gd name="T3" fmla="*/ 5 h 10"/>
                <a:gd name="T4" fmla="*/ 33 w 47"/>
                <a:gd name="T5" fmla="*/ 2 h 10"/>
                <a:gd name="T6" fmla="*/ 29 w 47"/>
                <a:gd name="T7" fmla="*/ 1 h 10"/>
                <a:gd name="T8" fmla="*/ 24 w 47"/>
                <a:gd name="T9" fmla="*/ 0 h 10"/>
                <a:gd name="T10" fmla="*/ 19 w 47"/>
                <a:gd name="T11" fmla="*/ 0 h 10"/>
                <a:gd name="T12" fmla="*/ 14 w 47"/>
                <a:gd name="T13" fmla="*/ 2 h 10"/>
                <a:gd name="T14" fmla="*/ 10 w 47"/>
                <a:gd name="T15" fmla="*/ 3 h 10"/>
                <a:gd name="T16" fmla="*/ 6 w 47"/>
                <a:gd name="T17" fmla="*/ 5 h 10"/>
                <a:gd name="T18" fmla="*/ 4 w 47"/>
                <a:gd name="T19" fmla="*/ 7 h 10"/>
                <a:gd name="T20" fmla="*/ 2 w 47"/>
                <a:gd name="T21" fmla="*/ 9 h 10"/>
                <a:gd name="T22" fmla="*/ 0 w 47"/>
                <a:gd name="T23" fmla="*/ 10 h 10"/>
                <a:gd name="T24" fmla="*/ 2 w 47"/>
                <a:gd name="T25" fmla="*/ 10 h 10"/>
                <a:gd name="T26" fmla="*/ 4 w 47"/>
                <a:gd name="T27" fmla="*/ 8 h 10"/>
                <a:gd name="T28" fmla="*/ 7 w 47"/>
                <a:gd name="T29" fmla="*/ 7 h 10"/>
                <a:gd name="T30" fmla="*/ 11 w 47"/>
                <a:gd name="T31" fmla="*/ 6 h 10"/>
                <a:gd name="T32" fmla="*/ 15 w 47"/>
                <a:gd name="T33" fmla="*/ 5 h 10"/>
                <a:gd name="T34" fmla="*/ 19 w 47"/>
                <a:gd name="T35" fmla="*/ 4 h 10"/>
                <a:gd name="T36" fmla="*/ 24 w 47"/>
                <a:gd name="T37" fmla="*/ 4 h 10"/>
                <a:gd name="T38" fmla="*/ 28 w 47"/>
                <a:gd name="T39" fmla="*/ 4 h 10"/>
                <a:gd name="T40" fmla="*/ 32 w 47"/>
                <a:gd name="T41" fmla="*/ 5 h 10"/>
                <a:gd name="T42" fmla="*/ 36 w 47"/>
                <a:gd name="T43" fmla="*/ 6 h 10"/>
                <a:gd name="T44" fmla="*/ 40 w 47"/>
                <a:gd name="T45" fmla="*/ 7 h 10"/>
                <a:gd name="T46" fmla="*/ 45 w 47"/>
                <a:gd name="T47" fmla="*/ 10 h 10"/>
                <a:gd name="T48" fmla="*/ 47 w 47"/>
                <a:gd name="T4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10">
                  <a:moveTo>
                    <a:pt x="47" y="10"/>
                  </a:moveTo>
                  <a:cubicBezTo>
                    <a:pt x="47" y="10"/>
                    <a:pt x="45" y="8"/>
                    <a:pt x="41" y="5"/>
                  </a:cubicBezTo>
                  <a:cubicBezTo>
                    <a:pt x="39" y="4"/>
                    <a:pt x="36" y="3"/>
                    <a:pt x="33" y="2"/>
                  </a:cubicBezTo>
                  <a:cubicBezTo>
                    <a:pt x="32" y="1"/>
                    <a:pt x="30" y="1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2" y="0"/>
                    <a:pt x="20" y="0"/>
                    <a:pt x="19" y="0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3" y="9"/>
                    <a:pt x="4" y="9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8" y="7"/>
                    <a:pt x="10" y="6"/>
                    <a:pt x="11" y="6"/>
                  </a:cubicBezTo>
                  <a:cubicBezTo>
                    <a:pt x="12" y="6"/>
                    <a:pt x="13" y="5"/>
                    <a:pt x="15" y="5"/>
                  </a:cubicBezTo>
                  <a:cubicBezTo>
                    <a:pt x="16" y="5"/>
                    <a:pt x="18" y="4"/>
                    <a:pt x="19" y="4"/>
                  </a:cubicBezTo>
                  <a:cubicBezTo>
                    <a:pt x="21" y="4"/>
                    <a:pt x="22" y="4"/>
                    <a:pt x="24" y="4"/>
                  </a:cubicBezTo>
                  <a:cubicBezTo>
                    <a:pt x="25" y="4"/>
                    <a:pt x="26" y="4"/>
                    <a:pt x="28" y="4"/>
                  </a:cubicBezTo>
                  <a:cubicBezTo>
                    <a:pt x="29" y="5"/>
                    <a:pt x="31" y="5"/>
                    <a:pt x="32" y="5"/>
                  </a:cubicBezTo>
                  <a:cubicBezTo>
                    <a:pt x="34" y="5"/>
                    <a:pt x="35" y="6"/>
                    <a:pt x="36" y="6"/>
                  </a:cubicBezTo>
                  <a:cubicBezTo>
                    <a:pt x="38" y="7"/>
                    <a:pt x="39" y="7"/>
                    <a:pt x="40" y="7"/>
                  </a:cubicBezTo>
                  <a:cubicBezTo>
                    <a:pt x="42" y="8"/>
                    <a:pt x="44" y="9"/>
                    <a:pt x="45" y="10"/>
                  </a:cubicBezTo>
                  <a:cubicBezTo>
                    <a:pt x="46" y="10"/>
                    <a:pt x="47" y="10"/>
                    <a:pt x="47" y="10"/>
                  </a:cubicBezTo>
                  <a:close/>
                </a:path>
              </a:pathLst>
            </a:custGeom>
            <a:solidFill>
              <a:srgbClr val="441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šḷíḓê"/>
            <p:cNvSpPr/>
            <p:nvPr/>
          </p:nvSpPr>
          <p:spPr bwMode="auto">
            <a:xfrm>
              <a:off x="6407150" y="4559300"/>
              <a:ext cx="1366838" cy="293688"/>
            </a:xfrm>
            <a:custGeom>
              <a:avLst/>
              <a:gdLst>
                <a:gd name="T0" fmla="*/ 79 w 79"/>
                <a:gd name="T1" fmla="*/ 0 h 17"/>
                <a:gd name="T2" fmla="*/ 79 w 79"/>
                <a:gd name="T3" fmla="*/ 4 h 17"/>
                <a:gd name="T4" fmla="*/ 3 w 79"/>
                <a:gd name="T5" fmla="*/ 4 h 17"/>
                <a:gd name="T6" fmla="*/ 3 w 79"/>
                <a:gd name="T7" fmla="*/ 17 h 17"/>
                <a:gd name="T8" fmla="*/ 0 w 79"/>
                <a:gd name="T9" fmla="*/ 15 h 17"/>
                <a:gd name="T10" fmla="*/ 0 w 79"/>
                <a:gd name="T11" fmla="*/ 0 h 17"/>
                <a:gd name="T12" fmla="*/ 79 w 7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7">
                  <a:moveTo>
                    <a:pt x="79" y="0"/>
                  </a:moveTo>
                  <a:cubicBezTo>
                    <a:pt x="79" y="4"/>
                    <a:pt x="79" y="4"/>
                    <a:pt x="79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6"/>
                    <a:pt x="1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441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sḻïḑê"/>
            <p:cNvSpPr/>
            <p:nvPr/>
          </p:nvSpPr>
          <p:spPr bwMode="auto">
            <a:xfrm>
              <a:off x="4627563" y="2746375"/>
              <a:ext cx="863600" cy="1881188"/>
            </a:xfrm>
            <a:custGeom>
              <a:avLst/>
              <a:gdLst>
                <a:gd name="T0" fmla="*/ 46 w 50"/>
                <a:gd name="T1" fmla="*/ 4 h 109"/>
                <a:gd name="T2" fmla="*/ 29 w 50"/>
                <a:gd name="T3" fmla="*/ 0 h 109"/>
                <a:gd name="T4" fmla="*/ 22 w 50"/>
                <a:gd name="T5" fmla="*/ 6 h 109"/>
                <a:gd name="T6" fmla="*/ 14 w 50"/>
                <a:gd name="T7" fmla="*/ 10 h 109"/>
                <a:gd name="T8" fmla="*/ 0 w 50"/>
                <a:gd name="T9" fmla="*/ 58 h 109"/>
                <a:gd name="T10" fmla="*/ 21 w 50"/>
                <a:gd name="T11" fmla="*/ 105 h 109"/>
                <a:gd name="T12" fmla="*/ 31 w 50"/>
                <a:gd name="T13" fmla="*/ 109 h 109"/>
                <a:gd name="T14" fmla="*/ 47 w 50"/>
                <a:gd name="T15" fmla="*/ 18 h 109"/>
                <a:gd name="T16" fmla="*/ 49 w 50"/>
                <a:gd name="T17" fmla="*/ 4 h 109"/>
                <a:gd name="T18" fmla="*/ 46 w 50"/>
                <a:gd name="T1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09">
                  <a:moveTo>
                    <a:pt x="46" y="4"/>
                  </a:moveTo>
                  <a:cubicBezTo>
                    <a:pt x="40" y="4"/>
                    <a:pt x="34" y="3"/>
                    <a:pt x="29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23"/>
                    <a:pt x="4" y="41"/>
                    <a:pt x="0" y="58"/>
                  </a:cubicBezTo>
                  <a:cubicBezTo>
                    <a:pt x="1" y="59"/>
                    <a:pt x="12" y="90"/>
                    <a:pt x="21" y="105"/>
                  </a:cubicBezTo>
                  <a:cubicBezTo>
                    <a:pt x="25" y="109"/>
                    <a:pt x="27" y="109"/>
                    <a:pt x="31" y="109"/>
                  </a:cubicBezTo>
                  <a:cubicBezTo>
                    <a:pt x="27" y="52"/>
                    <a:pt x="47" y="18"/>
                    <a:pt x="47" y="18"/>
                  </a:cubicBezTo>
                  <a:cubicBezTo>
                    <a:pt x="49" y="13"/>
                    <a:pt x="50" y="9"/>
                    <a:pt x="49" y="4"/>
                  </a:cubicBezTo>
                  <a:cubicBezTo>
                    <a:pt x="48" y="4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C12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íďé"/>
            <p:cNvSpPr/>
            <p:nvPr/>
          </p:nvSpPr>
          <p:spPr bwMode="auto">
            <a:xfrm>
              <a:off x="4402138" y="3660775"/>
              <a:ext cx="242888" cy="87313"/>
            </a:xfrm>
            <a:custGeom>
              <a:avLst/>
              <a:gdLst>
                <a:gd name="T0" fmla="*/ 142 w 153"/>
                <a:gd name="T1" fmla="*/ 55 h 55"/>
                <a:gd name="T2" fmla="*/ 0 w 153"/>
                <a:gd name="T3" fmla="*/ 22 h 55"/>
                <a:gd name="T4" fmla="*/ 11 w 153"/>
                <a:gd name="T5" fmla="*/ 0 h 55"/>
                <a:gd name="T6" fmla="*/ 153 w 153"/>
                <a:gd name="T7" fmla="*/ 22 h 55"/>
                <a:gd name="T8" fmla="*/ 142 w 15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55">
                  <a:moveTo>
                    <a:pt x="142" y="55"/>
                  </a:moveTo>
                  <a:lnTo>
                    <a:pt x="0" y="22"/>
                  </a:lnTo>
                  <a:lnTo>
                    <a:pt x="11" y="0"/>
                  </a:lnTo>
                  <a:lnTo>
                    <a:pt x="153" y="22"/>
                  </a:lnTo>
                  <a:lnTo>
                    <a:pt x="142" y="55"/>
                  </a:lnTo>
                  <a:close/>
                </a:path>
              </a:pathLst>
            </a:custGeom>
            <a:solidFill>
              <a:srgbClr val="C12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ṣļide"/>
            <p:cNvSpPr/>
            <p:nvPr/>
          </p:nvSpPr>
          <p:spPr bwMode="auto">
            <a:xfrm>
              <a:off x="5076825" y="2417763"/>
              <a:ext cx="120650" cy="363538"/>
            </a:xfrm>
            <a:custGeom>
              <a:avLst/>
              <a:gdLst>
                <a:gd name="T0" fmla="*/ 0 w 7"/>
                <a:gd name="T1" fmla="*/ 0 h 21"/>
                <a:gd name="T2" fmla="*/ 3 w 7"/>
                <a:gd name="T3" fmla="*/ 19 h 21"/>
                <a:gd name="T4" fmla="*/ 5 w 7"/>
                <a:gd name="T5" fmla="*/ 21 h 21"/>
                <a:gd name="T6" fmla="*/ 3 w 7"/>
                <a:gd name="T7" fmla="*/ 1 h 21"/>
                <a:gd name="T8" fmla="*/ 0 w 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4" y="4"/>
                    <a:pt x="3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7" y="9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12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ṥḻïdè"/>
            <p:cNvSpPr/>
            <p:nvPr/>
          </p:nvSpPr>
          <p:spPr bwMode="auto">
            <a:xfrm>
              <a:off x="5335588" y="2522538"/>
              <a:ext cx="120650" cy="293688"/>
            </a:xfrm>
            <a:custGeom>
              <a:avLst/>
              <a:gdLst>
                <a:gd name="T0" fmla="*/ 6 w 7"/>
                <a:gd name="T1" fmla="*/ 17 h 17"/>
                <a:gd name="T2" fmla="*/ 0 w 7"/>
                <a:gd name="T3" fmla="*/ 0 h 17"/>
                <a:gd name="T4" fmla="*/ 3 w 7"/>
                <a:gd name="T5" fmla="*/ 2 h 17"/>
                <a:gd name="T6" fmla="*/ 7 w 7"/>
                <a:gd name="T7" fmla="*/ 17 h 17"/>
                <a:gd name="T8" fmla="*/ 6 w 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6" y="17"/>
                  </a:moveTo>
                  <a:cubicBezTo>
                    <a:pt x="6" y="17"/>
                    <a:pt x="5" y="7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6" y="7"/>
                    <a:pt x="7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C12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ļídè"/>
            <p:cNvSpPr/>
            <p:nvPr/>
          </p:nvSpPr>
          <p:spPr bwMode="auto">
            <a:xfrm>
              <a:off x="4627563" y="2781300"/>
              <a:ext cx="241300" cy="173038"/>
            </a:xfrm>
            <a:custGeom>
              <a:avLst/>
              <a:gdLst>
                <a:gd name="T0" fmla="*/ 152 w 152"/>
                <a:gd name="T1" fmla="*/ 87 h 109"/>
                <a:gd name="T2" fmla="*/ 11 w 152"/>
                <a:gd name="T3" fmla="*/ 0 h 109"/>
                <a:gd name="T4" fmla="*/ 0 w 152"/>
                <a:gd name="T5" fmla="*/ 22 h 109"/>
                <a:gd name="T6" fmla="*/ 141 w 152"/>
                <a:gd name="T7" fmla="*/ 109 h 109"/>
                <a:gd name="T8" fmla="*/ 152 w 152"/>
                <a:gd name="T9" fmla="*/ 8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9">
                  <a:moveTo>
                    <a:pt x="152" y="87"/>
                  </a:moveTo>
                  <a:lnTo>
                    <a:pt x="11" y="0"/>
                  </a:lnTo>
                  <a:lnTo>
                    <a:pt x="0" y="22"/>
                  </a:lnTo>
                  <a:lnTo>
                    <a:pt x="141" y="109"/>
                  </a:lnTo>
                  <a:lnTo>
                    <a:pt x="152" y="87"/>
                  </a:lnTo>
                  <a:close/>
                </a:path>
              </a:pathLst>
            </a:custGeom>
            <a:solidFill>
              <a:srgbClr val="C12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$líḋé"/>
            <p:cNvSpPr/>
            <p:nvPr/>
          </p:nvSpPr>
          <p:spPr bwMode="auto">
            <a:xfrm>
              <a:off x="6770688" y="4195763"/>
              <a:ext cx="863600" cy="34925"/>
            </a:xfrm>
            <a:prstGeom prst="rect">
              <a:avLst/>
            </a:prstGeom>
            <a:solidFill>
              <a:srgbClr val="0F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1íďè"/>
            <p:cNvSpPr/>
            <p:nvPr/>
          </p:nvSpPr>
          <p:spPr bwMode="auto">
            <a:xfrm>
              <a:off x="6943725" y="4230688"/>
              <a:ext cx="657225" cy="155575"/>
            </a:xfrm>
            <a:prstGeom prst="rect">
              <a:avLst/>
            </a:prstGeom>
            <a:solidFill>
              <a:srgbClr val="0F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文本占位符 36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集合操作函数</a:t>
            </a:r>
          </a:p>
        </p:txBody>
      </p:sp>
      <p:sp>
        <p:nvSpPr>
          <p:cNvPr id="362" name="文本占位符 361"/>
          <p:cNvSpPr>
            <a:spLocks noGrp="1"/>
          </p:cNvSpPr>
          <p:nvPr>
            <p:ph type="body" sz="half" idx="10"/>
          </p:nvPr>
        </p:nvSpPr>
        <p:spPr>
          <a:xfrm>
            <a:off x="6096000" y="1511166"/>
            <a:ext cx="5749489" cy="4915034"/>
          </a:xfrm>
        </p:spPr>
        <p:txBody>
          <a:bodyPr/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add()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clear()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difference()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intersection()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union()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pop()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discard()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update()</a:t>
            </a:r>
          </a:p>
        </p:txBody>
      </p:sp>
      <p:sp>
        <p:nvSpPr>
          <p:cNvPr id="248" name="文本占位符 24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集合操作函数</a:t>
            </a:r>
          </a:p>
        </p:txBody>
      </p:sp>
      <p:grpSp>
        <p:nvGrpSpPr>
          <p:cNvPr id="247" name="3e3fe5eb-3a0e-4dab-b4a5-e09e563673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17431" y="1511166"/>
            <a:ext cx="3088165" cy="3296052"/>
            <a:chOff x="3554413" y="957263"/>
            <a:chExt cx="4881562" cy="5210176"/>
          </a:xfrm>
        </p:grpSpPr>
        <p:sp>
          <p:nvSpPr>
            <p:cNvPr id="249" name="ísľîdè"/>
            <p:cNvSpPr/>
            <p:nvPr/>
          </p:nvSpPr>
          <p:spPr bwMode="auto">
            <a:xfrm>
              <a:off x="4149725" y="1198563"/>
              <a:ext cx="1085850" cy="1728788"/>
            </a:xfrm>
            <a:custGeom>
              <a:avLst/>
              <a:gdLst>
                <a:gd name="T0" fmla="*/ 684 w 684"/>
                <a:gd name="T1" fmla="*/ 683 h 1089"/>
                <a:gd name="T2" fmla="*/ 0 w 684"/>
                <a:gd name="T3" fmla="*/ 1089 h 1089"/>
                <a:gd name="T4" fmla="*/ 0 w 684"/>
                <a:gd name="T5" fmla="*/ 406 h 1089"/>
                <a:gd name="T6" fmla="*/ 684 w 684"/>
                <a:gd name="T7" fmla="*/ 0 h 1089"/>
                <a:gd name="T8" fmla="*/ 684 w 684"/>
                <a:gd name="T9" fmla="*/ 683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089">
                  <a:moveTo>
                    <a:pt x="684" y="683"/>
                  </a:moveTo>
                  <a:lnTo>
                    <a:pt x="0" y="1089"/>
                  </a:lnTo>
                  <a:lnTo>
                    <a:pt x="0" y="406"/>
                  </a:lnTo>
                  <a:lnTo>
                    <a:pt x="684" y="0"/>
                  </a:lnTo>
                  <a:lnTo>
                    <a:pt x="684" y="6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ṥlíḍè"/>
            <p:cNvSpPr/>
            <p:nvPr/>
          </p:nvSpPr>
          <p:spPr bwMode="auto">
            <a:xfrm>
              <a:off x="4240213" y="1346201"/>
              <a:ext cx="903287" cy="1436688"/>
            </a:xfrm>
            <a:custGeom>
              <a:avLst/>
              <a:gdLst>
                <a:gd name="T0" fmla="*/ 569 w 569"/>
                <a:gd name="T1" fmla="*/ 567 h 905"/>
                <a:gd name="T2" fmla="*/ 0 w 569"/>
                <a:gd name="T3" fmla="*/ 905 h 905"/>
                <a:gd name="T4" fmla="*/ 0 w 569"/>
                <a:gd name="T5" fmla="*/ 337 h 905"/>
                <a:gd name="T6" fmla="*/ 569 w 569"/>
                <a:gd name="T7" fmla="*/ 0 h 905"/>
                <a:gd name="T8" fmla="*/ 569 w 569"/>
                <a:gd name="T9" fmla="*/ 56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05">
                  <a:moveTo>
                    <a:pt x="569" y="567"/>
                  </a:moveTo>
                  <a:lnTo>
                    <a:pt x="0" y="905"/>
                  </a:lnTo>
                  <a:lnTo>
                    <a:pt x="0" y="337"/>
                  </a:lnTo>
                  <a:lnTo>
                    <a:pt x="569" y="0"/>
                  </a:lnTo>
                  <a:lnTo>
                    <a:pt x="569" y="567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ṩḷiḍé"/>
            <p:cNvSpPr/>
            <p:nvPr/>
          </p:nvSpPr>
          <p:spPr bwMode="auto">
            <a:xfrm>
              <a:off x="3554413" y="957263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S1iḑê"/>
            <p:cNvSpPr/>
            <p:nvPr/>
          </p:nvSpPr>
          <p:spPr bwMode="auto">
            <a:xfrm>
              <a:off x="3649663" y="1050926"/>
              <a:ext cx="314325" cy="500063"/>
            </a:xfrm>
            <a:custGeom>
              <a:avLst/>
              <a:gdLst>
                <a:gd name="T0" fmla="*/ 198 w 198"/>
                <a:gd name="T1" fmla="*/ 198 h 315"/>
                <a:gd name="T2" fmla="*/ 0 w 198"/>
                <a:gd name="T3" fmla="*/ 315 h 315"/>
                <a:gd name="T4" fmla="*/ 0 w 198"/>
                <a:gd name="T5" fmla="*/ 117 h 315"/>
                <a:gd name="T6" fmla="*/ 198 w 198"/>
                <a:gd name="T7" fmla="*/ 0 h 315"/>
                <a:gd name="T8" fmla="*/ 198 w 198"/>
                <a:gd name="T9" fmla="*/ 19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15">
                  <a:moveTo>
                    <a:pt x="198" y="198"/>
                  </a:moveTo>
                  <a:lnTo>
                    <a:pt x="0" y="315"/>
                  </a:lnTo>
                  <a:lnTo>
                    <a:pt x="0" y="117"/>
                  </a:lnTo>
                  <a:lnTo>
                    <a:pt x="198" y="0"/>
                  </a:lnTo>
                  <a:lnTo>
                    <a:pt x="198" y="198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ṣļîdé"/>
            <p:cNvSpPr/>
            <p:nvPr/>
          </p:nvSpPr>
          <p:spPr bwMode="auto">
            <a:xfrm>
              <a:off x="3746500" y="1149351"/>
              <a:ext cx="311150" cy="496888"/>
            </a:xfrm>
            <a:custGeom>
              <a:avLst/>
              <a:gdLst>
                <a:gd name="T0" fmla="*/ 196 w 196"/>
                <a:gd name="T1" fmla="*/ 196 h 313"/>
                <a:gd name="T2" fmla="*/ 0 w 196"/>
                <a:gd name="T3" fmla="*/ 313 h 313"/>
                <a:gd name="T4" fmla="*/ 0 w 196"/>
                <a:gd name="T5" fmla="*/ 117 h 313"/>
                <a:gd name="T6" fmla="*/ 196 w 196"/>
                <a:gd name="T7" fmla="*/ 0 h 313"/>
                <a:gd name="T8" fmla="*/ 196 w 196"/>
                <a:gd name="T9" fmla="*/ 19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3">
                  <a:moveTo>
                    <a:pt x="196" y="196"/>
                  </a:moveTo>
                  <a:lnTo>
                    <a:pt x="0" y="313"/>
                  </a:lnTo>
                  <a:lnTo>
                    <a:pt x="0" y="117"/>
                  </a:lnTo>
                  <a:lnTo>
                    <a:pt x="196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ḷîḍè"/>
            <p:cNvSpPr/>
            <p:nvPr/>
          </p:nvSpPr>
          <p:spPr bwMode="auto">
            <a:xfrm>
              <a:off x="4149725" y="1198563"/>
              <a:ext cx="1085850" cy="746125"/>
            </a:xfrm>
            <a:custGeom>
              <a:avLst/>
              <a:gdLst>
                <a:gd name="T0" fmla="*/ 0 w 684"/>
                <a:gd name="T1" fmla="*/ 470 h 470"/>
                <a:gd name="T2" fmla="*/ 684 w 684"/>
                <a:gd name="T3" fmla="*/ 64 h 470"/>
                <a:gd name="T4" fmla="*/ 684 w 684"/>
                <a:gd name="T5" fmla="*/ 0 h 470"/>
                <a:gd name="T6" fmla="*/ 0 w 684"/>
                <a:gd name="T7" fmla="*/ 406 h 470"/>
                <a:gd name="T8" fmla="*/ 0 w 684"/>
                <a:gd name="T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0">
                  <a:moveTo>
                    <a:pt x="0" y="470"/>
                  </a:moveTo>
                  <a:lnTo>
                    <a:pt x="684" y="64"/>
                  </a:lnTo>
                  <a:lnTo>
                    <a:pt x="684" y="0"/>
                  </a:lnTo>
                  <a:lnTo>
                    <a:pt x="0" y="406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D7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ḻíḋè"/>
            <p:cNvSpPr/>
            <p:nvPr/>
          </p:nvSpPr>
          <p:spPr bwMode="auto">
            <a:xfrm>
              <a:off x="4457700" y="2208213"/>
              <a:ext cx="468312" cy="320675"/>
            </a:xfrm>
            <a:custGeom>
              <a:avLst/>
              <a:gdLst>
                <a:gd name="T0" fmla="*/ 0 w 295"/>
                <a:gd name="T1" fmla="*/ 202 h 202"/>
                <a:gd name="T2" fmla="*/ 295 w 295"/>
                <a:gd name="T3" fmla="*/ 26 h 202"/>
                <a:gd name="T4" fmla="*/ 295 w 295"/>
                <a:gd name="T5" fmla="*/ 0 h 202"/>
                <a:gd name="T6" fmla="*/ 0 w 295"/>
                <a:gd name="T7" fmla="*/ 176 h 202"/>
                <a:gd name="T8" fmla="*/ 0 w 295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2">
                  <a:moveTo>
                    <a:pt x="0" y="202"/>
                  </a:moveTo>
                  <a:lnTo>
                    <a:pt x="295" y="26"/>
                  </a:lnTo>
                  <a:lnTo>
                    <a:pt x="295" y="0"/>
                  </a:lnTo>
                  <a:lnTo>
                    <a:pt x="0" y="176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ŝľíḋè"/>
            <p:cNvSpPr/>
            <p:nvPr/>
          </p:nvSpPr>
          <p:spPr bwMode="auto">
            <a:xfrm>
              <a:off x="4457700" y="2279651"/>
              <a:ext cx="468312" cy="323850"/>
            </a:xfrm>
            <a:custGeom>
              <a:avLst/>
              <a:gdLst>
                <a:gd name="T0" fmla="*/ 0 w 295"/>
                <a:gd name="T1" fmla="*/ 204 h 204"/>
                <a:gd name="T2" fmla="*/ 295 w 295"/>
                <a:gd name="T3" fmla="*/ 28 h 204"/>
                <a:gd name="T4" fmla="*/ 295 w 295"/>
                <a:gd name="T5" fmla="*/ 0 h 204"/>
                <a:gd name="T6" fmla="*/ 0 w 295"/>
                <a:gd name="T7" fmla="*/ 177 h 204"/>
                <a:gd name="T8" fmla="*/ 0 w 295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4">
                  <a:moveTo>
                    <a:pt x="0" y="204"/>
                  </a:moveTo>
                  <a:lnTo>
                    <a:pt x="295" y="28"/>
                  </a:lnTo>
                  <a:lnTo>
                    <a:pt x="295" y="0"/>
                  </a:lnTo>
                  <a:lnTo>
                    <a:pt x="0" y="177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ṩḻiḑê"/>
            <p:cNvSpPr/>
            <p:nvPr/>
          </p:nvSpPr>
          <p:spPr bwMode="auto">
            <a:xfrm>
              <a:off x="4429125" y="1692276"/>
              <a:ext cx="525462" cy="698500"/>
            </a:xfrm>
            <a:custGeom>
              <a:avLst/>
              <a:gdLst>
                <a:gd name="T0" fmla="*/ 167 w 167"/>
                <a:gd name="T1" fmla="*/ 61 h 222"/>
                <a:gd name="T2" fmla="*/ 83 w 167"/>
                <a:gd name="T3" fmla="*/ 194 h 222"/>
                <a:gd name="T4" fmla="*/ 0 w 167"/>
                <a:gd name="T5" fmla="*/ 161 h 222"/>
                <a:gd name="T6" fmla="*/ 83 w 167"/>
                <a:gd name="T7" fmla="*/ 27 h 222"/>
                <a:gd name="T8" fmla="*/ 167 w 167"/>
                <a:gd name="T9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2">
                  <a:moveTo>
                    <a:pt x="167" y="61"/>
                  </a:moveTo>
                  <a:cubicBezTo>
                    <a:pt x="167" y="107"/>
                    <a:pt x="129" y="167"/>
                    <a:pt x="83" y="194"/>
                  </a:cubicBezTo>
                  <a:cubicBezTo>
                    <a:pt x="37" y="222"/>
                    <a:pt x="0" y="207"/>
                    <a:pt x="0" y="161"/>
                  </a:cubicBezTo>
                  <a:cubicBezTo>
                    <a:pt x="0" y="115"/>
                    <a:pt x="37" y="55"/>
                    <a:pt x="83" y="27"/>
                  </a:cubicBezTo>
                  <a:cubicBezTo>
                    <a:pt x="129" y="0"/>
                    <a:pt x="167" y="15"/>
                    <a:pt x="167" y="61"/>
                  </a:cubicBezTo>
                  <a:close/>
                </a:path>
              </a:pathLst>
            </a:custGeom>
            <a:solidFill>
              <a:srgbClr val="ED2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$ļîdé"/>
            <p:cNvSpPr/>
            <p:nvPr/>
          </p:nvSpPr>
          <p:spPr bwMode="auto">
            <a:xfrm>
              <a:off x="4630738" y="1935163"/>
              <a:ext cx="192087" cy="282575"/>
            </a:xfrm>
            <a:custGeom>
              <a:avLst/>
              <a:gdLst>
                <a:gd name="T0" fmla="*/ 121 w 121"/>
                <a:gd name="T1" fmla="*/ 17 h 178"/>
                <a:gd name="T2" fmla="*/ 0 w 121"/>
                <a:gd name="T3" fmla="*/ 178 h 178"/>
                <a:gd name="T4" fmla="*/ 0 w 121"/>
                <a:gd name="T5" fmla="*/ 0 h 178"/>
                <a:gd name="T6" fmla="*/ 121 w 121"/>
                <a:gd name="T7" fmla="*/ 1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78">
                  <a:moveTo>
                    <a:pt x="121" y="17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2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ṥļïḋè"/>
            <p:cNvSpPr/>
            <p:nvPr/>
          </p:nvSpPr>
          <p:spPr bwMode="auto">
            <a:xfrm>
              <a:off x="4044950" y="1447801"/>
              <a:ext cx="730250" cy="25400"/>
            </a:xfrm>
            <a:custGeom>
              <a:avLst/>
              <a:gdLst>
                <a:gd name="T0" fmla="*/ 221 w 232"/>
                <a:gd name="T1" fmla="*/ 8 h 8"/>
                <a:gd name="T2" fmla="*/ 228 w 232"/>
                <a:gd name="T3" fmla="*/ 8 h 8"/>
                <a:gd name="T4" fmla="*/ 232 w 232"/>
                <a:gd name="T5" fmla="*/ 4 h 8"/>
                <a:gd name="T6" fmla="*/ 228 w 232"/>
                <a:gd name="T7" fmla="*/ 0 h 8"/>
                <a:gd name="T8" fmla="*/ 221 w 232"/>
                <a:gd name="T9" fmla="*/ 0 h 8"/>
                <a:gd name="T10" fmla="*/ 218 w 232"/>
                <a:gd name="T11" fmla="*/ 4 h 8"/>
                <a:gd name="T12" fmla="*/ 221 w 232"/>
                <a:gd name="T13" fmla="*/ 8 h 8"/>
                <a:gd name="T14" fmla="*/ 185 w 232"/>
                <a:gd name="T15" fmla="*/ 8 h 8"/>
                <a:gd name="T16" fmla="*/ 203 w 232"/>
                <a:gd name="T17" fmla="*/ 8 h 8"/>
                <a:gd name="T18" fmla="*/ 207 w 232"/>
                <a:gd name="T19" fmla="*/ 4 h 8"/>
                <a:gd name="T20" fmla="*/ 203 w 232"/>
                <a:gd name="T21" fmla="*/ 0 h 8"/>
                <a:gd name="T22" fmla="*/ 185 w 232"/>
                <a:gd name="T23" fmla="*/ 0 h 8"/>
                <a:gd name="T24" fmla="*/ 182 w 232"/>
                <a:gd name="T25" fmla="*/ 4 h 8"/>
                <a:gd name="T26" fmla="*/ 185 w 232"/>
                <a:gd name="T27" fmla="*/ 8 h 8"/>
                <a:gd name="T28" fmla="*/ 149 w 232"/>
                <a:gd name="T29" fmla="*/ 8 h 8"/>
                <a:gd name="T30" fmla="*/ 167 w 232"/>
                <a:gd name="T31" fmla="*/ 8 h 8"/>
                <a:gd name="T32" fmla="*/ 171 w 232"/>
                <a:gd name="T33" fmla="*/ 4 h 8"/>
                <a:gd name="T34" fmla="*/ 167 w 232"/>
                <a:gd name="T35" fmla="*/ 0 h 8"/>
                <a:gd name="T36" fmla="*/ 149 w 232"/>
                <a:gd name="T37" fmla="*/ 0 h 8"/>
                <a:gd name="T38" fmla="*/ 145 w 232"/>
                <a:gd name="T39" fmla="*/ 4 h 8"/>
                <a:gd name="T40" fmla="*/ 149 w 232"/>
                <a:gd name="T41" fmla="*/ 8 h 8"/>
                <a:gd name="T42" fmla="*/ 113 w 232"/>
                <a:gd name="T43" fmla="*/ 8 h 8"/>
                <a:gd name="T44" fmla="*/ 131 w 232"/>
                <a:gd name="T45" fmla="*/ 8 h 8"/>
                <a:gd name="T46" fmla="*/ 134 w 232"/>
                <a:gd name="T47" fmla="*/ 4 h 8"/>
                <a:gd name="T48" fmla="*/ 131 w 232"/>
                <a:gd name="T49" fmla="*/ 0 h 8"/>
                <a:gd name="T50" fmla="*/ 113 w 232"/>
                <a:gd name="T51" fmla="*/ 0 h 8"/>
                <a:gd name="T52" fmla="*/ 109 w 232"/>
                <a:gd name="T53" fmla="*/ 4 h 8"/>
                <a:gd name="T54" fmla="*/ 113 w 232"/>
                <a:gd name="T55" fmla="*/ 8 h 8"/>
                <a:gd name="T56" fmla="*/ 76 w 232"/>
                <a:gd name="T57" fmla="*/ 8 h 8"/>
                <a:gd name="T58" fmla="*/ 95 w 232"/>
                <a:gd name="T59" fmla="*/ 8 h 8"/>
                <a:gd name="T60" fmla="*/ 98 w 232"/>
                <a:gd name="T61" fmla="*/ 4 h 8"/>
                <a:gd name="T62" fmla="*/ 95 w 232"/>
                <a:gd name="T63" fmla="*/ 0 h 8"/>
                <a:gd name="T64" fmla="*/ 76 w 232"/>
                <a:gd name="T65" fmla="*/ 0 h 8"/>
                <a:gd name="T66" fmla="*/ 73 w 232"/>
                <a:gd name="T67" fmla="*/ 4 h 8"/>
                <a:gd name="T68" fmla="*/ 76 w 232"/>
                <a:gd name="T69" fmla="*/ 8 h 8"/>
                <a:gd name="T70" fmla="*/ 40 w 232"/>
                <a:gd name="T71" fmla="*/ 8 h 8"/>
                <a:gd name="T72" fmla="*/ 58 w 232"/>
                <a:gd name="T73" fmla="*/ 8 h 8"/>
                <a:gd name="T74" fmla="*/ 62 w 232"/>
                <a:gd name="T75" fmla="*/ 4 h 8"/>
                <a:gd name="T76" fmla="*/ 58 w 232"/>
                <a:gd name="T77" fmla="*/ 0 h 8"/>
                <a:gd name="T78" fmla="*/ 40 w 232"/>
                <a:gd name="T79" fmla="*/ 0 h 8"/>
                <a:gd name="T80" fmla="*/ 37 w 232"/>
                <a:gd name="T81" fmla="*/ 4 h 8"/>
                <a:gd name="T82" fmla="*/ 40 w 232"/>
                <a:gd name="T83" fmla="*/ 8 h 8"/>
                <a:gd name="T84" fmla="*/ 4 w 232"/>
                <a:gd name="T85" fmla="*/ 8 h 8"/>
                <a:gd name="T86" fmla="*/ 22 w 232"/>
                <a:gd name="T87" fmla="*/ 8 h 8"/>
                <a:gd name="T88" fmla="*/ 26 w 232"/>
                <a:gd name="T89" fmla="*/ 4 h 8"/>
                <a:gd name="T90" fmla="*/ 22 w 232"/>
                <a:gd name="T91" fmla="*/ 0 h 8"/>
                <a:gd name="T92" fmla="*/ 4 w 232"/>
                <a:gd name="T93" fmla="*/ 0 h 8"/>
                <a:gd name="T94" fmla="*/ 0 w 232"/>
                <a:gd name="T95" fmla="*/ 4 h 8"/>
                <a:gd name="T96" fmla="*/ 4 w 232"/>
                <a:gd name="T9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8">
                  <a:moveTo>
                    <a:pt x="221" y="8"/>
                  </a:moveTo>
                  <a:cubicBezTo>
                    <a:pt x="228" y="8"/>
                    <a:pt x="228" y="8"/>
                    <a:pt x="228" y="8"/>
                  </a:cubicBezTo>
                  <a:cubicBezTo>
                    <a:pt x="230" y="8"/>
                    <a:pt x="232" y="6"/>
                    <a:pt x="232" y="4"/>
                  </a:cubicBezTo>
                  <a:cubicBezTo>
                    <a:pt x="232" y="2"/>
                    <a:pt x="230" y="0"/>
                    <a:pt x="228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9" y="0"/>
                    <a:pt x="218" y="2"/>
                    <a:pt x="218" y="4"/>
                  </a:cubicBezTo>
                  <a:cubicBezTo>
                    <a:pt x="218" y="6"/>
                    <a:pt x="219" y="8"/>
                    <a:pt x="221" y="8"/>
                  </a:cubicBezTo>
                  <a:close/>
                  <a:moveTo>
                    <a:pt x="185" y="8"/>
                  </a:moveTo>
                  <a:cubicBezTo>
                    <a:pt x="203" y="8"/>
                    <a:pt x="203" y="8"/>
                    <a:pt x="203" y="8"/>
                  </a:cubicBezTo>
                  <a:cubicBezTo>
                    <a:pt x="205" y="8"/>
                    <a:pt x="207" y="6"/>
                    <a:pt x="207" y="4"/>
                  </a:cubicBezTo>
                  <a:cubicBezTo>
                    <a:pt x="207" y="2"/>
                    <a:pt x="205" y="0"/>
                    <a:pt x="20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3" y="0"/>
                    <a:pt x="182" y="2"/>
                    <a:pt x="182" y="4"/>
                  </a:cubicBezTo>
                  <a:cubicBezTo>
                    <a:pt x="182" y="6"/>
                    <a:pt x="183" y="8"/>
                    <a:pt x="185" y="8"/>
                  </a:cubicBezTo>
                  <a:close/>
                  <a:moveTo>
                    <a:pt x="149" y="8"/>
                  </a:moveTo>
                  <a:cubicBezTo>
                    <a:pt x="167" y="8"/>
                    <a:pt x="167" y="8"/>
                    <a:pt x="167" y="8"/>
                  </a:cubicBezTo>
                  <a:cubicBezTo>
                    <a:pt x="169" y="8"/>
                    <a:pt x="171" y="6"/>
                    <a:pt x="171" y="4"/>
                  </a:cubicBezTo>
                  <a:cubicBezTo>
                    <a:pt x="171" y="2"/>
                    <a:pt x="169" y="0"/>
                    <a:pt x="167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7" y="0"/>
                    <a:pt x="145" y="2"/>
                    <a:pt x="145" y="4"/>
                  </a:cubicBezTo>
                  <a:cubicBezTo>
                    <a:pt x="145" y="6"/>
                    <a:pt x="147" y="8"/>
                    <a:pt x="149" y="8"/>
                  </a:cubicBezTo>
                  <a:close/>
                  <a:moveTo>
                    <a:pt x="113" y="8"/>
                  </a:moveTo>
                  <a:cubicBezTo>
                    <a:pt x="131" y="8"/>
                    <a:pt x="131" y="8"/>
                    <a:pt x="131" y="8"/>
                  </a:cubicBezTo>
                  <a:cubicBezTo>
                    <a:pt x="133" y="8"/>
                    <a:pt x="134" y="6"/>
                    <a:pt x="134" y="4"/>
                  </a:cubicBezTo>
                  <a:cubicBezTo>
                    <a:pt x="134" y="2"/>
                    <a:pt x="133" y="0"/>
                    <a:pt x="13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09" y="2"/>
                    <a:pt x="109" y="4"/>
                  </a:cubicBezTo>
                  <a:cubicBezTo>
                    <a:pt x="109" y="6"/>
                    <a:pt x="111" y="8"/>
                    <a:pt x="113" y="8"/>
                  </a:cubicBezTo>
                  <a:close/>
                  <a:moveTo>
                    <a:pt x="76" y="8"/>
                  </a:moveTo>
                  <a:cubicBezTo>
                    <a:pt x="95" y="8"/>
                    <a:pt x="95" y="8"/>
                    <a:pt x="95" y="8"/>
                  </a:cubicBezTo>
                  <a:cubicBezTo>
                    <a:pt x="97" y="8"/>
                    <a:pt x="98" y="6"/>
                    <a:pt x="98" y="4"/>
                  </a:cubicBezTo>
                  <a:cubicBezTo>
                    <a:pt x="98" y="2"/>
                    <a:pt x="97" y="0"/>
                    <a:pt x="9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2"/>
                    <a:pt x="73" y="4"/>
                  </a:cubicBezTo>
                  <a:cubicBezTo>
                    <a:pt x="73" y="6"/>
                    <a:pt x="74" y="8"/>
                    <a:pt x="76" y="8"/>
                  </a:cubicBezTo>
                  <a:close/>
                  <a:moveTo>
                    <a:pt x="40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8"/>
                    <a:pt x="62" y="6"/>
                    <a:pt x="62" y="4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7" y="6"/>
                    <a:pt x="38" y="8"/>
                    <a:pt x="40" y="8"/>
                  </a:cubicBezTo>
                  <a:close/>
                  <a:moveTo>
                    <a:pt x="4" y="8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4" y="8"/>
                    <a:pt x="26" y="6"/>
                    <a:pt x="26" y="4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ṡ1íďe"/>
            <p:cNvSpPr/>
            <p:nvPr/>
          </p:nvSpPr>
          <p:spPr bwMode="auto">
            <a:xfrm>
              <a:off x="3605213" y="3244851"/>
              <a:ext cx="4830762" cy="2922588"/>
            </a:xfrm>
            <a:custGeom>
              <a:avLst/>
              <a:gdLst>
                <a:gd name="T0" fmla="*/ 1498 w 1535"/>
                <a:gd name="T1" fmla="*/ 514 h 930"/>
                <a:gd name="T2" fmla="*/ 798 w 1535"/>
                <a:gd name="T3" fmla="*/ 920 h 930"/>
                <a:gd name="T4" fmla="*/ 742 w 1535"/>
                <a:gd name="T5" fmla="*/ 920 h 930"/>
                <a:gd name="T6" fmla="*/ 37 w 1535"/>
                <a:gd name="T7" fmla="*/ 513 h 930"/>
                <a:gd name="T8" fmla="*/ 37 w 1535"/>
                <a:gd name="T9" fmla="*/ 417 h 930"/>
                <a:gd name="T10" fmla="*/ 737 w 1535"/>
                <a:gd name="T11" fmla="*/ 10 h 930"/>
                <a:gd name="T12" fmla="*/ 792 w 1535"/>
                <a:gd name="T13" fmla="*/ 10 h 930"/>
                <a:gd name="T14" fmla="*/ 1497 w 1535"/>
                <a:gd name="T15" fmla="*/ 417 h 930"/>
                <a:gd name="T16" fmla="*/ 1498 w 1535"/>
                <a:gd name="T17" fmla="*/ 51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5" h="930">
                  <a:moveTo>
                    <a:pt x="1498" y="514"/>
                  </a:moveTo>
                  <a:cubicBezTo>
                    <a:pt x="798" y="920"/>
                    <a:pt x="798" y="920"/>
                    <a:pt x="798" y="920"/>
                  </a:cubicBezTo>
                  <a:cubicBezTo>
                    <a:pt x="780" y="930"/>
                    <a:pt x="759" y="930"/>
                    <a:pt x="742" y="920"/>
                  </a:cubicBezTo>
                  <a:cubicBezTo>
                    <a:pt x="37" y="513"/>
                    <a:pt x="37" y="513"/>
                    <a:pt x="37" y="513"/>
                  </a:cubicBezTo>
                  <a:cubicBezTo>
                    <a:pt x="0" y="492"/>
                    <a:pt x="0" y="438"/>
                    <a:pt x="37" y="417"/>
                  </a:cubicBezTo>
                  <a:cubicBezTo>
                    <a:pt x="737" y="10"/>
                    <a:pt x="737" y="10"/>
                    <a:pt x="737" y="10"/>
                  </a:cubicBezTo>
                  <a:cubicBezTo>
                    <a:pt x="754" y="0"/>
                    <a:pt x="775" y="0"/>
                    <a:pt x="792" y="10"/>
                  </a:cubicBezTo>
                  <a:cubicBezTo>
                    <a:pt x="1497" y="417"/>
                    <a:pt x="1497" y="417"/>
                    <a:pt x="1497" y="417"/>
                  </a:cubicBezTo>
                  <a:cubicBezTo>
                    <a:pt x="1535" y="438"/>
                    <a:pt x="1535" y="492"/>
                    <a:pt x="1498" y="514"/>
                  </a:cubicBezTo>
                </a:path>
              </a:pathLst>
            </a:custGeom>
            <a:solidFill>
              <a:srgbClr val="C3E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ḷïḋê"/>
            <p:cNvSpPr/>
            <p:nvPr/>
          </p:nvSpPr>
          <p:spPr bwMode="auto">
            <a:xfrm>
              <a:off x="5448300" y="4552951"/>
              <a:ext cx="1139825" cy="549275"/>
            </a:xfrm>
            <a:custGeom>
              <a:avLst/>
              <a:gdLst>
                <a:gd name="T0" fmla="*/ 181 w 362"/>
                <a:gd name="T1" fmla="*/ 0 h 175"/>
                <a:gd name="T2" fmla="*/ 30 w 362"/>
                <a:gd name="T3" fmla="*/ 40 h 175"/>
                <a:gd name="T4" fmla="*/ 30 w 362"/>
                <a:gd name="T5" fmla="*/ 119 h 175"/>
                <a:gd name="T6" fmla="*/ 81 w 362"/>
                <a:gd name="T7" fmla="*/ 149 h 175"/>
                <a:gd name="T8" fmla="*/ 181 w 362"/>
                <a:gd name="T9" fmla="*/ 175 h 175"/>
                <a:gd name="T10" fmla="*/ 282 w 362"/>
                <a:gd name="T11" fmla="*/ 148 h 175"/>
                <a:gd name="T12" fmla="*/ 331 w 362"/>
                <a:gd name="T13" fmla="*/ 120 h 175"/>
                <a:gd name="T14" fmla="*/ 331 w 362"/>
                <a:gd name="T15" fmla="*/ 40 h 175"/>
                <a:gd name="T16" fmla="*/ 331 w 362"/>
                <a:gd name="T17" fmla="*/ 40 h 175"/>
                <a:gd name="T18" fmla="*/ 181 w 362"/>
                <a:gd name="T1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" h="175">
                  <a:moveTo>
                    <a:pt x="181" y="0"/>
                  </a:moveTo>
                  <a:cubicBezTo>
                    <a:pt x="129" y="0"/>
                    <a:pt x="76" y="13"/>
                    <a:pt x="30" y="40"/>
                  </a:cubicBezTo>
                  <a:cubicBezTo>
                    <a:pt x="0" y="58"/>
                    <a:pt x="0" y="101"/>
                    <a:pt x="30" y="11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112" y="166"/>
                    <a:pt x="147" y="175"/>
                    <a:pt x="181" y="175"/>
                  </a:cubicBezTo>
                  <a:cubicBezTo>
                    <a:pt x="216" y="175"/>
                    <a:pt x="251" y="166"/>
                    <a:pt x="282" y="148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62" y="102"/>
                    <a:pt x="362" y="58"/>
                    <a:pt x="331" y="40"/>
                  </a:cubicBezTo>
                  <a:cubicBezTo>
                    <a:pt x="331" y="40"/>
                    <a:pt x="331" y="40"/>
                    <a:pt x="331" y="40"/>
                  </a:cubicBezTo>
                  <a:cubicBezTo>
                    <a:pt x="285" y="13"/>
                    <a:pt x="233" y="0"/>
                    <a:pt x="181" y="0"/>
                  </a:cubicBezTo>
                </a:path>
              </a:pathLst>
            </a:custGeom>
            <a:solidFill>
              <a:srgbClr val="95D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śliḓé"/>
            <p:cNvSpPr/>
            <p:nvPr/>
          </p:nvSpPr>
          <p:spPr bwMode="auto">
            <a:xfrm>
              <a:off x="6562725" y="1682751"/>
              <a:ext cx="1555750" cy="1914525"/>
            </a:xfrm>
            <a:custGeom>
              <a:avLst/>
              <a:gdLst>
                <a:gd name="T0" fmla="*/ 980 w 980"/>
                <a:gd name="T1" fmla="*/ 1206 h 1206"/>
                <a:gd name="T2" fmla="*/ 0 w 980"/>
                <a:gd name="T3" fmla="*/ 683 h 1206"/>
                <a:gd name="T4" fmla="*/ 0 w 980"/>
                <a:gd name="T5" fmla="*/ 0 h 1206"/>
                <a:gd name="T6" fmla="*/ 980 w 980"/>
                <a:gd name="T7" fmla="*/ 521 h 1206"/>
                <a:gd name="T8" fmla="*/ 980 w 980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206">
                  <a:moveTo>
                    <a:pt x="980" y="1206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980" y="521"/>
                  </a:lnTo>
                  <a:lnTo>
                    <a:pt x="980" y="1206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ľïďè"/>
            <p:cNvSpPr/>
            <p:nvPr/>
          </p:nvSpPr>
          <p:spPr bwMode="auto">
            <a:xfrm>
              <a:off x="6629400" y="1793876"/>
              <a:ext cx="446087" cy="549275"/>
            </a:xfrm>
            <a:custGeom>
              <a:avLst/>
              <a:gdLst>
                <a:gd name="T0" fmla="*/ 281 w 281"/>
                <a:gd name="T1" fmla="*/ 346 h 346"/>
                <a:gd name="T2" fmla="*/ 0 w 281"/>
                <a:gd name="T3" fmla="*/ 196 h 346"/>
                <a:gd name="T4" fmla="*/ 0 w 281"/>
                <a:gd name="T5" fmla="*/ 0 h 346"/>
                <a:gd name="T6" fmla="*/ 281 w 281"/>
                <a:gd name="T7" fmla="*/ 150 h 346"/>
                <a:gd name="T8" fmla="*/ 281 w 281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46">
                  <a:moveTo>
                    <a:pt x="281" y="34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281" y="150"/>
                  </a:lnTo>
                  <a:lnTo>
                    <a:pt x="281" y="346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ṥlíḍé"/>
            <p:cNvSpPr/>
            <p:nvPr/>
          </p:nvSpPr>
          <p:spPr bwMode="auto">
            <a:xfrm>
              <a:off x="6562725" y="1346201"/>
              <a:ext cx="284162" cy="434975"/>
            </a:xfrm>
            <a:custGeom>
              <a:avLst/>
              <a:gdLst>
                <a:gd name="T0" fmla="*/ 179 w 179"/>
                <a:gd name="T1" fmla="*/ 274 h 274"/>
                <a:gd name="T2" fmla="*/ 0 w 179"/>
                <a:gd name="T3" fmla="*/ 179 h 274"/>
                <a:gd name="T4" fmla="*/ 0 w 179"/>
                <a:gd name="T5" fmla="*/ 0 h 274"/>
                <a:gd name="T6" fmla="*/ 179 w 179"/>
                <a:gd name="T7" fmla="*/ 96 h 274"/>
                <a:gd name="T8" fmla="*/ 179 w 179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4">
                  <a:moveTo>
                    <a:pt x="179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9" y="96"/>
                  </a:lnTo>
                  <a:lnTo>
                    <a:pt x="179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sļïḓê"/>
            <p:cNvSpPr/>
            <p:nvPr/>
          </p:nvSpPr>
          <p:spPr bwMode="auto">
            <a:xfrm>
              <a:off x="6931025" y="1544638"/>
              <a:ext cx="284162" cy="430213"/>
            </a:xfrm>
            <a:custGeom>
              <a:avLst/>
              <a:gdLst>
                <a:gd name="T0" fmla="*/ 179 w 179"/>
                <a:gd name="T1" fmla="*/ 271 h 271"/>
                <a:gd name="T2" fmla="*/ 0 w 179"/>
                <a:gd name="T3" fmla="*/ 178 h 271"/>
                <a:gd name="T4" fmla="*/ 0 w 179"/>
                <a:gd name="T5" fmla="*/ 0 h 271"/>
                <a:gd name="T6" fmla="*/ 179 w 179"/>
                <a:gd name="T7" fmla="*/ 95 h 271"/>
                <a:gd name="T8" fmla="*/ 179 w 179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71">
                  <a:moveTo>
                    <a:pt x="179" y="271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9" y="95"/>
                  </a:lnTo>
                  <a:lnTo>
                    <a:pt x="179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ṡļïḑè"/>
            <p:cNvSpPr/>
            <p:nvPr/>
          </p:nvSpPr>
          <p:spPr bwMode="auto">
            <a:xfrm>
              <a:off x="7680325" y="1149351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Sḻïḋé"/>
            <p:cNvSpPr/>
            <p:nvPr/>
          </p:nvSpPr>
          <p:spPr bwMode="auto">
            <a:xfrm>
              <a:off x="7680325" y="1516063"/>
              <a:ext cx="282575" cy="434975"/>
            </a:xfrm>
            <a:custGeom>
              <a:avLst/>
              <a:gdLst>
                <a:gd name="T0" fmla="*/ 178 w 178"/>
                <a:gd name="T1" fmla="*/ 274 h 274"/>
                <a:gd name="T2" fmla="*/ 0 w 178"/>
                <a:gd name="T3" fmla="*/ 179 h 274"/>
                <a:gd name="T4" fmla="*/ 0 w 178"/>
                <a:gd name="T5" fmla="*/ 0 h 274"/>
                <a:gd name="T6" fmla="*/ 178 w 178"/>
                <a:gd name="T7" fmla="*/ 95 h 274"/>
                <a:gd name="T8" fmla="*/ 178 w 178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4">
                  <a:moveTo>
                    <a:pt x="178" y="274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4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ṥḷïḋe"/>
            <p:cNvSpPr/>
            <p:nvPr/>
          </p:nvSpPr>
          <p:spPr bwMode="auto">
            <a:xfrm>
              <a:off x="7680325" y="1884363"/>
              <a:ext cx="282575" cy="433388"/>
            </a:xfrm>
            <a:custGeom>
              <a:avLst/>
              <a:gdLst>
                <a:gd name="T0" fmla="*/ 178 w 178"/>
                <a:gd name="T1" fmla="*/ 273 h 273"/>
                <a:gd name="T2" fmla="*/ 0 w 178"/>
                <a:gd name="T3" fmla="*/ 178 h 273"/>
                <a:gd name="T4" fmla="*/ 0 w 178"/>
                <a:gd name="T5" fmla="*/ 0 h 273"/>
                <a:gd name="T6" fmla="*/ 178 w 178"/>
                <a:gd name="T7" fmla="*/ 95 h 273"/>
                <a:gd name="T8" fmla="*/ 178 w 17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73">
                  <a:moveTo>
                    <a:pt x="178" y="273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178" y="95"/>
                  </a:lnTo>
                  <a:lnTo>
                    <a:pt x="178" y="273"/>
                  </a:ln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ľïḓè"/>
            <p:cNvSpPr/>
            <p:nvPr/>
          </p:nvSpPr>
          <p:spPr bwMode="auto">
            <a:xfrm>
              <a:off x="6292850" y="2082801"/>
              <a:ext cx="2092325" cy="835025"/>
            </a:xfrm>
            <a:custGeom>
              <a:avLst/>
              <a:gdLst>
                <a:gd name="T0" fmla="*/ 654 w 665"/>
                <a:gd name="T1" fmla="*/ 214 h 266"/>
                <a:gd name="T2" fmla="*/ 643 w 665"/>
                <a:gd name="T3" fmla="*/ 219 h 266"/>
                <a:gd name="T4" fmla="*/ 645 w 665"/>
                <a:gd name="T5" fmla="*/ 227 h 266"/>
                <a:gd name="T6" fmla="*/ 572 w 665"/>
                <a:gd name="T7" fmla="*/ 261 h 266"/>
                <a:gd name="T8" fmla="*/ 506 w 665"/>
                <a:gd name="T9" fmla="*/ 160 h 266"/>
                <a:gd name="T10" fmla="*/ 507 w 665"/>
                <a:gd name="T11" fmla="*/ 155 h 266"/>
                <a:gd name="T12" fmla="*/ 497 w 665"/>
                <a:gd name="T13" fmla="*/ 138 h 266"/>
                <a:gd name="T14" fmla="*/ 486 w 665"/>
                <a:gd name="T15" fmla="*/ 143 h 266"/>
                <a:gd name="T16" fmla="*/ 487 w 665"/>
                <a:gd name="T17" fmla="*/ 150 h 266"/>
                <a:gd name="T18" fmla="*/ 368 w 665"/>
                <a:gd name="T19" fmla="*/ 206 h 266"/>
                <a:gd name="T20" fmla="*/ 361 w 665"/>
                <a:gd name="T21" fmla="*/ 200 h 266"/>
                <a:gd name="T22" fmla="*/ 356 w 665"/>
                <a:gd name="T23" fmla="*/ 199 h 266"/>
                <a:gd name="T24" fmla="*/ 306 w 665"/>
                <a:gd name="T25" fmla="*/ 123 h 266"/>
                <a:gd name="T26" fmla="*/ 308 w 665"/>
                <a:gd name="T27" fmla="*/ 118 h 266"/>
                <a:gd name="T28" fmla="*/ 297 w 665"/>
                <a:gd name="T29" fmla="*/ 101 h 266"/>
                <a:gd name="T30" fmla="*/ 286 w 665"/>
                <a:gd name="T31" fmla="*/ 106 h 266"/>
                <a:gd name="T32" fmla="*/ 288 w 665"/>
                <a:gd name="T33" fmla="*/ 114 h 266"/>
                <a:gd name="T34" fmla="*/ 133 w 665"/>
                <a:gd name="T35" fmla="*/ 187 h 266"/>
                <a:gd name="T36" fmla="*/ 127 w 665"/>
                <a:gd name="T37" fmla="*/ 181 h 266"/>
                <a:gd name="T38" fmla="*/ 121 w 665"/>
                <a:gd name="T39" fmla="*/ 180 h 266"/>
                <a:gd name="T40" fmla="*/ 20 w 665"/>
                <a:gd name="T41" fmla="*/ 25 h 266"/>
                <a:gd name="T42" fmla="*/ 22 w 665"/>
                <a:gd name="T43" fmla="*/ 20 h 266"/>
                <a:gd name="T44" fmla="*/ 11 w 665"/>
                <a:gd name="T45" fmla="*/ 4 h 266"/>
                <a:gd name="T46" fmla="*/ 0 w 665"/>
                <a:gd name="T47" fmla="*/ 9 h 266"/>
                <a:gd name="T48" fmla="*/ 11 w 665"/>
                <a:gd name="T49" fmla="*/ 25 h 266"/>
                <a:gd name="T50" fmla="*/ 16 w 665"/>
                <a:gd name="T51" fmla="*/ 27 h 266"/>
                <a:gd name="T52" fmla="*/ 117 w 665"/>
                <a:gd name="T53" fmla="*/ 182 h 266"/>
                <a:gd name="T54" fmla="*/ 116 w 665"/>
                <a:gd name="T55" fmla="*/ 186 h 266"/>
                <a:gd name="T56" fmla="*/ 127 w 665"/>
                <a:gd name="T57" fmla="*/ 203 h 266"/>
                <a:gd name="T58" fmla="*/ 138 w 665"/>
                <a:gd name="T59" fmla="*/ 198 h 266"/>
                <a:gd name="T60" fmla="*/ 135 w 665"/>
                <a:gd name="T61" fmla="*/ 190 h 266"/>
                <a:gd name="T62" fmla="*/ 291 w 665"/>
                <a:gd name="T63" fmla="*/ 118 h 266"/>
                <a:gd name="T64" fmla="*/ 297 w 665"/>
                <a:gd name="T65" fmla="*/ 123 h 266"/>
                <a:gd name="T66" fmla="*/ 302 w 665"/>
                <a:gd name="T67" fmla="*/ 124 h 266"/>
                <a:gd name="T68" fmla="*/ 352 w 665"/>
                <a:gd name="T69" fmla="*/ 200 h 266"/>
                <a:gd name="T70" fmla="*/ 350 w 665"/>
                <a:gd name="T71" fmla="*/ 205 h 266"/>
                <a:gd name="T72" fmla="*/ 361 w 665"/>
                <a:gd name="T73" fmla="*/ 222 h 266"/>
                <a:gd name="T74" fmla="*/ 372 w 665"/>
                <a:gd name="T75" fmla="*/ 217 h 266"/>
                <a:gd name="T76" fmla="*/ 370 w 665"/>
                <a:gd name="T77" fmla="*/ 209 h 266"/>
                <a:gd name="T78" fmla="*/ 490 w 665"/>
                <a:gd name="T79" fmla="*/ 153 h 266"/>
                <a:gd name="T80" fmla="*/ 497 w 665"/>
                <a:gd name="T81" fmla="*/ 160 h 266"/>
                <a:gd name="T82" fmla="*/ 502 w 665"/>
                <a:gd name="T83" fmla="*/ 161 h 266"/>
                <a:gd name="T84" fmla="*/ 570 w 665"/>
                <a:gd name="T85" fmla="*/ 266 h 266"/>
                <a:gd name="T86" fmla="*/ 647 w 665"/>
                <a:gd name="T87" fmla="*/ 230 h 266"/>
                <a:gd name="T88" fmla="*/ 654 w 665"/>
                <a:gd name="T89" fmla="*/ 236 h 266"/>
                <a:gd name="T90" fmla="*/ 665 w 665"/>
                <a:gd name="T91" fmla="*/ 231 h 266"/>
                <a:gd name="T92" fmla="*/ 654 w 665"/>
                <a:gd name="T93" fmla="*/ 2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5" h="266">
                  <a:moveTo>
                    <a:pt x="654" y="214"/>
                  </a:moveTo>
                  <a:cubicBezTo>
                    <a:pt x="648" y="211"/>
                    <a:pt x="643" y="213"/>
                    <a:pt x="643" y="219"/>
                  </a:cubicBezTo>
                  <a:cubicBezTo>
                    <a:pt x="643" y="222"/>
                    <a:pt x="644" y="224"/>
                    <a:pt x="645" y="227"/>
                  </a:cubicBezTo>
                  <a:cubicBezTo>
                    <a:pt x="572" y="261"/>
                    <a:pt x="572" y="261"/>
                    <a:pt x="572" y="261"/>
                  </a:cubicBezTo>
                  <a:cubicBezTo>
                    <a:pt x="506" y="160"/>
                    <a:pt x="506" y="160"/>
                    <a:pt x="506" y="160"/>
                  </a:cubicBezTo>
                  <a:cubicBezTo>
                    <a:pt x="507" y="158"/>
                    <a:pt x="507" y="157"/>
                    <a:pt x="507" y="155"/>
                  </a:cubicBezTo>
                  <a:cubicBezTo>
                    <a:pt x="507" y="149"/>
                    <a:pt x="503" y="141"/>
                    <a:pt x="497" y="138"/>
                  </a:cubicBezTo>
                  <a:cubicBezTo>
                    <a:pt x="491" y="135"/>
                    <a:pt x="486" y="137"/>
                    <a:pt x="486" y="143"/>
                  </a:cubicBezTo>
                  <a:cubicBezTo>
                    <a:pt x="486" y="145"/>
                    <a:pt x="486" y="148"/>
                    <a:pt x="487" y="150"/>
                  </a:cubicBezTo>
                  <a:cubicBezTo>
                    <a:pt x="368" y="206"/>
                    <a:pt x="368" y="206"/>
                    <a:pt x="368" y="206"/>
                  </a:cubicBezTo>
                  <a:cubicBezTo>
                    <a:pt x="366" y="204"/>
                    <a:pt x="364" y="201"/>
                    <a:pt x="361" y="200"/>
                  </a:cubicBezTo>
                  <a:cubicBezTo>
                    <a:pt x="359" y="199"/>
                    <a:pt x="357" y="199"/>
                    <a:pt x="356" y="199"/>
                  </a:cubicBezTo>
                  <a:cubicBezTo>
                    <a:pt x="306" y="123"/>
                    <a:pt x="306" y="123"/>
                    <a:pt x="306" y="123"/>
                  </a:cubicBezTo>
                  <a:cubicBezTo>
                    <a:pt x="307" y="122"/>
                    <a:pt x="308" y="120"/>
                    <a:pt x="308" y="118"/>
                  </a:cubicBezTo>
                  <a:cubicBezTo>
                    <a:pt x="308" y="112"/>
                    <a:pt x="303" y="105"/>
                    <a:pt x="297" y="101"/>
                  </a:cubicBezTo>
                  <a:cubicBezTo>
                    <a:pt x="291" y="98"/>
                    <a:pt x="286" y="100"/>
                    <a:pt x="286" y="106"/>
                  </a:cubicBezTo>
                  <a:cubicBezTo>
                    <a:pt x="286" y="109"/>
                    <a:pt x="287" y="112"/>
                    <a:pt x="288" y="114"/>
                  </a:cubicBezTo>
                  <a:cubicBezTo>
                    <a:pt x="133" y="187"/>
                    <a:pt x="133" y="187"/>
                    <a:pt x="133" y="187"/>
                  </a:cubicBezTo>
                  <a:cubicBezTo>
                    <a:pt x="131" y="184"/>
                    <a:pt x="129" y="183"/>
                    <a:pt x="127" y="181"/>
                  </a:cubicBezTo>
                  <a:cubicBezTo>
                    <a:pt x="125" y="180"/>
                    <a:pt x="123" y="180"/>
                    <a:pt x="121" y="18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2" y="22"/>
                    <a:pt x="22" y="20"/>
                  </a:cubicBezTo>
                  <a:cubicBezTo>
                    <a:pt x="22" y="14"/>
                    <a:pt x="17" y="7"/>
                    <a:pt x="11" y="4"/>
                  </a:cubicBezTo>
                  <a:cubicBezTo>
                    <a:pt x="5" y="0"/>
                    <a:pt x="0" y="3"/>
                    <a:pt x="0" y="9"/>
                  </a:cubicBezTo>
                  <a:cubicBezTo>
                    <a:pt x="0" y="15"/>
                    <a:pt x="5" y="22"/>
                    <a:pt x="11" y="25"/>
                  </a:cubicBezTo>
                  <a:cubicBezTo>
                    <a:pt x="13" y="26"/>
                    <a:pt x="15" y="27"/>
                    <a:pt x="16" y="27"/>
                  </a:cubicBezTo>
                  <a:cubicBezTo>
                    <a:pt x="117" y="182"/>
                    <a:pt x="117" y="182"/>
                    <a:pt x="117" y="182"/>
                  </a:cubicBezTo>
                  <a:cubicBezTo>
                    <a:pt x="117" y="183"/>
                    <a:pt x="116" y="184"/>
                    <a:pt x="116" y="186"/>
                  </a:cubicBezTo>
                  <a:cubicBezTo>
                    <a:pt x="116" y="192"/>
                    <a:pt x="121" y="200"/>
                    <a:pt x="127" y="203"/>
                  </a:cubicBezTo>
                  <a:cubicBezTo>
                    <a:pt x="133" y="206"/>
                    <a:pt x="138" y="204"/>
                    <a:pt x="138" y="198"/>
                  </a:cubicBezTo>
                  <a:cubicBezTo>
                    <a:pt x="138" y="195"/>
                    <a:pt x="137" y="193"/>
                    <a:pt x="135" y="190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2" y="120"/>
                    <a:pt x="294" y="122"/>
                    <a:pt x="297" y="123"/>
                  </a:cubicBezTo>
                  <a:cubicBezTo>
                    <a:pt x="299" y="124"/>
                    <a:pt x="301" y="125"/>
                    <a:pt x="302" y="124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51" y="202"/>
                    <a:pt x="350" y="203"/>
                    <a:pt x="350" y="205"/>
                  </a:cubicBezTo>
                  <a:cubicBezTo>
                    <a:pt x="350" y="211"/>
                    <a:pt x="355" y="219"/>
                    <a:pt x="361" y="222"/>
                  </a:cubicBezTo>
                  <a:cubicBezTo>
                    <a:pt x="367" y="225"/>
                    <a:pt x="372" y="223"/>
                    <a:pt x="372" y="217"/>
                  </a:cubicBezTo>
                  <a:cubicBezTo>
                    <a:pt x="372" y="214"/>
                    <a:pt x="371" y="212"/>
                    <a:pt x="370" y="209"/>
                  </a:cubicBezTo>
                  <a:cubicBezTo>
                    <a:pt x="490" y="153"/>
                    <a:pt x="490" y="153"/>
                    <a:pt x="490" y="153"/>
                  </a:cubicBezTo>
                  <a:cubicBezTo>
                    <a:pt x="492" y="156"/>
                    <a:pt x="494" y="158"/>
                    <a:pt x="497" y="160"/>
                  </a:cubicBezTo>
                  <a:cubicBezTo>
                    <a:pt x="498" y="161"/>
                    <a:pt x="500" y="161"/>
                    <a:pt x="502" y="161"/>
                  </a:cubicBezTo>
                  <a:cubicBezTo>
                    <a:pt x="570" y="266"/>
                    <a:pt x="570" y="266"/>
                    <a:pt x="570" y="266"/>
                  </a:cubicBezTo>
                  <a:cubicBezTo>
                    <a:pt x="647" y="230"/>
                    <a:pt x="647" y="230"/>
                    <a:pt x="647" y="230"/>
                  </a:cubicBezTo>
                  <a:cubicBezTo>
                    <a:pt x="649" y="233"/>
                    <a:pt x="651" y="235"/>
                    <a:pt x="654" y="236"/>
                  </a:cubicBezTo>
                  <a:cubicBezTo>
                    <a:pt x="660" y="239"/>
                    <a:pt x="665" y="237"/>
                    <a:pt x="665" y="231"/>
                  </a:cubicBezTo>
                  <a:cubicBezTo>
                    <a:pt x="665" y="225"/>
                    <a:pt x="660" y="218"/>
                    <a:pt x="654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$ḷiďe"/>
            <p:cNvSpPr/>
            <p:nvPr/>
          </p:nvSpPr>
          <p:spPr bwMode="auto">
            <a:xfrm>
              <a:off x="7202488" y="1428751"/>
              <a:ext cx="471487" cy="279400"/>
            </a:xfrm>
            <a:custGeom>
              <a:avLst/>
              <a:gdLst>
                <a:gd name="T0" fmla="*/ 132 w 150"/>
                <a:gd name="T1" fmla="*/ 16 h 89"/>
                <a:gd name="T2" fmla="*/ 148 w 150"/>
                <a:gd name="T3" fmla="*/ 8 h 89"/>
                <a:gd name="T4" fmla="*/ 149 w 150"/>
                <a:gd name="T5" fmla="*/ 3 h 89"/>
                <a:gd name="T6" fmla="*/ 144 w 150"/>
                <a:gd name="T7" fmla="*/ 1 h 89"/>
                <a:gd name="T8" fmla="*/ 128 w 150"/>
                <a:gd name="T9" fmla="*/ 10 h 89"/>
                <a:gd name="T10" fmla="*/ 127 w 150"/>
                <a:gd name="T11" fmla="*/ 15 h 89"/>
                <a:gd name="T12" fmla="*/ 132 w 150"/>
                <a:gd name="T13" fmla="*/ 16 h 89"/>
                <a:gd name="T14" fmla="*/ 100 w 150"/>
                <a:gd name="T15" fmla="*/ 34 h 89"/>
                <a:gd name="T16" fmla="*/ 116 w 150"/>
                <a:gd name="T17" fmla="*/ 25 h 89"/>
                <a:gd name="T18" fmla="*/ 117 w 150"/>
                <a:gd name="T19" fmla="*/ 20 h 89"/>
                <a:gd name="T20" fmla="*/ 113 w 150"/>
                <a:gd name="T21" fmla="*/ 19 h 89"/>
                <a:gd name="T22" fmla="*/ 97 w 150"/>
                <a:gd name="T23" fmla="*/ 28 h 89"/>
                <a:gd name="T24" fmla="*/ 95 w 150"/>
                <a:gd name="T25" fmla="*/ 33 h 89"/>
                <a:gd name="T26" fmla="*/ 100 w 150"/>
                <a:gd name="T27" fmla="*/ 34 h 89"/>
                <a:gd name="T28" fmla="*/ 69 w 150"/>
                <a:gd name="T29" fmla="*/ 52 h 89"/>
                <a:gd name="T30" fmla="*/ 85 w 150"/>
                <a:gd name="T31" fmla="*/ 43 h 89"/>
                <a:gd name="T32" fmla="*/ 86 w 150"/>
                <a:gd name="T33" fmla="*/ 38 h 89"/>
                <a:gd name="T34" fmla="*/ 81 w 150"/>
                <a:gd name="T35" fmla="*/ 37 h 89"/>
                <a:gd name="T36" fmla="*/ 65 w 150"/>
                <a:gd name="T37" fmla="*/ 46 h 89"/>
                <a:gd name="T38" fmla="*/ 64 w 150"/>
                <a:gd name="T39" fmla="*/ 51 h 89"/>
                <a:gd name="T40" fmla="*/ 69 w 150"/>
                <a:gd name="T41" fmla="*/ 52 h 89"/>
                <a:gd name="T42" fmla="*/ 37 w 150"/>
                <a:gd name="T43" fmla="*/ 70 h 89"/>
                <a:gd name="T44" fmla="*/ 53 w 150"/>
                <a:gd name="T45" fmla="*/ 61 h 89"/>
                <a:gd name="T46" fmla="*/ 54 w 150"/>
                <a:gd name="T47" fmla="*/ 56 h 89"/>
                <a:gd name="T48" fmla="*/ 49 w 150"/>
                <a:gd name="T49" fmla="*/ 55 h 89"/>
                <a:gd name="T50" fmla="*/ 34 w 150"/>
                <a:gd name="T51" fmla="*/ 64 h 89"/>
                <a:gd name="T52" fmla="*/ 32 w 150"/>
                <a:gd name="T53" fmla="*/ 69 h 89"/>
                <a:gd name="T54" fmla="*/ 37 w 150"/>
                <a:gd name="T55" fmla="*/ 70 h 89"/>
                <a:gd name="T56" fmla="*/ 6 w 150"/>
                <a:gd name="T57" fmla="*/ 88 h 89"/>
                <a:gd name="T58" fmla="*/ 21 w 150"/>
                <a:gd name="T59" fmla="*/ 79 h 89"/>
                <a:gd name="T60" fmla="*/ 23 w 150"/>
                <a:gd name="T61" fmla="*/ 74 h 89"/>
                <a:gd name="T62" fmla="*/ 18 w 150"/>
                <a:gd name="T63" fmla="*/ 73 h 89"/>
                <a:gd name="T64" fmla="*/ 2 w 150"/>
                <a:gd name="T65" fmla="*/ 81 h 89"/>
                <a:gd name="T66" fmla="*/ 1 w 150"/>
                <a:gd name="T67" fmla="*/ 86 h 89"/>
                <a:gd name="T68" fmla="*/ 6 w 150"/>
                <a:gd name="T6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89">
                  <a:moveTo>
                    <a:pt x="132" y="16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9" y="7"/>
                    <a:pt x="150" y="4"/>
                    <a:pt x="149" y="3"/>
                  </a:cubicBezTo>
                  <a:cubicBezTo>
                    <a:pt x="148" y="1"/>
                    <a:pt x="146" y="0"/>
                    <a:pt x="144" y="1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7" y="11"/>
                    <a:pt x="126" y="13"/>
                    <a:pt x="127" y="15"/>
                  </a:cubicBezTo>
                  <a:cubicBezTo>
                    <a:pt x="128" y="17"/>
                    <a:pt x="130" y="17"/>
                    <a:pt x="132" y="16"/>
                  </a:cubicBezTo>
                  <a:close/>
                  <a:moveTo>
                    <a:pt x="100" y="34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8" y="24"/>
                    <a:pt x="118" y="22"/>
                    <a:pt x="117" y="20"/>
                  </a:cubicBezTo>
                  <a:cubicBezTo>
                    <a:pt x="116" y="19"/>
                    <a:pt x="114" y="18"/>
                    <a:pt x="113" y="19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5" y="29"/>
                    <a:pt x="94" y="31"/>
                    <a:pt x="95" y="33"/>
                  </a:cubicBezTo>
                  <a:cubicBezTo>
                    <a:pt x="96" y="35"/>
                    <a:pt x="99" y="35"/>
                    <a:pt x="100" y="34"/>
                  </a:cubicBezTo>
                  <a:close/>
                  <a:moveTo>
                    <a:pt x="69" y="52"/>
                  </a:moveTo>
                  <a:cubicBezTo>
                    <a:pt x="85" y="43"/>
                    <a:pt x="85" y="43"/>
                    <a:pt x="85" y="43"/>
                  </a:cubicBezTo>
                  <a:cubicBezTo>
                    <a:pt x="86" y="42"/>
                    <a:pt x="87" y="40"/>
                    <a:pt x="86" y="38"/>
                  </a:cubicBezTo>
                  <a:cubicBezTo>
                    <a:pt x="85" y="36"/>
                    <a:pt x="83" y="36"/>
                    <a:pt x="81" y="3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3" y="47"/>
                    <a:pt x="63" y="49"/>
                    <a:pt x="64" y="51"/>
                  </a:cubicBezTo>
                  <a:cubicBezTo>
                    <a:pt x="65" y="52"/>
                    <a:pt x="67" y="53"/>
                    <a:pt x="69" y="52"/>
                  </a:cubicBezTo>
                  <a:close/>
                  <a:moveTo>
                    <a:pt x="37" y="70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5" y="60"/>
                    <a:pt x="55" y="58"/>
                    <a:pt x="54" y="56"/>
                  </a:cubicBezTo>
                  <a:cubicBezTo>
                    <a:pt x="53" y="54"/>
                    <a:pt x="51" y="54"/>
                    <a:pt x="49" y="55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5"/>
                    <a:pt x="31" y="67"/>
                    <a:pt x="32" y="69"/>
                  </a:cubicBezTo>
                  <a:cubicBezTo>
                    <a:pt x="33" y="70"/>
                    <a:pt x="35" y="71"/>
                    <a:pt x="37" y="70"/>
                  </a:cubicBezTo>
                  <a:close/>
                  <a:moveTo>
                    <a:pt x="6" y="88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3" y="78"/>
                    <a:pt x="24" y="76"/>
                    <a:pt x="23" y="74"/>
                  </a:cubicBezTo>
                  <a:cubicBezTo>
                    <a:pt x="22" y="72"/>
                    <a:pt x="20" y="72"/>
                    <a:pt x="18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2"/>
                    <a:pt x="0" y="85"/>
                    <a:pt x="1" y="86"/>
                  </a:cubicBezTo>
                  <a:cubicBezTo>
                    <a:pt x="2" y="88"/>
                    <a:pt x="4" y="89"/>
                    <a:pt x="6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ṡļíďè"/>
            <p:cNvSpPr/>
            <p:nvPr/>
          </p:nvSpPr>
          <p:spPr bwMode="auto">
            <a:xfrm>
              <a:off x="4816475" y="2667001"/>
              <a:ext cx="919162" cy="330200"/>
            </a:xfrm>
            <a:custGeom>
              <a:avLst/>
              <a:gdLst>
                <a:gd name="T0" fmla="*/ 153 w 292"/>
                <a:gd name="T1" fmla="*/ 105 h 105"/>
                <a:gd name="T2" fmla="*/ 140 w 292"/>
                <a:gd name="T3" fmla="*/ 103 h 105"/>
                <a:gd name="T4" fmla="*/ 14 w 292"/>
                <a:gd name="T5" fmla="*/ 44 h 105"/>
                <a:gd name="T6" fmla="*/ 6 w 292"/>
                <a:gd name="T7" fmla="*/ 14 h 105"/>
                <a:gd name="T8" fmla="*/ 35 w 292"/>
                <a:gd name="T9" fmla="*/ 6 h 105"/>
                <a:gd name="T10" fmla="*/ 153 w 292"/>
                <a:gd name="T11" fmla="*/ 62 h 105"/>
                <a:gd name="T12" fmla="*/ 256 w 292"/>
                <a:gd name="T13" fmla="*/ 13 h 105"/>
                <a:gd name="T14" fmla="*/ 285 w 292"/>
                <a:gd name="T15" fmla="*/ 20 h 105"/>
                <a:gd name="T16" fmla="*/ 278 w 292"/>
                <a:gd name="T17" fmla="*/ 50 h 105"/>
                <a:gd name="T18" fmla="*/ 226 w 292"/>
                <a:gd name="T19" fmla="*/ 79 h 105"/>
                <a:gd name="T20" fmla="*/ 153 w 292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105">
                  <a:moveTo>
                    <a:pt x="153" y="105"/>
                  </a:moveTo>
                  <a:cubicBezTo>
                    <a:pt x="148" y="105"/>
                    <a:pt x="144" y="104"/>
                    <a:pt x="140" y="103"/>
                  </a:cubicBezTo>
                  <a:cubicBezTo>
                    <a:pt x="83" y="83"/>
                    <a:pt x="17" y="45"/>
                    <a:pt x="14" y="44"/>
                  </a:cubicBezTo>
                  <a:cubicBezTo>
                    <a:pt x="3" y="38"/>
                    <a:pt x="0" y="25"/>
                    <a:pt x="6" y="14"/>
                  </a:cubicBezTo>
                  <a:cubicBezTo>
                    <a:pt x="12" y="4"/>
                    <a:pt x="25" y="0"/>
                    <a:pt x="35" y="6"/>
                  </a:cubicBezTo>
                  <a:cubicBezTo>
                    <a:pt x="36" y="6"/>
                    <a:pt x="100" y="42"/>
                    <a:pt x="153" y="62"/>
                  </a:cubicBezTo>
                  <a:cubicBezTo>
                    <a:pt x="166" y="61"/>
                    <a:pt x="213" y="39"/>
                    <a:pt x="256" y="13"/>
                  </a:cubicBezTo>
                  <a:cubicBezTo>
                    <a:pt x="266" y="7"/>
                    <a:pt x="279" y="10"/>
                    <a:pt x="285" y="20"/>
                  </a:cubicBezTo>
                  <a:cubicBezTo>
                    <a:pt x="292" y="30"/>
                    <a:pt x="288" y="44"/>
                    <a:pt x="278" y="50"/>
                  </a:cubicBezTo>
                  <a:cubicBezTo>
                    <a:pt x="277" y="51"/>
                    <a:pt x="253" y="65"/>
                    <a:pt x="226" y="79"/>
                  </a:cubicBezTo>
                  <a:cubicBezTo>
                    <a:pt x="186" y="99"/>
                    <a:pt x="166" y="105"/>
                    <a:pt x="153" y="105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ŝļiďê"/>
            <p:cNvSpPr/>
            <p:nvPr/>
          </p:nvSpPr>
          <p:spPr bwMode="auto">
            <a:xfrm>
              <a:off x="5549900" y="2554288"/>
              <a:ext cx="361950" cy="314325"/>
            </a:xfrm>
            <a:custGeom>
              <a:avLst/>
              <a:gdLst>
                <a:gd name="T0" fmla="*/ 9 w 115"/>
                <a:gd name="T1" fmla="*/ 84 h 100"/>
                <a:gd name="T2" fmla="*/ 9 w 115"/>
                <a:gd name="T3" fmla="*/ 84 h 100"/>
                <a:gd name="T4" fmla="*/ 16 w 115"/>
                <a:gd name="T5" fmla="*/ 44 h 100"/>
                <a:gd name="T6" fmla="*/ 66 w 115"/>
                <a:gd name="T7" fmla="*/ 9 h 100"/>
                <a:gd name="T8" fmla="*/ 106 w 115"/>
                <a:gd name="T9" fmla="*/ 16 h 100"/>
                <a:gd name="T10" fmla="*/ 99 w 115"/>
                <a:gd name="T11" fmla="*/ 56 h 100"/>
                <a:gd name="T12" fmla="*/ 49 w 115"/>
                <a:gd name="T13" fmla="*/ 91 h 100"/>
                <a:gd name="T14" fmla="*/ 9 w 115"/>
                <a:gd name="T1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00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0" y="71"/>
                    <a:pt x="3" y="53"/>
                    <a:pt x="16" y="44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0"/>
                    <a:pt x="97" y="3"/>
                    <a:pt x="106" y="16"/>
                  </a:cubicBezTo>
                  <a:cubicBezTo>
                    <a:pt x="115" y="29"/>
                    <a:pt x="112" y="47"/>
                    <a:pt x="99" y="56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36" y="100"/>
                    <a:pt x="18" y="97"/>
                    <a:pt x="9" y="84"/>
                  </a:cubicBezTo>
                  <a:close/>
                </a:path>
              </a:pathLst>
            </a:custGeom>
            <a:solidFill>
              <a:srgbClr val="B32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šlíḋê"/>
            <p:cNvSpPr/>
            <p:nvPr/>
          </p:nvSpPr>
          <p:spPr bwMode="auto">
            <a:xfrm>
              <a:off x="4762500" y="2603501"/>
              <a:ext cx="192087" cy="192088"/>
            </a:xfrm>
            <a:custGeom>
              <a:avLst/>
              <a:gdLst>
                <a:gd name="T0" fmla="*/ 31 w 61"/>
                <a:gd name="T1" fmla="*/ 61 h 61"/>
                <a:gd name="T2" fmla="*/ 31 w 61"/>
                <a:gd name="T3" fmla="*/ 61 h 61"/>
                <a:gd name="T4" fmla="*/ 0 w 61"/>
                <a:gd name="T5" fmla="*/ 30 h 61"/>
                <a:gd name="T6" fmla="*/ 31 w 61"/>
                <a:gd name="T7" fmla="*/ 0 h 61"/>
                <a:gd name="T8" fmla="*/ 61 w 61"/>
                <a:gd name="T9" fmla="*/ 30 h 61"/>
                <a:gd name="T10" fmla="*/ 31 w 61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47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48" y="0"/>
                    <a:pt x="61" y="13"/>
                    <a:pt x="61" y="30"/>
                  </a:cubicBezTo>
                  <a:cubicBezTo>
                    <a:pt x="61" y="47"/>
                    <a:pt x="48" y="61"/>
                    <a:pt x="31" y="61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ṧḻîde"/>
            <p:cNvSpPr/>
            <p:nvPr/>
          </p:nvSpPr>
          <p:spPr bwMode="auto">
            <a:xfrm>
              <a:off x="4703763" y="2590801"/>
              <a:ext cx="150812" cy="138113"/>
            </a:xfrm>
            <a:custGeom>
              <a:avLst/>
              <a:gdLst>
                <a:gd name="T0" fmla="*/ 39 w 48"/>
                <a:gd name="T1" fmla="*/ 32 h 44"/>
                <a:gd name="T2" fmla="*/ 25 w 48"/>
                <a:gd name="T3" fmla="*/ 40 h 44"/>
                <a:gd name="T4" fmla="*/ 7 w 48"/>
                <a:gd name="T5" fmla="*/ 36 h 44"/>
                <a:gd name="T6" fmla="*/ 4 w 48"/>
                <a:gd name="T7" fmla="*/ 30 h 44"/>
                <a:gd name="T8" fmla="*/ 9 w 48"/>
                <a:gd name="T9" fmla="*/ 12 h 44"/>
                <a:gd name="T10" fmla="*/ 23 w 48"/>
                <a:gd name="T11" fmla="*/ 4 h 44"/>
                <a:gd name="T12" fmla="*/ 41 w 48"/>
                <a:gd name="T13" fmla="*/ 9 h 44"/>
                <a:gd name="T14" fmla="*/ 44 w 48"/>
                <a:gd name="T15" fmla="*/ 14 h 44"/>
                <a:gd name="T16" fmla="*/ 39 w 48"/>
                <a:gd name="T1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39" y="32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19" y="44"/>
                    <a:pt x="11" y="42"/>
                    <a:pt x="7" y="36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24"/>
                    <a:pt x="2" y="16"/>
                    <a:pt x="9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9" y="0"/>
                    <a:pt x="37" y="2"/>
                    <a:pt x="41" y="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8" y="21"/>
                    <a:pt x="45" y="29"/>
                    <a:pt x="39" y="3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ṣļidè"/>
            <p:cNvSpPr/>
            <p:nvPr/>
          </p:nvSpPr>
          <p:spPr bwMode="auto">
            <a:xfrm>
              <a:off x="4722813" y="2487613"/>
              <a:ext cx="182562" cy="182563"/>
            </a:xfrm>
            <a:custGeom>
              <a:avLst/>
              <a:gdLst>
                <a:gd name="T0" fmla="*/ 55 w 58"/>
                <a:gd name="T1" fmla="*/ 54 h 58"/>
                <a:gd name="T2" fmla="*/ 55 w 58"/>
                <a:gd name="T3" fmla="*/ 54 h 58"/>
                <a:gd name="T4" fmla="*/ 41 w 58"/>
                <a:gd name="T5" fmla="*/ 54 h 58"/>
                <a:gd name="T6" fmla="*/ 4 w 58"/>
                <a:gd name="T7" fmla="*/ 17 h 58"/>
                <a:gd name="T8" fmla="*/ 4 w 58"/>
                <a:gd name="T9" fmla="*/ 3 h 58"/>
                <a:gd name="T10" fmla="*/ 18 w 58"/>
                <a:gd name="T11" fmla="*/ 3 h 58"/>
                <a:gd name="T12" fmla="*/ 55 w 58"/>
                <a:gd name="T13" fmla="*/ 40 h 58"/>
                <a:gd name="T14" fmla="*/ 55 w 58"/>
                <a:gd name="T15" fmla="*/ 5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5" y="54"/>
                  </a:moveTo>
                  <a:cubicBezTo>
                    <a:pt x="55" y="54"/>
                    <a:pt x="55" y="54"/>
                    <a:pt x="55" y="54"/>
                  </a:cubicBezTo>
                  <a:cubicBezTo>
                    <a:pt x="51" y="58"/>
                    <a:pt x="45" y="58"/>
                    <a:pt x="41" y="5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3"/>
                    <a:pt x="0" y="7"/>
                    <a:pt x="4" y="3"/>
                  </a:cubicBezTo>
                  <a:cubicBezTo>
                    <a:pt x="8" y="0"/>
                    <a:pt x="14" y="0"/>
                    <a:pt x="18" y="3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8" y="44"/>
                    <a:pt x="58" y="50"/>
                    <a:pt x="55" y="54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S1ïḑê"/>
            <p:cNvSpPr/>
            <p:nvPr/>
          </p:nvSpPr>
          <p:spPr bwMode="auto">
            <a:xfrm>
              <a:off x="4854575" y="2625726"/>
              <a:ext cx="115887" cy="100013"/>
            </a:xfrm>
            <a:custGeom>
              <a:avLst/>
              <a:gdLst>
                <a:gd name="T0" fmla="*/ 30 w 37"/>
                <a:gd name="T1" fmla="*/ 22 h 32"/>
                <a:gd name="T2" fmla="*/ 18 w 37"/>
                <a:gd name="T3" fmla="*/ 29 h 32"/>
                <a:gd name="T4" fmla="*/ 3 w 37"/>
                <a:gd name="T5" fmla="*/ 25 h 32"/>
                <a:gd name="T6" fmla="*/ 7 w 37"/>
                <a:gd name="T7" fmla="*/ 10 h 32"/>
                <a:gd name="T8" fmla="*/ 19 w 37"/>
                <a:gd name="T9" fmla="*/ 3 h 32"/>
                <a:gd name="T10" fmla="*/ 34 w 37"/>
                <a:gd name="T11" fmla="*/ 7 h 32"/>
                <a:gd name="T12" fmla="*/ 30 w 37"/>
                <a:gd name="T1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2">
                  <a:moveTo>
                    <a:pt x="30" y="22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3" y="32"/>
                    <a:pt x="6" y="30"/>
                    <a:pt x="3" y="25"/>
                  </a:cubicBezTo>
                  <a:cubicBezTo>
                    <a:pt x="0" y="20"/>
                    <a:pt x="2" y="13"/>
                    <a:pt x="7" y="1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4" y="0"/>
                    <a:pt x="31" y="2"/>
                    <a:pt x="34" y="7"/>
                  </a:cubicBezTo>
                  <a:cubicBezTo>
                    <a:pt x="37" y="13"/>
                    <a:pt x="35" y="19"/>
                    <a:pt x="30" y="22"/>
                  </a:cubicBezTo>
                  <a:close/>
                </a:path>
              </a:pathLst>
            </a:custGeom>
            <a:solidFill>
              <a:srgbClr val="F2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šḷídè"/>
            <p:cNvSpPr/>
            <p:nvPr/>
          </p:nvSpPr>
          <p:spPr bwMode="auto">
            <a:xfrm>
              <a:off x="5649913" y="4564063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1 w 125"/>
                <a:gd name="T3" fmla="*/ 72 h 105"/>
                <a:gd name="T4" fmla="*/ 1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8 h 105"/>
                <a:gd name="T22" fmla="*/ 21 w 125"/>
                <a:gd name="T23" fmla="*/ 99 h 105"/>
                <a:gd name="T24" fmla="*/ 26 w 125"/>
                <a:gd name="T25" fmla="*/ 102 h 105"/>
                <a:gd name="T26" fmla="*/ 29 w 125"/>
                <a:gd name="T27" fmla="*/ 103 h 105"/>
                <a:gd name="T28" fmla="*/ 37 w 125"/>
                <a:gd name="T29" fmla="*/ 105 h 105"/>
                <a:gd name="T30" fmla="*/ 40 w 125"/>
                <a:gd name="T31" fmla="*/ 105 h 105"/>
                <a:gd name="T32" fmla="*/ 43 w 125"/>
                <a:gd name="T33" fmla="*/ 105 h 105"/>
                <a:gd name="T34" fmla="*/ 49 w 125"/>
                <a:gd name="T35" fmla="*/ 105 h 105"/>
                <a:gd name="T36" fmla="*/ 53 w 125"/>
                <a:gd name="T37" fmla="*/ 104 h 105"/>
                <a:gd name="T38" fmla="*/ 58 w 125"/>
                <a:gd name="T39" fmla="*/ 103 h 105"/>
                <a:gd name="T40" fmla="*/ 62 w 125"/>
                <a:gd name="T41" fmla="*/ 102 h 105"/>
                <a:gd name="T42" fmla="*/ 66 w 125"/>
                <a:gd name="T43" fmla="*/ 100 h 105"/>
                <a:gd name="T44" fmla="*/ 79 w 125"/>
                <a:gd name="T45" fmla="*/ 92 h 105"/>
                <a:gd name="T46" fmla="*/ 101 w 125"/>
                <a:gd name="T47" fmla="*/ 80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5 w 125"/>
                <a:gd name="T57" fmla="*/ 31 h 105"/>
                <a:gd name="T58" fmla="*/ 123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6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7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2 w 125"/>
                <a:gd name="T79" fmla="*/ 0 h 105"/>
                <a:gd name="T80" fmla="*/ 77 w 125"/>
                <a:gd name="T81" fmla="*/ 1 h 105"/>
                <a:gd name="T82" fmla="*/ 74 w 125"/>
                <a:gd name="T83" fmla="*/ 1 h 105"/>
                <a:gd name="T84" fmla="*/ 71 w 125"/>
                <a:gd name="T85" fmla="*/ 2 h 105"/>
                <a:gd name="T86" fmla="*/ 67 w 125"/>
                <a:gd name="T87" fmla="*/ 3 h 105"/>
                <a:gd name="T88" fmla="*/ 65 w 125"/>
                <a:gd name="T89" fmla="*/ 3 h 105"/>
                <a:gd name="T90" fmla="*/ 61 w 125"/>
                <a:gd name="T91" fmla="*/ 5 h 105"/>
                <a:gd name="T92" fmla="*/ 59 w 125"/>
                <a:gd name="T93" fmla="*/ 6 h 105"/>
                <a:gd name="T94" fmla="*/ 38 w 125"/>
                <a:gd name="T95" fmla="*/ 18 h 105"/>
                <a:gd name="T96" fmla="*/ 16 w 125"/>
                <a:gd name="T97" fmla="*/ 31 h 105"/>
                <a:gd name="T98" fmla="*/ 16 w 125"/>
                <a:gd name="T99" fmla="*/ 31 h 105"/>
                <a:gd name="T100" fmla="*/ 14 w 125"/>
                <a:gd name="T101" fmla="*/ 32 h 105"/>
                <a:gd name="T102" fmla="*/ 10 w 125"/>
                <a:gd name="T103" fmla="*/ 36 h 105"/>
                <a:gd name="T104" fmla="*/ 7 w 125"/>
                <a:gd name="T105" fmla="*/ 39 h 105"/>
                <a:gd name="T106" fmla="*/ 5 w 125"/>
                <a:gd name="T107" fmla="*/ 42 h 105"/>
                <a:gd name="T108" fmla="*/ 4 w 125"/>
                <a:gd name="T109" fmla="*/ 44 h 105"/>
                <a:gd name="T110" fmla="*/ 1 w 125"/>
                <a:gd name="T111" fmla="*/ 54 h 105"/>
                <a:gd name="T112" fmla="*/ 1 w 125"/>
                <a:gd name="T113" fmla="*/ 55 h 105"/>
                <a:gd name="T114" fmla="*/ 0 w 125"/>
                <a:gd name="T115" fmla="*/ 5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4" y="82"/>
                    <a:pt x="4" y="83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" y="86"/>
                    <a:pt x="6" y="87"/>
                    <a:pt x="7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4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7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7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2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4" y="72"/>
                    <a:pt x="116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4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5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2" y="24"/>
                    <a:pt x="122" y="23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20"/>
                    <a:pt x="120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3" y="5"/>
                    <a:pt x="102" y="5"/>
                  </a:cubicBezTo>
                  <a:cubicBezTo>
                    <a:pt x="102" y="5"/>
                    <a:pt x="101" y="5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1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8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1"/>
                    <a:pt x="76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69" y="2"/>
                    <a:pt x="69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4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šļîḍê"/>
            <p:cNvSpPr/>
            <p:nvPr/>
          </p:nvSpPr>
          <p:spPr bwMode="auto">
            <a:xfrm>
              <a:off x="5902325" y="4675188"/>
              <a:ext cx="393700" cy="330200"/>
            </a:xfrm>
            <a:custGeom>
              <a:avLst/>
              <a:gdLst>
                <a:gd name="T0" fmla="*/ 0 w 125"/>
                <a:gd name="T1" fmla="*/ 67 h 105"/>
                <a:gd name="T2" fmla="*/ 0 w 125"/>
                <a:gd name="T3" fmla="*/ 72 h 105"/>
                <a:gd name="T4" fmla="*/ 0 w 125"/>
                <a:gd name="T5" fmla="*/ 73 h 105"/>
                <a:gd name="T6" fmla="*/ 2 w 125"/>
                <a:gd name="T7" fmla="*/ 78 h 105"/>
                <a:gd name="T8" fmla="*/ 2 w 125"/>
                <a:gd name="T9" fmla="*/ 79 h 105"/>
                <a:gd name="T10" fmla="*/ 3 w 125"/>
                <a:gd name="T11" fmla="*/ 81 h 105"/>
                <a:gd name="T12" fmla="*/ 4 w 125"/>
                <a:gd name="T13" fmla="*/ 84 h 105"/>
                <a:gd name="T14" fmla="*/ 5 w 125"/>
                <a:gd name="T15" fmla="*/ 85 h 105"/>
                <a:gd name="T16" fmla="*/ 8 w 125"/>
                <a:gd name="T17" fmla="*/ 89 h 105"/>
                <a:gd name="T18" fmla="*/ 16 w 125"/>
                <a:gd name="T19" fmla="*/ 96 h 105"/>
                <a:gd name="T20" fmla="*/ 18 w 125"/>
                <a:gd name="T21" fmla="*/ 97 h 105"/>
                <a:gd name="T22" fmla="*/ 20 w 125"/>
                <a:gd name="T23" fmla="*/ 99 h 105"/>
                <a:gd name="T24" fmla="*/ 25 w 125"/>
                <a:gd name="T25" fmla="*/ 101 h 105"/>
                <a:gd name="T26" fmla="*/ 29 w 125"/>
                <a:gd name="T27" fmla="*/ 103 h 105"/>
                <a:gd name="T28" fmla="*/ 37 w 125"/>
                <a:gd name="T29" fmla="*/ 105 h 105"/>
                <a:gd name="T30" fmla="*/ 39 w 125"/>
                <a:gd name="T31" fmla="*/ 105 h 105"/>
                <a:gd name="T32" fmla="*/ 42 w 125"/>
                <a:gd name="T33" fmla="*/ 105 h 105"/>
                <a:gd name="T34" fmla="*/ 48 w 125"/>
                <a:gd name="T35" fmla="*/ 105 h 105"/>
                <a:gd name="T36" fmla="*/ 52 w 125"/>
                <a:gd name="T37" fmla="*/ 104 h 105"/>
                <a:gd name="T38" fmla="*/ 57 w 125"/>
                <a:gd name="T39" fmla="*/ 103 h 105"/>
                <a:gd name="T40" fmla="*/ 60 w 125"/>
                <a:gd name="T41" fmla="*/ 102 h 105"/>
                <a:gd name="T42" fmla="*/ 66 w 125"/>
                <a:gd name="T43" fmla="*/ 100 h 105"/>
                <a:gd name="T44" fmla="*/ 75 w 125"/>
                <a:gd name="T45" fmla="*/ 95 h 105"/>
                <a:gd name="T46" fmla="*/ 96 w 125"/>
                <a:gd name="T47" fmla="*/ 82 h 105"/>
                <a:gd name="T48" fmla="*/ 121 w 125"/>
                <a:gd name="T49" fmla="*/ 62 h 105"/>
                <a:gd name="T50" fmla="*/ 124 w 125"/>
                <a:gd name="T51" fmla="*/ 55 h 105"/>
                <a:gd name="T52" fmla="*/ 125 w 125"/>
                <a:gd name="T53" fmla="*/ 39 h 105"/>
                <a:gd name="T54" fmla="*/ 125 w 125"/>
                <a:gd name="T55" fmla="*/ 35 h 105"/>
                <a:gd name="T56" fmla="*/ 124 w 125"/>
                <a:gd name="T57" fmla="*/ 31 h 105"/>
                <a:gd name="T58" fmla="*/ 122 w 125"/>
                <a:gd name="T59" fmla="*/ 25 h 105"/>
                <a:gd name="T60" fmla="*/ 118 w 125"/>
                <a:gd name="T61" fmla="*/ 16 h 105"/>
                <a:gd name="T62" fmla="*/ 111 w 125"/>
                <a:gd name="T63" fmla="*/ 10 h 105"/>
                <a:gd name="T64" fmla="*/ 108 w 125"/>
                <a:gd name="T65" fmla="*/ 9 h 105"/>
                <a:gd name="T66" fmla="*/ 105 w 125"/>
                <a:gd name="T67" fmla="*/ 7 h 105"/>
                <a:gd name="T68" fmla="*/ 102 w 125"/>
                <a:gd name="T69" fmla="*/ 5 h 105"/>
                <a:gd name="T70" fmla="*/ 98 w 125"/>
                <a:gd name="T71" fmla="*/ 3 h 105"/>
                <a:gd name="T72" fmla="*/ 96 w 125"/>
                <a:gd name="T73" fmla="*/ 3 h 105"/>
                <a:gd name="T74" fmla="*/ 88 w 125"/>
                <a:gd name="T75" fmla="*/ 1 h 105"/>
                <a:gd name="T76" fmla="*/ 84 w 125"/>
                <a:gd name="T77" fmla="*/ 0 h 105"/>
                <a:gd name="T78" fmla="*/ 81 w 125"/>
                <a:gd name="T79" fmla="*/ 0 h 105"/>
                <a:gd name="T80" fmla="*/ 77 w 125"/>
                <a:gd name="T81" fmla="*/ 1 h 105"/>
                <a:gd name="T82" fmla="*/ 73 w 125"/>
                <a:gd name="T83" fmla="*/ 1 h 105"/>
                <a:gd name="T84" fmla="*/ 70 w 125"/>
                <a:gd name="T85" fmla="*/ 2 h 105"/>
                <a:gd name="T86" fmla="*/ 66 w 125"/>
                <a:gd name="T87" fmla="*/ 3 h 105"/>
                <a:gd name="T88" fmla="*/ 65 w 125"/>
                <a:gd name="T89" fmla="*/ 3 h 105"/>
                <a:gd name="T90" fmla="*/ 59 w 125"/>
                <a:gd name="T91" fmla="*/ 6 h 105"/>
                <a:gd name="T92" fmla="*/ 55 w 125"/>
                <a:gd name="T93" fmla="*/ 8 h 105"/>
                <a:gd name="T94" fmla="*/ 33 w 125"/>
                <a:gd name="T95" fmla="*/ 21 h 105"/>
                <a:gd name="T96" fmla="*/ 16 w 125"/>
                <a:gd name="T97" fmla="*/ 31 h 105"/>
                <a:gd name="T98" fmla="*/ 14 w 125"/>
                <a:gd name="T99" fmla="*/ 32 h 105"/>
                <a:gd name="T100" fmla="*/ 13 w 125"/>
                <a:gd name="T101" fmla="*/ 33 h 105"/>
                <a:gd name="T102" fmla="*/ 8 w 125"/>
                <a:gd name="T103" fmla="*/ 37 h 105"/>
                <a:gd name="T104" fmla="*/ 6 w 125"/>
                <a:gd name="T105" fmla="*/ 41 h 105"/>
                <a:gd name="T106" fmla="*/ 4 w 125"/>
                <a:gd name="T107" fmla="*/ 43 h 105"/>
                <a:gd name="T108" fmla="*/ 1 w 125"/>
                <a:gd name="T109" fmla="*/ 51 h 105"/>
                <a:gd name="T110" fmla="*/ 1 w 125"/>
                <a:gd name="T111" fmla="*/ 54 h 105"/>
                <a:gd name="T112" fmla="*/ 0 w 125"/>
                <a:gd name="T113" fmla="*/ 57 h 105"/>
                <a:gd name="T114" fmla="*/ 0 w 125"/>
                <a:gd name="T11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05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2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4" y="95"/>
                    <a:pt x="14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3" y="100"/>
                    <a:pt x="23" y="101"/>
                  </a:cubicBezTo>
                  <a:cubicBezTo>
                    <a:pt x="24" y="101"/>
                    <a:pt x="24" y="101"/>
                    <a:pt x="25" y="101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6" y="102"/>
                    <a:pt x="27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3"/>
                    <a:pt x="30" y="103"/>
                    <a:pt x="30" y="103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3" y="104"/>
                    <a:pt x="35" y="104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40" y="105"/>
                    <a:pt x="40" y="105"/>
                    <a:pt x="41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4" y="105"/>
                    <a:pt x="45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8" y="105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4" y="104"/>
                    <a:pt x="54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6" y="104"/>
                    <a:pt x="56" y="104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100"/>
                    <a:pt x="65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4"/>
                    <a:pt x="113" y="72"/>
                    <a:pt x="115" y="70"/>
                  </a:cubicBezTo>
                  <a:cubicBezTo>
                    <a:pt x="117" y="68"/>
                    <a:pt x="119" y="66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2" y="60"/>
                    <a:pt x="123" y="59"/>
                  </a:cubicBezTo>
                  <a:cubicBezTo>
                    <a:pt x="123" y="58"/>
                    <a:pt x="123" y="58"/>
                    <a:pt x="123" y="57"/>
                  </a:cubicBezTo>
                  <a:cubicBezTo>
                    <a:pt x="123" y="57"/>
                    <a:pt x="124" y="56"/>
                    <a:pt x="124" y="55"/>
                  </a:cubicBezTo>
                  <a:cubicBezTo>
                    <a:pt x="124" y="54"/>
                    <a:pt x="124" y="54"/>
                    <a:pt x="124" y="53"/>
                  </a:cubicBezTo>
                  <a:cubicBezTo>
                    <a:pt x="125" y="52"/>
                    <a:pt x="125" y="51"/>
                    <a:pt x="125" y="50"/>
                  </a:cubicBezTo>
                  <a:cubicBezTo>
                    <a:pt x="125" y="49"/>
                    <a:pt x="125" y="49"/>
                    <a:pt x="125" y="48"/>
                  </a:cubicBezTo>
                  <a:cubicBezTo>
                    <a:pt x="125" y="47"/>
                    <a:pt x="125" y="46"/>
                    <a:pt x="125" y="44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25" y="39"/>
                    <a:pt x="125" y="38"/>
                    <a:pt x="125" y="37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4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3" y="27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4"/>
                    <a:pt x="122" y="23"/>
                    <a:pt x="121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0"/>
                    <a:pt x="119" y="19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6" y="15"/>
                    <a:pt x="116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3" y="12"/>
                    <a:pt x="113" y="11"/>
                    <a:pt x="112" y="11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6"/>
                    <a:pt x="102" y="5"/>
                    <a:pt x="102" y="5"/>
                  </a:cubicBezTo>
                  <a:cubicBezTo>
                    <a:pt x="101" y="5"/>
                    <a:pt x="101" y="4"/>
                    <a:pt x="101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1"/>
                    <a:pt x="90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1"/>
                    <a:pt x="87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0" y="5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1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8"/>
                    <a:pt x="7" y="39"/>
                    <a:pt x="7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6"/>
                    <a:pt x="2" y="48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ṡ1ïde"/>
            <p:cNvSpPr/>
            <p:nvPr/>
          </p:nvSpPr>
          <p:spPr bwMode="auto">
            <a:xfrm>
              <a:off x="5668963" y="3276601"/>
              <a:ext cx="371475" cy="1454150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5 h 463"/>
                <a:gd name="T6" fmla="*/ 43 w 118"/>
                <a:gd name="T7" fmla="*/ 32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0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5"/>
                  </a:cubicBezTo>
                  <a:cubicBezTo>
                    <a:pt x="0" y="210"/>
                    <a:pt x="33" y="73"/>
                    <a:pt x="43" y="32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10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0" y="418"/>
                  </a:cubicBezTo>
                  <a:cubicBezTo>
                    <a:pt x="115" y="438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435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ŝľíḓè"/>
            <p:cNvSpPr/>
            <p:nvPr/>
          </p:nvSpPr>
          <p:spPr bwMode="auto">
            <a:xfrm>
              <a:off x="5908675" y="3363913"/>
              <a:ext cx="371475" cy="1455738"/>
            </a:xfrm>
            <a:custGeom>
              <a:avLst/>
              <a:gdLst>
                <a:gd name="T0" fmla="*/ 75 w 118"/>
                <a:gd name="T1" fmla="*/ 463 h 463"/>
                <a:gd name="T2" fmla="*/ 40 w 118"/>
                <a:gd name="T3" fmla="*/ 436 h 463"/>
                <a:gd name="T4" fmla="*/ 1 w 118"/>
                <a:gd name="T5" fmla="*/ 244 h 463"/>
                <a:gd name="T6" fmla="*/ 43 w 118"/>
                <a:gd name="T7" fmla="*/ 31 h 463"/>
                <a:gd name="T8" fmla="*/ 86 w 118"/>
                <a:gd name="T9" fmla="*/ 5 h 463"/>
                <a:gd name="T10" fmla="*/ 113 w 118"/>
                <a:gd name="T11" fmla="*/ 48 h 463"/>
                <a:gd name="T12" fmla="*/ 73 w 118"/>
                <a:gd name="T13" fmla="*/ 243 h 463"/>
                <a:gd name="T14" fmla="*/ 111 w 118"/>
                <a:gd name="T15" fmla="*/ 418 h 463"/>
                <a:gd name="T16" fmla="*/ 84 w 118"/>
                <a:gd name="T17" fmla="*/ 462 h 463"/>
                <a:gd name="T18" fmla="*/ 75 w 118"/>
                <a:gd name="T1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63">
                  <a:moveTo>
                    <a:pt x="75" y="463"/>
                  </a:moveTo>
                  <a:cubicBezTo>
                    <a:pt x="59" y="463"/>
                    <a:pt x="44" y="452"/>
                    <a:pt x="40" y="436"/>
                  </a:cubicBezTo>
                  <a:cubicBezTo>
                    <a:pt x="34" y="410"/>
                    <a:pt x="1" y="279"/>
                    <a:pt x="1" y="244"/>
                  </a:cubicBezTo>
                  <a:cubicBezTo>
                    <a:pt x="0" y="210"/>
                    <a:pt x="33" y="73"/>
                    <a:pt x="43" y="31"/>
                  </a:cubicBezTo>
                  <a:cubicBezTo>
                    <a:pt x="47" y="12"/>
                    <a:pt x="67" y="0"/>
                    <a:pt x="86" y="5"/>
                  </a:cubicBezTo>
                  <a:cubicBezTo>
                    <a:pt x="106" y="9"/>
                    <a:pt x="118" y="29"/>
                    <a:pt x="113" y="48"/>
                  </a:cubicBezTo>
                  <a:cubicBezTo>
                    <a:pt x="94" y="129"/>
                    <a:pt x="73" y="226"/>
                    <a:pt x="73" y="243"/>
                  </a:cubicBezTo>
                  <a:cubicBezTo>
                    <a:pt x="73" y="261"/>
                    <a:pt x="92" y="346"/>
                    <a:pt x="111" y="418"/>
                  </a:cubicBezTo>
                  <a:cubicBezTo>
                    <a:pt x="115" y="437"/>
                    <a:pt x="104" y="457"/>
                    <a:pt x="84" y="462"/>
                  </a:cubicBezTo>
                  <a:cubicBezTo>
                    <a:pt x="81" y="463"/>
                    <a:pt x="78" y="463"/>
                    <a:pt x="75" y="463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ŝļíḍê"/>
            <p:cNvSpPr/>
            <p:nvPr/>
          </p:nvSpPr>
          <p:spPr bwMode="auto">
            <a:xfrm>
              <a:off x="5795963" y="2879726"/>
              <a:ext cx="481012" cy="749300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2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2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80 h 238"/>
                <a:gd name="T52" fmla="*/ 0 w 153"/>
                <a:gd name="T53" fmla="*/ 137 h 238"/>
                <a:gd name="T54" fmla="*/ 0 w 153"/>
                <a:gd name="T55" fmla="*/ 172 h 238"/>
                <a:gd name="T56" fmla="*/ 14 w 153"/>
                <a:gd name="T57" fmla="*/ 205 h 238"/>
                <a:gd name="T58" fmla="*/ 35 w 153"/>
                <a:gd name="T59" fmla="*/ 219 h 238"/>
                <a:gd name="T60" fmla="*/ 53 w 153"/>
                <a:gd name="T61" fmla="*/ 229 h 238"/>
                <a:gd name="T62" fmla="*/ 69 w 153"/>
                <a:gd name="T63" fmla="*/ 237 h 238"/>
                <a:gd name="T64" fmla="*/ 74 w 153"/>
                <a:gd name="T65" fmla="*/ 238 h 238"/>
                <a:gd name="T66" fmla="*/ 86 w 153"/>
                <a:gd name="T67" fmla="*/ 237 h 238"/>
                <a:gd name="T68" fmla="*/ 91 w 153"/>
                <a:gd name="T69" fmla="*/ 236 h 238"/>
                <a:gd name="T70" fmla="*/ 97 w 153"/>
                <a:gd name="T71" fmla="*/ 234 h 238"/>
                <a:gd name="T72" fmla="*/ 103 w 153"/>
                <a:gd name="T73" fmla="*/ 231 h 238"/>
                <a:gd name="T74" fmla="*/ 121 w 153"/>
                <a:gd name="T75" fmla="*/ 222 h 238"/>
                <a:gd name="T76" fmla="*/ 125 w 153"/>
                <a:gd name="T77" fmla="*/ 219 h 238"/>
                <a:gd name="T78" fmla="*/ 131 w 153"/>
                <a:gd name="T79" fmla="*/ 215 h 238"/>
                <a:gd name="T80" fmla="*/ 137 w 153"/>
                <a:gd name="T81" fmla="*/ 210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2 h 238"/>
                <a:gd name="T88" fmla="*/ 147 w 153"/>
                <a:gd name="T89" fmla="*/ 198 h 238"/>
                <a:gd name="T90" fmla="*/ 149 w 153"/>
                <a:gd name="T91" fmla="*/ 195 h 238"/>
                <a:gd name="T92" fmla="*/ 150 w 153"/>
                <a:gd name="T93" fmla="*/ 193 h 238"/>
                <a:gd name="T94" fmla="*/ 152 w 153"/>
                <a:gd name="T95" fmla="*/ 189 h 238"/>
                <a:gd name="T96" fmla="*/ 152 w 153"/>
                <a:gd name="T97" fmla="*/ 186 h 238"/>
                <a:gd name="T98" fmla="*/ 152 w 153"/>
                <a:gd name="T99" fmla="*/ 184 h 238"/>
                <a:gd name="T100" fmla="*/ 153 w 153"/>
                <a:gd name="T101" fmla="*/ 175 h 238"/>
                <a:gd name="T102" fmla="*/ 153 w 153"/>
                <a:gd name="T103" fmla="*/ 146 h 238"/>
                <a:gd name="T104" fmla="*/ 153 w 153"/>
                <a:gd name="T105" fmla="*/ 123 h 238"/>
                <a:gd name="T106" fmla="*/ 153 w 153"/>
                <a:gd name="T107" fmla="*/ 95 h 238"/>
                <a:gd name="T108" fmla="*/ 153 w 153"/>
                <a:gd name="T10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5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1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6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0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4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89"/>
                    <a:pt x="151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ṩlîḋè"/>
            <p:cNvSpPr/>
            <p:nvPr/>
          </p:nvSpPr>
          <p:spPr bwMode="auto">
            <a:xfrm>
              <a:off x="5795963" y="2717801"/>
              <a:ext cx="481012" cy="747713"/>
            </a:xfrm>
            <a:custGeom>
              <a:avLst/>
              <a:gdLst>
                <a:gd name="T0" fmla="*/ 153 w 153"/>
                <a:gd name="T1" fmla="*/ 66 h 238"/>
                <a:gd name="T2" fmla="*/ 153 w 153"/>
                <a:gd name="T3" fmla="*/ 63 h 238"/>
                <a:gd name="T4" fmla="*/ 152 w 153"/>
                <a:gd name="T5" fmla="*/ 60 h 238"/>
                <a:gd name="T6" fmla="*/ 143 w 153"/>
                <a:gd name="T7" fmla="*/ 38 h 238"/>
                <a:gd name="T8" fmla="*/ 136 w 153"/>
                <a:gd name="T9" fmla="*/ 31 h 238"/>
                <a:gd name="T10" fmla="*/ 134 w 153"/>
                <a:gd name="T11" fmla="*/ 28 h 238"/>
                <a:gd name="T12" fmla="*/ 129 w 153"/>
                <a:gd name="T13" fmla="*/ 26 h 238"/>
                <a:gd name="T14" fmla="*/ 111 w 153"/>
                <a:gd name="T15" fmla="*/ 15 h 238"/>
                <a:gd name="T16" fmla="*/ 93 w 153"/>
                <a:gd name="T17" fmla="*/ 4 h 238"/>
                <a:gd name="T18" fmla="*/ 90 w 153"/>
                <a:gd name="T19" fmla="*/ 3 h 238"/>
                <a:gd name="T20" fmla="*/ 86 w 153"/>
                <a:gd name="T21" fmla="*/ 1 h 238"/>
                <a:gd name="T22" fmla="*/ 82 w 153"/>
                <a:gd name="T23" fmla="*/ 0 h 238"/>
                <a:gd name="T24" fmla="*/ 78 w 153"/>
                <a:gd name="T25" fmla="*/ 0 h 238"/>
                <a:gd name="T26" fmla="*/ 76 w 153"/>
                <a:gd name="T27" fmla="*/ 0 h 238"/>
                <a:gd name="T28" fmla="*/ 70 w 153"/>
                <a:gd name="T29" fmla="*/ 0 h 238"/>
                <a:gd name="T30" fmla="*/ 66 w 153"/>
                <a:gd name="T31" fmla="*/ 1 h 238"/>
                <a:gd name="T32" fmla="*/ 61 w 153"/>
                <a:gd name="T33" fmla="*/ 3 h 238"/>
                <a:gd name="T34" fmla="*/ 57 w 153"/>
                <a:gd name="T35" fmla="*/ 4 h 238"/>
                <a:gd name="T36" fmla="*/ 47 w 153"/>
                <a:gd name="T37" fmla="*/ 8 h 238"/>
                <a:gd name="T38" fmla="*/ 29 w 153"/>
                <a:gd name="T39" fmla="*/ 18 h 238"/>
                <a:gd name="T40" fmla="*/ 26 w 153"/>
                <a:gd name="T41" fmla="*/ 21 h 238"/>
                <a:gd name="T42" fmla="*/ 10 w 153"/>
                <a:gd name="T43" fmla="*/ 35 h 238"/>
                <a:gd name="T44" fmla="*/ 6 w 153"/>
                <a:gd name="T45" fmla="*/ 40 h 238"/>
                <a:gd name="T46" fmla="*/ 3 w 153"/>
                <a:gd name="T47" fmla="*/ 45 h 238"/>
                <a:gd name="T48" fmla="*/ 1 w 153"/>
                <a:gd name="T49" fmla="*/ 53 h 238"/>
                <a:gd name="T50" fmla="*/ 0 w 153"/>
                <a:gd name="T51" fmla="*/ 92 h 238"/>
                <a:gd name="T52" fmla="*/ 0 w 153"/>
                <a:gd name="T53" fmla="*/ 149 h 238"/>
                <a:gd name="T54" fmla="*/ 0 w 153"/>
                <a:gd name="T55" fmla="*/ 172 h 238"/>
                <a:gd name="T56" fmla="*/ 24 w 153"/>
                <a:gd name="T57" fmla="*/ 212 h 238"/>
                <a:gd name="T58" fmla="*/ 39 w 153"/>
                <a:gd name="T59" fmla="*/ 221 h 238"/>
                <a:gd name="T60" fmla="*/ 57 w 153"/>
                <a:gd name="T61" fmla="*/ 232 h 238"/>
                <a:gd name="T62" fmla="*/ 70 w 153"/>
                <a:gd name="T63" fmla="*/ 237 h 238"/>
                <a:gd name="T64" fmla="*/ 75 w 153"/>
                <a:gd name="T65" fmla="*/ 238 h 238"/>
                <a:gd name="T66" fmla="*/ 86 w 153"/>
                <a:gd name="T67" fmla="*/ 237 h 238"/>
                <a:gd name="T68" fmla="*/ 92 w 153"/>
                <a:gd name="T69" fmla="*/ 236 h 238"/>
                <a:gd name="T70" fmla="*/ 97 w 153"/>
                <a:gd name="T71" fmla="*/ 234 h 238"/>
                <a:gd name="T72" fmla="*/ 106 w 153"/>
                <a:gd name="T73" fmla="*/ 230 h 238"/>
                <a:gd name="T74" fmla="*/ 121 w 153"/>
                <a:gd name="T75" fmla="*/ 222 h 238"/>
                <a:gd name="T76" fmla="*/ 126 w 153"/>
                <a:gd name="T77" fmla="*/ 218 h 238"/>
                <a:gd name="T78" fmla="*/ 131 w 153"/>
                <a:gd name="T79" fmla="*/ 215 h 238"/>
                <a:gd name="T80" fmla="*/ 137 w 153"/>
                <a:gd name="T81" fmla="*/ 209 h 238"/>
                <a:gd name="T82" fmla="*/ 140 w 153"/>
                <a:gd name="T83" fmla="*/ 207 h 238"/>
                <a:gd name="T84" fmla="*/ 143 w 153"/>
                <a:gd name="T85" fmla="*/ 204 h 238"/>
                <a:gd name="T86" fmla="*/ 145 w 153"/>
                <a:gd name="T87" fmla="*/ 201 h 238"/>
                <a:gd name="T88" fmla="*/ 148 w 153"/>
                <a:gd name="T89" fmla="*/ 197 h 238"/>
                <a:gd name="T90" fmla="*/ 149 w 153"/>
                <a:gd name="T91" fmla="*/ 195 h 238"/>
                <a:gd name="T92" fmla="*/ 151 w 153"/>
                <a:gd name="T93" fmla="*/ 191 h 238"/>
                <a:gd name="T94" fmla="*/ 152 w 153"/>
                <a:gd name="T95" fmla="*/ 189 h 238"/>
                <a:gd name="T96" fmla="*/ 152 w 153"/>
                <a:gd name="T97" fmla="*/ 186 h 238"/>
                <a:gd name="T98" fmla="*/ 153 w 153"/>
                <a:gd name="T99" fmla="*/ 183 h 238"/>
                <a:gd name="T100" fmla="*/ 153 w 153"/>
                <a:gd name="T101" fmla="*/ 169 h 238"/>
                <a:gd name="T102" fmla="*/ 153 w 153"/>
                <a:gd name="T103" fmla="*/ 141 h 238"/>
                <a:gd name="T104" fmla="*/ 153 w 153"/>
                <a:gd name="T105" fmla="*/ 118 h 238"/>
                <a:gd name="T106" fmla="*/ 153 w 153"/>
                <a:gd name="T107" fmla="*/ 95 h 238"/>
                <a:gd name="T108" fmla="*/ 153 w 153"/>
                <a:gd name="T109" fmla="*/ 6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238">
                  <a:moveTo>
                    <a:pt x="153" y="66"/>
                  </a:move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5"/>
                    <a:pt x="153" y="64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153" y="61"/>
                    <a:pt x="153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2"/>
                    <a:pt x="149" y="47"/>
                    <a:pt x="146" y="43"/>
                  </a:cubicBezTo>
                  <a:cubicBezTo>
                    <a:pt x="145" y="42"/>
                    <a:pt x="144" y="40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2" y="37"/>
                    <a:pt x="142" y="37"/>
                    <a:pt x="141" y="36"/>
                  </a:cubicBezTo>
                  <a:cubicBezTo>
                    <a:pt x="140" y="35"/>
                    <a:pt x="139" y="34"/>
                    <a:pt x="139" y="33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29"/>
                    <a:pt x="134" y="29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3" y="28"/>
                    <a:pt x="132" y="27"/>
                    <a:pt x="131" y="27"/>
                  </a:cubicBezTo>
                  <a:cubicBezTo>
                    <a:pt x="131" y="26"/>
                    <a:pt x="130" y="26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1" y="4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8" y="2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2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4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0" y="7"/>
                    <a:pt x="50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9"/>
                    <a:pt x="44" y="9"/>
                    <a:pt x="44" y="10"/>
                  </a:cubicBezTo>
                  <a:cubicBezTo>
                    <a:pt x="43" y="10"/>
                    <a:pt x="41" y="11"/>
                    <a:pt x="41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8" y="26"/>
                    <a:pt x="13" y="31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8"/>
                    <a:pt x="7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3"/>
                    <a:pt x="4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2" y="47"/>
                    <a:pt x="2" y="47"/>
                  </a:cubicBezTo>
                  <a:cubicBezTo>
                    <a:pt x="2" y="48"/>
                    <a:pt x="2" y="49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2"/>
                    <a:pt x="4" y="191"/>
                    <a:pt x="7" y="195"/>
                  </a:cubicBezTo>
                  <a:cubicBezTo>
                    <a:pt x="10" y="200"/>
                    <a:pt x="13" y="204"/>
                    <a:pt x="14" y="205"/>
                  </a:cubicBezTo>
                  <a:cubicBezTo>
                    <a:pt x="18" y="209"/>
                    <a:pt x="21" y="211"/>
                    <a:pt x="24" y="212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5" y="219"/>
                    <a:pt x="35" y="219"/>
                    <a:pt x="35" y="219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61" y="234"/>
                    <a:pt x="61" y="234"/>
                    <a:pt x="61" y="234"/>
                  </a:cubicBezTo>
                  <a:cubicBezTo>
                    <a:pt x="62" y="235"/>
                    <a:pt x="64" y="236"/>
                    <a:pt x="67" y="237"/>
                  </a:cubicBezTo>
                  <a:cubicBezTo>
                    <a:pt x="67" y="237"/>
                    <a:pt x="67" y="237"/>
                    <a:pt x="67" y="237"/>
                  </a:cubicBezTo>
                  <a:cubicBezTo>
                    <a:pt x="68" y="237"/>
                    <a:pt x="69" y="237"/>
                    <a:pt x="69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1" y="237"/>
                    <a:pt x="71" y="238"/>
                    <a:pt x="72" y="238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3" y="238"/>
                    <a:pt x="74" y="238"/>
                    <a:pt x="74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9" y="238"/>
                    <a:pt x="82" y="238"/>
                    <a:pt x="85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7" y="237"/>
                    <a:pt x="88" y="237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9" y="236"/>
                    <a:pt x="90" y="236"/>
                    <a:pt x="91" y="236"/>
                  </a:cubicBezTo>
                  <a:cubicBezTo>
                    <a:pt x="91" y="236"/>
                    <a:pt x="92" y="236"/>
                    <a:pt x="92" y="236"/>
                  </a:cubicBezTo>
                  <a:cubicBezTo>
                    <a:pt x="92" y="235"/>
                    <a:pt x="93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5" y="235"/>
                    <a:pt x="96" y="234"/>
                    <a:pt x="96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100" y="233"/>
                    <a:pt x="100" y="233"/>
                    <a:pt x="100" y="233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1" y="232"/>
                    <a:pt x="101" y="232"/>
                    <a:pt x="101" y="232"/>
                  </a:cubicBezTo>
                  <a:cubicBezTo>
                    <a:pt x="102" y="232"/>
                    <a:pt x="103" y="232"/>
                    <a:pt x="103" y="231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07" y="229"/>
                    <a:pt x="109" y="229"/>
                    <a:pt x="110" y="228"/>
                  </a:cubicBezTo>
                  <a:cubicBezTo>
                    <a:pt x="111" y="228"/>
                    <a:pt x="112" y="227"/>
                    <a:pt x="113" y="226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22" y="221"/>
                    <a:pt x="123" y="220"/>
                    <a:pt x="124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27" y="218"/>
                    <a:pt x="127" y="218"/>
                    <a:pt x="128" y="217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8" y="217"/>
                    <a:pt x="129" y="216"/>
                    <a:pt x="129" y="21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32" y="214"/>
                    <a:pt x="132" y="214"/>
                    <a:pt x="132" y="214"/>
                  </a:cubicBezTo>
                  <a:cubicBezTo>
                    <a:pt x="133" y="214"/>
                    <a:pt x="134" y="213"/>
                    <a:pt x="134" y="212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10"/>
                    <a:pt x="137" y="210"/>
                    <a:pt x="137" y="21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39" y="208"/>
                    <a:pt x="139" y="208"/>
                    <a:pt x="139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2" y="205"/>
                    <a:pt x="142" y="205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6" y="200"/>
                    <a:pt x="146" y="200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9" y="195"/>
                    <a:pt x="149" y="195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1" y="190"/>
                    <a:pt x="151" y="189"/>
                    <a:pt x="152" y="189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87"/>
                    <a:pt x="152" y="187"/>
                    <a:pt x="152" y="187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5"/>
                    <a:pt x="152" y="185"/>
                    <a:pt x="152" y="185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2" y="184"/>
                    <a:pt x="153" y="183"/>
                    <a:pt x="153" y="183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3" y="169"/>
                    <a:pt x="153" y="169"/>
                    <a:pt x="153" y="169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3" y="158"/>
                    <a:pt x="153" y="158"/>
                    <a:pt x="153" y="158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3" y="66"/>
                    <a:pt x="153" y="66"/>
                    <a:pt x="153" y="66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ṥḷîde"/>
            <p:cNvSpPr/>
            <p:nvPr/>
          </p:nvSpPr>
          <p:spPr bwMode="auto">
            <a:xfrm>
              <a:off x="5691188" y="2522538"/>
              <a:ext cx="704850" cy="650875"/>
            </a:xfrm>
            <a:custGeom>
              <a:avLst/>
              <a:gdLst>
                <a:gd name="T0" fmla="*/ 223 w 224"/>
                <a:gd name="T1" fmla="*/ 107 h 207"/>
                <a:gd name="T2" fmla="*/ 223 w 224"/>
                <a:gd name="T3" fmla="*/ 103 h 207"/>
                <a:gd name="T4" fmla="*/ 223 w 224"/>
                <a:gd name="T5" fmla="*/ 100 h 207"/>
                <a:gd name="T6" fmla="*/ 222 w 224"/>
                <a:gd name="T7" fmla="*/ 98 h 207"/>
                <a:gd name="T8" fmla="*/ 213 w 224"/>
                <a:gd name="T9" fmla="*/ 78 h 207"/>
                <a:gd name="T10" fmla="*/ 206 w 224"/>
                <a:gd name="T11" fmla="*/ 71 h 207"/>
                <a:gd name="T12" fmla="*/ 202 w 224"/>
                <a:gd name="T13" fmla="*/ 67 h 207"/>
                <a:gd name="T14" fmla="*/ 200 w 224"/>
                <a:gd name="T15" fmla="*/ 66 h 207"/>
                <a:gd name="T16" fmla="*/ 146 w 224"/>
                <a:gd name="T17" fmla="*/ 35 h 207"/>
                <a:gd name="T18" fmla="*/ 92 w 224"/>
                <a:gd name="T19" fmla="*/ 4 h 207"/>
                <a:gd name="T20" fmla="*/ 90 w 224"/>
                <a:gd name="T21" fmla="*/ 3 h 207"/>
                <a:gd name="T22" fmla="*/ 85 w 224"/>
                <a:gd name="T23" fmla="*/ 1 h 207"/>
                <a:gd name="T24" fmla="*/ 81 w 224"/>
                <a:gd name="T25" fmla="*/ 0 h 207"/>
                <a:gd name="T26" fmla="*/ 77 w 224"/>
                <a:gd name="T27" fmla="*/ 0 h 207"/>
                <a:gd name="T28" fmla="*/ 74 w 224"/>
                <a:gd name="T29" fmla="*/ 0 h 207"/>
                <a:gd name="T30" fmla="*/ 70 w 224"/>
                <a:gd name="T31" fmla="*/ 0 h 207"/>
                <a:gd name="T32" fmla="*/ 64 w 224"/>
                <a:gd name="T33" fmla="*/ 1 h 207"/>
                <a:gd name="T34" fmla="*/ 59 w 224"/>
                <a:gd name="T35" fmla="*/ 3 h 207"/>
                <a:gd name="T36" fmla="*/ 52 w 224"/>
                <a:gd name="T37" fmla="*/ 5 h 207"/>
                <a:gd name="T38" fmla="*/ 32 w 224"/>
                <a:gd name="T39" fmla="*/ 16 h 207"/>
                <a:gd name="T40" fmla="*/ 26 w 224"/>
                <a:gd name="T41" fmla="*/ 20 h 207"/>
                <a:gd name="T42" fmla="*/ 9 w 224"/>
                <a:gd name="T43" fmla="*/ 34 h 207"/>
                <a:gd name="T44" fmla="*/ 6 w 224"/>
                <a:gd name="T45" fmla="*/ 39 h 207"/>
                <a:gd name="T46" fmla="*/ 4 w 224"/>
                <a:gd name="T47" fmla="*/ 41 h 207"/>
                <a:gd name="T48" fmla="*/ 1 w 224"/>
                <a:gd name="T49" fmla="*/ 49 h 207"/>
                <a:gd name="T50" fmla="*/ 0 w 224"/>
                <a:gd name="T51" fmla="*/ 53 h 207"/>
                <a:gd name="T52" fmla="*/ 0 w 224"/>
                <a:gd name="T53" fmla="*/ 70 h 207"/>
                <a:gd name="T54" fmla="*/ 0 w 224"/>
                <a:gd name="T55" fmla="*/ 91 h 207"/>
                <a:gd name="T56" fmla="*/ 0 w 224"/>
                <a:gd name="T57" fmla="*/ 100 h 207"/>
                <a:gd name="T58" fmla="*/ 24 w 224"/>
                <a:gd name="T59" fmla="*/ 140 h 207"/>
                <a:gd name="T60" fmla="*/ 67 w 224"/>
                <a:gd name="T61" fmla="*/ 165 h 207"/>
                <a:gd name="T62" fmla="*/ 120 w 224"/>
                <a:gd name="T63" fmla="*/ 196 h 207"/>
                <a:gd name="T64" fmla="*/ 141 w 224"/>
                <a:gd name="T65" fmla="*/ 206 h 207"/>
                <a:gd name="T66" fmla="*/ 146 w 224"/>
                <a:gd name="T67" fmla="*/ 207 h 207"/>
                <a:gd name="T68" fmla="*/ 157 w 224"/>
                <a:gd name="T69" fmla="*/ 206 h 207"/>
                <a:gd name="T70" fmla="*/ 163 w 224"/>
                <a:gd name="T71" fmla="*/ 204 h 207"/>
                <a:gd name="T72" fmla="*/ 171 w 224"/>
                <a:gd name="T73" fmla="*/ 201 h 207"/>
                <a:gd name="T74" fmla="*/ 180 w 224"/>
                <a:gd name="T75" fmla="*/ 197 h 207"/>
                <a:gd name="T76" fmla="*/ 191 w 224"/>
                <a:gd name="T77" fmla="*/ 191 h 207"/>
                <a:gd name="T78" fmla="*/ 195 w 224"/>
                <a:gd name="T79" fmla="*/ 188 h 207"/>
                <a:gd name="T80" fmla="*/ 202 w 224"/>
                <a:gd name="T81" fmla="*/ 184 h 207"/>
                <a:gd name="T82" fmla="*/ 208 w 224"/>
                <a:gd name="T83" fmla="*/ 178 h 207"/>
                <a:gd name="T84" fmla="*/ 211 w 224"/>
                <a:gd name="T85" fmla="*/ 176 h 207"/>
                <a:gd name="T86" fmla="*/ 213 w 224"/>
                <a:gd name="T87" fmla="*/ 173 h 207"/>
                <a:gd name="T88" fmla="*/ 216 w 224"/>
                <a:gd name="T89" fmla="*/ 170 h 207"/>
                <a:gd name="T90" fmla="*/ 218 w 224"/>
                <a:gd name="T91" fmla="*/ 167 h 207"/>
                <a:gd name="T92" fmla="*/ 220 w 224"/>
                <a:gd name="T93" fmla="*/ 164 h 207"/>
                <a:gd name="T94" fmla="*/ 221 w 224"/>
                <a:gd name="T95" fmla="*/ 162 h 207"/>
                <a:gd name="T96" fmla="*/ 222 w 224"/>
                <a:gd name="T97" fmla="*/ 157 h 207"/>
                <a:gd name="T98" fmla="*/ 223 w 224"/>
                <a:gd name="T99" fmla="*/ 155 h 207"/>
                <a:gd name="T100" fmla="*/ 223 w 224"/>
                <a:gd name="T101" fmla="*/ 153 h 207"/>
                <a:gd name="T102" fmla="*/ 223 w 224"/>
                <a:gd name="T103" fmla="*/ 145 h 207"/>
                <a:gd name="T104" fmla="*/ 223 w 224"/>
                <a:gd name="T105" fmla="*/ 124 h 207"/>
                <a:gd name="T106" fmla="*/ 224 w 224"/>
                <a:gd name="T107" fmla="*/ 1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07">
                  <a:moveTo>
                    <a:pt x="224" y="107"/>
                  </a:moveTo>
                  <a:cubicBezTo>
                    <a:pt x="224" y="107"/>
                    <a:pt x="224" y="107"/>
                    <a:pt x="224" y="10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3" y="106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3"/>
                    <a:pt x="223" y="103"/>
                    <a:pt x="223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99"/>
                    <a:pt x="223" y="99"/>
                    <a:pt x="223" y="99"/>
                  </a:cubicBezTo>
                  <a:cubicBezTo>
                    <a:pt x="222" y="98"/>
                    <a:pt x="222" y="98"/>
                    <a:pt x="222" y="98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1" y="92"/>
                    <a:pt x="219" y="88"/>
                    <a:pt x="217" y="84"/>
                  </a:cubicBezTo>
                  <a:cubicBezTo>
                    <a:pt x="216" y="82"/>
                    <a:pt x="215" y="81"/>
                    <a:pt x="214" y="79"/>
                  </a:cubicBezTo>
                  <a:cubicBezTo>
                    <a:pt x="213" y="79"/>
                    <a:pt x="213" y="78"/>
                    <a:pt x="213" y="78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0" y="74"/>
                    <a:pt x="209" y="74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7" y="71"/>
                    <a:pt x="207" y="71"/>
                    <a:pt x="207" y="71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05" y="70"/>
                    <a:pt x="205" y="69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3" y="68"/>
                    <a:pt x="203" y="68"/>
                    <a:pt x="202" y="67"/>
                  </a:cubicBezTo>
                  <a:cubicBezTo>
                    <a:pt x="201" y="67"/>
                    <a:pt x="201" y="67"/>
                    <a:pt x="200" y="66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200" y="66"/>
                    <a:pt x="200" y="66"/>
                    <a:pt x="200" y="6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2"/>
                    <a:pt x="88" y="2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8" y="0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2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9"/>
                    <a:pt x="43" y="10"/>
                  </a:cubicBezTo>
                  <a:cubicBezTo>
                    <a:pt x="42" y="10"/>
                    <a:pt x="41" y="11"/>
                    <a:pt x="40" y="1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6"/>
                    <a:pt x="30" y="17"/>
                    <a:pt x="29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7" y="26"/>
                    <a:pt x="13" y="30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7"/>
                    <a:pt x="6" y="38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3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2" y="47"/>
                    <a:pt x="1" y="48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0"/>
                    <a:pt x="4" y="118"/>
                    <a:pt x="7" y="123"/>
                  </a:cubicBezTo>
                  <a:cubicBezTo>
                    <a:pt x="10" y="128"/>
                    <a:pt x="13" y="131"/>
                    <a:pt x="14" y="133"/>
                  </a:cubicBezTo>
                  <a:cubicBezTo>
                    <a:pt x="18" y="137"/>
                    <a:pt x="21" y="139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77" y="171"/>
                    <a:pt x="77" y="171"/>
                    <a:pt x="77" y="171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20" y="196"/>
                    <a:pt x="120" y="196"/>
                    <a:pt x="120" y="196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3" y="203"/>
                    <a:pt x="135" y="204"/>
                    <a:pt x="138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39" y="206"/>
                    <a:pt x="139" y="206"/>
                    <a:pt x="140" y="206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1" y="206"/>
                    <a:pt x="142" y="206"/>
                    <a:pt x="143" y="206"/>
                  </a:cubicBezTo>
                  <a:cubicBezTo>
                    <a:pt x="144" y="207"/>
                    <a:pt x="144" y="207"/>
                    <a:pt x="144" y="207"/>
                  </a:cubicBezTo>
                  <a:cubicBezTo>
                    <a:pt x="144" y="207"/>
                    <a:pt x="144" y="207"/>
                    <a:pt x="145" y="207"/>
                  </a:cubicBezTo>
                  <a:cubicBezTo>
                    <a:pt x="145" y="207"/>
                    <a:pt x="145" y="207"/>
                    <a:pt x="145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49" y="207"/>
                    <a:pt x="152" y="207"/>
                    <a:pt x="156" y="206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206"/>
                    <a:pt x="157" y="206"/>
                    <a:pt x="157" y="206"/>
                  </a:cubicBezTo>
                  <a:cubicBezTo>
                    <a:pt x="157" y="206"/>
                    <a:pt x="158" y="206"/>
                    <a:pt x="158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60" y="205"/>
                    <a:pt x="161" y="205"/>
                    <a:pt x="162" y="205"/>
                  </a:cubicBezTo>
                  <a:cubicBezTo>
                    <a:pt x="163" y="204"/>
                    <a:pt x="163" y="204"/>
                    <a:pt x="163" y="204"/>
                  </a:cubicBezTo>
                  <a:cubicBezTo>
                    <a:pt x="163" y="204"/>
                    <a:pt x="164" y="204"/>
                    <a:pt x="164" y="204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66" y="203"/>
                    <a:pt x="166" y="203"/>
                    <a:pt x="167" y="203"/>
                  </a:cubicBezTo>
                  <a:cubicBezTo>
                    <a:pt x="168" y="203"/>
                    <a:pt x="168" y="203"/>
                    <a:pt x="168" y="203"/>
                  </a:cubicBezTo>
                  <a:cubicBezTo>
                    <a:pt x="171" y="201"/>
                    <a:pt x="171" y="201"/>
                    <a:pt x="171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3" y="201"/>
                    <a:pt x="173" y="200"/>
                    <a:pt x="174" y="200"/>
                  </a:cubicBezTo>
                  <a:cubicBezTo>
                    <a:pt x="177" y="199"/>
                    <a:pt x="177" y="199"/>
                    <a:pt x="177" y="199"/>
                  </a:cubicBezTo>
                  <a:cubicBezTo>
                    <a:pt x="178" y="198"/>
                    <a:pt x="179" y="197"/>
                    <a:pt x="180" y="197"/>
                  </a:cubicBezTo>
                  <a:cubicBezTo>
                    <a:pt x="181" y="196"/>
                    <a:pt x="182" y="196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92" y="190"/>
                    <a:pt x="192" y="190"/>
                    <a:pt x="192" y="190"/>
                  </a:cubicBezTo>
                  <a:cubicBezTo>
                    <a:pt x="192" y="190"/>
                    <a:pt x="194" y="189"/>
                    <a:pt x="194" y="189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7" y="187"/>
                    <a:pt x="197" y="187"/>
                    <a:pt x="197" y="187"/>
                  </a:cubicBezTo>
                  <a:cubicBezTo>
                    <a:pt x="198" y="187"/>
                    <a:pt x="198" y="186"/>
                    <a:pt x="198" y="186"/>
                  </a:cubicBezTo>
                  <a:cubicBezTo>
                    <a:pt x="199" y="186"/>
                    <a:pt x="199" y="186"/>
                    <a:pt x="199" y="186"/>
                  </a:cubicBezTo>
                  <a:cubicBezTo>
                    <a:pt x="199" y="186"/>
                    <a:pt x="200" y="185"/>
                    <a:pt x="200" y="185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3" y="182"/>
                    <a:pt x="204" y="182"/>
                    <a:pt x="205" y="181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9" y="177"/>
                    <a:pt x="209" y="177"/>
                    <a:pt x="209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0" y="177"/>
                    <a:pt x="210" y="177"/>
                    <a:pt x="210" y="177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4"/>
                    <a:pt x="213" y="174"/>
                    <a:pt x="213" y="173"/>
                  </a:cubicBezTo>
                  <a:cubicBezTo>
                    <a:pt x="213" y="173"/>
                    <a:pt x="213" y="173"/>
                    <a:pt x="213" y="173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5" y="172"/>
                    <a:pt x="215" y="171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7" y="169"/>
                    <a:pt x="217" y="168"/>
                    <a:pt x="217" y="168"/>
                  </a:cubicBezTo>
                  <a:cubicBezTo>
                    <a:pt x="218" y="168"/>
                    <a:pt x="218" y="168"/>
                    <a:pt x="218" y="168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0" y="164"/>
                    <a:pt x="220" y="163"/>
                    <a:pt x="220" y="163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58"/>
                    <a:pt x="222" y="158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2" y="157"/>
                    <a:pt x="222" y="157"/>
                    <a:pt x="222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4"/>
                    <a:pt x="223" y="154"/>
                    <a:pt x="223" y="154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3" y="153"/>
                    <a:pt x="223" y="152"/>
                    <a:pt x="223" y="152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5"/>
                    <a:pt x="223" y="145"/>
                    <a:pt x="223" y="145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37"/>
                    <a:pt x="223" y="137"/>
                    <a:pt x="223" y="137"/>
                  </a:cubicBezTo>
                  <a:cubicBezTo>
                    <a:pt x="223" y="132"/>
                    <a:pt x="223" y="132"/>
                    <a:pt x="223" y="132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23" y="120"/>
                    <a:pt x="223" y="120"/>
                    <a:pt x="223" y="120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ş1îdé"/>
            <p:cNvSpPr/>
            <p:nvPr/>
          </p:nvSpPr>
          <p:spPr bwMode="auto">
            <a:xfrm>
              <a:off x="5729288" y="1981201"/>
              <a:ext cx="257175" cy="314325"/>
            </a:xfrm>
            <a:custGeom>
              <a:avLst/>
              <a:gdLst>
                <a:gd name="T0" fmla="*/ 41 w 82"/>
                <a:gd name="T1" fmla="*/ 100 h 100"/>
                <a:gd name="T2" fmla="*/ 0 w 82"/>
                <a:gd name="T3" fmla="*/ 60 h 100"/>
                <a:gd name="T4" fmla="*/ 0 w 82"/>
                <a:gd name="T5" fmla="*/ 41 h 100"/>
                <a:gd name="T6" fmla="*/ 41 w 82"/>
                <a:gd name="T7" fmla="*/ 0 h 100"/>
                <a:gd name="T8" fmla="*/ 82 w 82"/>
                <a:gd name="T9" fmla="*/ 41 h 100"/>
                <a:gd name="T10" fmla="*/ 82 w 82"/>
                <a:gd name="T11" fmla="*/ 60 h 100"/>
                <a:gd name="T12" fmla="*/ 41 w 82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00">
                  <a:moveTo>
                    <a:pt x="41" y="100"/>
                  </a:moveTo>
                  <a:cubicBezTo>
                    <a:pt x="18" y="100"/>
                    <a:pt x="0" y="82"/>
                    <a:pt x="0" y="6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82"/>
                    <a:pt x="63" y="100"/>
                    <a:pt x="41" y="100"/>
                  </a:cubicBezTo>
                </a:path>
              </a:pathLst>
            </a:custGeom>
            <a:solidFill>
              <a:srgbClr val="5F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ṧḻïḓê"/>
            <p:cNvSpPr/>
            <p:nvPr/>
          </p:nvSpPr>
          <p:spPr bwMode="auto">
            <a:xfrm>
              <a:off x="5937250" y="2452688"/>
              <a:ext cx="176212" cy="273050"/>
            </a:xfrm>
            <a:custGeom>
              <a:avLst/>
              <a:gdLst>
                <a:gd name="T0" fmla="*/ 30 w 56"/>
                <a:gd name="T1" fmla="*/ 87 h 87"/>
                <a:gd name="T2" fmla="*/ 26 w 56"/>
                <a:gd name="T3" fmla="*/ 87 h 87"/>
                <a:gd name="T4" fmla="*/ 0 w 56"/>
                <a:gd name="T5" fmla="*/ 61 h 87"/>
                <a:gd name="T6" fmla="*/ 0 w 56"/>
                <a:gd name="T7" fmla="*/ 26 h 87"/>
                <a:gd name="T8" fmla="*/ 26 w 56"/>
                <a:gd name="T9" fmla="*/ 0 h 87"/>
                <a:gd name="T10" fmla="*/ 30 w 56"/>
                <a:gd name="T11" fmla="*/ 0 h 87"/>
                <a:gd name="T12" fmla="*/ 56 w 56"/>
                <a:gd name="T13" fmla="*/ 26 h 87"/>
                <a:gd name="T14" fmla="*/ 56 w 56"/>
                <a:gd name="T15" fmla="*/ 61 h 87"/>
                <a:gd name="T16" fmla="*/ 30 w 56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0" y="87"/>
                  </a:moveTo>
                  <a:cubicBezTo>
                    <a:pt x="26" y="87"/>
                    <a:pt x="26" y="87"/>
                    <a:pt x="26" y="87"/>
                  </a:cubicBezTo>
                  <a:cubicBezTo>
                    <a:pt x="11" y="87"/>
                    <a:pt x="0" y="76"/>
                    <a:pt x="0" y="6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56" y="12"/>
                    <a:pt x="56" y="2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76"/>
                    <a:pt x="45" y="87"/>
                    <a:pt x="30" y="87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ŝ1íḑè"/>
            <p:cNvSpPr/>
            <p:nvPr/>
          </p:nvSpPr>
          <p:spPr bwMode="auto">
            <a:xfrm>
              <a:off x="5770563" y="1954213"/>
              <a:ext cx="465137" cy="649288"/>
            </a:xfrm>
            <a:custGeom>
              <a:avLst/>
              <a:gdLst>
                <a:gd name="T0" fmla="*/ 74 w 148"/>
                <a:gd name="T1" fmla="*/ 207 h 207"/>
                <a:gd name="T2" fmla="*/ 0 w 148"/>
                <a:gd name="T3" fmla="*/ 132 h 207"/>
                <a:gd name="T4" fmla="*/ 0 w 148"/>
                <a:gd name="T5" fmla="*/ 75 h 207"/>
                <a:gd name="T6" fmla="*/ 74 w 148"/>
                <a:gd name="T7" fmla="*/ 0 h 207"/>
                <a:gd name="T8" fmla="*/ 148 w 148"/>
                <a:gd name="T9" fmla="*/ 75 h 207"/>
                <a:gd name="T10" fmla="*/ 148 w 148"/>
                <a:gd name="T11" fmla="*/ 132 h 207"/>
                <a:gd name="T12" fmla="*/ 74 w 148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07">
                  <a:moveTo>
                    <a:pt x="74" y="207"/>
                  </a:moveTo>
                  <a:cubicBezTo>
                    <a:pt x="33" y="207"/>
                    <a:pt x="0" y="173"/>
                    <a:pt x="0" y="13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48" y="173"/>
                    <a:pt x="115" y="207"/>
                    <a:pt x="74" y="207"/>
                  </a:cubicBezTo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ľîḓê"/>
            <p:cNvSpPr/>
            <p:nvPr/>
          </p:nvSpPr>
          <p:spPr bwMode="auto">
            <a:xfrm>
              <a:off x="5803900" y="2311401"/>
              <a:ext cx="69850" cy="166688"/>
            </a:xfrm>
            <a:custGeom>
              <a:avLst/>
              <a:gdLst>
                <a:gd name="T0" fmla="*/ 11 w 22"/>
                <a:gd name="T1" fmla="*/ 53 h 53"/>
                <a:gd name="T2" fmla="*/ 0 w 22"/>
                <a:gd name="T3" fmla="*/ 42 h 53"/>
                <a:gd name="T4" fmla="*/ 0 w 22"/>
                <a:gd name="T5" fmla="*/ 11 h 53"/>
                <a:gd name="T6" fmla="*/ 11 w 22"/>
                <a:gd name="T7" fmla="*/ 0 h 53"/>
                <a:gd name="T8" fmla="*/ 22 w 22"/>
                <a:gd name="T9" fmla="*/ 11 h 53"/>
                <a:gd name="T10" fmla="*/ 22 w 22"/>
                <a:gd name="T11" fmla="*/ 42 h 53"/>
                <a:gd name="T12" fmla="*/ 11 w 2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3">
                  <a:moveTo>
                    <a:pt x="11" y="53"/>
                  </a:moveTo>
                  <a:cubicBezTo>
                    <a:pt x="5" y="53"/>
                    <a:pt x="0" y="48"/>
                    <a:pt x="0" y="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8"/>
                    <a:pt x="17" y="53"/>
                    <a:pt x="11" y="53"/>
                  </a:cubicBezTo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ṥ1îḓé"/>
            <p:cNvSpPr/>
            <p:nvPr/>
          </p:nvSpPr>
          <p:spPr bwMode="auto">
            <a:xfrm>
              <a:off x="5802313" y="1900238"/>
              <a:ext cx="481012" cy="565150"/>
            </a:xfrm>
            <a:custGeom>
              <a:avLst/>
              <a:gdLst>
                <a:gd name="T0" fmla="*/ 152 w 153"/>
                <a:gd name="T1" fmla="*/ 84 h 180"/>
                <a:gd name="T2" fmla="*/ 152 w 153"/>
                <a:gd name="T3" fmla="*/ 79 h 180"/>
                <a:gd name="T4" fmla="*/ 152 w 153"/>
                <a:gd name="T5" fmla="*/ 79 h 180"/>
                <a:gd name="T6" fmla="*/ 87 w 153"/>
                <a:gd name="T7" fmla="*/ 5 h 180"/>
                <a:gd name="T8" fmla="*/ 21 w 153"/>
                <a:gd name="T9" fmla="*/ 17 h 180"/>
                <a:gd name="T10" fmla="*/ 16 w 153"/>
                <a:gd name="T11" fmla="*/ 72 h 180"/>
                <a:gd name="T12" fmla="*/ 51 w 153"/>
                <a:gd name="T13" fmla="*/ 108 h 180"/>
                <a:gd name="T14" fmla="*/ 77 w 153"/>
                <a:gd name="T15" fmla="*/ 118 h 180"/>
                <a:gd name="T16" fmla="*/ 86 w 153"/>
                <a:gd name="T17" fmla="*/ 118 h 180"/>
                <a:gd name="T18" fmla="*/ 86 w 153"/>
                <a:gd name="T19" fmla="*/ 152 h 180"/>
                <a:gd name="T20" fmla="*/ 91 w 153"/>
                <a:gd name="T21" fmla="*/ 159 h 180"/>
                <a:gd name="T22" fmla="*/ 101 w 153"/>
                <a:gd name="T23" fmla="*/ 152 h 180"/>
                <a:gd name="T24" fmla="*/ 101 w 153"/>
                <a:gd name="T25" fmla="*/ 134 h 180"/>
                <a:gd name="T26" fmla="*/ 117 w 153"/>
                <a:gd name="T27" fmla="*/ 118 h 180"/>
                <a:gd name="T28" fmla="*/ 117 w 153"/>
                <a:gd name="T29" fmla="*/ 118 h 180"/>
                <a:gd name="T30" fmla="*/ 117 w 153"/>
                <a:gd name="T31" fmla="*/ 164 h 180"/>
                <a:gd name="T32" fmla="*/ 133 w 153"/>
                <a:gd name="T33" fmla="*/ 180 h 180"/>
                <a:gd name="T34" fmla="*/ 137 w 153"/>
                <a:gd name="T35" fmla="*/ 180 h 180"/>
                <a:gd name="T36" fmla="*/ 153 w 153"/>
                <a:gd name="T37" fmla="*/ 164 h 180"/>
                <a:gd name="T38" fmla="*/ 153 w 153"/>
                <a:gd name="T39" fmla="*/ 85 h 180"/>
                <a:gd name="T40" fmla="*/ 152 w 153"/>
                <a:gd name="T41" fmla="*/ 8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180">
                  <a:moveTo>
                    <a:pt x="152" y="84"/>
                  </a:moveTo>
                  <a:cubicBezTo>
                    <a:pt x="153" y="83"/>
                    <a:pt x="153" y="81"/>
                    <a:pt x="152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49" y="43"/>
                    <a:pt x="122" y="13"/>
                    <a:pt x="87" y="5"/>
                  </a:cubicBezTo>
                  <a:cubicBezTo>
                    <a:pt x="63" y="0"/>
                    <a:pt x="39" y="5"/>
                    <a:pt x="21" y="17"/>
                  </a:cubicBezTo>
                  <a:cubicBezTo>
                    <a:pt x="2" y="30"/>
                    <a:pt x="0" y="56"/>
                    <a:pt x="16" y="7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8" y="114"/>
                    <a:pt x="67" y="118"/>
                    <a:pt x="77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5"/>
                    <a:pt x="88" y="158"/>
                    <a:pt x="91" y="159"/>
                  </a:cubicBezTo>
                  <a:cubicBezTo>
                    <a:pt x="96" y="161"/>
                    <a:pt x="101" y="157"/>
                    <a:pt x="101" y="152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1" y="125"/>
                    <a:pt x="108" y="118"/>
                    <a:pt x="117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64"/>
                    <a:pt x="117" y="164"/>
                    <a:pt x="117" y="164"/>
                  </a:cubicBezTo>
                  <a:cubicBezTo>
                    <a:pt x="117" y="172"/>
                    <a:pt x="124" y="180"/>
                    <a:pt x="13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45" y="180"/>
                    <a:pt x="153" y="172"/>
                    <a:pt x="153" y="164"/>
                  </a:cubicBezTo>
                  <a:cubicBezTo>
                    <a:pt x="153" y="85"/>
                    <a:pt x="153" y="85"/>
                    <a:pt x="153" y="85"/>
                  </a:cubicBezTo>
                  <a:lnTo>
                    <a:pt x="152" y="84"/>
                  </a:lnTo>
                  <a:close/>
                </a:path>
              </a:pathLst>
            </a:custGeom>
            <a:solidFill>
              <a:srgbClr val="995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ṣļiďê"/>
            <p:cNvSpPr/>
            <p:nvPr/>
          </p:nvSpPr>
          <p:spPr bwMode="auto">
            <a:xfrm>
              <a:off x="6142038" y="2292351"/>
              <a:ext cx="74612" cy="144463"/>
            </a:xfrm>
            <a:custGeom>
              <a:avLst/>
              <a:gdLst>
                <a:gd name="T0" fmla="*/ 1 w 24"/>
                <a:gd name="T1" fmla="*/ 0 h 46"/>
                <a:gd name="T2" fmla="*/ 0 w 24"/>
                <a:gd name="T3" fmla="*/ 0 h 46"/>
                <a:gd name="T4" fmla="*/ 0 w 24"/>
                <a:gd name="T5" fmla="*/ 46 h 46"/>
                <a:gd name="T6" fmla="*/ 1 w 24"/>
                <a:gd name="T7" fmla="*/ 46 h 46"/>
                <a:gd name="T8" fmla="*/ 24 w 24"/>
                <a:gd name="T9" fmla="*/ 23 h 46"/>
                <a:gd name="T10" fmla="*/ 1 w 2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3" y="46"/>
                    <a:pt x="24" y="36"/>
                    <a:pt x="24" y="23"/>
                  </a:cubicBezTo>
                  <a:cubicBezTo>
                    <a:pt x="24" y="1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śļïdé"/>
            <p:cNvSpPr/>
            <p:nvPr/>
          </p:nvSpPr>
          <p:spPr bwMode="auto">
            <a:xfrm>
              <a:off x="5867400" y="2487613"/>
              <a:ext cx="131762" cy="50800"/>
            </a:xfrm>
            <a:custGeom>
              <a:avLst/>
              <a:gdLst>
                <a:gd name="T0" fmla="*/ 1 w 42"/>
                <a:gd name="T1" fmla="*/ 12 h 16"/>
                <a:gd name="T2" fmla="*/ 18 w 42"/>
                <a:gd name="T3" fmla="*/ 16 h 16"/>
                <a:gd name="T4" fmla="*/ 42 w 42"/>
                <a:gd name="T5" fmla="*/ 3 h 16"/>
                <a:gd name="T6" fmla="*/ 41 w 42"/>
                <a:gd name="T7" fmla="*/ 1 h 16"/>
                <a:gd name="T8" fmla="*/ 39 w 42"/>
                <a:gd name="T9" fmla="*/ 1 h 16"/>
                <a:gd name="T10" fmla="*/ 18 w 42"/>
                <a:gd name="T11" fmla="*/ 12 h 16"/>
                <a:gd name="T12" fmla="*/ 7 w 42"/>
                <a:gd name="T13" fmla="*/ 11 h 16"/>
                <a:gd name="T14" fmla="*/ 4 w 42"/>
                <a:gd name="T15" fmla="*/ 9 h 16"/>
                <a:gd name="T16" fmla="*/ 3 w 42"/>
                <a:gd name="T17" fmla="*/ 9 h 16"/>
                <a:gd name="T18" fmla="*/ 3 w 42"/>
                <a:gd name="T19" fmla="*/ 9 h 16"/>
                <a:gd name="T20" fmla="*/ 3 w 42"/>
                <a:gd name="T21" fmla="*/ 9 h 16"/>
                <a:gd name="T22" fmla="*/ 0 w 42"/>
                <a:gd name="T23" fmla="*/ 10 h 16"/>
                <a:gd name="T24" fmla="*/ 1 w 4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6">
                  <a:moveTo>
                    <a:pt x="1" y="12"/>
                  </a:moveTo>
                  <a:cubicBezTo>
                    <a:pt x="1" y="12"/>
                    <a:pt x="9" y="16"/>
                    <a:pt x="18" y="16"/>
                  </a:cubicBezTo>
                  <a:cubicBezTo>
                    <a:pt x="26" y="16"/>
                    <a:pt x="35" y="13"/>
                    <a:pt x="42" y="3"/>
                  </a:cubicBezTo>
                  <a:cubicBezTo>
                    <a:pt x="42" y="2"/>
                    <a:pt x="42" y="1"/>
                    <a:pt x="41" y="1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2" y="10"/>
                    <a:pt x="25" y="12"/>
                    <a:pt x="18" y="12"/>
                  </a:cubicBezTo>
                  <a:cubicBezTo>
                    <a:pt x="14" y="12"/>
                    <a:pt x="10" y="12"/>
                    <a:pt x="7" y="11"/>
                  </a:cubicBezTo>
                  <a:cubicBezTo>
                    <a:pt x="6" y="10"/>
                    <a:pt x="5" y="10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0"/>
                    <a:pt x="0" y="12"/>
                    <a:pt x="1" y="12"/>
                  </a:cubicBezTo>
                  <a:close/>
                </a:path>
              </a:pathLst>
            </a:custGeom>
            <a:solidFill>
              <a:srgbClr val="E3B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ṧḷídé"/>
            <p:cNvSpPr/>
            <p:nvPr/>
          </p:nvSpPr>
          <p:spPr bwMode="auto">
            <a:xfrm>
              <a:off x="5549900" y="2905126"/>
              <a:ext cx="849312" cy="587375"/>
            </a:xfrm>
            <a:custGeom>
              <a:avLst/>
              <a:gdLst>
                <a:gd name="T0" fmla="*/ 141 w 270"/>
                <a:gd name="T1" fmla="*/ 187 h 187"/>
                <a:gd name="T2" fmla="*/ 17 w 270"/>
                <a:gd name="T3" fmla="*/ 163 h 187"/>
                <a:gd name="T4" fmla="*/ 4 w 270"/>
                <a:gd name="T5" fmla="*/ 135 h 187"/>
                <a:gd name="T6" fmla="*/ 32 w 270"/>
                <a:gd name="T7" fmla="*/ 122 h 187"/>
                <a:gd name="T8" fmla="*/ 190 w 270"/>
                <a:gd name="T9" fmla="*/ 133 h 187"/>
                <a:gd name="T10" fmla="*/ 219 w 270"/>
                <a:gd name="T11" fmla="*/ 25 h 187"/>
                <a:gd name="T12" fmla="*/ 239 w 270"/>
                <a:gd name="T13" fmla="*/ 1 h 187"/>
                <a:gd name="T14" fmla="*/ 263 w 270"/>
                <a:gd name="T15" fmla="*/ 21 h 187"/>
                <a:gd name="T16" fmla="*/ 215 w 270"/>
                <a:gd name="T17" fmla="*/ 169 h 187"/>
                <a:gd name="T18" fmla="*/ 141 w 270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87">
                  <a:moveTo>
                    <a:pt x="141" y="187"/>
                  </a:moveTo>
                  <a:cubicBezTo>
                    <a:pt x="85" y="187"/>
                    <a:pt x="26" y="166"/>
                    <a:pt x="17" y="163"/>
                  </a:cubicBezTo>
                  <a:cubicBezTo>
                    <a:pt x="5" y="158"/>
                    <a:pt x="0" y="146"/>
                    <a:pt x="4" y="135"/>
                  </a:cubicBezTo>
                  <a:cubicBezTo>
                    <a:pt x="8" y="124"/>
                    <a:pt x="21" y="118"/>
                    <a:pt x="32" y="122"/>
                  </a:cubicBezTo>
                  <a:cubicBezTo>
                    <a:pt x="76" y="138"/>
                    <a:pt x="157" y="156"/>
                    <a:pt x="190" y="133"/>
                  </a:cubicBezTo>
                  <a:cubicBezTo>
                    <a:pt x="219" y="112"/>
                    <a:pt x="221" y="46"/>
                    <a:pt x="219" y="25"/>
                  </a:cubicBezTo>
                  <a:cubicBezTo>
                    <a:pt x="218" y="13"/>
                    <a:pt x="227" y="2"/>
                    <a:pt x="239" y="1"/>
                  </a:cubicBezTo>
                  <a:cubicBezTo>
                    <a:pt x="251" y="0"/>
                    <a:pt x="262" y="9"/>
                    <a:pt x="263" y="21"/>
                  </a:cubicBezTo>
                  <a:cubicBezTo>
                    <a:pt x="263" y="32"/>
                    <a:pt x="270" y="130"/>
                    <a:pt x="215" y="169"/>
                  </a:cubicBezTo>
                  <a:cubicBezTo>
                    <a:pt x="195" y="183"/>
                    <a:pt x="168" y="187"/>
                    <a:pt x="141" y="18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ṧ1îḑe"/>
            <p:cNvSpPr/>
            <p:nvPr/>
          </p:nvSpPr>
          <p:spPr bwMode="auto">
            <a:xfrm>
              <a:off x="6213475" y="2824163"/>
              <a:ext cx="182562" cy="373063"/>
            </a:xfrm>
            <a:custGeom>
              <a:avLst/>
              <a:gdLst>
                <a:gd name="T0" fmla="*/ 29 w 58"/>
                <a:gd name="T1" fmla="*/ 119 h 119"/>
                <a:gd name="T2" fmla="*/ 29 w 58"/>
                <a:gd name="T3" fmla="*/ 119 h 119"/>
                <a:gd name="T4" fmla="*/ 0 w 58"/>
                <a:gd name="T5" fmla="*/ 90 h 119"/>
                <a:gd name="T6" fmla="*/ 0 w 58"/>
                <a:gd name="T7" fmla="*/ 29 h 119"/>
                <a:gd name="T8" fmla="*/ 29 w 58"/>
                <a:gd name="T9" fmla="*/ 0 h 119"/>
                <a:gd name="T10" fmla="*/ 58 w 58"/>
                <a:gd name="T11" fmla="*/ 29 h 119"/>
                <a:gd name="T12" fmla="*/ 58 w 58"/>
                <a:gd name="T13" fmla="*/ 90 h 119"/>
                <a:gd name="T14" fmla="*/ 29 w 58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19">
                  <a:moveTo>
                    <a:pt x="29" y="119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13" y="119"/>
                    <a:pt x="0" y="106"/>
                    <a:pt x="0" y="9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106"/>
                    <a:pt x="45" y="119"/>
                    <a:pt x="29" y="119"/>
                  </a:cubicBezTo>
                  <a:close/>
                </a:path>
              </a:pathLst>
            </a:custGeom>
            <a:solidFill>
              <a:srgbClr val="F25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ṧliďé"/>
            <p:cNvSpPr/>
            <p:nvPr/>
          </p:nvSpPr>
          <p:spPr bwMode="auto">
            <a:xfrm>
              <a:off x="5360988" y="3197226"/>
              <a:ext cx="227012" cy="117475"/>
            </a:xfrm>
            <a:custGeom>
              <a:avLst/>
              <a:gdLst>
                <a:gd name="T0" fmla="*/ 70 w 72"/>
                <a:gd name="T1" fmla="*/ 29 h 37"/>
                <a:gd name="T2" fmla="*/ 70 w 72"/>
                <a:gd name="T3" fmla="*/ 29 h 37"/>
                <a:gd name="T4" fmla="*/ 64 w 72"/>
                <a:gd name="T5" fmla="*/ 17 h 37"/>
                <a:gd name="T6" fmla="*/ 14 w 72"/>
                <a:gd name="T7" fmla="*/ 2 h 37"/>
                <a:gd name="T8" fmla="*/ 2 w 72"/>
                <a:gd name="T9" fmla="*/ 8 h 37"/>
                <a:gd name="T10" fmla="*/ 8 w 72"/>
                <a:gd name="T11" fmla="*/ 20 h 37"/>
                <a:gd name="T12" fmla="*/ 58 w 72"/>
                <a:gd name="T13" fmla="*/ 35 h 37"/>
                <a:gd name="T14" fmla="*/ 70 w 72"/>
                <a:gd name="T15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7">
                  <a:moveTo>
                    <a:pt x="70" y="29"/>
                  </a:moveTo>
                  <a:cubicBezTo>
                    <a:pt x="70" y="29"/>
                    <a:pt x="70" y="29"/>
                    <a:pt x="70" y="29"/>
                  </a:cubicBezTo>
                  <a:cubicBezTo>
                    <a:pt x="72" y="24"/>
                    <a:pt x="69" y="18"/>
                    <a:pt x="64" y="1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0"/>
                    <a:pt x="3" y="3"/>
                    <a:pt x="2" y="8"/>
                  </a:cubicBezTo>
                  <a:cubicBezTo>
                    <a:pt x="0" y="13"/>
                    <a:pt x="3" y="19"/>
                    <a:pt x="8" y="20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3" y="37"/>
                    <a:pt x="69" y="34"/>
                    <a:pt x="70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ṣ1íḓe"/>
            <p:cNvSpPr/>
            <p:nvPr/>
          </p:nvSpPr>
          <p:spPr bwMode="auto">
            <a:xfrm>
              <a:off x="5437188" y="3251201"/>
              <a:ext cx="131762" cy="169863"/>
            </a:xfrm>
            <a:custGeom>
              <a:avLst/>
              <a:gdLst>
                <a:gd name="T0" fmla="*/ 34 w 42"/>
                <a:gd name="T1" fmla="*/ 43 h 54"/>
                <a:gd name="T2" fmla="*/ 40 w 42"/>
                <a:gd name="T3" fmla="*/ 22 h 54"/>
                <a:gd name="T4" fmla="*/ 30 w 42"/>
                <a:gd name="T5" fmla="*/ 4 h 54"/>
                <a:gd name="T6" fmla="*/ 26 w 42"/>
                <a:gd name="T7" fmla="*/ 3 h 54"/>
                <a:gd name="T8" fmla="*/ 8 w 42"/>
                <a:gd name="T9" fmla="*/ 12 h 54"/>
                <a:gd name="T10" fmla="*/ 2 w 42"/>
                <a:gd name="T11" fmla="*/ 33 h 54"/>
                <a:gd name="T12" fmla="*/ 12 w 42"/>
                <a:gd name="T13" fmla="*/ 51 h 54"/>
                <a:gd name="T14" fmla="*/ 16 w 42"/>
                <a:gd name="T15" fmla="*/ 52 h 54"/>
                <a:gd name="T16" fmla="*/ 34 w 42"/>
                <a:gd name="T17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4">
                  <a:moveTo>
                    <a:pt x="34" y="43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2" y="14"/>
                    <a:pt x="38" y="6"/>
                    <a:pt x="30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19" y="0"/>
                    <a:pt x="11" y="5"/>
                    <a:pt x="8" y="1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41"/>
                    <a:pt x="4" y="49"/>
                    <a:pt x="12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3" y="54"/>
                    <a:pt x="32" y="50"/>
                    <a:pt x="34" y="43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śḷiḋè"/>
            <p:cNvSpPr/>
            <p:nvPr/>
          </p:nvSpPr>
          <p:spPr bwMode="auto">
            <a:xfrm>
              <a:off x="5537200" y="3219451"/>
              <a:ext cx="87312" cy="119063"/>
            </a:xfrm>
            <a:custGeom>
              <a:avLst/>
              <a:gdLst>
                <a:gd name="T0" fmla="*/ 22 w 28"/>
                <a:gd name="T1" fmla="*/ 29 h 38"/>
                <a:gd name="T2" fmla="*/ 26 w 28"/>
                <a:gd name="T3" fmla="*/ 15 h 38"/>
                <a:gd name="T4" fmla="*/ 19 w 28"/>
                <a:gd name="T5" fmla="*/ 2 h 38"/>
                <a:gd name="T6" fmla="*/ 5 w 28"/>
                <a:gd name="T7" fmla="*/ 9 h 38"/>
                <a:gd name="T8" fmla="*/ 1 w 28"/>
                <a:gd name="T9" fmla="*/ 23 h 38"/>
                <a:gd name="T10" fmla="*/ 9 w 28"/>
                <a:gd name="T11" fmla="*/ 36 h 38"/>
                <a:gd name="T12" fmla="*/ 22 w 28"/>
                <a:gd name="T13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8">
                  <a:moveTo>
                    <a:pt x="22" y="29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0"/>
                    <a:pt x="24" y="4"/>
                    <a:pt x="19" y="2"/>
                  </a:cubicBezTo>
                  <a:cubicBezTo>
                    <a:pt x="13" y="0"/>
                    <a:pt x="7" y="4"/>
                    <a:pt x="5" y="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8"/>
                    <a:pt x="3" y="34"/>
                    <a:pt x="9" y="36"/>
                  </a:cubicBezTo>
                  <a:cubicBezTo>
                    <a:pt x="14" y="38"/>
                    <a:pt x="20" y="34"/>
                    <a:pt x="22" y="29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S1ïḓê"/>
            <p:cNvSpPr/>
            <p:nvPr/>
          </p:nvSpPr>
          <p:spPr bwMode="auto">
            <a:xfrm>
              <a:off x="5470525" y="3235326"/>
              <a:ext cx="211137" cy="214313"/>
            </a:xfrm>
            <a:custGeom>
              <a:avLst/>
              <a:gdLst>
                <a:gd name="T0" fmla="*/ 64 w 67"/>
                <a:gd name="T1" fmla="*/ 27 h 68"/>
                <a:gd name="T2" fmla="*/ 64 w 67"/>
                <a:gd name="T3" fmla="*/ 27 h 68"/>
                <a:gd name="T4" fmla="*/ 27 w 67"/>
                <a:gd name="T5" fmla="*/ 4 h 68"/>
                <a:gd name="T6" fmla="*/ 4 w 67"/>
                <a:gd name="T7" fmla="*/ 41 h 68"/>
                <a:gd name="T8" fmla="*/ 41 w 67"/>
                <a:gd name="T9" fmla="*/ 64 h 68"/>
                <a:gd name="T10" fmla="*/ 64 w 67"/>
                <a:gd name="T11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8">
                  <a:moveTo>
                    <a:pt x="64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0" y="10"/>
                    <a:pt x="43" y="0"/>
                    <a:pt x="27" y="4"/>
                  </a:cubicBezTo>
                  <a:cubicBezTo>
                    <a:pt x="10" y="8"/>
                    <a:pt x="0" y="24"/>
                    <a:pt x="4" y="41"/>
                  </a:cubicBezTo>
                  <a:cubicBezTo>
                    <a:pt x="8" y="57"/>
                    <a:pt x="24" y="68"/>
                    <a:pt x="41" y="64"/>
                  </a:cubicBezTo>
                  <a:cubicBezTo>
                    <a:pt x="57" y="60"/>
                    <a:pt x="67" y="43"/>
                    <a:pt x="64" y="27"/>
                  </a:cubicBezTo>
                  <a:close/>
                </a:path>
              </a:pathLst>
            </a:custGeom>
            <a:solidFill>
              <a:srgbClr val="F2D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śľíḋê"/>
            <p:cNvSpPr/>
            <p:nvPr/>
          </p:nvSpPr>
          <p:spPr bwMode="auto">
            <a:xfrm>
              <a:off x="5662613" y="2147888"/>
              <a:ext cx="387350" cy="327025"/>
            </a:xfrm>
            <a:custGeom>
              <a:avLst/>
              <a:gdLst>
                <a:gd name="T0" fmla="*/ 123 w 123"/>
                <a:gd name="T1" fmla="*/ 62 h 104"/>
                <a:gd name="T2" fmla="*/ 122 w 123"/>
                <a:gd name="T3" fmla="*/ 60 h 104"/>
                <a:gd name="T4" fmla="*/ 122 w 123"/>
                <a:gd name="T5" fmla="*/ 58 h 104"/>
                <a:gd name="T6" fmla="*/ 121 w 123"/>
                <a:gd name="T7" fmla="*/ 55 h 104"/>
                <a:gd name="T8" fmla="*/ 119 w 123"/>
                <a:gd name="T9" fmla="*/ 52 h 104"/>
                <a:gd name="T10" fmla="*/ 117 w 123"/>
                <a:gd name="T11" fmla="*/ 49 h 104"/>
                <a:gd name="T12" fmla="*/ 115 w 123"/>
                <a:gd name="T13" fmla="*/ 46 h 104"/>
                <a:gd name="T14" fmla="*/ 113 w 123"/>
                <a:gd name="T15" fmla="*/ 45 h 104"/>
                <a:gd name="T16" fmla="*/ 111 w 123"/>
                <a:gd name="T17" fmla="*/ 43 h 104"/>
                <a:gd name="T18" fmla="*/ 97 w 123"/>
                <a:gd name="T19" fmla="*/ 35 h 104"/>
                <a:gd name="T20" fmla="*/ 41 w 123"/>
                <a:gd name="T21" fmla="*/ 2 h 104"/>
                <a:gd name="T22" fmla="*/ 38 w 123"/>
                <a:gd name="T23" fmla="*/ 1 h 104"/>
                <a:gd name="T24" fmla="*/ 36 w 123"/>
                <a:gd name="T25" fmla="*/ 0 h 104"/>
                <a:gd name="T26" fmla="*/ 35 w 123"/>
                <a:gd name="T27" fmla="*/ 0 h 104"/>
                <a:gd name="T28" fmla="*/ 32 w 123"/>
                <a:gd name="T29" fmla="*/ 1 h 104"/>
                <a:gd name="T30" fmla="*/ 5 w 123"/>
                <a:gd name="T31" fmla="*/ 18 h 104"/>
                <a:gd name="T32" fmla="*/ 3 w 123"/>
                <a:gd name="T33" fmla="*/ 22 h 104"/>
                <a:gd name="T34" fmla="*/ 1 w 123"/>
                <a:gd name="T35" fmla="*/ 24 h 104"/>
                <a:gd name="T36" fmla="*/ 0 w 123"/>
                <a:gd name="T37" fmla="*/ 26 h 104"/>
                <a:gd name="T38" fmla="*/ 0 w 123"/>
                <a:gd name="T39" fmla="*/ 28 h 104"/>
                <a:gd name="T40" fmla="*/ 0 w 123"/>
                <a:gd name="T41" fmla="*/ 39 h 104"/>
                <a:gd name="T42" fmla="*/ 0 w 123"/>
                <a:gd name="T43" fmla="*/ 41 h 104"/>
                <a:gd name="T44" fmla="*/ 1 w 123"/>
                <a:gd name="T45" fmla="*/ 46 h 104"/>
                <a:gd name="T46" fmla="*/ 2 w 123"/>
                <a:gd name="T47" fmla="*/ 49 h 104"/>
                <a:gd name="T48" fmla="*/ 3 w 123"/>
                <a:gd name="T49" fmla="*/ 51 h 104"/>
                <a:gd name="T50" fmla="*/ 5 w 123"/>
                <a:gd name="T51" fmla="*/ 55 h 104"/>
                <a:gd name="T52" fmla="*/ 9 w 123"/>
                <a:gd name="T53" fmla="*/ 59 h 104"/>
                <a:gd name="T54" fmla="*/ 11 w 123"/>
                <a:gd name="T55" fmla="*/ 62 h 104"/>
                <a:gd name="T56" fmla="*/ 14 w 123"/>
                <a:gd name="T57" fmla="*/ 65 h 104"/>
                <a:gd name="T58" fmla="*/ 17 w 123"/>
                <a:gd name="T59" fmla="*/ 67 h 104"/>
                <a:gd name="T60" fmla="*/ 19 w 123"/>
                <a:gd name="T61" fmla="*/ 69 h 104"/>
                <a:gd name="T62" fmla="*/ 21 w 123"/>
                <a:gd name="T63" fmla="*/ 69 h 104"/>
                <a:gd name="T64" fmla="*/ 23 w 123"/>
                <a:gd name="T65" fmla="*/ 70 h 104"/>
                <a:gd name="T66" fmla="*/ 25 w 123"/>
                <a:gd name="T67" fmla="*/ 70 h 104"/>
                <a:gd name="T68" fmla="*/ 28 w 123"/>
                <a:gd name="T69" fmla="*/ 70 h 104"/>
                <a:gd name="T70" fmla="*/ 30 w 123"/>
                <a:gd name="T71" fmla="*/ 69 h 104"/>
                <a:gd name="T72" fmla="*/ 37 w 123"/>
                <a:gd name="T73" fmla="*/ 67 h 104"/>
                <a:gd name="T74" fmla="*/ 51 w 123"/>
                <a:gd name="T75" fmla="*/ 61 h 104"/>
                <a:gd name="T76" fmla="*/ 55 w 123"/>
                <a:gd name="T77" fmla="*/ 69 h 104"/>
                <a:gd name="T78" fmla="*/ 55 w 123"/>
                <a:gd name="T79" fmla="*/ 73 h 104"/>
                <a:gd name="T80" fmla="*/ 56 w 123"/>
                <a:gd name="T81" fmla="*/ 76 h 104"/>
                <a:gd name="T82" fmla="*/ 57 w 123"/>
                <a:gd name="T83" fmla="*/ 79 h 104"/>
                <a:gd name="T84" fmla="*/ 58 w 123"/>
                <a:gd name="T85" fmla="*/ 82 h 104"/>
                <a:gd name="T86" fmla="*/ 60 w 123"/>
                <a:gd name="T87" fmla="*/ 86 h 104"/>
                <a:gd name="T88" fmla="*/ 63 w 123"/>
                <a:gd name="T89" fmla="*/ 90 h 104"/>
                <a:gd name="T90" fmla="*/ 65 w 123"/>
                <a:gd name="T91" fmla="*/ 94 h 104"/>
                <a:gd name="T92" fmla="*/ 68 w 123"/>
                <a:gd name="T93" fmla="*/ 96 h 104"/>
                <a:gd name="T94" fmla="*/ 71 w 123"/>
                <a:gd name="T95" fmla="*/ 98 h 104"/>
                <a:gd name="T96" fmla="*/ 74 w 123"/>
                <a:gd name="T97" fmla="*/ 100 h 104"/>
                <a:gd name="T98" fmla="*/ 76 w 123"/>
                <a:gd name="T99" fmla="*/ 101 h 104"/>
                <a:gd name="T100" fmla="*/ 78 w 123"/>
                <a:gd name="T101" fmla="*/ 101 h 104"/>
                <a:gd name="T102" fmla="*/ 79 w 123"/>
                <a:gd name="T103" fmla="*/ 102 h 104"/>
                <a:gd name="T104" fmla="*/ 81 w 123"/>
                <a:gd name="T105" fmla="*/ 102 h 104"/>
                <a:gd name="T106" fmla="*/ 84 w 123"/>
                <a:gd name="T107" fmla="*/ 101 h 104"/>
                <a:gd name="T108" fmla="*/ 91 w 123"/>
                <a:gd name="T109" fmla="*/ 99 h 104"/>
                <a:gd name="T110" fmla="*/ 87 w 123"/>
                <a:gd name="T111" fmla="*/ 104 h 104"/>
                <a:gd name="T112" fmla="*/ 119 w 123"/>
                <a:gd name="T113" fmla="*/ 85 h 104"/>
                <a:gd name="T114" fmla="*/ 121 w 123"/>
                <a:gd name="T115" fmla="*/ 81 h 104"/>
                <a:gd name="T116" fmla="*/ 122 w 123"/>
                <a:gd name="T117" fmla="*/ 78 h 104"/>
                <a:gd name="T118" fmla="*/ 123 w 123"/>
                <a:gd name="T119" fmla="*/ 76 h 104"/>
                <a:gd name="T120" fmla="*/ 123 w 123"/>
                <a:gd name="T121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04">
                  <a:moveTo>
                    <a:pt x="123" y="65"/>
                  </a:moveTo>
                  <a:cubicBezTo>
                    <a:pt x="123" y="64"/>
                    <a:pt x="123" y="64"/>
                    <a:pt x="123" y="64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1"/>
                    <a:pt x="118" y="51"/>
                    <a:pt x="118" y="50"/>
                  </a:cubicBezTo>
                  <a:cubicBezTo>
                    <a:pt x="118" y="50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2" y="22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4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7" y="57"/>
                    <a:pt x="7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30" y="69"/>
                    <a:pt x="30" y="69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7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6" y="68"/>
                    <a:pt x="36" y="68"/>
                    <a:pt x="36" y="69"/>
                  </a:cubicBezTo>
                  <a:cubicBezTo>
                    <a:pt x="35" y="69"/>
                    <a:pt x="35" y="70"/>
                    <a:pt x="34" y="70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3" y="71"/>
                    <a:pt x="33" y="72"/>
                    <a:pt x="32" y="72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5"/>
                    <a:pt x="60" y="85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7"/>
                    <a:pt x="61" y="88"/>
                    <a:pt x="61" y="88"/>
                  </a:cubicBezTo>
                  <a:cubicBezTo>
                    <a:pt x="62" y="89"/>
                    <a:pt x="62" y="89"/>
                    <a:pt x="62" y="90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85" y="101"/>
                    <a:pt x="85" y="100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8"/>
                    <a:pt x="92" y="98"/>
                    <a:pt x="91" y="99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91" y="99"/>
                    <a:pt x="91" y="100"/>
                    <a:pt x="91" y="100"/>
                  </a:cubicBezTo>
                  <a:cubicBezTo>
                    <a:pt x="90" y="101"/>
                    <a:pt x="90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8" y="103"/>
                    <a:pt x="88" y="103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8" y="86"/>
                    <a:pt x="118" y="86"/>
                    <a:pt x="119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0" y="84"/>
                    <a:pt x="120" y="84"/>
                    <a:pt x="120" y="83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21" y="82"/>
                    <a:pt x="121" y="82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3" y="65"/>
                    <a:pt x="123" y="65"/>
                    <a:pt x="123" y="65"/>
                  </a:cubicBezTo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ṧḻîḍe"/>
            <p:cNvSpPr/>
            <p:nvPr/>
          </p:nvSpPr>
          <p:spPr bwMode="auto">
            <a:xfrm>
              <a:off x="5700713" y="2314576"/>
              <a:ext cx="69850" cy="53975"/>
            </a:xfrm>
            <a:custGeom>
              <a:avLst/>
              <a:gdLst>
                <a:gd name="T0" fmla="*/ 22 w 22"/>
                <a:gd name="T1" fmla="*/ 13 h 17"/>
                <a:gd name="T2" fmla="*/ 22 w 22"/>
                <a:gd name="T3" fmla="*/ 13 h 17"/>
                <a:gd name="T4" fmla="*/ 22 w 22"/>
                <a:gd name="T5" fmla="*/ 12 h 17"/>
                <a:gd name="T6" fmla="*/ 22 w 22"/>
                <a:gd name="T7" fmla="*/ 11 h 17"/>
                <a:gd name="T8" fmla="*/ 22 w 22"/>
                <a:gd name="T9" fmla="*/ 11 h 17"/>
                <a:gd name="T10" fmla="*/ 22 w 22"/>
                <a:gd name="T11" fmla="*/ 11 h 17"/>
                <a:gd name="T12" fmla="*/ 22 w 22"/>
                <a:gd name="T13" fmla="*/ 10 h 17"/>
                <a:gd name="T14" fmla="*/ 22 w 22"/>
                <a:gd name="T15" fmla="*/ 10 h 17"/>
                <a:gd name="T16" fmla="*/ 22 w 22"/>
                <a:gd name="T17" fmla="*/ 9 h 17"/>
                <a:gd name="T18" fmla="*/ 22 w 22"/>
                <a:gd name="T19" fmla="*/ 8 h 17"/>
                <a:gd name="T20" fmla="*/ 22 w 22"/>
                <a:gd name="T21" fmla="*/ 7 h 17"/>
                <a:gd name="T22" fmla="*/ 22 w 22"/>
                <a:gd name="T23" fmla="*/ 5 h 17"/>
                <a:gd name="T24" fmla="*/ 22 w 22"/>
                <a:gd name="T25" fmla="*/ 2 h 17"/>
                <a:gd name="T26" fmla="*/ 19 w 22"/>
                <a:gd name="T27" fmla="*/ 1 h 17"/>
                <a:gd name="T28" fmla="*/ 18 w 22"/>
                <a:gd name="T29" fmla="*/ 0 h 17"/>
                <a:gd name="T30" fmla="*/ 0 w 22"/>
                <a:gd name="T31" fmla="*/ 10 h 17"/>
                <a:gd name="T32" fmla="*/ 0 w 22"/>
                <a:gd name="T33" fmla="*/ 10 h 17"/>
                <a:gd name="T34" fmla="*/ 1 w 22"/>
                <a:gd name="T35" fmla="*/ 11 h 17"/>
                <a:gd name="T36" fmla="*/ 2 w 22"/>
                <a:gd name="T37" fmla="*/ 12 h 17"/>
                <a:gd name="T38" fmla="*/ 2 w 22"/>
                <a:gd name="T39" fmla="*/ 12 h 17"/>
                <a:gd name="T40" fmla="*/ 2 w 22"/>
                <a:gd name="T41" fmla="*/ 12 h 17"/>
                <a:gd name="T42" fmla="*/ 2 w 22"/>
                <a:gd name="T43" fmla="*/ 12 h 17"/>
                <a:gd name="T44" fmla="*/ 3 w 22"/>
                <a:gd name="T45" fmla="*/ 13 h 17"/>
                <a:gd name="T46" fmla="*/ 4 w 22"/>
                <a:gd name="T47" fmla="*/ 14 h 17"/>
                <a:gd name="T48" fmla="*/ 5 w 22"/>
                <a:gd name="T49" fmla="*/ 14 h 17"/>
                <a:gd name="T50" fmla="*/ 6 w 22"/>
                <a:gd name="T51" fmla="*/ 15 h 17"/>
                <a:gd name="T52" fmla="*/ 6 w 22"/>
                <a:gd name="T53" fmla="*/ 15 h 17"/>
                <a:gd name="T54" fmla="*/ 6 w 22"/>
                <a:gd name="T55" fmla="*/ 15 h 17"/>
                <a:gd name="T56" fmla="*/ 7 w 22"/>
                <a:gd name="T57" fmla="*/ 15 h 17"/>
                <a:gd name="T58" fmla="*/ 7 w 22"/>
                <a:gd name="T59" fmla="*/ 16 h 17"/>
                <a:gd name="T60" fmla="*/ 8 w 22"/>
                <a:gd name="T61" fmla="*/ 16 h 17"/>
                <a:gd name="T62" fmla="*/ 8 w 22"/>
                <a:gd name="T63" fmla="*/ 16 h 17"/>
                <a:gd name="T64" fmla="*/ 8 w 22"/>
                <a:gd name="T65" fmla="*/ 16 h 17"/>
                <a:gd name="T66" fmla="*/ 9 w 22"/>
                <a:gd name="T67" fmla="*/ 16 h 17"/>
                <a:gd name="T68" fmla="*/ 9 w 22"/>
                <a:gd name="T69" fmla="*/ 16 h 17"/>
                <a:gd name="T70" fmla="*/ 9 w 22"/>
                <a:gd name="T71" fmla="*/ 16 h 17"/>
                <a:gd name="T72" fmla="*/ 10 w 22"/>
                <a:gd name="T73" fmla="*/ 16 h 17"/>
                <a:gd name="T74" fmla="*/ 11 w 22"/>
                <a:gd name="T75" fmla="*/ 17 h 17"/>
                <a:gd name="T76" fmla="*/ 11 w 22"/>
                <a:gd name="T77" fmla="*/ 17 h 17"/>
                <a:gd name="T78" fmla="*/ 11 w 22"/>
                <a:gd name="T79" fmla="*/ 17 h 17"/>
                <a:gd name="T80" fmla="*/ 11 w 22"/>
                <a:gd name="T81" fmla="*/ 17 h 17"/>
                <a:gd name="T82" fmla="*/ 12 w 22"/>
                <a:gd name="T83" fmla="*/ 17 h 17"/>
                <a:gd name="T84" fmla="*/ 13 w 22"/>
                <a:gd name="T85" fmla="*/ 17 h 17"/>
                <a:gd name="T86" fmla="*/ 13 w 22"/>
                <a:gd name="T87" fmla="*/ 17 h 17"/>
                <a:gd name="T88" fmla="*/ 13 w 22"/>
                <a:gd name="T89" fmla="*/ 17 h 17"/>
                <a:gd name="T90" fmla="*/ 14 w 22"/>
                <a:gd name="T91" fmla="*/ 17 h 17"/>
                <a:gd name="T92" fmla="*/ 14 w 22"/>
                <a:gd name="T93" fmla="*/ 17 h 17"/>
                <a:gd name="T94" fmla="*/ 14 w 22"/>
                <a:gd name="T95" fmla="*/ 17 h 17"/>
                <a:gd name="T96" fmla="*/ 15 w 22"/>
                <a:gd name="T97" fmla="*/ 17 h 17"/>
                <a:gd name="T98" fmla="*/ 16 w 22"/>
                <a:gd name="T99" fmla="*/ 17 h 17"/>
                <a:gd name="T100" fmla="*/ 16 w 22"/>
                <a:gd name="T101" fmla="*/ 17 h 17"/>
                <a:gd name="T102" fmla="*/ 16 w 22"/>
                <a:gd name="T103" fmla="*/ 17 h 17"/>
                <a:gd name="T104" fmla="*/ 17 w 22"/>
                <a:gd name="T105" fmla="*/ 16 h 17"/>
                <a:gd name="T106" fmla="*/ 17 w 22"/>
                <a:gd name="T107" fmla="*/ 16 h 17"/>
                <a:gd name="T108" fmla="*/ 18 w 22"/>
                <a:gd name="T109" fmla="*/ 16 h 17"/>
                <a:gd name="T110" fmla="*/ 22 w 22"/>
                <a:gd name="T1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17"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8" y="16"/>
                    <a:pt x="18" y="16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şľïdè"/>
            <p:cNvSpPr/>
            <p:nvPr/>
          </p:nvSpPr>
          <p:spPr bwMode="auto">
            <a:xfrm>
              <a:off x="5691188" y="2324101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6 w 7"/>
                <a:gd name="T7" fmla="*/ 4 h 7"/>
                <a:gd name="T8" fmla="*/ 7 w 7"/>
                <a:gd name="T9" fmla="*/ 3 h 7"/>
                <a:gd name="T10" fmla="*/ 7 w 7"/>
                <a:gd name="T11" fmla="*/ 3 h 7"/>
                <a:gd name="T12" fmla="*/ 7 w 7"/>
                <a:gd name="T13" fmla="*/ 1 h 7"/>
                <a:gd name="T14" fmla="*/ 7 w 7"/>
                <a:gd name="T15" fmla="*/ 1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2 w 7"/>
                <a:gd name="T23" fmla="*/ 6 h 7"/>
                <a:gd name="T24" fmla="*/ 2 w 7"/>
                <a:gd name="T25" fmla="*/ 6 h 7"/>
                <a:gd name="T26" fmla="*/ 2 w 7"/>
                <a:gd name="T27" fmla="*/ 6 h 7"/>
                <a:gd name="T28" fmla="*/ 2 w 7"/>
                <a:gd name="T29" fmla="*/ 7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1îḋê"/>
            <p:cNvSpPr/>
            <p:nvPr/>
          </p:nvSpPr>
          <p:spPr bwMode="auto">
            <a:xfrm>
              <a:off x="5764213" y="2147888"/>
              <a:ext cx="285750" cy="327025"/>
            </a:xfrm>
            <a:custGeom>
              <a:avLst/>
              <a:gdLst>
                <a:gd name="T0" fmla="*/ 91 w 91"/>
                <a:gd name="T1" fmla="*/ 63 h 104"/>
                <a:gd name="T2" fmla="*/ 91 w 91"/>
                <a:gd name="T3" fmla="*/ 61 h 104"/>
                <a:gd name="T4" fmla="*/ 90 w 91"/>
                <a:gd name="T5" fmla="*/ 59 h 104"/>
                <a:gd name="T6" fmla="*/ 89 w 91"/>
                <a:gd name="T7" fmla="*/ 57 h 104"/>
                <a:gd name="T8" fmla="*/ 89 w 91"/>
                <a:gd name="T9" fmla="*/ 55 h 104"/>
                <a:gd name="T10" fmla="*/ 88 w 91"/>
                <a:gd name="T11" fmla="*/ 53 h 104"/>
                <a:gd name="T12" fmla="*/ 86 w 91"/>
                <a:gd name="T13" fmla="*/ 50 h 104"/>
                <a:gd name="T14" fmla="*/ 84 w 91"/>
                <a:gd name="T15" fmla="*/ 48 h 104"/>
                <a:gd name="T16" fmla="*/ 83 w 91"/>
                <a:gd name="T17" fmla="*/ 46 h 104"/>
                <a:gd name="T18" fmla="*/ 81 w 91"/>
                <a:gd name="T19" fmla="*/ 45 h 104"/>
                <a:gd name="T20" fmla="*/ 80 w 91"/>
                <a:gd name="T21" fmla="*/ 44 h 104"/>
                <a:gd name="T22" fmla="*/ 78 w 91"/>
                <a:gd name="T23" fmla="*/ 42 h 104"/>
                <a:gd name="T24" fmla="*/ 24 w 91"/>
                <a:gd name="T25" fmla="*/ 11 h 104"/>
                <a:gd name="T26" fmla="*/ 8 w 91"/>
                <a:gd name="T27" fmla="*/ 2 h 104"/>
                <a:gd name="T28" fmla="*/ 6 w 91"/>
                <a:gd name="T29" fmla="*/ 1 h 104"/>
                <a:gd name="T30" fmla="*/ 5 w 91"/>
                <a:gd name="T31" fmla="*/ 1 h 104"/>
                <a:gd name="T32" fmla="*/ 3 w 91"/>
                <a:gd name="T33" fmla="*/ 0 h 104"/>
                <a:gd name="T34" fmla="*/ 1 w 91"/>
                <a:gd name="T35" fmla="*/ 0 h 104"/>
                <a:gd name="T36" fmla="*/ 0 w 91"/>
                <a:gd name="T37" fmla="*/ 1 h 104"/>
                <a:gd name="T38" fmla="*/ 42 w 91"/>
                <a:gd name="T39" fmla="*/ 25 h 104"/>
                <a:gd name="T40" fmla="*/ 57 w 91"/>
                <a:gd name="T41" fmla="*/ 34 h 104"/>
                <a:gd name="T42" fmla="*/ 59 w 91"/>
                <a:gd name="T43" fmla="*/ 35 h 104"/>
                <a:gd name="T44" fmla="*/ 61 w 91"/>
                <a:gd name="T45" fmla="*/ 37 h 104"/>
                <a:gd name="T46" fmla="*/ 62 w 91"/>
                <a:gd name="T47" fmla="*/ 38 h 104"/>
                <a:gd name="T48" fmla="*/ 64 w 91"/>
                <a:gd name="T49" fmla="*/ 40 h 104"/>
                <a:gd name="T50" fmla="*/ 66 w 91"/>
                <a:gd name="T51" fmla="*/ 43 h 104"/>
                <a:gd name="T52" fmla="*/ 67 w 91"/>
                <a:gd name="T53" fmla="*/ 45 h 104"/>
                <a:gd name="T54" fmla="*/ 68 w 91"/>
                <a:gd name="T55" fmla="*/ 47 h 104"/>
                <a:gd name="T56" fmla="*/ 69 w 91"/>
                <a:gd name="T57" fmla="*/ 49 h 104"/>
                <a:gd name="T58" fmla="*/ 69 w 91"/>
                <a:gd name="T59" fmla="*/ 51 h 104"/>
                <a:gd name="T60" fmla="*/ 70 w 91"/>
                <a:gd name="T61" fmla="*/ 53 h 104"/>
                <a:gd name="T62" fmla="*/ 70 w 91"/>
                <a:gd name="T63" fmla="*/ 55 h 104"/>
                <a:gd name="T64" fmla="*/ 70 w 91"/>
                <a:gd name="T65" fmla="*/ 65 h 104"/>
                <a:gd name="T66" fmla="*/ 70 w 91"/>
                <a:gd name="T67" fmla="*/ 67 h 104"/>
                <a:gd name="T68" fmla="*/ 69 w 91"/>
                <a:gd name="T69" fmla="*/ 69 h 104"/>
                <a:gd name="T70" fmla="*/ 69 w 91"/>
                <a:gd name="T71" fmla="*/ 71 h 104"/>
                <a:gd name="T72" fmla="*/ 68 w 91"/>
                <a:gd name="T73" fmla="*/ 73 h 104"/>
                <a:gd name="T74" fmla="*/ 66 w 91"/>
                <a:gd name="T75" fmla="*/ 76 h 104"/>
                <a:gd name="T76" fmla="*/ 35 w 91"/>
                <a:gd name="T77" fmla="*/ 95 h 104"/>
                <a:gd name="T78" fmla="*/ 37 w 91"/>
                <a:gd name="T79" fmla="*/ 97 h 104"/>
                <a:gd name="T80" fmla="*/ 39 w 91"/>
                <a:gd name="T81" fmla="*/ 99 h 104"/>
                <a:gd name="T82" fmla="*/ 42 w 91"/>
                <a:gd name="T83" fmla="*/ 100 h 104"/>
                <a:gd name="T84" fmla="*/ 43 w 91"/>
                <a:gd name="T85" fmla="*/ 101 h 104"/>
                <a:gd name="T86" fmla="*/ 45 w 91"/>
                <a:gd name="T87" fmla="*/ 101 h 104"/>
                <a:gd name="T88" fmla="*/ 46 w 91"/>
                <a:gd name="T89" fmla="*/ 101 h 104"/>
                <a:gd name="T90" fmla="*/ 48 w 91"/>
                <a:gd name="T91" fmla="*/ 102 h 104"/>
                <a:gd name="T92" fmla="*/ 49 w 91"/>
                <a:gd name="T93" fmla="*/ 102 h 104"/>
                <a:gd name="T94" fmla="*/ 52 w 91"/>
                <a:gd name="T95" fmla="*/ 101 h 104"/>
                <a:gd name="T96" fmla="*/ 60 w 91"/>
                <a:gd name="T97" fmla="*/ 97 h 104"/>
                <a:gd name="T98" fmla="*/ 59 w 91"/>
                <a:gd name="T99" fmla="*/ 100 h 104"/>
                <a:gd name="T100" fmla="*/ 55 w 91"/>
                <a:gd name="T101" fmla="*/ 104 h 104"/>
                <a:gd name="T102" fmla="*/ 87 w 91"/>
                <a:gd name="T103" fmla="*/ 85 h 104"/>
                <a:gd name="T104" fmla="*/ 89 w 91"/>
                <a:gd name="T105" fmla="*/ 81 h 104"/>
                <a:gd name="T106" fmla="*/ 90 w 91"/>
                <a:gd name="T107" fmla="*/ 80 h 104"/>
                <a:gd name="T108" fmla="*/ 91 w 91"/>
                <a:gd name="T109" fmla="*/ 78 h 104"/>
                <a:gd name="T110" fmla="*/ 91 w 91"/>
                <a:gd name="T111" fmla="*/ 75 h 104"/>
                <a:gd name="T112" fmla="*/ 91 w 91"/>
                <a:gd name="T11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04">
                  <a:moveTo>
                    <a:pt x="91" y="65"/>
                  </a:move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6" y="51"/>
                    <a:pt x="86" y="50"/>
                  </a:cubicBezTo>
                  <a:cubicBezTo>
                    <a:pt x="86" y="50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1"/>
                    <a:pt x="65" y="41"/>
                    <a:pt x="65" y="42"/>
                  </a:cubicBezTo>
                  <a:cubicBezTo>
                    <a:pt x="65" y="42"/>
                    <a:pt x="65" y="43"/>
                    <a:pt x="66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4"/>
                    <a:pt x="68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5"/>
                    <a:pt x="66" y="76"/>
                    <a:pt x="66" y="76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2" y="101"/>
                    <a:pt x="53" y="101"/>
                    <a:pt x="53" y="100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8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100"/>
                    <a:pt x="59" y="100"/>
                  </a:cubicBezTo>
                  <a:cubicBezTo>
                    <a:pt x="58" y="101"/>
                    <a:pt x="58" y="102"/>
                    <a:pt x="57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6" y="103"/>
                    <a:pt x="56" y="103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6" y="86"/>
                    <a:pt x="86" y="86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8" y="84"/>
                    <a:pt x="88" y="84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9" y="82"/>
                    <a:pt x="89" y="82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$ľîďé"/>
            <p:cNvSpPr/>
            <p:nvPr/>
          </p:nvSpPr>
          <p:spPr bwMode="auto">
            <a:xfrm>
              <a:off x="5764213" y="2365376"/>
              <a:ext cx="9525" cy="9525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0 h 3"/>
                <a:gd name="T4" fmla="*/ 2 w 3"/>
                <a:gd name="T5" fmla="*/ 1 h 3"/>
                <a:gd name="T6" fmla="*/ 2 w 3"/>
                <a:gd name="T7" fmla="*/ 2 h 3"/>
                <a:gd name="T8" fmla="*/ 0 w 3"/>
                <a:gd name="T9" fmla="*/ 3 h 3"/>
                <a:gd name="T10" fmla="*/ 3 w 3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š1iďé"/>
            <p:cNvSpPr/>
            <p:nvPr/>
          </p:nvSpPr>
          <p:spPr bwMode="auto">
            <a:xfrm>
              <a:off x="5864225" y="2424113"/>
              <a:ext cx="22225" cy="22225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6 h 7"/>
                <a:gd name="T4" fmla="*/ 4 w 7"/>
                <a:gd name="T5" fmla="*/ 6 h 7"/>
                <a:gd name="T6" fmla="*/ 5 w 7"/>
                <a:gd name="T7" fmla="*/ 4 h 7"/>
                <a:gd name="T8" fmla="*/ 6 w 7"/>
                <a:gd name="T9" fmla="*/ 2 h 7"/>
                <a:gd name="T10" fmla="*/ 6 w 7"/>
                <a:gd name="T11" fmla="*/ 2 h 7"/>
                <a:gd name="T12" fmla="*/ 7 w 7"/>
                <a:gd name="T13" fmla="*/ 1 h 7"/>
                <a:gd name="T14" fmla="*/ 7 w 7"/>
                <a:gd name="T15" fmla="*/ 0 h 7"/>
                <a:gd name="T16" fmla="*/ 7 w 7"/>
                <a:gd name="T17" fmla="*/ 0 h 7"/>
                <a:gd name="T18" fmla="*/ 0 w 7"/>
                <a:gd name="T19" fmla="*/ 4 h 7"/>
                <a:gd name="T20" fmla="*/ 1 w 7"/>
                <a:gd name="T21" fmla="*/ 5 h 7"/>
                <a:gd name="T22" fmla="*/ 1 w 7"/>
                <a:gd name="T23" fmla="*/ 5 h 7"/>
                <a:gd name="T24" fmla="*/ 1 w 7"/>
                <a:gd name="T25" fmla="*/ 6 h 7"/>
                <a:gd name="T26" fmla="*/ 2 w 7"/>
                <a:gd name="T27" fmla="*/ 6 h 7"/>
                <a:gd name="T28" fmla="*/ 2 w 7"/>
                <a:gd name="T29" fmla="*/ 6 h 7"/>
                <a:gd name="T30" fmla="*/ 3 w 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ṡliďê"/>
            <p:cNvSpPr/>
            <p:nvPr/>
          </p:nvSpPr>
          <p:spPr bwMode="auto">
            <a:xfrm>
              <a:off x="5662613" y="2208213"/>
              <a:ext cx="73025" cy="93663"/>
            </a:xfrm>
            <a:custGeom>
              <a:avLst/>
              <a:gdLst>
                <a:gd name="T0" fmla="*/ 11 w 23"/>
                <a:gd name="T1" fmla="*/ 4 h 30"/>
                <a:gd name="T2" fmla="*/ 0 w 23"/>
                <a:gd name="T3" fmla="*/ 10 h 30"/>
                <a:gd name="T4" fmla="*/ 0 w 23"/>
                <a:gd name="T5" fmla="*/ 18 h 30"/>
                <a:gd name="T6" fmla="*/ 3 w 23"/>
                <a:gd name="T7" fmla="*/ 30 h 30"/>
                <a:gd name="T8" fmla="*/ 23 w 23"/>
                <a:gd name="T9" fmla="*/ 10 h 30"/>
                <a:gd name="T10" fmla="*/ 11 w 23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0">
                  <a:moveTo>
                    <a:pt x="11" y="4"/>
                  </a:moveTo>
                  <a:cubicBezTo>
                    <a:pt x="5" y="0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1" y="26"/>
                    <a:pt x="3" y="3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1" y="4"/>
                    <a:pt x="11" y="4"/>
                    <a:pt x="11" y="4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ṣḻíḑè"/>
            <p:cNvSpPr/>
            <p:nvPr/>
          </p:nvSpPr>
          <p:spPr bwMode="auto">
            <a:xfrm>
              <a:off x="5672138" y="2239963"/>
              <a:ext cx="66675" cy="68263"/>
            </a:xfrm>
            <a:custGeom>
              <a:avLst/>
              <a:gdLst>
                <a:gd name="T0" fmla="*/ 20 w 21"/>
                <a:gd name="T1" fmla="*/ 0 h 22"/>
                <a:gd name="T2" fmla="*/ 0 w 21"/>
                <a:gd name="T3" fmla="*/ 20 h 22"/>
                <a:gd name="T4" fmla="*/ 0 w 21"/>
                <a:gd name="T5" fmla="*/ 22 h 22"/>
                <a:gd name="T6" fmla="*/ 21 w 21"/>
                <a:gd name="T7" fmla="*/ 1 h 22"/>
                <a:gd name="T8" fmla="*/ 20 w 2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ŝḻîḍe"/>
            <p:cNvSpPr/>
            <p:nvPr/>
          </p:nvSpPr>
          <p:spPr bwMode="auto">
            <a:xfrm>
              <a:off x="5672138" y="2243138"/>
              <a:ext cx="92075" cy="90488"/>
            </a:xfrm>
            <a:custGeom>
              <a:avLst/>
              <a:gdLst>
                <a:gd name="T0" fmla="*/ 29 w 29"/>
                <a:gd name="T1" fmla="*/ 5 h 29"/>
                <a:gd name="T2" fmla="*/ 23 w 29"/>
                <a:gd name="T3" fmla="*/ 1 h 29"/>
                <a:gd name="T4" fmla="*/ 22 w 29"/>
                <a:gd name="T5" fmla="*/ 1 h 29"/>
                <a:gd name="T6" fmla="*/ 22 w 29"/>
                <a:gd name="T7" fmla="*/ 1 h 29"/>
                <a:gd name="T8" fmla="*/ 21 w 29"/>
                <a:gd name="T9" fmla="*/ 0 h 29"/>
                <a:gd name="T10" fmla="*/ 0 w 29"/>
                <a:gd name="T11" fmla="*/ 21 h 29"/>
                <a:gd name="T12" fmla="*/ 5 w 29"/>
                <a:gd name="T13" fmla="*/ 29 h 29"/>
                <a:gd name="T14" fmla="*/ 29 w 29"/>
                <a:gd name="T15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29" y="5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4"/>
                    <a:pt x="3" y="26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ŝ1îḍe"/>
            <p:cNvSpPr/>
            <p:nvPr/>
          </p:nvSpPr>
          <p:spPr bwMode="auto">
            <a:xfrm>
              <a:off x="5688013" y="2259013"/>
              <a:ext cx="115887" cy="103188"/>
            </a:xfrm>
            <a:custGeom>
              <a:avLst/>
              <a:gdLst>
                <a:gd name="T0" fmla="*/ 24 w 37"/>
                <a:gd name="T1" fmla="*/ 0 h 33"/>
                <a:gd name="T2" fmla="*/ 0 w 37"/>
                <a:gd name="T3" fmla="*/ 24 h 33"/>
                <a:gd name="T4" fmla="*/ 10 w 37"/>
                <a:gd name="T5" fmla="*/ 33 h 33"/>
                <a:gd name="T6" fmla="*/ 11 w 37"/>
                <a:gd name="T7" fmla="*/ 33 h 33"/>
                <a:gd name="T8" fmla="*/ 37 w 37"/>
                <a:gd name="T9" fmla="*/ 7 h 33"/>
                <a:gd name="T10" fmla="*/ 24 w 3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3">
                  <a:moveTo>
                    <a:pt x="2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" y="27"/>
                    <a:pt x="6" y="31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ṧḻíḑé"/>
            <p:cNvSpPr/>
            <p:nvPr/>
          </p:nvSpPr>
          <p:spPr bwMode="auto">
            <a:xfrm>
              <a:off x="5722938" y="2279651"/>
              <a:ext cx="134937" cy="98425"/>
            </a:xfrm>
            <a:custGeom>
              <a:avLst/>
              <a:gdLst>
                <a:gd name="T0" fmla="*/ 26 w 43"/>
                <a:gd name="T1" fmla="*/ 0 h 31"/>
                <a:gd name="T2" fmla="*/ 0 w 43"/>
                <a:gd name="T3" fmla="*/ 26 h 31"/>
                <a:gd name="T4" fmla="*/ 17 w 43"/>
                <a:gd name="T5" fmla="*/ 15 h 31"/>
                <a:gd name="T6" fmla="*/ 17 w 43"/>
                <a:gd name="T7" fmla="*/ 14 h 31"/>
                <a:gd name="T8" fmla="*/ 17 w 43"/>
                <a:gd name="T9" fmla="*/ 11 h 31"/>
                <a:gd name="T10" fmla="*/ 19 w 43"/>
                <a:gd name="T11" fmla="*/ 12 h 31"/>
                <a:gd name="T12" fmla="*/ 33 w 43"/>
                <a:gd name="T13" fmla="*/ 20 h 31"/>
                <a:gd name="T14" fmla="*/ 43 w 43"/>
                <a:gd name="T15" fmla="*/ 10 h 31"/>
                <a:gd name="T16" fmla="*/ 26 w 43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9" y="31"/>
                    <a:pt x="16" y="26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ṩ1ïďê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śļiḍé"/>
            <p:cNvSpPr/>
            <p:nvPr/>
          </p:nvSpPr>
          <p:spPr bwMode="auto">
            <a:xfrm>
              <a:off x="5826125" y="2311401"/>
              <a:ext cx="34925" cy="34925"/>
            </a:xfrm>
            <a:custGeom>
              <a:avLst/>
              <a:gdLst>
                <a:gd name="T0" fmla="*/ 20 w 22"/>
                <a:gd name="T1" fmla="*/ 0 h 22"/>
                <a:gd name="T2" fmla="*/ 0 w 22"/>
                <a:gd name="T3" fmla="*/ 20 h 22"/>
                <a:gd name="T4" fmla="*/ 0 w 22"/>
                <a:gd name="T5" fmla="*/ 20 h 22"/>
                <a:gd name="T6" fmla="*/ 2 w 22"/>
                <a:gd name="T7" fmla="*/ 22 h 22"/>
                <a:gd name="T8" fmla="*/ 22 w 22"/>
                <a:gd name="T9" fmla="*/ 2 h 22"/>
                <a:gd name="T10" fmla="*/ 20 w 22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2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2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ṥļiďe"/>
            <p:cNvSpPr/>
            <p:nvPr/>
          </p:nvSpPr>
          <p:spPr bwMode="auto">
            <a:xfrm>
              <a:off x="5829300" y="2314576"/>
              <a:ext cx="69850" cy="79375"/>
            </a:xfrm>
            <a:custGeom>
              <a:avLst/>
              <a:gdLst>
                <a:gd name="T0" fmla="*/ 14 w 22"/>
                <a:gd name="T1" fmla="*/ 2 h 25"/>
                <a:gd name="T2" fmla="*/ 12 w 22"/>
                <a:gd name="T3" fmla="*/ 1 h 25"/>
                <a:gd name="T4" fmla="*/ 10 w 22"/>
                <a:gd name="T5" fmla="*/ 0 h 25"/>
                <a:gd name="T6" fmla="*/ 0 w 22"/>
                <a:gd name="T7" fmla="*/ 10 h 25"/>
                <a:gd name="T8" fmla="*/ 2 w 22"/>
                <a:gd name="T9" fmla="*/ 11 h 25"/>
                <a:gd name="T10" fmla="*/ 2 w 22"/>
                <a:gd name="T11" fmla="*/ 14 h 25"/>
                <a:gd name="T12" fmla="*/ 2 w 22"/>
                <a:gd name="T13" fmla="*/ 15 h 25"/>
                <a:gd name="T14" fmla="*/ 3 w 22"/>
                <a:gd name="T15" fmla="*/ 25 h 25"/>
                <a:gd name="T16" fmla="*/ 22 w 22"/>
                <a:gd name="T17" fmla="*/ 7 h 25"/>
                <a:gd name="T18" fmla="*/ 14 w 22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14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9"/>
                    <a:pt x="2" y="22"/>
                    <a:pt x="3" y="2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ļïḍe"/>
            <p:cNvSpPr/>
            <p:nvPr/>
          </p:nvSpPr>
          <p:spPr bwMode="auto">
            <a:xfrm>
              <a:off x="5838825" y="2336801"/>
              <a:ext cx="101600" cy="106363"/>
            </a:xfrm>
            <a:custGeom>
              <a:avLst/>
              <a:gdLst>
                <a:gd name="T0" fmla="*/ 24 w 32"/>
                <a:gd name="T1" fmla="*/ 2 h 34"/>
                <a:gd name="T2" fmla="*/ 19 w 32"/>
                <a:gd name="T3" fmla="*/ 0 h 34"/>
                <a:gd name="T4" fmla="*/ 0 w 32"/>
                <a:gd name="T5" fmla="*/ 18 h 34"/>
                <a:gd name="T6" fmla="*/ 9 w 32"/>
                <a:gd name="T7" fmla="*/ 34 h 34"/>
                <a:gd name="T8" fmla="*/ 32 w 32"/>
                <a:gd name="T9" fmla="*/ 11 h 34"/>
                <a:gd name="T10" fmla="*/ 24 w 32"/>
                <a:gd name="T1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4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4"/>
                    <a:pt x="5" y="29"/>
                    <a:pt x="9" y="3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8"/>
                    <a:pt x="27" y="4"/>
                    <a:pt x="24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ṡḻiḓe"/>
            <p:cNvSpPr/>
            <p:nvPr/>
          </p:nvSpPr>
          <p:spPr bwMode="auto">
            <a:xfrm>
              <a:off x="5867400" y="2371726"/>
              <a:ext cx="79375" cy="84138"/>
            </a:xfrm>
            <a:custGeom>
              <a:avLst/>
              <a:gdLst>
                <a:gd name="T0" fmla="*/ 25 w 25"/>
                <a:gd name="T1" fmla="*/ 8 h 27"/>
                <a:gd name="T2" fmla="*/ 23 w 25"/>
                <a:gd name="T3" fmla="*/ 0 h 27"/>
                <a:gd name="T4" fmla="*/ 0 w 25"/>
                <a:gd name="T5" fmla="*/ 23 h 27"/>
                <a:gd name="T6" fmla="*/ 6 w 25"/>
                <a:gd name="T7" fmla="*/ 27 h 27"/>
                <a:gd name="T8" fmla="*/ 25 w 25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5" y="8"/>
                  </a:moveTo>
                  <a:cubicBezTo>
                    <a:pt x="25" y="6"/>
                    <a:pt x="24" y="3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6" y="27"/>
                  </a:cubicBez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1íḋe"/>
            <p:cNvSpPr/>
            <p:nvPr/>
          </p:nvSpPr>
          <p:spPr bwMode="auto">
            <a:xfrm>
              <a:off x="5886450" y="2397126"/>
              <a:ext cx="60325" cy="65088"/>
            </a:xfrm>
            <a:custGeom>
              <a:avLst/>
              <a:gdLst>
                <a:gd name="T0" fmla="*/ 19 w 19"/>
                <a:gd name="T1" fmla="*/ 2 h 21"/>
                <a:gd name="T2" fmla="*/ 19 w 19"/>
                <a:gd name="T3" fmla="*/ 0 h 21"/>
                <a:gd name="T4" fmla="*/ 0 w 19"/>
                <a:gd name="T5" fmla="*/ 19 h 21"/>
                <a:gd name="T6" fmla="*/ 1 w 19"/>
                <a:gd name="T7" fmla="*/ 20 h 21"/>
                <a:gd name="T8" fmla="*/ 2 w 19"/>
                <a:gd name="T9" fmla="*/ 21 h 21"/>
                <a:gd name="T10" fmla="*/ 19 w 19"/>
                <a:gd name="T11" fmla="*/ 4 h 21"/>
                <a:gd name="T12" fmla="*/ 19 w 19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9" y="2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2"/>
                    <a:pt x="19" y="2"/>
                  </a:cubicBezTo>
                </a:path>
              </a:pathLst>
            </a:custGeom>
            <a:solidFill>
              <a:srgbClr val="C5E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Sḷiḍe"/>
            <p:cNvSpPr/>
            <p:nvPr/>
          </p:nvSpPr>
          <p:spPr bwMode="auto">
            <a:xfrm>
              <a:off x="5892800" y="2409826"/>
              <a:ext cx="53975" cy="68263"/>
            </a:xfrm>
            <a:custGeom>
              <a:avLst/>
              <a:gdLst>
                <a:gd name="T0" fmla="*/ 0 w 17"/>
                <a:gd name="T1" fmla="*/ 17 h 22"/>
                <a:gd name="T2" fmla="*/ 17 w 17"/>
                <a:gd name="T3" fmla="*/ 6 h 22"/>
                <a:gd name="T4" fmla="*/ 17 w 17"/>
                <a:gd name="T5" fmla="*/ 0 h 22"/>
                <a:gd name="T6" fmla="*/ 0 w 17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7"/>
                  </a:moveTo>
                  <a:cubicBezTo>
                    <a:pt x="10" y="22"/>
                    <a:pt x="17" y="17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ṣlíḓê"/>
            <p:cNvSpPr/>
            <p:nvPr/>
          </p:nvSpPr>
          <p:spPr bwMode="auto">
            <a:xfrm>
              <a:off x="5665788" y="2214563"/>
              <a:ext cx="69850" cy="41275"/>
            </a:xfrm>
            <a:custGeom>
              <a:avLst/>
              <a:gdLst>
                <a:gd name="T0" fmla="*/ 5 w 22"/>
                <a:gd name="T1" fmla="*/ 0 h 13"/>
                <a:gd name="T2" fmla="*/ 0 w 22"/>
                <a:gd name="T3" fmla="*/ 4 h 13"/>
                <a:gd name="T4" fmla="*/ 4 w 22"/>
                <a:gd name="T5" fmla="*/ 6 h 13"/>
                <a:gd name="T6" fmla="*/ 15 w 22"/>
                <a:gd name="T7" fmla="*/ 13 h 13"/>
                <a:gd name="T8" fmla="*/ 17 w 22"/>
                <a:gd name="T9" fmla="*/ 13 h 13"/>
                <a:gd name="T10" fmla="*/ 22 w 22"/>
                <a:gd name="T11" fmla="*/ 8 h 13"/>
                <a:gd name="T12" fmla="*/ 10 w 22"/>
                <a:gd name="T13" fmla="*/ 2 h 13"/>
                <a:gd name="T14" fmla="*/ 10 w 22"/>
                <a:gd name="T15" fmla="*/ 2 h 13"/>
                <a:gd name="T16" fmla="*/ 5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1" y="5"/>
                    <a:pt x="2" y="5"/>
                    <a:pt x="4" y="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1"/>
                    <a:pt x="6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$ḻïḑe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ṡ1ïḋè"/>
            <p:cNvSpPr/>
            <p:nvPr/>
          </p:nvSpPr>
          <p:spPr bwMode="auto">
            <a:xfrm>
              <a:off x="5719763" y="2239963"/>
              <a:ext cx="19050" cy="19050"/>
            </a:xfrm>
            <a:custGeom>
              <a:avLst/>
              <a:gdLst>
                <a:gd name="T0" fmla="*/ 10 w 12"/>
                <a:gd name="T1" fmla="*/ 0 h 12"/>
                <a:gd name="T2" fmla="*/ 10 w 12"/>
                <a:gd name="T3" fmla="*/ 0 h 12"/>
                <a:gd name="T4" fmla="*/ 0 w 12"/>
                <a:gd name="T5" fmla="*/ 10 h 12"/>
                <a:gd name="T6" fmla="*/ 0 w 12"/>
                <a:gd name="T7" fmla="*/ 10 h 12"/>
                <a:gd name="T8" fmla="*/ 2 w 12"/>
                <a:gd name="T9" fmla="*/ 12 h 12"/>
                <a:gd name="T10" fmla="*/ 2 w 12"/>
                <a:gd name="T11" fmla="*/ 12 h 12"/>
                <a:gd name="T12" fmla="*/ 12 w 12"/>
                <a:gd name="T13" fmla="*/ 2 h 12"/>
                <a:gd name="T14" fmla="*/ 10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şļîḋé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ṥlîďê"/>
            <p:cNvSpPr/>
            <p:nvPr/>
          </p:nvSpPr>
          <p:spPr bwMode="auto">
            <a:xfrm>
              <a:off x="5722938" y="2243138"/>
              <a:ext cx="41275" cy="30163"/>
            </a:xfrm>
            <a:custGeom>
              <a:avLst/>
              <a:gdLst>
                <a:gd name="T0" fmla="*/ 10 w 26"/>
                <a:gd name="T1" fmla="*/ 0 h 19"/>
                <a:gd name="T2" fmla="*/ 10 w 26"/>
                <a:gd name="T3" fmla="*/ 0 h 19"/>
                <a:gd name="T4" fmla="*/ 0 w 26"/>
                <a:gd name="T5" fmla="*/ 10 h 19"/>
                <a:gd name="T6" fmla="*/ 0 w 26"/>
                <a:gd name="T7" fmla="*/ 10 h 19"/>
                <a:gd name="T8" fmla="*/ 2 w 26"/>
                <a:gd name="T9" fmla="*/ 12 h 19"/>
                <a:gd name="T10" fmla="*/ 14 w 26"/>
                <a:gd name="T11" fmla="*/ 17 h 19"/>
                <a:gd name="T12" fmla="*/ 16 w 26"/>
                <a:gd name="T13" fmla="*/ 19 h 19"/>
                <a:gd name="T14" fmla="*/ 26 w 26"/>
                <a:gd name="T15" fmla="*/ 10 h 19"/>
                <a:gd name="T16" fmla="*/ 14 w 26"/>
                <a:gd name="T17" fmla="*/ 2 h 19"/>
                <a:gd name="T18" fmla="*/ 12 w 26"/>
                <a:gd name="T19" fmla="*/ 2 h 19"/>
                <a:gd name="T20" fmla="*/ 12 w 26"/>
                <a:gd name="T21" fmla="*/ 2 h 19"/>
                <a:gd name="T22" fmla="*/ 10 w 26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9">
                  <a:moveTo>
                    <a:pt x="10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26" y="1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ŝ1îḋé"/>
            <p:cNvSpPr/>
            <p:nvPr/>
          </p:nvSpPr>
          <p:spPr bwMode="auto">
            <a:xfrm>
              <a:off x="5748338" y="2259013"/>
              <a:ext cx="22225" cy="26988"/>
            </a:xfrm>
            <a:custGeom>
              <a:avLst/>
              <a:gdLst>
                <a:gd name="T0" fmla="*/ 5 w 7"/>
                <a:gd name="T1" fmla="*/ 0 h 9"/>
                <a:gd name="T2" fmla="*/ 5 w 7"/>
                <a:gd name="T3" fmla="*/ 0 h 9"/>
                <a:gd name="T4" fmla="*/ 0 w 7"/>
                <a:gd name="T5" fmla="*/ 5 h 9"/>
                <a:gd name="T6" fmla="*/ 7 w 7"/>
                <a:gd name="T7" fmla="*/ 9 h 9"/>
                <a:gd name="T8" fmla="*/ 7 w 7"/>
                <a:gd name="T9" fmla="*/ 2 h 9"/>
                <a:gd name="T10" fmla="*/ 6 w 7"/>
                <a:gd name="T11" fmla="*/ 0 h 9"/>
                <a:gd name="T12" fmla="*/ 5 w 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$ļiḓé"/>
            <p:cNvSpPr/>
            <p:nvPr/>
          </p:nvSpPr>
          <p:spPr bwMode="auto">
            <a:xfrm>
              <a:off x="5767388" y="2259013"/>
              <a:ext cx="3175" cy="476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$lïḍê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ṡḷíḋé"/>
            <p:cNvSpPr/>
            <p:nvPr/>
          </p:nvSpPr>
          <p:spPr bwMode="auto">
            <a:xfrm>
              <a:off x="5770563" y="2262188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1 h 21"/>
                <a:gd name="T4" fmla="*/ 0 w 21"/>
                <a:gd name="T5" fmla="*/ 15 h 21"/>
                <a:gd name="T6" fmla="*/ 10 w 21"/>
                <a:gd name="T7" fmla="*/ 21 h 21"/>
                <a:gd name="T8" fmla="*/ 12 w 21"/>
                <a:gd name="T9" fmla="*/ 21 h 21"/>
                <a:gd name="T10" fmla="*/ 21 w 21"/>
                <a:gd name="T11" fmla="*/ 11 h 21"/>
                <a:gd name="T12" fmla="*/ 0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1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Sľïḓè"/>
            <p:cNvSpPr/>
            <p:nvPr/>
          </p:nvSpPr>
          <p:spPr bwMode="auto">
            <a:xfrm>
              <a:off x="5946775" y="2427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šlïḍê"/>
            <p:cNvSpPr/>
            <p:nvPr/>
          </p:nvSpPr>
          <p:spPr bwMode="auto">
            <a:xfrm>
              <a:off x="5789613" y="2279651"/>
              <a:ext cx="68262" cy="38100"/>
            </a:xfrm>
            <a:custGeom>
              <a:avLst/>
              <a:gdLst>
                <a:gd name="T0" fmla="*/ 5 w 22"/>
                <a:gd name="T1" fmla="*/ 0 h 12"/>
                <a:gd name="T2" fmla="*/ 5 w 22"/>
                <a:gd name="T3" fmla="*/ 0 h 12"/>
                <a:gd name="T4" fmla="*/ 0 w 22"/>
                <a:gd name="T5" fmla="*/ 5 h 12"/>
                <a:gd name="T6" fmla="*/ 11 w 22"/>
                <a:gd name="T7" fmla="*/ 12 h 12"/>
                <a:gd name="T8" fmla="*/ 16 w 22"/>
                <a:gd name="T9" fmla="*/ 10 h 12"/>
                <a:gd name="T10" fmla="*/ 20 w 22"/>
                <a:gd name="T11" fmla="*/ 11 h 12"/>
                <a:gd name="T12" fmla="*/ 22 w 22"/>
                <a:gd name="T13" fmla="*/ 10 h 12"/>
                <a:gd name="T14" fmla="*/ 5 w 2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10"/>
                    <a:pt x="16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ṩ1íďe"/>
            <p:cNvSpPr/>
            <p:nvPr/>
          </p:nvSpPr>
          <p:spPr bwMode="auto">
            <a:xfrm>
              <a:off x="5822950" y="2311401"/>
              <a:ext cx="28575" cy="15875"/>
            </a:xfrm>
            <a:custGeom>
              <a:avLst/>
              <a:gdLst>
                <a:gd name="T0" fmla="*/ 5 w 9"/>
                <a:gd name="T1" fmla="*/ 0 h 5"/>
                <a:gd name="T2" fmla="*/ 0 w 9"/>
                <a:gd name="T3" fmla="*/ 2 h 5"/>
                <a:gd name="T4" fmla="*/ 5 w 9"/>
                <a:gd name="T5" fmla="*/ 4 h 5"/>
                <a:gd name="T6" fmla="*/ 6 w 9"/>
                <a:gd name="T7" fmla="*/ 5 h 5"/>
                <a:gd name="T8" fmla="*/ 9 w 9"/>
                <a:gd name="T9" fmla="*/ 1 h 5"/>
                <a:gd name="T10" fmla="*/ 5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ṣlïḋe"/>
            <p:cNvSpPr/>
            <p:nvPr/>
          </p:nvSpPr>
          <p:spPr bwMode="auto">
            <a:xfrm>
              <a:off x="5851525" y="2311401"/>
              <a:ext cx="9525" cy="6350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ŝlíḑé"/>
            <p:cNvSpPr/>
            <p:nvPr/>
          </p:nvSpPr>
          <p:spPr bwMode="auto">
            <a:xfrm>
              <a:off x="5842000" y="2314576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4 h 5"/>
                <a:gd name="T4" fmla="*/ 0 w 5"/>
                <a:gd name="T5" fmla="*/ 4 h 5"/>
                <a:gd name="T6" fmla="*/ 2 w 5"/>
                <a:gd name="T7" fmla="*/ 5 h 5"/>
                <a:gd name="T8" fmla="*/ 5 w 5"/>
                <a:gd name="T9" fmla="*/ 1 h 5"/>
                <a:gd name="T10" fmla="*/ 3 w 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şľîďe"/>
            <p:cNvSpPr/>
            <p:nvPr/>
          </p:nvSpPr>
          <p:spPr bwMode="auto">
            <a:xfrm>
              <a:off x="5857875" y="2314576"/>
              <a:ext cx="41275" cy="38100"/>
            </a:xfrm>
            <a:custGeom>
              <a:avLst/>
              <a:gdLst>
                <a:gd name="T0" fmla="*/ 1 w 13"/>
                <a:gd name="T1" fmla="*/ 0 h 12"/>
                <a:gd name="T2" fmla="*/ 1 w 13"/>
                <a:gd name="T3" fmla="*/ 0 h 12"/>
                <a:gd name="T4" fmla="*/ 0 w 13"/>
                <a:gd name="T5" fmla="*/ 1 h 12"/>
                <a:gd name="T6" fmla="*/ 5 w 13"/>
                <a:gd name="T7" fmla="*/ 10 h 12"/>
                <a:gd name="T8" fmla="*/ 7 w 13"/>
                <a:gd name="T9" fmla="*/ 11 h 12"/>
                <a:gd name="T10" fmla="*/ 8 w 13"/>
                <a:gd name="T11" fmla="*/ 12 h 12"/>
                <a:gd name="T12" fmla="*/ 13 w 13"/>
                <a:gd name="T13" fmla="*/ 7 h 12"/>
                <a:gd name="T14" fmla="*/ 5 w 13"/>
                <a:gd name="T15" fmla="*/ 2 h 12"/>
                <a:gd name="T16" fmla="*/ 3 w 13"/>
                <a:gd name="T17" fmla="*/ 1 h 12"/>
                <a:gd name="T18" fmla="*/ 1 w 13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5" y="6"/>
                    <a:pt x="5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sľíḑê"/>
            <p:cNvSpPr/>
            <p:nvPr/>
          </p:nvSpPr>
          <p:spPr bwMode="auto">
            <a:xfrm>
              <a:off x="5848350" y="2317751"/>
              <a:ext cx="25400" cy="28575"/>
            </a:xfrm>
            <a:custGeom>
              <a:avLst/>
              <a:gdLst>
                <a:gd name="T0" fmla="*/ 3 w 8"/>
                <a:gd name="T1" fmla="*/ 0 h 9"/>
                <a:gd name="T2" fmla="*/ 0 w 8"/>
                <a:gd name="T3" fmla="*/ 4 h 9"/>
                <a:gd name="T4" fmla="*/ 0 w 8"/>
                <a:gd name="T5" fmla="*/ 4 h 9"/>
                <a:gd name="T6" fmla="*/ 2 w 8"/>
                <a:gd name="T7" fmla="*/ 5 h 9"/>
                <a:gd name="T8" fmla="*/ 8 w 8"/>
                <a:gd name="T9" fmla="*/ 9 h 9"/>
                <a:gd name="T10" fmla="*/ 3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5"/>
                    <a:pt x="6" y="2"/>
                    <a:pt x="3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śḷíḓê"/>
            <p:cNvSpPr/>
            <p:nvPr/>
          </p:nvSpPr>
          <p:spPr bwMode="auto">
            <a:xfrm>
              <a:off x="5883275" y="2336801"/>
              <a:ext cx="57150" cy="53975"/>
            </a:xfrm>
            <a:custGeom>
              <a:avLst/>
              <a:gdLst>
                <a:gd name="T0" fmla="*/ 5 w 18"/>
                <a:gd name="T1" fmla="*/ 0 h 17"/>
                <a:gd name="T2" fmla="*/ 5 w 18"/>
                <a:gd name="T3" fmla="*/ 0 h 17"/>
                <a:gd name="T4" fmla="*/ 0 w 18"/>
                <a:gd name="T5" fmla="*/ 5 h 17"/>
                <a:gd name="T6" fmla="*/ 4 w 18"/>
                <a:gd name="T7" fmla="*/ 7 h 17"/>
                <a:gd name="T8" fmla="*/ 12 w 18"/>
                <a:gd name="T9" fmla="*/ 16 h 17"/>
                <a:gd name="T10" fmla="*/ 12 w 18"/>
                <a:gd name="T11" fmla="*/ 17 h 17"/>
                <a:gd name="T12" fmla="*/ 18 w 18"/>
                <a:gd name="T13" fmla="*/ 11 h 17"/>
                <a:gd name="T14" fmla="*/ 10 w 18"/>
                <a:gd name="T15" fmla="*/ 2 h 17"/>
                <a:gd name="T16" fmla="*/ 5 w 1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7" y="8"/>
                    <a:pt x="10" y="12"/>
                    <a:pt x="12" y="16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8"/>
                    <a:pt x="13" y="4"/>
                    <a:pt x="10" y="2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ľîḍé"/>
            <p:cNvSpPr/>
            <p:nvPr/>
          </p:nvSpPr>
          <p:spPr bwMode="auto">
            <a:xfrm>
              <a:off x="5921375" y="2371726"/>
              <a:ext cx="25400" cy="44450"/>
            </a:xfrm>
            <a:custGeom>
              <a:avLst/>
              <a:gdLst>
                <a:gd name="T0" fmla="*/ 6 w 8"/>
                <a:gd name="T1" fmla="*/ 0 h 14"/>
                <a:gd name="T2" fmla="*/ 6 w 8"/>
                <a:gd name="T3" fmla="*/ 0 h 14"/>
                <a:gd name="T4" fmla="*/ 0 w 8"/>
                <a:gd name="T5" fmla="*/ 6 h 14"/>
                <a:gd name="T6" fmla="*/ 2 w 8"/>
                <a:gd name="T7" fmla="*/ 12 h 14"/>
                <a:gd name="T8" fmla="*/ 2 w 8"/>
                <a:gd name="T9" fmla="*/ 14 h 14"/>
                <a:gd name="T10" fmla="*/ 8 w 8"/>
                <a:gd name="T11" fmla="*/ 8 h 14"/>
                <a:gd name="T12" fmla="*/ 6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7" y="3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ṥḷíḑe"/>
            <p:cNvSpPr/>
            <p:nvPr/>
          </p:nvSpPr>
          <p:spPr bwMode="auto">
            <a:xfrm>
              <a:off x="5927725" y="2397126"/>
              <a:ext cx="19050" cy="30163"/>
            </a:xfrm>
            <a:custGeom>
              <a:avLst/>
              <a:gdLst>
                <a:gd name="T0" fmla="*/ 6 w 6"/>
                <a:gd name="T1" fmla="*/ 0 h 10"/>
                <a:gd name="T2" fmla="*/ 6 w 6"/>
                <a:gd name="T3" fmla="*/ 0 h 10"/>
                <a:gd name="T4" fmla="*/ 0 w 6"/>
                <a:gd name="T5" fmla="*/ 6 h 10"/>
                <a:gd name="T6" fmla="*/ 0 w 6"/>
                <a:gd name="T7" fmla="*/ 6 h 10"/>
                <a:gd name="T8" fmla="*/ 0 w 6"/>
                <a:gd name="T9" fmla="*/ 8 h 10"/>
                <a:gd name="T10" fmla="*/ 0 w 6"/>
                <a:gd name="T11" fmla="*/ 10 h 10"/>
                <a:gd name="T12" fmla="*/ 6 w 6"/>
                <a:gd name="T13" fmla="*/ 4 h 10"/>
                <a:gd name="T14" fmla="*/ 6 w 6"/>
                <a:gd name="T15" fmla="*/ 2 h 10"/>
                <a:gd name="T16" fmla="*/ 6 w 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Sľîḓè"/>
            <p:cNvSpPr/>
            <p:nvPr/>
          </p:nvSpPr>
          <p:spPr bwMode="auto">
            <a:xfrm>
              <a:off x="5921375" y="2409826"/>
              <a:ext cx="25400" cy="55563"/>
            </a:xfrm>
            <a:custGeom>
              <a:avLst/>
              <a:gdLst>
                <a:gd name="T0" fmla="*/ 8 w 8"/>
                <a:gd name="T1" fmla="*/ 0 h 18"/>
                <a:gd name="T2" fmla="*/ 2 w 8"/>
                <a:gd name="T3" fmla="*/ 6 h 18"/>
                <a:gd name="T4" fmla="*/ 2 w 8"/>
                <a:gd name="T5" fmla="*/ 10 h 18"/>
                <a:gd name="T6" fmla="*/ 0 w 8"/>
                <a:gd name="T7" fmla="*/ 18 h 18"/>
                <a:gd name="T8" fmla="*/ 8 w 8"/>
                <a:gd name="T9" fmla="*/ 6 h 18"/>
                <a:gd name="T10" fmla="*/ 8 w 8"/>
                <a:gd name="T11" fmla="*/ 6 h 18"/>
                <a:gd name="T12" fmla="*/ 8 w 8"/>
                <a:gd name="T13" fmla="*/ 6 h 18"/>
                <a:gd name="T14" fmla="*/ 8 w 8"/>
                <a:gd name="T15" fmla="*/ 6 h 18"/>
                <a:gd name="T16" fmla="*/ 8 w 8"/>
                <a:gd name="T17" fmla="*/ 6 h 18"/>
                <a:gd name="T18" fmla="*/ 8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8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4"/>
                    <a:pt x="1" y="16"/>
                    <a:pt x="0" y="18"/>
                  </a:cubicBezTo>
                  <a:cubicBezTo>
                    <a:pt x="5" y="18"/>
                    <a:pt x="8" y="1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ṣļïdê"/>
            <p:cNvSpPr/>
            <p:nvPr/>
          </p:nvSpPr>
          <p:spPr bwMode="auto">
            <a:xfrm>
              <a:off x="5653088" y="2195513"/>
              <a:ext cx="303212" cy="295275"/>
            </a:xfrm>
            <a:custGeom>
              <a:avLst/>
              <a:gdLst>
                <a:gd name="T0" fmla="*/ 83 w 96"/>
                <a:gd name="T1" fmla="*/ 44 h 94"/>
                <a:gd name="T2" fmla="*/ 96 w 96"/>
                <a:gd name="T3" fmla="*/ 67 h 94"/>
                <a:gd name="T4" fmla="*/ 96 w 96"/>
                <a:gd name="T5" fmla="*/ 76 h 94"/>
                <a:gd name="T6" fmla="*/ 75 w 96"/>
                <a:gd name="T7" fmla="*/ 87 h 94"/>
                <a:gd name="T8" fmla="*/ 55 w 96"/>
                <a:gd name="T9" fmla="*/ 52 h 94"/>
                <a:gd name="T10" fmla="*/ 55 w 96"/>
                <a:gd name="T11" fmla="*/ 50 h 94"/>
                <a:gd name="T12" fmla="*/ 41 w 96"/>
                <a:gd name="T13" fmla="*/ 42 h 94"/>
                <a:gd name="T14" fmla="*/ 41 w 96"/>
                <a:gd name="T15" fmla="*/ 44 h 94"/>
                <a:gd name="T16" fmla="*/ 21 w 96"/>
                <a:gd name="T17" fmla="*/ 56 h 94"/>
                <a:gd name="T18" fmla="*/ 0 w 96"/>
                <a:gd name="T19" fmla="*/ 20 h 94"/>
                <a:gd name="T20" fmla="*/ 0 w 96"/>
                <a:gd name="T21" fmla="*/ 12 h 94"/>
                <a:gd name="T22" fmla="*/ 14 w 96"/>
                <a:gd name="T23" fmla="*/ 4 h 94"/>
                <a:gd name="T24" fmla="*/ 28 w 96"/>
                <a:gd name="T25" fmla="*/ 13 h 94"/>
                <a:gd name="T26" fmla="*/ 28 w 96"/>
                <a:gd name="T27" fmla="*/ 13 h 94"/>
                <a:gd name="T28" fmla="*/ 29 w 96"/>
                <a:gd name="T29" fmla="*/ 13 h 94"/>
                <a:gd name="T30" fmla="*/ 68 w 96"/>
                <a:gd name="T31" fmla="*/ 36 h 94"/>
                <a:gd name="T32" fmla="*/ 70 w 96"/>
                <a:gd name="T33" fmla="*/ 37 h 94"/>
                <a:gd name="T34" fmla="*/ 83 w 96"/>
                <a:gd name="T35" fmla="*/ 44 h 94"/>
                <a:gd name="T36" fmla="*/ 93 w 96"/>
                <a:gd name="T37" fmla="*/ 74 h 94"/>
                <a:gd name="T38" fmla="*/ 93 w 96"/>
                <a:gd name="T39" fmla="*/ 66 h 94"/>
                <a:gd name="T40" fmla="*/ 83 w 96"/>
                <a:gd name="T41" fmla="*/ 47 h 94"/>
                <a:gd name="T42" fmla="*/ 70 w 96"/>
                <a:gd name="T43" fmla="*/ 40 h 94"/>
                <a:gd name="T44" fmla="*/ 68 w 96"/>
                <a:gd name="T45" fmla="*/ 39 h 94"/>
                <a:gd name="T46" fmla="*/ 29 w 96"/>
                <a:gd name="T47" fmla="*/ 16 h 94"/>
                <a:gd name="T48" fmla="*/ 29 w 96"/>
                <a:gd name="T49" fmla="*/ 16 h 94"/>
                <a:gd name="T50" fmla="*/ 28 w 96"/>
                <a:gd name="T51" fmla="*/ 16 h 94"/>
                <a:gd name="T52" fmla="*/ 14 w 96"/>
                <a:gd name="T53" fmla="*/ 8 h 94"/>
                <a:gd name="T54" fmla="*/ 3 w 96"/>
                <a:gd name="T55" fmla="*/ 14 h 94"/>
                <a:gd name="T56" fmla="*/ 3 w 96"/>
                <a:gd name="T57" fmla="*/ 22 h 94"/>
                <a:gd name="T58" fmla="*/ 21 w 96"/>
                <a:gd name="T59" fmla="*/ 53 h 94"/>
                <a:gd name="T60" fmla="*/ 39 w 96"/>
                <a:gd name="T61" fmla="*/ 42 h 94"/>
                <a:gd name="T62" fmla="*/ 39 w 96"/>
                <a:gd name="T63" fmla="*/ 41 h 94"/>
                <a:gd name="T64" fmla="*/ 39 w 96"/>
                <a:gd name="T65" fmla="*/ 38 h 94"/>
                <a:gd name="T66" fmla="*/ 41 w 96"/>
                <a:gd name="T67" fmla="*/ 39 h 94"/>
                <a:gd name="T68" fmla="*/ 55 w 96"/>
                <a:gd name="T69" fmla="*/ 47 h 94"/>
                <a:gd name="T70" fmla="*/ 58 w 96"/>
                <a:gd name="T71" fmla="*/ 49 h 94"/>
                <a:gd name="T72" fmla="*/ 58 w 96"/>
                <a:gd name="T73" fmla="*/ 52 h 94"/>
                <a:gd name="T74" fmla="*/ 58 w 96"/>
                <a:gd name="T75" fmla="*/ 53 h 94"/>
                <a:gd name="T76" fmla="*/ 75 w 96"/>
                <a:gd name="T77" fmla="*/ 84 h 94"/>
                <a:gd name="T78" fmla="*/ 93 w 96"/>
                <a:gd name="T79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4">
                  <a:moveTo>
                    <a:pt x="83" y="44"/>
                  </a:moveTo>
                  <a:cubicBezTo>
                    <a:pt x="90" y="49"/>
                    <a:pt x="96" y="59"/>
                    <a:pt x="96" y="67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89"/>
                    <a:pt x="87" y="94"/>
                    <a:pt x="75" y="87"/>
                  </a:cubicBezTo>
                  <a:cubicBezTo>
                    <a:pt x="64" y="81"/>
                    <a:pt x="55" y="65"/>
                    <a:pt x="55" y="52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57"/>
                    <a:pt x="32" y="62"/>
                    <a:pt x="21" y="56"/>
                  </a:cubicBezTo>
                  <a:cubicBezTo>
                    <a:pt x="9" y="49"/>
                    <a:pt x="0" y="33"/>
                    <a:pt x="0" y="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4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83" y="44"/>
                  </a:lnTo>
                  <a:close/>
                  <a:moveTo>
                    <a:pt x="93" y="74"/>
                  </a:moveTo>
                  <a:cubicBezTo>
                    <a:pt x="93" y="66"/>
                    <a:pt x="93" y="66"/>
                    <a:pt x="93" y="66"/>
                  </a:cubicBezTo>
                  <a:cubicBezTo>
                    <a:pt x="93" y="59"/>
                    <a:pt x="89" y="51"/>
                    <a:pt x="83" y="47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8" y="4"/>
                    <a:pt x="3" y="7"/>
                    <a:pt x="3" y="1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33"/>
                    <a:pt x="11" y="47"/>
                    <a:pt x="21" y="53"/>
                  </a:cubicBezTo>
                  <a:cubicBezTo>
                    <a:pt x="30" y="58"/>
                    <a:pt x="38" y="54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65"/>
                    <a:pt x="66" y="79"/>
                    <a:pt x="75" y="84"/>
                  </a:cubicBezTo>
                  <a:cubicBezTo>
                    <a:pt x="85" y="90"/>
                    <a:pt x="93" y="85"/>
                    <a:pt x="93" y="74"/>
                  </a:cubicBezTo>
                </a:path>
              </a:pathLst>
            </a:custGeom>
            <a:solidFill>
              <a:srgbClr val="416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ṥ1íḑê"/>
            <p:cNvSpPr/>
            <p:nvPr/>
          </p:nvSpPr>
          <p:spPr bwMode="auto">
            <a:xfrm>
              <a:off x="6002338" y="2122488"/>
              <a:ext cx="280987" cy="230188"/>
            </a:xfrm>
            <a:custGeom>
              <a:avLst/>
              <a:gdLst>
                <a:gd name="T0" fmla="*/ 12 w 89"/>
                <a:gd name="T1" fmla="*/ 72 h 73"/>
                <a:gd name="T2" fmla="*/ 89 w 89"/>
                <a:gd name="T3" fmla="*/ 25 h 73"/>
                <a:gd name="T4" fmla="*/ 87 w 89"/>
                <a:gd name="T5" fmla="*/ 0 h 73"/>
                <a:gd name="T6" fmla="*/ 0 w 89"/>
                <a:gd name="T7" fmla="*/ 52 h 73"/>
                <a:gd name="T8" fmla="*/ 12 w 89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3">
                  <a:moveTo>
                    <a:pt x="12" y="72"/>
                  </a:moveTo>
                  <a:cubicBezTo>
                    <a:pt x="12" y="72"/>
                    <a:pt x="63" y="70"/>
                    <a:pt x="89" y="2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69" y="53"/>
                    <a:pt x="0" y="52"/>
                  </a:cubicBezTo>
                  <a:cubicBezTo>
                    <a:pt x="0" y="52"/>
                    <a:pt x="2" y="73"/>
                    <a:pt x="12" y="72"/>
                  </a:cubicBezTo>
                  <a:close/>
                </a:path>
              </a:pathLst>
            </a:custGeom>
            <a:solidFill>
              <a:srgbClr val="162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ṧḻíḓê"/>
            <p:cNvSpPr/>
            <p:nvPr/>
          </p:nvSpPr>
          <p:spPr bwMode="auto">
            <a:xfrm>
              <a:off x="5803900" y="1909763"/>
              <a:ext cx="422275" cy="333375"/>
            </a:xfrm>
            <a:custGeom>
              <a:avLst/>
              <a:gdLst>
                <a:gd name="T0" fmla="*/ 74 w 134"/>
                <a:gd name="T1" fmla="*/ 0 h 106"/>
                <a:gd name="T2" fmla="*/ 0 w 134"/>
                <a:gd name="T3" fmla="*/ 74 h 106"/>
                <a:gd name="T4" fmla="*/ 0 w 134"/>
                <a:gd name="T5" fmla="*/ 101 h 106"/>
                <a:gd name="T6" fmla="*/ 16 w 134"/>
                <a:gd name="T7" fmla="*/ 106 h 106"/>
                <a:gd name="T8" fmla="*/ 16 w 134"/>
                <a:gd name="T9" fmla="*/ 90 h 106"/>
                <a:gd name="T10" fmla="*/ 90 w 134"/>
                <a:gd name="T11" fmla="*/ 16 h 106"/>
                <a:gd name="T12" fmla="*/ 134 w 134"/>
                <a:gd name="T13" fmla="*/ 30 h 106"/>
                <a:gd name="T14" fmla="*/ 74 w 134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06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" y="102"/>
                    <a:pt x="11" y="104"/>
                    <a:pt x="16" y="10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49"/>
                    <a:pt x="49" y="16"/>
                    <a:pt x="90" y="16"/>
                  </a:cubicBezTo>
                  <a:cubicBezTo>
                    <a:pt x="106" y="16"/>
                    <a:pt x="121" y="21"/>
                    <a:pt x="134" y="30"/>
                  </a:cubicBezTo>
                  <a:cubicBezTo>
                    <a:pt x="120" y="12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1D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ṡľîḋè"/>
            <p:cNvSpPr/>
            <p:nvPr/>
          </p:nvSpPr>
          <p:spPr bwMode="auto">
            <a:xfrm>
              <a:off x="5767388" y="1293813"/>
              <a:ext cx="496887" cy="500063"/>
            </a:xfrm>
            <a:custGeom>
              <a:avLst/>
              <a:gdLst>
                <a:gd name="T0" fmla="*/ 132 w 158"/>
                <a:gd name="T1" fmla="*/ 0 h 159"/>
                <a:gd name="T2" fmla="*/ 26 w 158"/>
                <a:gd name="T3" fmla="*/ 0 h 159"/>
                <a:gd name="T4" fmla="*/ 0 w 158"/>
                <a:gd name="T5" fmla="*/ 26 h 159"/>
                <a:gd name="T6" fmla="*/ 0 w 158"/>
                <a:gd name="T7" fmla="*/ 103 h 159"/>
                <a:gd name="T8" fmla="*/ 26 w 158"/>
                <a:gd name="T9" fmla="*/ 129 h 159"/>
                <a:gd name="T10" fmla="*/ 55 w 158"/>
                <a:gd name="T11" fmla="*/ 129 h 159"/>
                <a:gd name="T12" fmla="*/ 79 w 158"/>
                <a:gd name="T13" fmla="*/ 159 h 159"/>
                <a:gd name="T14" fmla="*/ 103 w 158"/>
                <a:gd name="T15" fmla="*/ 129 h 159"/>
                <a:gd name="T16" fmla="*/ 132 w 158"/>
                <a:gd name="T17" fmla="*/ 129 h 159"/>
                <a:gd name="T18" fmla="*/ 158 w 158"/>
                <a:gd name="T19" fmla="*/ 103 h 159"/>
                <a:gd name="T20" fmla="*/ 158 w 158"/>
                <a:gd name="T21" fmla="*/ 26 h 159"/>
                <a:gd name="T22" fmla="*/ 132 w 158"/>
                <a:gd name="T2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59">
                  <a:moveTo>
                    <a:pt x="13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7"/>
                    <a:pt x="11" y="129"/>
                    <a:pt x="26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46" y="129"/>
                    <a:pt x="158" y="117"/>
                    <a:pt x="158" y="103"/>
                  </a:cubicBezTo>
                  <a:cubicBezTo>
                    <a:pt x="158" y="26"/>
                    <a:pt x="158" y="26"/>
                    <a:pt x="158" y="26"/>
                  </a:cubicBezTo>
                  <a:cubicBezTo>
                    <a:pt x="158" y="12"/>
                    <a:pt x="146" y="0"/>
                    <a:pt x="132" y="0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şļíḋé"/>
            <p:cNvSpPr/>
            <p:nvPr/>
          </p:nvSpPr>
          <p:spPr bwMode="auto">
            <a:xfrm>
              <a:off x="5870575" y="1390651"/>
              <a:ext cx="287337" cy="252413"/>
            </a:xfrm>
            <a:custGeom>
              <a:avLst/>
              <a:gdLst>
                <a:gd name="T0" fmla="*/ 82 w 91"/>
                <a:gd name="T1" fmla="*/ 9 h 80"/>
                <a:gd name="T2" fmla="*/ 82 w 91"/>
                <a:gd name="T3" fmla="*/ 9 h 80"/>
                <a:gd name="T4" fmla="*/ 47 w 91"/>
                <a:gd name="T5" fmla="*/ 9 h 80"/>
                <a:gd name="T6" fmla="*/ 46 w 91"/>
                <a:gd name="T7" fmla="*/ 10 h 80"/>
                <a:gd name="T8" fmla="*/ 45 w 91"/>
                <a:gd name="T9" fmla="*/ 9 h 80"/>
                <a:gd name="T10" fmla="*/ 10 w 91"/>
                <a:gd name="T11" fmla="*/ 9 h 80"/>
                <a:gd name="T12" fmla="*/ 10 w 91"/>
                <a:gd name="T13" fmla="*/ 44 h 80"/>
                <a:gd name="T14" fmla="*/ 11 w 91"/>
                <a:gd name="T15" fmla="*/ 45 h 80"/>
                <a:gd name="T16" fmla="*/ 46 w 91"/>
                <a:gd name="T17" fmla="*/ 80 h 80"/>
                <a:gd name="T18" fmla="*/ 81 w 91"/>
                <a:gd name="T19" fmla="*/ 45 h 80"/>
                <a:gd name="T20" fmla="*/ 82 w 91"/>
                <a:gd name="T21" fmla="*/ 44 h 80"/>
                <a:gd name="T22" fmla="*/ 82 w 91"/>
                <a:gd name="T23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82" y="9"/>
                  </a:moveTo>
                  <a:cubicBezTo>
                    <a:pt x="82" y="9"/>
                    <a:pt x="82" y="9"/>
                    <a:pt x="82" y="9"/>
                  </a:cubicBezTo>
                  <a:cubicBezTo>
                    <a:pt x="72" y="0"/>
                    <a:pt x="57" y="0"/>
                    <a:pt x="47" y="9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5" y="0"/>
                    <a:pt x="19" y="0"/>
                    <a:pt x="10" y="9"/>
                  </a:cubicBezTo>
                  <a:cubicBezTo>
                    <a:pt x="0" y="19"/>
                    <a:pt x="0" y="3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91" y="34"/>
                    <a:pt x="91" y="19"/>
                    <a:pt x="8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ṧļíďe"/>
            <p:cNvSpPr/>
            <p:nvPr/>
          </p:nvSpPr>
          <p:spPr bwMode="auto">
            <a:xfrm>
              <a:off x="4249738" y="3662363"/>
              <a:ext cx="1082675" cy="1738313"/>
            </a:xfrm>
            <a:custGeom>
              <a:avLst/>
              <a:gdLst>
                <a:gd name="T0" fmla="*/ 682 w 682"/>
                <a:gd name="T1" fmla="*/ 1095 h 1095"/>
                <a:gd name="T2" fmla="*/ 0 w 682"/>
                <a:gd name="T3" fmla="*/ 683 h 1095"/>
                <a:gd name="T4" fmla="*/ 0 w 682"/>
                <a:gd name="T5" fmla="*/ 0 h 1095"/>
                <a:gd name="T6" fmla="*/ 682 w 682"/>
                <a:gd name="T7" fmla="*/ 412 h 1095"/>
                <a:gd name="T8" fmla="*/ 682 w 682"/>
                <a:gd name="T9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095">
                  <a:moveTo>
                    <a:pt x="682" y="1095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682" y="412"/>
                  </a:lnTo>
                  <a:lnTo>
                    <a:pt x="682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ṧľîdê"/>
            <p:cNvSpPr/>
            <p:nvPr/>
          </p:nvSpPr>
          <p:spPr bwMode="auto">
            <a:xfrm>
              <a:off x="4335463" y="3800476"/>
              <a:ext cx="912812" cy="1462088"/>
            </a:xfrm>
            <a:custGeom>
              <a:avLst/>
              <a:gdLst>
                <a:gd name="T0" fmla="*/ 575 w 575"/>
                <a:gd name="T1" fmla="*/ 921 h 921"/>
                <a:gd name="T2" fmla="*/ 0 w 575"/>
                <a:gd name="T3" fmla="*/ 575 h 921"/>
                <a:gd name="T4" fmla="*/ 0 w 575"/>
                <a:gd name="T5" fmla="*/ 0 h 921"/>
                <a:gd name="T6" fmla="*/ 575 w 575"/>
                <a:gd name="T7" fmla="*/ 347 h 921"/>
                <a:gd name="T8" fmla="*/ 575 w 575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921">
                  <a:moveTo>
                    <a:pt x="575" y="921"/>
                  </a:moveTo>
                  <a:lnTo>
                    <a:pt x="0" y="575"/>
                  </a:lnTo>
                  <a:lnTo>
                    <a:pt x="0" y="0"/>
                  </a:lnTo>
                  <a:lnTo>
                    <a:pt x="575" y="347"/>
                  </a:lnTo>
                  <a:lnTo>
                    <a:pt x="575" y="921"/>
                  </a:lnTo>
                  <a:close/>
                </a:path>
              </a:pathLst>
            </a:custGeom>
            <a:solidFill>
              <a:srgbClr val="E9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şḻïdê"/>
            <p:cNvSpPr/>
            <p:nvPr/>
          </p:nvSpPr>
          <p:spPr bwMode="auto">
            <a:xfrm>
              <a:off x="4249738" y="3662363"/>
              <a:ext cx="1082675" cy="750888"/>
            </a:xfrm>
            <a:custGeom>
              <a:avLst/>
              <a:gdLst>
                <a:gd name="T0" fmla="*/ 0 w 682"/>
                <a:gd name="T1" fmla="*/ 64 h 473"/>
                <a:gd name="T2" fmla="*/ 682 w 682"/>
                <a:gd name="T3" fmla="*/ 473 h 473"/>
                <a:gd name="T4" fmla="*/ 682 w 682"/>
                <a:gd name="T5" fmla="*/ 412 h 473"/>
                <a:gd name="T6" fmla="*/ 0 w 682"/>
                <a:gd name="T7" fmla="*/ 0 h 473"/>
                <a:gd name="T8" fmla="*/ 0 w 682"/>
                <a:gd name="T9" fmla="*/ 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473">
                  <a:moveTo>
                    <a:pt x="0" y="64"/>
                  </a:moveTo>
                  <a:lnTo>
                    <a:pt x="682" y="473"/>
                  </a:lnTo>
                  <a:lnTo>
                    <a:pt x="682" y="412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43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ŝlíḍè"/>
            <p:cNvSpPr/>
            <p:nvPr/>
          </p:nvSpPr>
          <p:spPr bwMode="auto">
            <a:xfrm>
              <a:off x="4271963" y="3716338"/>
              <a:ext cx="53975" cy="66675"/>
            </a:xfrm>
            <a:custGeom>
              <a:avLst/>
              <a:gdLst>
                <a:gd name="T0" fmla="*/ 17 w 17"/>
                <a:gd name="T1" fmla="*/ 15 h 21"/>
                <a:gd name="T2" fmla="*/ 9 w 17"/>
                <a:gd name="T3" fmla="*/ 18 h 21"/>
                <a:gd name="T4" fmla="*/ 0 w 17"/>
                <a:gd name="T5" fmla="*/ 6 h 21"/>
                <a:gd name="T6" fmla="*/ 9 w 17"/>
                <a:gd name="T7" fmla="*/ 2 h 21"/>
                <a:gd name="T8" fmla="*/ 17 w 17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15"/>
                  </a:moveTo>
                  <a:cubicBezTo>
                    <a:pt x="17" y="19"/>
                    <a:pt x="13" y="21"/>
                    <a:pt x="9" y="18"/>
                  </a:cubicBezTo>
                  <a:cubicBezTo>
                    <a:pt x="4" y="16"/>
                    <a:pt x="0" y="10"/>
                    <a:pt x="0" y="6"/>
                  </a:cubicBezTo>
                  <a:cubicBezTo>
                    <a:pt x="0" y="1"/>
                    <a:pt x="4" y="0"/>
                    <a:pt x="9" y="2"/>
                  </a:cubicBezTo>
                  <a:cubicBezTo>
                    <a:pt x="13" y="5"/>
                    <a:pt x="17" y="10"/>
                    <a:pt x="17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ṧľiḍe"/>
            <p:cNvSpPr/>
            <p:nvPr/>
          </p:nvSpPr>
          <p:spPr bwMode="auto">
            <a:xfrm>
              <a:off x="4360863" y="3767138"/>
              <a:ext cx="49212" cy="65088"/>
            </a:xfrm>
            <a:custGeom>
              <a:avLst/>
              <a:gdLst>
                <a:gd name="T0" fmla="*/ 16 w 16"/>
                <a:gd name="T1" fmla="*/ 14 h 21"/>
                <a:gd name="T2" fmla="*/ 8 w 16"/>
                <a:gd name="T3" fmla="*/ 18 h 21"/>
                <a:gd name="T4" fmla="*/ 0 w 16"/>
                <a:gd name="T5" fmla="*/ 6 h 21"/>
                <a:gd name="T6" fmla="*/ 8 w 16"/>
                <a:gd name="T7" fmla="*/ 2 h 21"/>
                <a:gd name="T8" fmla="*/ 16 w 16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4"/>
                  </a:moveTo>
                  <a:cubicBezTo>
                    <a:pt x="16" y="19"/>
                    <a:pt x="12" y="21"/>
                    <a:pt x="8" y="18"/>
                  </a:cubicBezTo>
                  <a:cubicBezTo>
                    <a:pt x="3" y="16"/>
                    <a:pt x="0" y="10"/>
                    <a:pt x="0" y="6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2" y="4"/>
                    <a:pt x="16" y="10"/>
                    <a:pt x="16" y="14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$lîďê"/>
            <p:cNvSpPr/>
            <p:nvPr/>
          </p:nvSpPr>
          <p:spPr bwMode="auto">
            <a:xfrm>
              <a:off x="4445000" y="3813176"/>
              <a:ext cx="50800" cy="66675"/>
            </a:xfrm>
            <a:custGeom>
              <a:avLst/>
              <a:gdLst>
                <a:gd name="T0" fmla="*/ 16 w 16"/>
                <a:gd name="T1" fmla="*/ 15 h 21"/>
                <a:gd name="T2" fmla="*/ 8 w 16"/>
                <a:gd name="T3" fmla="*/ 19 h 21"/>
                <a:gd name="T4" fmla="*/ 0 w 16"/>
                <a:gd name="T5" fmla="*/ 7 h 21"/>
                <a:gd name="T6" fmla="*/ 8 w 16"/>
                <a:gd name="T7" fmla="*/ 3 h 21"/>
                <a:gd name="T8" fmla="*/ 16 w 16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16" y="15"/>
                  </a:moveTo>
                  <a:cubicBezTo>
                    <a:pt x="16" y="20"/>
                    <a:pt x="12" y="21"/>
                    <a:pt x="8" y="19"/>
                  </a:cubicBezTo>
                  <a:cubicBezTo>
                    <a:pt x="3" y="17"/>
                    <a:pt x="0" y="11"/>
                    <a:pt x="0" y="7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12" y="5"/>
                    <a:pt x="16" y="11"/>
                    <a:pt x="16" y="15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şḻïďê"/>
            <p:cNvSpPr/>
            <p:nvPr/>
          </p:nvSpPr>
          <p:spPr bwMode="auto">
            <a:xfrm>
              <a:off x="4511675" y="45862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ṥlîdè"/>
            <p:cNvSpPr/>
            <p:nvPr/>
          </p:nvSpPr>
          <p:spPr bwMode="auto">
            <a:xfrm>
              <a:off x="4511675" y="4662488"/>
              <a:ext cx="481012" cy="330200"/>
            </a:xfrm>
            <a:custGeom>
              <a:avLst/>
              <a:gdLst>
                <a:gd name="T0" fmla="*/ 0 w 303"/>
                <a:gd name="T1" fmla="*/ 28 h 208"/>
                <a:gd name="T2" fmla="*/ 303 w 303"/>
                <a:gd name="T3" fmla="*/ 208 h 208"/>
                <a:gd name="T4" fmla="*/ 303 w 303"/>
                <a:gd name="T5" fmla="*/ 180 h 208"/>
                <a:gd name="T6" fmla="*/ 0 w 303"/>
                <a:gd name="T7" fmla="*/ 0 h 208"/>
                <a:gd name="T8" fmla="*/ 0 w 303"/>
                <a:gd name="T9" fmla="*/ 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0" y="28"/>
                  </a:moveTo>
                  <a:lnTo>
                    <a:pt x="303" y="208"/>
                  </a:lnTo>
                  <a:lnTo>
                    <a:pt x="303" y="180"/>
                  </a:ln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6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ṩḻïḍé"/>
            <p:cNvSpPr/>
            <p:nvPr/>
          </p:nvSpPr>
          <p:spPr bwMode="auto">
            <a:xfrm>
              <a:off x="4479925" y="4140201"/>
              <a:ext cx="544512" cy="615950"/>
            </a:xfrm>
            <a:custGeom>
              <a:avLst/>
              <a:gdLst>
                <a:gd name="T0" fmla="*/ 170 w 343"/>
                <a:gd name="T1" fmla="*/ 0 h 388"/>
                <a:gd name="T2" fmla="*/ 224 w 343"/>
                <a:gd name="T3" fmla="*/ 139 h 388"/>
                <a:gd name="T4" fmla="*/ 343 w 343"/>
                <a:gd name="T5" fmla="*/ 226 h 388"/>
                <a:gd name="T6" fmla="*/ 258 w 343"/>
                <a:gd name="T7" fmla="*/ 258 h 388"/>
                <a:gd name="T8" fmla="*/ 277 w 343"/>
                <a:gd name="T9" fmla="*/ 388 h 388"/>
                <a:gd name="T10" fmla="*/ 170 w 343"/>
                <a:gd name="T11" fmla="*/ 269 h 388"/>
                <a:gd name="T12" fmla="*/ 65 w 343"/>
                <a:gd name="T13" fmla="*/ 262 h 388"/>
                <a:gd name="T14" fmla="*/ 85 w 343"/>
                <a:gd name="T15" fmla="*/ 155 h 388"/>
                <a:gd name="T16" fmla="*/ 0 w 343"/>
                <a:gd name="T17" fmla="*/ 20 h 388"/>
                <a:gd name="T18" fmla="*/ 119 w 343"/>
                <a:gd name="T19" fmla="*/ 75 h 388"/>
                <a:gd name="T20" fmla="*/ 170 w 343"/>
                <a:gd name="T2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" h="388">
                  <a:moveTo>
                    <a:pt x="170" y="0"/>
                  </a:moveTo>
                  <a:lnTo>
                    <a:pt x="224" y="139"/>
                  </a:lnTo>
                  <a:lnTo>
                    <a:pt x="343" y="226"/>
                  </a:lnTo>
                  <a:lnTo>
                    <a:pt x="258" y="258"/>
                  </a:lnTo>
                  <a:lnTo>
                    <a:pt x="277" y="388"/>
                  </a:lnTo>
                  <a:lnTo>
                    <a:pt x="170" y="269"/>
                  </a:lnTo>
                  <a:lnTo>
                    <a:pt x="65" y="262"/>
                  </a:lnTo>
                  <a:lnTo>
                    <a:pt x="85" y="155"/>
                  </a:lnTo>
                  <a:lnTo>
                    <a:pt x="0" y="20"/>
                  </a:lnTo>
                  <a:lnTo>
                    <a:pt x="119" y="7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596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Sliḋe"/>
            <p:cNvSpPr/>
            <p:nvPr/>
          </p:nvSpPr>
          <p:spPr bwMode="auto">
            <a:xfrm>
              <a:off x="4271963" y="2484438"/>
              <a:ext cx="1130300" cy="1196975"/>
            </a:xfrm>
            <a:custGeom>
              <a:avLst/>
              <a:gdLst>
                <a:gd name="T0" fmla="*/ 315 w 359"/>
                <a:gd name="T1" fmla="*/ 177 h 381"/>
                <a:gd name="T2" fmla="*/ 44 w 359"/>
                <a:gd name="T3" fmla="*/ 14 h 381"/>
                <a:gd name="T4" fmla="*/ 0 w 359"/>
                <a:gd name="T5" fmla="*/ 32 h 381"/>
                <a:gd name="T6" fmla="*/ 0 w 359"/>
                <a:gd name="T7" fmla="*/ 111 h 381"/>
                <a:gd name="T8" fmla="*/ 44 w 359"/>
                <a:gd name="T9" fmla="*/ 180 h 381"/>
                <a:gd name="T10" fmla="*/ 252 w 359"/>
                <a:gd name="T11" fmla="*/ 305 h 381"/>
                <a:gd name="T12" fmla="*/ 264 w 359"/>
                <a:gd name="T13" fmla="*/ 334 h 381"/>
                <a:gd name="T14" fmla="*/ 284 w 359"/>
                <a:gd name="T15" fmla="*/ 381 h 381"/>
                <a:gd name="T16" fmla="*/ 304 w 359"/>
                <a:gd name="T17" fmla="*/ 358 h 381"/>
                <a:gd name="T18" fmla="*/ 317 w 359"/>
                <a:gd name="T19" fmla="*/ 344 h 381"/>
                <a:gd name="T20" fmla="*/ 359 w 359"/>
                <a:gd name="T21" fmla="*/ 326 h 381"/>
                <a:gd name="T22" fmla="*/ 359 w 359"/>
                <a:gd name="T23" fmla="*/ 247 h 381"/>
                <a:gd name="T24" fmla="*/ 315 w 359"/>
                <a:gd name="T25" fmla="*/ 177 h 381"/>
                <a:gd name="T26" fmla="*/ 156 w 359"/>
                <a:gd name="T27" fmla="*/ 220 h 381"/>
                <a:gd name="T28" fmla="*/ 50 w 359"/>
                <a:gd name="T29" fmla="*/ 156 h 381"/>
                <a:gd name="T30" fmla="*/ 41 w 359"/>
                <a:gd name="T31" fmla="*/ 142 h 381"/>
                <a:gd name="T32" fmla="*/ 50 w 359"/>
                <a:gd name="T33" fmla="*/ 139 h 381"/>
                <a:gd name="T34" fmla="*/ 156 w 359"/>
                <a:gd name="T35" fmla="*/ 202 h 381"/>
                <a:gd name="T36" fmla="*/ 165 w 359"/>
                <a:gd name="T37" fmla="*/ 216 h 381"/>
                <a:gd name="T38" fmla="*/ 156 w 359"/>
                <a:gd name="T39" fmla="*/ 220 h 381"/>
                <a:gd name="T40" fmla="*/ 269 w 359"/>
                <a:gd name="T41" fmla="*/ 256 h 381"/>
                <a:gd name="T42" fmla="*/ 50 w 359"/>
                <a:gd name="T43" fmla="*/ 125 h 381"/>
                <a:gd name="T44" fmla="*/ 41 w 359"/>
                <a:gd name="T45" fmla="*/ 111 h 381"/>
                <a:gd name="T46" fmla="*/ 50 w 359"/>
                <a:gd name="T47" fmla="*/ 107 h 381"/>
                <a:gd name="T48" fmla="*/ 269 w 359"/>
                <a:gd name="T49" fmla="*/ 239 h 381"/>
                <a:gd name="T50" fmla="*/ 278 w 359"/>
                <a:gd name="T51" fmla="*/ 253 h 381"/>
                <a:gd name="T52" fmla="*/ 269 w 359"/>
                <a:gd name="T53" fmla="*/ 256 h 381"/>
                <a:gd name="T54" fmla="*/ 41 w 359"/>
                <a:gd name="T55" fmla="*/ 79 h 381"/>
                <a:gd name="T56" fmla="*/ 50 w 359"/>
                <a:gd name="T57" fmla="*/ 76 h 381"/>
                <a:gd name="T58" fmla="*/ 228 w 359"/>
                <a:gd name="T59" fmla="*/ 183 h 381"/>
                <a:gd name="T60" fmla="*/ 237 w 359"/>
                <a:gd name="T61" fmla="*/ 197 h 381"/>
                <a:gd name="T62" fmla="*/ 228 w 359"/>
                <a:gd name="T63" fmla="*/ 200 h 381"/>
                <a:gd name="T64" fmla="*/ 50 w 359"/>
                <a:gd name="T65" fmla="*/ 93 h 381"/>
                <a:gd name="T66" fmla="*/ 41 w 359"/>
                <a:gd name="T67" fmla="*/ 79 h 381"/>
                <a:gd name="T68" fmla="*/ 309 w 359"/>
                <a:gd name="T69" fmla="*/ 218 h 381"/>
                <a:gd name="T70" fmla="*/ 50 w 359"/>
                <a:gd name="T71" fmla="*/ 62 h 381"/>
                <a:gd name="T72" fmla="*/ 41 w 359"/>
                <a:gd name="T73" fmla="*/ 48 h 381"/>
                <a:gd name="T74" fmla="*/ 50 w 359"/>
                <a:gd name="T75" fmla="*/ 45 h 381"/>
                <a:gd name="T76" fmla="*/ 309 w 359"/>
                <a:gd name="T77" fmla="*/ 200 h 381"/>
                <a:gd name="T78" fmla="*/ 318 w 359"/>
                <a:gd name="T79" fmla="*/ 214 h 381"/>
                <a:gd name="T80" fmla="*/ 309 w 359"/>
                <a:gd name="T81" fmla="*/ 21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9" h="381">
                  <a:moveTo>
                    <a:pt x="315" y="177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20" y="0"/>
                    <a:pt x="0" y="8"/>
                    <a:pt x="0" y="3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4"/>
                    <a:pt x="20" y="166"/>
                    <a:pt x="44" y="180"/>
                  </a:cubicBezTo>
                  <a:cubicBezTo>
                    <a:pt x="252" y="305"/>
                    <a:pt x="252" y="305"/>
                    <a:pt x="252" y="30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84" y="381"/>
                    <a:pt x="284" y="381"/>
                    <a:pt x="284" y="381"/>
                  </a:cubicBezTo>
                  <a:cubicBezTo>
                    <a:pt x="304" y="358"/>
                    <a:pt x="304" y="358"/>
                    <a:pt x="304" y="358"/>
                  </a:cubicBezTo>
                  <a:cubicBezTo>
                    <a:pt x="317" y="344"/>
                    <a:pt x="317" y="344"/>
                    <a:pt x="317" y="344"/>
                  </a:cubicBezTo>
                  <a:cubicBezTo>
                    <a:pt x="340" y="357"/>
                    <a:pt x="359" y="349"/>
                    <a:pt x="359" y="326"/>
                  </a:cubicBezTo>
                  <a:cubicBezTo>
                    <a:pt x="359" y="247"/>
                    <a:pt x="359" y="247"/>
                    <a:pt x="359" y="247"/>
                  </a:cubicBezTo>
                  <a:cubicBezTo>
                    <a:pt x="359" y="223"/>
                    <a:pt x="339" y="192"/>
                    <a:pt x="315" y="177"/>
                  </a:cubicBezTo>
                  <a:close/>
                  <a:moveTo>
                    <a:pt x="156" y="220"/>
                  </a:moveTo>
                  <a:cubicBezTo>
                    <a:pt x="50" y="156"/>
                    <a:pt x="50" y="156"/>
                    <a:pt x="50" y="156"/>
                  </a:cubicBezTo>
                  <a:cubicBezTo>
                    <a:pt x="45" y="153"/>
                    <a:pt x="41" y="147"/>
                    <a:pt x="41" y="142"/>
                  </a:cubicBezTo>
                  <a:cubicBezTo>
                    <a:pt x="41" y="137"/>
                    <a:pt x="45" y="136"/>
                    <a:pt x="50" y="139"/>
                  </a:cubicBezTo>
                  <a:cubicBezTo>
                    <a:pt x="156" y="202"/>
                    <a:pt x="156" y="202"/>
                    <a:pt x="156" y="202"/>
                  </a:cubicBezTo>
                  <a:cubicBezTo>
                    <a:pt x="161" y="205"/>
                    <a:pt x="165" y="211"/>
                    <a:pt x="165" y="216"/>
                  </a:cubicBezTo>
                  <a:cubicBezTo>
                    <a:pt x="165" y="221"/>
                    <a:pt x="161" y="223"/>
                    <a:pt x="156" y="220"/>
                  </a:cubicBezTo>
                  <a:close/>
                  <a:moveTo>
                    <a:pt x="269" y="256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45" y="122"/>
                    <a:pt x="41" y="115"/>
                    <a:pt x="41" y="111"/>
                  </a:cubicBezTo>
                  <a:cubicBezTo>
                    <a:pt x="41" y="106"/>
                    <a:pt x="45" y="104"/>
                    <a:pt x="50" y="10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4" y="242"/>
                    <a:pt x="278" y="248"/>
                    <a:pt x="278" y="253"/>
                  </a:cubicBezTo>
                  <a:cubicBezTo>
                    <a:pt x="278" y="258"/>
                    <a:pt x="274" y="259"/>
                    <a:pt x="269" y="256"/>
                  </a:cubicBezTo>
                  <a:close/>
                  <a:moveTo>
                    <a:pt x="41" y="79"/>
                  </a:moveTo>
                  <a:cubicBezTo>
                    <a:pt x="41" y="75"/>
                    <a:pt x="45" y="73"/>
                    <a:pt x="50" y="76"/>
                  </a:cubicBezTo>
                  <a:cubicBezTo>
                    <a:pt x="228" y="183"/>
                    <a:pt x="228" y="183"/>
                    <a:pt x="228" y="183"/>
                  </a:cubicBezTo>
                  <a:cubicBezTo>
                    <a:pt x="233" y="186"/>
                    <a:pt x="237" y="192"/>
                    <a:pt x="237" y="197"/>
                  </a:cubicBezTo>
                  <a:cubicBezTo>
                    <a:pt x="237" y="202"/>
                    <a:pt x="233" y="203"/>
                    <a:pt x="228" y="200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5" y="90"/>
                    <a:pt x="41" y="84"/>
                    <a:pt x="41" y="79"/>
                  </a:cubicBezTo>
                  <a:close/>
                  <a:moveTo>
                    <a:pt x="309" y="218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45" y="59"/>
                    <a:pt x="41" y="53"/>
                    <a:pt x="41" y="48"/>
                  </a:cubicBezTo>
                  <a:cubicBezTo>
                    <a:pt x="41" y="43"/>
                    <a:pt x="45" y="42"/>
                    <a:pt x="50" y="45"/>
                  </a:cubicBezTo>
                  <a:cubicBezTo>
                    <a:pt x="309" y="200"/>
                    <a:pt x="309" y="200"/>
                    <a:pt x="309" y="200"/>
                  </a:cubicBezTo>
                  <a:cubicBezTo>
                    <a:pt x="314" y="203"/>
                    <a:pt x="318" y="209"/>
                    <a:pt x="318" y="214"/>
                  </a:cubicBezTo>
                  <a:cubicBezTo>
                    <a:pt x="318" y="219"/>
                    <a:pt x="314" y="220"/>
                    <a:pt x="309" y="218"/>
                  </a:cubicBez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ľíḍê"/>
            <p:cNvSpPr/>
            <p:nvPr/>
          </p:nvSpPr>
          <p:spPr bwMode="auto">
            <a:xfrm>
              <a:off x="4791075" y="3619501"/>
              <a:ext cx="496887" cy="571500"/>
            </a:xfrm>
            <a:custGeom>
              <a:avLst/>
              <a:gdLst>
                <a:gd name="T0" fmla="*/ 80 w 158"/>
                <a:gd name="T1" fmla="*/ 104 h 182"/>
                <a:gd name="T2" fmla="*/ 79 w 158"/>
                <a:gd name="T3" fmla="*/ 104 h 182"/>
                <a:gd name="T4" fmla="*/ 75 w 158"/>
                <a:gd name="T5" fmla="*/ 103 h 182"/>
                <a:gd name="T6" fmla="*/ 0 w 158"/>
                <a:gd name="T7" fmla="*/ 0 h 182"/>
                <a:gd name="T8" fmla="*/ 0 w 158"/>
                <a:gd name="T9" fmla="*/ 87 h 182"/>
                <a:gd name="T10" fmla="*/ 158 w 158"/>
                <a:gd name="T11" fmla="*/ 182 h 182"/>
                <a:gd name="T12" fmla="*/ 158 w 158"/>
                <a:gd name="T13" fmla="*/ 92 h 182"/>
                <a:gd name="T14" fmla="*/ 80 w 158"/>
                <a:gd name="T15" fmla="*/ 10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82">
                  <a:moveTo>
                    <a:pt x="80" y="104"/>
                  </a:moveTo>
                  <a:cubicBezTo>
                    <a:pt x="79" y="104"/>
                    <a:pt x="79" y="104"/>
                    <a:pt x="79" y="104"/>
                  </a:cubicBezTo>
                  <a:cubicBezTo>
                    <a:pt x="78" y="104"/>
                    <a:pt x="76" y="104"/>
                    <a:pt x="75" y="10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58" y="92"/>
                    <a:pt x="158" y="92"/>
                    <a:pt x="158" y="92"/>
                  </a:cubicBezTo>
                  <a:lnTo>
                    <a:pt x="80" y="10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Sḻiḑe"/>
            <p:cNvSpPr/>
            <p:nvPr/>
          </p:nvSpPr>
          <p:spPr bwMode="auto">
            <a:xfrm>
              <a:off x="4832350" y="3625851"/>
              <a:ext cx="428625" cy="292100"/>
            </a:xfrm>
            <a:custGeom>
              <a:avLst/>
              <a:gdLst>
                <a:gd name="T0" fmla="*/ 0 w 270"/>
                <a:gd name="T1" fmla="*/ 0 h 184"/>
                <a:gd name="T2" fmla="*/ 135 w 270"/>
                <a:gd name="T3" fmla="*/ 184 h 184"/>
                <a:gd name="T4" fmla="*/ 270 w 270"/>
                <a:gd name="T5" fmla="*/ 162 h 184"/>
                <a:gd name="T6" fmla="*/ 0 w 27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184">
                  <a:moveTo>
                    <a:pt x="0" y="0"/>
                  </a:moveTo>
                  <a:lnTo>
                    <a:pt x="135" y="184"/>
                  </a:lnTo>
                  <a:lnTo>
                    <a:pt x="270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$ḷíďê"/>
            <p:cNvSpPr/>
            <p:nvPr/>
          </p:nvSpPr>
          <p:spPr bwMode="auto">
            <a:xfrm>
              <a:off x="4256088" y="3238501"/>
              <a:ext cx="393700" cy="522288"/>
            </a:xfrm>
            <a:custGeom>
              <a:avLst/>
              <a:gdLst>
                <a:gd name="T0" fmla="*/ 104 w 125"/>
                <a:gd name="T1" fmla="*/ 57 h 166"/>
                <a:gd name="T2" fmla="*/ 20 w 125"/>
                <a:gd name="T3" fmla="*/ 7 h 166"/>
                <a:gd name="T4" fmla="*/ 0 w 125"/>
                <a:gd name="T5" fmla="*/ 15 h 166"/>
                <a:gd name="T6" fmla="*/ 0 w 125"/>
                <a:gd name="T7" fmla="*/ 76 h 166"/>
                <a:gd name="T8" fmla="*/ 20 w 125"/>
                <a:gd name="T9" fmla="*/ 109 h 166"/>
                <a:gd name="T10" fmla="*/ 44 w 125"/>
                <a:gd name="T11" fmla="*/ 123 h 166"/>
                <a:gd name="T12" fmla="*/ 62 w 125"/>
                <a:gd name="T13" fmla="*/ 158 h 166"/>
                <a:gd name="T14" fmla="*/ 81 w 125"/>
                <a:gd name="T15" fmla="*/ 145 h 166"/>
                <a:gd name="T16" fmla="*/ 104 w 125"/>
                <a:gd name="T17" fmla="*/ 159 h 166"/>
                <a:gd name="T18" fmla="*/ 125 w 125"/>
                <a:gd name="T19" fmla="*/ 151 h 166"/>
                <a:gd name="T20" fmla="*/ 125 w 125"/>
                <a:gd name="T21" fmla="*/ 90 h 166"/>
                <a:gd name="T22" fmla="*/ 104 w 125"/>
                <a:gd name="T23" fmla="*/ 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66">
                  <a:moveTo>
                    <a:pt x="104" y="5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9" y="0"/>
                    <a:pt x="0" y="4"/>
                    <a:pt x="0" y="1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7"/>
                    <a:pt x="9" y="102"/>
                    <a:pt x="20" y="109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15" y="166"/>
                    <a:pt x="125" y="162"/>
                    <a:pt x="125" y="151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5" y="79"/>
                    <a:pt x="115" y="64"/>
                    <a:pt x="104" y="57"/>
                  </a:cubicBezTo>
                  <a:close/>
                </a:path>
              </a:pathLst>
            </a:custGeom>
            <a:solidFill>
              <a:srgbClr val="EF2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ṩḷiḓê"/>
            <p:cNvSpPr/>
            <p:nvPr/>
          </p:nvSpPr>
          <p:spPr bwMode="auto">
            <a:xfrm>
              <a:off x="4338638" y="3376613"/>
              <a:ext cx="225425" cy="239713"/>
            </a:xfrm>
            <a:custGeom>
              <a:avLst/>
              <a:gdLst>
                <a:gd name="T0" fmla="*/ 65 w 72"/>
                <a:gd name="T1" fmla="*/ 37 h 76"/>
                <a:gd name="T2" fmla="*/ 65 w 72"/>
                <a:gd name="T3" fmla="*/ 37 h 76"/>
                <a:gd name="T4" fmla="*/ 37 w 72"/>
                <a:gd name="T5" fmla="*/ 20 h 76"/>
                <a:gd name="T6" fmla="*/ 36 w 72"/>
                <a:gd name="T7" fmla="*/ 21 h 76"/>
                <a:gd name="T8" fmla="*/ 35 w 72"/>
                <a:gd name="T9" fmla="*/ 19 h 76"/>
                <a:gd name="T10" fmla="*/ 8 w 72"/>
                <a:gd name="T11" fmla="*/ 3 h 76"/>
                <a:gd name="T12" fmla="*/ 8 w 72"/>
                <a:gd name="T13" fmla="*/ 30 h 76"/>
                <a:gd name="T14" fmla="*/ 9 w 72"/>
                <a:gd name="T15" fmla="*/ 32 h 76"/>
                <a:gd name="T16" fmla="*/ 36 w 72"/>
                <a:gd name="T17" fmla="*/ 76 h 76"/>
                <a:gd name="T18" fmla="*/ 64 w 72"/>
                <a:gd name="T19" fmla="*/ 65 h 76"/>
                <a:gd name="T20" fmla="*/ 65 w 72"/>
                <a:gd name="T21" fmla="*/ 64 h 76"/>
                <a:gd name="T22" fmla="*/ 65 w 72"/>
                <a:gd name="T23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6">
                  <a:moveTo>
                    <a:pt x="65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57" y="25"/>
                    <a:pt x="45" y="17"/>
                    <a:pt x="37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28" y="7"/>
                    <a:pt x="15" y="0"/>
                    <a:pt x="8" y="3"/>
                  </a:cubicBezTo>
                  <a:cubicBezTo>
                    <a:pt x="0" y="6"/>
                    <a:pt x="0" y="18"/>
                    <a:pt x="8" y="3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2" y="61"/>
                    <a:pt x="72" y="49"/>
                    <a:pt x="65" y="3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ṩḷîḍê"/>
            <p:cNvSpPr/>
            <p:nvPr/>
          </p:nvSpPr>
          <p:spPr bwMode="auto">
            <a:xfrm>
              <a:off x="6651625" y="3302001"/>
              <a:ext cx="1217612" cy="1938338"/>
            </a:xfrm>
            <a:custGeom>
              <a:avLst/>
              <a:gdLst>
                <a:gd name="T0" fmla="*/ 767 w 767"/>
                <a:gd name="T1" fmla="*/ 766 h 1221"/>
                <a:gd name="T2" fmla="*/ 0 w 767"/>
                <a:gd name="T3" fmla="*/ 1221 h 1221"/>
                <a:gd name="T4" fmla="*/ 0 w 767"/>
                <a:gd name="T5" fmla="*/ 455 h 1221"/>
                <a:gd name="T6" fmla="*/ 767 w 767"/>
                <a:gd name="T7" fmla="*/ 0 h 1221"/>
                <a:gd name="T8" fmla="*/ 767 w 767"/>
                <a:gd name="T9" fmla="*/ 766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1221">
                  <a:moveTo>
                    <a:pt x="767" y="766"/>
                  </a:moveTo>
                  <a:lnTo>
                    <a:pt x="0" y="1221"/>
                  </a:lnTo>
                  <a:lnTo>
                    <a:pt x="0" y="455"/>
                  </a:lnTo>
                  <a:lnTo>
                    <a:pt x="767" y="0"/>
                  </a:lnTo>
                  <a:lnTo>
                    <a:pt x="767" y="7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śḷïdé"/>
            <p:cNvSpPr/>
            <p:nvPr/>
          </p:nvSpPr>
          <p:spPr bwMode="auto">
            <a:xfrm>
              <a:off x="6651625" y="3302001"/>
              <a:ext cx="1217612" cy="831850"/>
            </a:xfrm>
            <a:custGeom>
              <a:avLst/>
              <a:gdLst>
                <a:gd name="T0" fmla="*/ 0 w 767"/>
                <a:gd name="T1" fmla="*/ 524 h 524"/>
                <a:gd name="T2" fmla="*/ 767 w 767"/>
                <a:gd name="T3" fmla="*/ 69 h 524"/>
                <a:gd name="T4" fmla="*/ 767 w 767"/>
                <a:gd name="T5" fmla="*/ 0 h 524"/>
                <a:gd name="T6" fmla="*/ 0 w 767"/>
                <a:gd name="T7" fmla="*/ 455 h 524"/>
                <a:gd name="T8" fmla="*/ 0 w 767"/>
                <a:gd name="T9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524">
                  <a:moveTo>
                    <a:pt x="0" y="524"/>
                  </a:moveTo>
                  <a:lnTo>
                    <a:pt x="767" y="69"/>
                  </a:lnTo>
                  <a:lnTo>
                    <a:pt x="767" y="0"/>
                  </a:lnTo>
                  <a:lnTo>
                    <a:pt x="0" y="455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9ED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s1iḓe"/>
            <p:cNvSpPr/>
            <p:nvPr/>
          </p:nvSpPr>
          <p:spPr bwMode="auto">
            <a:xfrm>
              <a:off x="6946900" y="4429126"/>
              <a:ext cx="627062" cy="431800"/>
            </a:xfrm>
            <a:custGeom>
              <a:avLst/>
              <a:gdLst>
                <a:gd name="T0" fmla="*/ 0 w 395"/>
                <a:gd name="T1" fmla="*/ 272 h 272"/>
                <a:gd name="T2" fmla="*/ 395 w 395"/>
                <a:gd name="T3" fmla="*/ 38 h 272"/>
                <a:gd name="T4" fmla="*/ 395 w 395"/>
                <a:gd name="T5" fmla="*/ 0 h 272"/>
                <a:gd name="T6" fmla="*/ 0 w 395"/>
                <a:gd name="T7" fmla="*/ 236 h 272"/>
                <a:gd name="T8" fmla="*/ 0 w 395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72">
                  <a:moveTo>
                    <a:pt x="0" y="272"/>
                  </a:moveTo>
                  <a:lnTo>
                    <a:pt x="395" y="38"/>
                  </a:lnTo>
                  <a:lnTo>
                    <a:pt x="395" y="0"/>
                  </a:lnTo>
                  <a:lnTo>
                    <a:pt x="0" y="236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śḻïďe"/>
            <p:cNvSpPr/>
            <p:nvPr/>
          </p:nvSpPr>
          <p:spPr bwMode="auto">
            <a:xfrm>
              <a:off x="6946900" y="4530726"/>
              <a:ext cx="627062" cy="427038"/>
            </a:xfrm>
            <a:custGeom>
              <a:avLst/>
              <a:gdLst>
                <a:gd name="T0" fmla="*/ 0 w 395"/>
                <a:gd name="T1" fmla="*/ 269 h 269"/>
                <a:gd name="T2" fmla="*/ 395 w 395"/>
                <a:gd name="T3" fmla="*/ 35 h 269"/>
                <a:gd name="T4" fmla="*/ 395 w 395"/>
                <a:gd name="T5" fmla="*/ 0 h 269"/>
                <a:gd name="T6" fmla="*/ 0 w 395"/>
                <a:gd name="T7" fmla="*/ 233 h 269"/>
                <a:gd name="T8" fmla="*/ 0 w 395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69">
                  <a:moveTo>
                    <a:pt x="0" y="269"/>
                  </a:moveTo>
                  <a:lnTo>
                    <a:pt x="395" y="35"/>
                  </a:lnTo>
                  <a:lnTo>
                    <a:pt x="395" y="0"/>
                  </a:lnTo>
                  <a:lnTo>
                    <a:pt x="0" y="233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D2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ṧ1íďê"/>
            <p:cNvSpPr/>
            <p:nvPr/>
          </p:nvSpPr>
          <p:spPr bwMode="auto">
            <a:xfrm>
              <a:off x="6965950" y="3854451"/>
              <a:ext cx="588962" cy="779463"/>
            </a:xfrm>
            <a:custGeom>
              <a:avLst/>
              <a:gdLst>
                <a:gd name="T0" fmla="*/ 187 w 187"/>
                <a:gd name="T1" fmla="*/ 68 h 248"/>
                <a:gd name="T2" fmla="*/ 94 w 187"/>
                <a:gd name="T3" fmla="*/ 218 h 248"/>
                <a:gd name="T4" fmla="*/ 0 w 187"/>
                <a:gd name="T5" fmla="*/ 180 h 248"/>
                <a:gd name="T6" fmla="*/ 94 w 187"/>
                <a:gd name="T7" fmla="*/ 30 h 248"/>
                <a:gd name="T8" fmla="*/ 187 w 187"/>
                <a:gd name="T9" fmla="*/ 6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8">
                  <a:moveTo>
                    <a:pt x="187" y="68"/>
                  </a:moveTo>
                  <a:cubicBezTo>
                    <a:pt x="187" y="120"/>
                    <a:pt x="145" y="187"/>
                    <a:pt x="94" y="218"/>
                  </a:cubicBezTo>
                  <a:cubicBezTo>
                    <a:pt x="42" y="248"/>
                    <a:pt x="0" y="231"/>
                    <a:pt x="0" y="180"/>
                  </a:cubicBezTo>
                  <a:cubicBezTo>
                    <a:pt x="0" y="128"/>
                    <a:pt x="42" y="61"/>
                    <a:pt x="94" y="30"/>
                  </a:cubicBezTo>
                  <a:cubicBezTo>
                    <a:pt x="145" y="0"/>
                    <a:pt x="187" y="17"/>
                    <a:pt x="187" y="68"/>
                  </a:cubicBezTo>
                  <a:close/>
                </a:path>
              </a:pathLst>
            </a:custGeom>
            <a:solidFill>
              <a:srgbClr val="B3E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ṥļíde"/>
            <p:cNvSpPr/>
            <p:nvPr/>
          </p:nvSpPr>
          <p:spPr bwMode="auto">
            <a:xfrm>
              <a:off x="7192963" y="4124326"/>
              <a:ext cx="214312" cy="317500"/>
            </a:xfrm>
            <a:custGeom>
              <a:avLst/>
              <a:gdLst>
                <a:gd name="T0" fmla="*/ 135 w 135"/>
                <a:gd name="T1" fmla="*/ 20 h 200"/>
                <a:gd name="T2" fmla="*/ 0 w 135"/>
                <a:gd name="T3" fmla="*/ 200 h 200"/>
                <a:gd name="T4" fmla="*/ 0 w 135"/>
                <a:gd name="T5" fmla="*/ 0 h 200"/>
                <a:gd name="T6" fmla="*/ 135 w 135"/>
                <a:gd name="T7" fmla="*/ 2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00">
                  <a:moveTo>
                    <a:pt x="135" y="20"/>
                  </a:moveTo>
                  <a:lnTo>
                    <a:pt x="0" y="200"/>
                  </a:lnTo>
                  <a:lnTo>
                    <a:pt x="0" y="0"/>
                  </a:lnTo>
                  <a:lnTo>
                    <a:pt x="13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-add()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449" y="1750556"/>
            <a:ext cx="489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add()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添加一个元素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9811" y="2365965"/>
            <a:ext cx="6232378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set1 = {'1','2'}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set1.add('3')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set1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{'2', '1', '3'}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grpSp>
        <p:nvGrpSpPr>
          <p:cNvPr id="6" name="b8dcfc5d-431f-436a-b179-3dca93510c6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86573" y="1879376"/>
            <a:ext cx="1838445" cy="3213489"/>
            <a:chOff x="4745038" y="1263650"/>
            <a:chExt cx="2695575" cy="4711700"/>
          </a:xfrm>
        </p:grpSpPr>
        <p:sp>
          <p:nvSpPr>
            <p:cNvPr id="7" name="ïṣḻíḑê"/>
            <p:cNvSpPr/>
            <p:nvPr/>
          </p:nvSpPr>
          <p:spPr bwMode="auto">
            <a:xfrm>
              <a:off x="4745038" y="1263650"/>
              <a:ext cx="2695575" cy="4711700"/>
            </a:xfrm>
            <a:custGeom>
              <a:avLst/>
              <a:gdLst>
                <a:gd name="T0" fmla="*/ 734 w 825"/>
                <a:gd name="T1" fmla="*/ 1445 h 1445"/>
                <a:gd name="T2" fmla="*/ 90 w 825"/>
                <a:gd name="T3" fmla="*/ 1445 h 1445"/>
                <a:gd name="T4" fmla="*/ 0 w 825"/>
                <a:gd name="T5" fmla="*/ 1355 h 1445"/>
                <a:gd name="T6" fmla="*/ 0 w 825"/>
                <a:gd name="T7" fmla="*/ 90 h 1445"/>
                <a:gd name="T8" fmla="*/ 90 w 825"/>
                <a:gd name="T9" fmla="*/ 0 h 1445"/>
                <a:gd name="T10" fmla="*/ 734 w 825"/>
                <a:gd name="T11" fmla="*/ 0 h 1445"/>
                <a:gd name="T12" fmla="*/ 825 w 825"/>
                <a:gd name="T13" fmla="*/ 90 h 1445"/>
                <a:gd name="T14" fmla="*/ 825 w 825"/>
                <a:gd name="T15" fmla="*/ 1355 h 1445"/>
                <a:gd name="T16" fmla="*/ 734 w 825"/>
                <a:gd name="T17" fmla="*/ 1445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445">
                  <a:moveTo>
                    <a:pt x="734" y="1445"/>
                  </a:moveTo>
                  <a:cubicBezTo>
                    <a:pt x="90" y="1445"/>
                    <a:pt x="90" y="1445"/>
                    <a:pt x="90" y="1445"/>
                  </a:cubicBezTo>
                  <a:cubicBezTo>
                    <a:pt x="40" y="1445"/>
                    <a:pt x="0" y="1405"/>
                    <a:pt x="0" y="135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0" y="0"/>
                    <a:pt x="90" y="0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784" y="0"/>
                    <a:pt x="825" y="40"/>
                    <a:pt x="825" y="90"/>
                  </a:cubicBezTo>
                  <a:cubicBezTo>
                    <a:pt x="825" y="1355"/>
                    <a:pt x="825" y="1355"/>
                    <a:pt x="825" y="1355"/>
                  </a:cubicBezTo>
                  <a:cubicBezTo>
                    <a:pt x="825" y="1405"/>
                    <a:pt x="784" y="1445"/>
                    <a:pt x="734" y="1445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şlidé"/>
            <p:cNvSpPr/>
            <p:nvPr/>
          </p:nvSpPr>
          <p:spPr bwMode="auto">
            <a:xfrm>
              <a:off x="4745038" y="1736725"/>
              <a:ext cx="2695575" cy="3182938"/>
            </a:xfrm>
            <a:custGeom>
              <a:avLst/>
              <a:gdLst>
                <a:gd name="T0" fmla="*/ 0 w 1698"/>
                <a:gd name="T1" fmla="*/ 2005 h 2005"/>
                <a:gd name="T2" fmla="*/ 1698 w 1698"/>
                <a:gd name="T3" fmla="*/ 310 h 2005"/>
                <a:gd name="T4" fmla="*/ 1698 w 1698"/>
                <a:gd name="T5" fmla="*/ 0 h 2005"/>
                <a:gd name="T6" fmla="*/ 0 w 1698"/>
                <a:gd name="T7" fmla="*/ 1694 h 2005"/>
                <a:gd name="T8" fmla="*/ 0 w 1698"/>
                <a:gd name="T9" fmla="*/ 2005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8" h="2005">
                  <a:moveTo>
                    <a:pt x="0" y="2005"/>
                  </a:moveTo>
                  <a:lnTo>
                    <a:pt x="1698" y="310"/>
                  </a:lnTo>
                  <a:lnTo>
                    <a:pt x="1698" y="0"/>
                  </a:lnTo>
                  <a:lnTo>
                    <a:pt x="0" y="1694"/>
                  </a:lnTo>
                  <a:lnTo>
                    <a:pt x="0" y="200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slîḑê"/>
            <p:cNvSpPr/>
            <p:nvPr/>
          </p:nvSpPr>
          <p:spPr bwMode="auto">
            <a:xfrm>
              <a:off x="4745038" y="2382838"/>
              <a:ext cx="2695575" cy="2933700"/>
            </a:xfrm>
            <a:custGeom>
              <a:avLst/>
              <a:gdLst>
                <a:gd name="T0" fmla="*/ 1698 w 1698"/>
                <a:gd name="T1" fmla="*/ 154 h 1848"/>
                <a:gd name="T2" fmla="*/ 1698 w 1698"/>
                <a:gd name="T3" fmla="*/ 0 h 1848"/>
                <a:gd name="T4" fmla="*/ 0 w 1698"/>
                <a:gd name="T5" fmla="*/ 1692 h 1848"/>
                <a:gd name="T6" fmla="*/ 0 w 1698"/>
                <a:gd name="T7" fmla="*/ 1848 h 1848"/>
                <a:gd name="T8" fmla="*/ 1698 w 1698"/>
                <a:gd name="T9" fmla="*/ 15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8" h="1848">
                  <a:moveTo>
                    <a:pt x="1698" y="154"/>
                  </a:moveTo>
                  <a:lnTo>
                    <a:pt x="1698" y="0"/>
                  </a:lnTo>
                  <a:lnTo>
                    <a:pt x="0" y="1692"/>
                  </a:lnTo>
                  <a:lnTo>
                    <a:pt x="0" y="1848"/>
                  </a:lnTo>
                  <a:lnTo>
                    <a:pt x="1698" y="15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ŝľíḑe"/>
            <p:cNvSpPr/>
            <p:nvPr/>
          </p:nvSpPr>
          <p:spPr bwMode="auto">
            <a:xfrm>
              <a:off x="4745038" y="2382838"/>
              <a:ext cx="2695575" cy="2933700"/>
            </a:xfrm>
            <a:custGeom>
              <a:avLst/>
              <a:gdLst>
                <a:gd name="T0" fmla="*/ 1698 w 1698"/>
                <a:gd name="T1" fmla="*/ 154 h 1848"/>
                <a:gd name="T2" fmla="*/ 1698 w 1698"/>
                <a:gd name="T3" fmla="*/ 0 h 1848"/>
                <a:gd name="T4" fmla="*/ 0 w 1698"/>
                <a:gd name="T5" fmla="*/ 1692 h 1848"/>
                <a:gd name="T6" fmla="*/ 0 w 1698"/>
                <a:gd name="T7" fmla="*/ 1848 h 1848"/>
                <a:gd name="T8" fmla="*/ 1698 w 1698"/>
                <a:gd name="T9" fmla="*/ 15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8" h="1848">
                  <a:moveTo>
                    <a:pt x="1698" y="154"/>
                  </a:moveTo>
                  <a:lnTo>
                    <a:pt x="1698" y="0"/>
                  </a:lnTo>
                  <a:lnTo>
                    <a:pt x="0" y="1692"/>
                  </a:lnTo>
                  <a:lnTo>
                    <a:pt x="0" y="1848"/>
                  </a:lnTo>
                  <a:lnTo>
                    <a:pt x="1698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1íḓe"/>
            <p:cNvSpPr/>
            <p:nvPr/>
          </p:nvSpPr>
          <p:spPr bwMode="auto">
            <a:xfrm>
              <a:off x="4895851" y="1416050"/>
              <a:ext cx="2390775" cy="4410075"/>
            </a:xfrm>
            <a:custGeom>
              <a:avLst/>
              <a:gdLst>
                <a:gd name="T0" fmla="*/ 688 w 732"/>
                <a:gd name="T1" fmla="*/ 0 h 1352"/>
                <a:gd name="T2" fmla="*/ 529 w 732"/>
                <a:gd name="T3" fmla="*/ 0 h 1352"/>
                <a:gd name="T4" fmla="*/ 509 w 732"/>
                <a:gd name="T5" fmla="*/ 20 h 1352"/>
                <a:gd name="T6" fmla="*/ 489 w 732"/>
                <a:gd name="T7" fmla="*/ 40 h 1352"/>
                <a:gd name="T8" fmla="*/ 244 w 732"/>
                <a:gd name="T9" fmla="*/ 40 h 1352"/>
                <a:gd name="T10" fmla="*/ 224 w 732"/>
                <a:gd name="T11" fmla="*/ 20 h 1352"/>
                <a:gd name="T12" fmla="*/ 203 w 732"/>
                <a:gd name="T13" fmla="*/ 0 h 1352"/>
                <a:gd name="T14" fmla="*/ 44 w 732"/>
                <a:gd name="T15" fmla="*/ 0 h 1352"/>
                <a:gd name="T16" fmla="*/ 0 w 732"/>
                <a:gd name="T17" fmla="*/ 43 h 1352"/>
                <a:gd name="T18" fmla="*/ 0 w 732"/>
                <a:gd name="T19" fmla="*/ 1308 h 1352"/>
                <a:gd name="T20" fmla="*/ 44 w 732"/>
                <a:gd name="T21" fmla="*/ 1352 h 1352"/>
                <a:gd name="T22" fmla="*/ 688 w 732"/>
                <a:gd name="T23" fmla="*/ 1352 h 1352"/>
                <a:gd name="T24" fmla="*/ 732 w 732"/>
                <a:gd name="T25" fmla="*/ 1308 h 1352"/>
                <a:gd name="T26" fmla="*/ 732 w 732"/>
                <a:gd name="T27" fmla="*/ 43 h 1352"/>
                <a:gd name="T28" fmla="*/ 688 w 732"/>
                <a:gd name="T2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2" h="1352">
                  <a:moveTo>
                    <a:pt x="688" y="0"/>
                  </a:moveTo>
                  <a:cubicBezTo>
                    <a:pt x="529" y="0"/>
                    <a:pt x="529" y="0"/>
                    <a:pt x="529" y="0"/>
                  </a:cubicBezTo>
                  <a:cubicBezTo>
                    <a:pt x="518" y="0"/>
                    <a:pt x="509" y="9"/>
                    <a:pt x="509" y="20"/>
                  </a:cubicBezTo>
                  <a:cubicBezTo>
                    <a:pt x="509" y="31"/>
                    <a:pt x="500" y="40"/>
                    <a:pt x="489" y="40"/>
                  </a:cubicBezTo>
                  <a:cubicBezTo>
                    <a:pt x="244" y="40"/>
                    <a:pt x="244" y="40"/>
                    <a:pt x="244" y="40"/>
                  </a:cubicBezTo>
                  <a:cubicBezTo>
                    <a:pt x="233" y="40"/>
                    <a:pt x="224" y="31"/>
                    <a:pt x="224" y="20"/>
                  </a:cubicBezTo>
                  <a:cubicBezTo>
                    <a:pt x="224" y="9"/>
                    <a:pt x="215" y="0"/>
                    <a:pt x="2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308"/>
                    <a:pt x="0" y="1308"/>
                    <a:pt x="0" y="1308"/>
                  </a:cubicBezTo>
                  <a:cubicBezTo>
                    <a:pt x="0" y="1332"/>
                    <a:pt x="20" y="1352"/>
                    <a:pt x="44" y="1352"/>
                  </a:cubicBezTo>
                  <a:cubicBezTo>
                    <a:pt x="688" y="1352"/>
                    <a:pt x="688" y="1352"/>
                    <a:pt x="688" y="1352"/>
                  </a:cubicBezTo>
                  <a:cubicBezTo>
                    <a:pt x="713" y="1352"/>
                    <a:pt x="732" y="1332"/>
                    <a:pt x="732" y="1308"/>
                  </a:cubicBezTo>
                  <a:cubicBezTo>
                    <a:pt x="732" y="43"/>
                    <a:pt x="732" y="43"/>
                    <a:pt x="732" y="43"/>
                  </a:cubicBezTo>
                  <a:cubicBezTo>
                    <a:pt x="732" y="19"/>
                    <a:pt x="713" y="0"/>
                    <a:pt x="688" y="0"/>
                  </a:cubicBezTo>
                </a:path>
              </a:pathLst>
            </a:cu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liďé"/>
            <p:cNvSpPr/>
            <p:nvPr/>
          </p:nvSpPr>
          <p:spPr bwMode="auto">
            <a:xfrm>
              <a:off x="4895851" y="1416050"/>
              <a:ext cx="2390775" cy="620713"/>
            </a:xfrm>
            <a:custGeom>
              <a:avLst/>
              <a:gdLst>
                <a:gd name="T0" fmla="*/ 688 w 732"/>
                <a:gd name="T1" fmla="*/ 0 h 190"/>
                <a:gd name="T2" fmla="*/ 529 w 732"/>
                <a:gd name="T3" fmla="*/ 0 h 190"/>
                <a:gd name="T4" fmla="*/ 509 w 732"/>
                <a:gd name="T5" fmla="*/ 20 h 190"/>
                <a:gd name="T6" fmla="*/ 489 w 732"/>
                <a:gd name="T7" fmla="*/ 40 h 190"/>
                <a:gd name="T8" fmla="*/ 244 w 732"/>
                <a:gd name="T9" fmla="*/ 40 h 190"/>
                <a:gd name="T10" fmla="*/ 224 w 732"/>
                <a:gd name="T11" fmla="*/ 20 h 190"/>
                <a:gd name="T12" fmla="*/ 203 w 732"/>
                <a:gd name="T13" fmla="*/ 0 h 190"/>
                <a:gd name="T14" fmla="*/ 44 w 732"/>
                <a:gd name="T15" fmla="*/ 0 h 190"/>
                <a:gd name="T16" fmla="*/ 0 w 732"/>
                <a:gd name="T17" fmla="*/ 43 h 190"/>
                <a:gd name="T18" fmla="*/ 0 w 732"/>
                <a:gd name="T19" fmla="*/ 190 h 190"/>
                <a:gd name="T20" fmla="*/ 732 w 732"/>
                <a:gd name="T21" fmla="*/ 190 h 190"/>
                <a:gd name="T22" fmla="*/ 732 w 732"/>
                <a:gd name="T23" fmla="*/ 43 h 190"/>
                <a:gd name="T24" fmla="*/ 688 w 732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2" h="190">
                  <a:moveTo>
                    <a:pt x="688" y="0"/>
                  </a:moveTo>
                  <a:cubicBezTo>
                    <a:pt x="529" y="0"/>
                    <a:pt x="529" y="0"/>
                    <a:pt x="529" y="0"/>
                  </a:cubicBezTo>
                  <a:cubicBezTo>
                    <a:pt x="518" y="0"/>
                    <a:pt x="509" y="9"/>
                    <a:pt x="509" y="20"/>
                  </a:cubicBezTo>
                  <a:cubicBezTo>
                    <a:pt x="509" y="31"/>
                    <a:pt x="500" y="40"/>
                    <a:pt x="489" y="40"/>
                  </a:cubicBezTo>
                  <a:cubicBezTo>
                    <a:pt x="244" y="40"/>
                    <a:pt x="244" y="40"/>
                    <a:pt x="244" y="40"/>
                  </a:cubicBezTo>
                  <a:cubicBezTo>
                    <a:pt x="233" y="40"/>
                    <a:pt x="224" y="31"/>
                    <a:pt x="224" y="20"/>
                  </a:cubicBezTo>
                  <a:cubicBezTo>
                    <a:pt x="224" y="9"/>
                    <a:pt x="215" y="0"/>
                    <a:pt x="2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732" y="190"/>
                    <a:pt x="732" y="190"/>
                    <a:pt x="732" y="190"/>
                  </a:cubicBezTo>
                  <a:cubicBezTo>
                    <a:pt x="732" y="43"/>
                    <a:pt x="732" y="43"/>
                    <a:pt x="732" y="43"/>
                  </a:cubicBezTo>
                  <a:cubicBezTo>
                    <a:pt x="732" y="19"/>
                    <a:pt x="713" y="0"/>
                    <a:pt x="688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ŝľiḓe"/>
            <p:cNvSpPr/>
            <p:nvPr/>
          </p:nvSpPr>
          <p:spPr bwMode="auto">
            <a:xfrm>
              <a:off x="4973638" y="1514475"/>
              <a:ext cx="22225" cy="36513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ṩľídè"/>
            <p:cNvSpPr/>
            <p:nvPr/>
          </p:nvSpPr>
          <p:spPr bwMode="auto">
            <a:xfrm>
              <a:off x="5016501" y="1498600"/>
              <a:ext cx="22225" cy="52388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ḷîḓe"/>
            <p:cNvSpPr/>
            <p:nvPr/>
          </p:nvSpPr>
          <p:spPr bwMode="auto">
            <a:xfrm>
              <a:off x="5057776" y="1479550"/>
              <a:ext cx="23813" cy="71438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ïdê"/>
            <p:cNvSpPr/>
            <p:nvPr/>
          </p:nvSpPr>
          <p:spPr bwMode="auto">
            <a:xfrm>
              <a:off x="5100638" y="1458913"/>
              <a:ext cx="23813" cy="92075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şlïḍé"/>
            <p:cNvSpPr/>
            <p:nvPr/>
          </p:nvSpPr>
          <p:spPr bwMode="auto">
            <a:xfrm>
              <a:off x="7008813" y="1474788"/>
              <a:ext cx="141288" cy="55563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îḋê"/>
            <p:cNvSpPr/>
            <p:nvPr/>
          </p:nvSpPr>
          <p:spPr bwMode="auto">
            <a:xfrm>
              <a:off x="7023101" y="1485900"/>
              <a:ext cx="139700" cy="34925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ṡḻíḑe"/>
            <p:cNvSpPr/>
            <p:nvPr/>
          </p:nvSpPr>
          <p:spPr bwMode="auto">
            <a:xfrm>
              <a:off x="6035676" y="1387475"/>
              <a:ext cx="114300" cy="117475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Sḷîďé"/>
            <p:cNvSpPr/>
            <p:nvPr/>
          </p:nvSpPr>
          <p:spPr bwMode="auto">
            <a:xfrm>
              <a:off x="5835651" y="1403350"/>
              <a:ext cx="82550" cy="82550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ḷiḍè"/>
            <p:cNvSpPr/>
            <p:nvPr/>
          </p:nvSpPr>
          <p:spPr bwMode="auto">
            <a:xfrm>
              <a:off x="6267451" y="1403350"/>
              <a:ext cx="82550" cy="82550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ļîḋê"/>
            <p:cNvSpPr/>
            <p:nvPr/>
          </p:nvSpPr>
          <p:spPr bwMode="auto">
            <a:xfrm>
              <a:off x="5254626" y="1798638"/>
              <a:ext cx="1673225" cy="179388"/>
            </a:xfrm>
            <a:custGeom>
              <a:avLst/>
              <a:gdLst>
                <a:gd name="T0" fmla="*/ 496 w 512"/>
                <a:gd name="T1" fmla="*/ 55 h 55"/>
                <a:gd name="T2" fmla="*/ 16 w 512"/>
                <a:gd name="T3" fmla="*/ 55 h 55"/>
                <a:gd name="T4" fmla="*/ 0 w 512"/>
                <a:gd name="T5" fmla="*/ 39 h 55"/>
                <a:gd name="T6" fmla="*/ 0 w 512"/>
                <a:gd name="T7" fmla="*/ 16 h 55"/>
                <a:gd name="T8" fmla="*/ 16 w 512"/>
                <a:gd name="T9" fmla="*/ 0 h 55"/>
                <a:gd name="T10" fmla="*/ 496 w 512"/>
                <a:gd name="T11" fmla="*/ 0 h 55"/>
                <a:gd name="T12" fmla="*/ 512 w 512"/>
                <a:gd name="T13" fmla="*/ 16 h 55"/>
                <a:gd name="T14" fmla="*/ 512 w 512"/>
                <a:gd name="T15" fmla="*/ 39 h 55"/>
                <a:gd name="T16" fmla="*/ 496 w 512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5">
                  <a:moveTo>
                    <a:pt x="496" y="55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8" y="55"/>
                    <a:pt x="0" y="48"/>
                    <a:pt x="0" y="3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505" y="0"/>
                    <a:pt x="512" y="8"/>
                    <a:pt x="512" y="16"/>
                  </a:cubicBezTo>
                  <a:cubicBezTo>
                    <a:pt x="512" y="39"/>
                    <a:pt x="512" y="39"/>
                    <a:pt x="512" y="39"/>
                  </a:cubicBezTo>
                  <a:cubicBezTo>
                    <a:pt x="512" y="48"/>
                    <a:pt x="505" y="55"/>
                    <a:pt x="496" y="55"/>
                  </a:cubicBezTo>
                  <a:close/>
                </a:path>
              </a:pathLst>
            </a:custGeom>
            <a:solidFill>
              <a:srgbClr val="46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1îďé"/>
            <p:cNvSpPr/>
            <p:nvPr/>
          </p:nvSpPr>
          <p:spPr bwMode="auto">
            <a:xfrm>
              <a:off x="4983163" y="1841500"/>
              <a:ext cx="153988" cy="100013"/>
            </a:xfrm>
            <a:custGeom>
              <a:avLst/>
              <a:gdLst>
                <a:gd name="T0" fmla="*/ 43 w 47"/>
                <a:gd name="T1" fmla="*/ 31 h 31"/>
                <a:gd name="T2" fmla="*/ 5 w 47"/>
                <a:gd name="T3" fmla="*/ 31 h 31"/>
                <a:gd name="T4" fmla="*/ 0 w 47"/>
                <a:gd name="T5" fmla="*/ 27 h 31"/>
                <a:gd name="T6" fmla="*/ 0 w 47"/>
                <a:gd name="T7" fmla="*/ 4 h 31"/>
                <a:gd name="T8" fmla="*/ 5 w 47"/>
                <a:gd name="T9" fmla="*/ 0 h 31"/>
                <a:gd name="T10" fmla="*/ 43 w 47"/>
                <a:gd name="T11" fmla="*/ 0 h 31"/>
                <a:gd name="T12" fmla="*/ 47 w 47"/>
                <a:gd name="T13" fmla="*/ 4 h 31"/>
                <a:gd name="T14" fmla="*/ 47 w 47"/>
                <a:gd name="T15" fmla="*/ 27 h 31"/>
                <a:gd name="T16" fmla="*/ 43 w 4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1">
                  <a:moveTo>
                    <a:pt x="43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9"/>
                    <a:pt x="45" y="31"/>
                    <a:pt x="43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ṧḻïdè"/>
            <p:cNvSpPr/>
            <p:nvPr/>
          </p:nvSpPr>
          <p:spPr bwMode="auto">
            <a:xfrm>
              <a:off x="5016501" y="1817688"/>
              <a:ext cx="87313" cy="23813"/>
            </a:xfrm>
            <a:custGeom>
              <a:avLst/>
              <a:gdLst>
                <a:gd name="T0" fmla="*/ 49 w 55"/>
                <a:gd name="T1" fmla="*/ 0 h 15"/>
                <a:gd name="T2" fmla="*/ 8 w 55"/>
                <a:gd name="T3" fmla="*/ 0 h 15"/>
                <a:gd name="T4" fmla="*/ 0 w 55"/>
                <a:gd name="T5" fmla="*/ 15 h 15"/>
                <a:gd name="T6" fmla="*/ 55 w 55"/>
                <a:gd name="T7" fmla="*/ 15 h 15"/>
                <a:gd name="T8" fmla="*/ 49 w 5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5">
                  <a:moveTo>
                    <a:pt x="49" y="0"/>
                  </a:moveTo>
                  <a:lnTo>
                    <a:pt x="8" y="0"/>
                  </a:lnTo>
                  <a:lnTo>
                    <a:pt x="0" y="15"/>
                  </a:lnTo>
                  <a:lnTo>
                    <a:pt x="55" y="1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ṩḻïde"/>
            <p:cNvSpPr/>
            <p:nvPr/>
          </p:nvSpPr>
          <p:spPr bwMode="auto">
            <a:xfrm>
              <a:off x="5016501" y="1847850"/>
              <a:ext cx="87313" cy="87313"/>
            </a:xfrm>
            <a:custGeom>
              <a:avLst/>
              <a:gdLst>
                <a:gd name="T0" fmla="*/ 14 w 27"/>
                <a:gd name="T1" fmla="*/ 27 h 27"/>
                <a:gd name="T2" fmla="*/ 0 w 27"/>
                <a:gd name="T3" fmla="*/ 13 h 27"/>
                <a:gd name="T4" fmla="*/ 14 w 27"/>
                <a:gd name="T5" fmla="*/ 0 h 27"/>
                <a:gd name="T6" fmla="*/ 27 w 27"/>
                <a:gd name="T7" fmla="*/ 13 h 27"/>
                <a:gd name="T8" fmla="*/ 14 w 27"/>
                <a:gd name="T9" fmla="*/ 27 h 27"/>
                <a:gd name="T10" fmla="*/ 14 w 27"/>
                <a:gd name="T11" fmla="*/ 3 h 27"/>
                <a:gd name="T12" fmla="*/ 4 w 27"/>
                <a:gd name="T13" fmla="*/ 13 h 27"/>
                <a:gd name="T14" fmla="*/ 14 w 27"/>
                <a:gd name="T15" fmla="*/ 23 h 27"/>
                <a:gd name="T16" fmla="*/ 24 w 27"/>
                <a:gd name="T17" fmla="*/ 13 h 27"/>
                <a:gd name="T18" fmla="*/ 14 w 27"/>
                <a:gd name="T1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4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21"/>
                    <a:pt x="21" y="27"/>
                    <a:pt x="14" y="27"/>
                  </a:cubicBezTo>
                  <a:close/>
                  <a:moveTo>
                    <a:pt x="14" y="3"/>
                  </a:moveTo>
                  <a:cubicBezTo>
                    <a:pt x="8" y="3"/>
                    <a:pt x="4" y="8"/>
                    <a:pt x="4" y="13"/>
                  </a:cubicBezTo>
                  <a:cubicBezTo>
                    <a:pt x="4" y="19"/>
                    <a:pt x="8" y="23"/>
                    <a:pt x="14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8"/>
                    <a:pt x="19" y="3"/>
                    <a:pt x="14" y="3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1îḑe"/>
            <p:cNvSpPr/>
            <p:nvPr/>
          </p:nvSpPr>
          <p:spPr bwMode="auto">
            <a:xfrm>
              <a:off x="7045326" y="1824038"/>
              <a:ext cx="150813" cy="127000"/>
            </a:xfrm>
            <a:custGeom>
              <a:avLst/>
              <a:gdLst>
                <a:gd name="T0" fmla="*/ 23 w 46"/>
                <a:gd name="T1" fmla="*/ 0 h 39"/>
                <a:gd name="T2" fmla="*/ 0 w 46"/>
                <a:gd name="T3" fmla="*/ 20 h 39"/>
                <a:gd name="T4" fmla="*/ 5 w 46"/>
                <a:gd name="T5" fmla="*/ 32 h 39"/>
                <a:gd name="T6" fmla="*/ 3 w 46"/>
                <a:gd name="T7" fmla="*/ 39 h 39"/>
                <a:gd name="T8" fmla="*/ 10 w 46"/>
                <a:gd name="T9" fmla="*/ 35 h 39"/>
                <a:gd name="T10" fmla="*/ 23 w 46"/>
                <a:gd name="T11" fmla="*/ 39 h 39"/>
                <a:gd name="T12" fmla="*/ 46 w 46"/>
                <a:gd name="T13" fmla="*/ 20 h 39"/>
                <a:gd name="T14" fmla="*/ 23 w 46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9">
                  <a:moveTo>
                    <a:pt x="23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24"/>
                    <a:pt x="2" y="29"/>
                    <a:pt x="5" y="32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8"/>
                    <a:pt x="18" y="39"/>
                    <a:pt x="23" y="39"/>
                  </a:cubicBezTo>
                  <a:cubicBezTo>
                    <a:pt x="36" y="39"/>
                    <a:pt x="46" y="30"/>
                    <a:pt x="46" y="20"/>
                  </a:cubicBezTo>
                  <a:cubicBezTo>
                    <a:pt x="46" y="9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$ḻîďê"/>
            <p:cNvSpPr/>
            <p:nvPr/>
          </p:nvSpPr>
          <p:spPr bwMode="auto">
            <a:xfrm>
              <a:off x="5068888" y="2674938"/>
              <a:ext cx="374650" cy="376238"/>
            </a:xfrm>
            <a:prstGeom prst="ellipse">
              <a:avLst/>
            </a:pr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şliḑê"/>
            <p:cNvSpPr/>
            <p:nvPr/>
          </p:nvSpPr>
          <p:spPr bwMode="auto">
            <a:xfrm>
              <a:off x="5572126" y="2674938"/>
              <a:ext cx="1547813" cy="101600"/>
            </a:xfrm>
            <a:custGeom>
              <a:avLst/>
              <a:gdLst>
                <a:gd name="T0" fmla="*/ 459 w 474"/>
                <a:gd name="T1" fmla="*/ 31 h 31"/>
                <a:gd name="T2" fmla="*/ 15 w 474"/>
                <a:gd name="T3" fmla="*/ 31 h 31"/>
                <a:gd name="T4" fmla="*/ 0 w 474"/>
                <a:gd name="T5" fmla="*/ 16 h 31"/>
                <a:gd name="T6" fmla="*/ 15 w 474"/>
                <a:gd name="T7" fmla="*/ 0 h 31"/>
                <a:gd name="T8" fmla="*/ 459 w 474"/>
                <a:gd name="T9" fmla="*/ 0 h 31"/>
                <a:gd name="T10" fmla="*/ 474 w 474"/>
                <a:gd name="T11" fmla="*/ 16 h 31"/>
                <a:gd name="T12" fmla="*/ 459 w 47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1">
                  <a:moveTo>
                    <a:pt x="459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5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cubicBezTo>
                    <a:pt x="474" y="25"/>
                    <a:pt x="467" y="31"/>
                    <a:pt x="459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1iḍe"/>
            <p:cNvSpPr/>
            <p:nvPr/>
          </p:nvSpPr>
          <p:spPr bwMode="auto">
            <a:xfrm>
              <a:off x="5065713" y="5218113"/>
              <a:ext cx="2054225" cy="101600"/>
            </a:xfrm>
            <a:custGeom>
              <a:avLst/>
              <a:gdLst>
                <a:gd name="T0" fmla="*/ 613 w 629"/>
                <a:gd name="T1" fmla="*/ 31 h 31"/>
                <a:gd name="T2" fmla="*/ 16 w 629"/>
                <a:gd name="T3" fmla="*/ 31 h 31"/>
                <a:gd name="T4" fmla="*/ 0 w 629"/>
                <a:gd name="T5" fmla="*/ 15 h 31"/>
                <a:gd name="T6" fmla="*/ 16 w 629"/>
                <a:gd name="T7" fmla="*/ 0 h 31"/>
                <a:gd name="T8" fmla="*/ 613 w 629"/>
                <a:gd name="T9" fmla="*/ 0 h 31"/>
                <a:gd name="T10" fmla="*/ 629 w 629"/>
                <a:gd name="T11" fmla="*/ 15 h 31"/>
                <a:gd name="T12" fmla="*/ 613 w 629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9" h="31">
                  <a:moveTo>
                    <a:pt x="613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22" y="0"/>
                    <a:pt x="629" y="7"/>
                    <a:pt x="629" y="15"/>
                  </a:cubicBezTo>
                  <a:cubicBezTo>
                    <a:pt x="629" y="24"/>
                    <a:pt x="622" y="31"/>
                    <a:pt x="613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ṥ1ídê"/>
            <p:cNvSpPr/>
            <p:nvPr/>
          </p:nvSpPr>
          <p:spPr bwMode="auto">
            <a:xfrm>
              <a:off x="5065713" y="5446713"/>
              <a:ext cx="2054225" cy="101600"/>
            </a:xfrm>
            <a:custGeom>
              <a:avLst/>
              <a:gdLst>
                <a:gd name="T0" fmla="*/ 613 w 629"/>
                <a:gd name="T1" fmla="*/ 31 h 31"/>
                <a:gd name="T2" fmla="*/ 16 w 629"/>
                <a:gd name="T3" fmla="*/ 31 h 31"/>
                <a:gd name="T4" fmla="*/ 0 w 629"/>
                <a:gd name="T5" fmla="*/ 16 h 31"/>
                <a:gd name="T6" fmla="*/ 16 w 629"/>
                <a:gd name="T7" fmla="*/ 0 h 31"/>
                <a:gd name="T8" fmla="*/ 613 w 629"/>
                <a:gd name="T9" fmla="*/ 0 h 31"/>
                <a:gd name="T10" fmla="*/ 629 w 629"/>
                <a:gd name="T11" fmla="*/ 16 h 31"/>
                <a:gd name="T12" fmla="*/ 613 w 629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9" h="31">
                  <a:moveTo>
                    <a:pt x="613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22" y="0"/>
                    <a:pt x="629" y="7"/>
                    <a:pt x="629" y="16"/>
                  </a:cubicBezTo>
                  <a:cubicBezTo>
                    <a:pt x="629" y="24"/>
                    <a:pt x="622" y="31"/>
                    <a:pt x="613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ļîḍe"/>
            <p:cNvSpPr/>
            <p:nvPr/>
          </p:nvSpPr>
          <p:spPr bwMode="auto">
            <a:xfrm>
              <a:off x="5572126" y="2851150"/>
              <a:ext cx="673100" cy="101600"/>
            </a:xfrm>
            <a:custGeom>
              <a:avLst/>
              <a:gdLst>
                <a:gd name="T0" fmla="*/ 190 w 206"/>
                <a:gd name="T1" fmla="*/ 31 h 31"/>
                <a:gd name="T2" fmla="*/ 15 w 206"/>
                <a:gd name="T3" fmla="*/ 31 h 31"/>
                <a:gd name="T4" fmla="*/ 0 w 206"/>
                <a:gd name="T5" fmla="*/ 15 h 31"/>
                <a:gd name="T6" fmla="*/ 15 w 206"/>
                <a:gd name="T7" fmla="*/ 0 h 31"/>
                <a:gd name="T8" fmla="*/ 190 w 206"/>
                <a:gd name="T9" fmla="*/ 0 h 31"/>
                <a:gd name="T10" fmla="*/ 206 w 206"/>
                <a:gd name="T11" fmla="*/ 15 h 31"/>
                <a:gd name="T12" fmla="*/ 190 w 20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1">
                  <a:moveTo>
                    <a:pt x="190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9" y="0"/>
                    <a:pt x="206" y="7"/>
                    <a:pt x="206" y="15"/>
                  </a:cubicBezTo>
                  <a:cubicBezTo>
                    <a:pt x="206" y="24"/>
                    <a:pt x="199" y="31"/>
                    <a:pt x="190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ślïḓê"/>
            <p:cNvSpPr/>
            <p:nvPr/>
          </p:nvSpPr>
          <p:spPr bwMode="auto">
            <a:xfrm>
              <a:off x="5002213" y="3138488"/>
              <a:ext cx="2179638" cy="1890713"/>
            </a:xfrm>
            <a:custGeom>
              <a:avLst/>
              <a:gdLst>
                <a:gd name="T0" fmla="*/ 642 w 667"/>
                <a:gd name="T1" fmla="*/ 580 h 580"/>
                <a:gd name="T2" fmla="*/ 25 w 667"/>
                <a:gd name="T3" fmla="*/ 580 h 580"/>
                <a:gd name="T4" fmla="*/ 0 w 667"/>
                <a:gd name="T5" fmla="*/ 556 h 580"/>
                <a:gd name="T6" fmla="*/ 0 w 667"/>
                <a:gd name="T7" fmla="*/ 25 h 580"/>
                <a:gd name="T8" fmla="*/ 25 w 667"/>
                <a:gd name="T9" fmla="*/ 0 h 580"/>
                <a:gd name="T10" fmla="*/ 642 w 667"/>
                <a:gd name="T11" fmla="*/ 0 h 580"/>
                <a:gd name="T12" fmla="*/ 667 w 667"/>
                <a:gd name="T13" fmla="*/ 25 h 580"/>
                <a:gd name="T14" fmla="*/ 667 w 667"/>
                <a:gd name="T15" fmla="*/ 556 h 580"/>
                <a:gd name="T16" fmla="*/ 642 w 667"/>
                <a:gd name="T1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580">
                  <a:moveTo>
                    <a:pt x="642" y="580"/>
                  </a:moveTo>
                  <a:cubicBezTo>
                    <a:pt x="25" y="580"/>
                    <a:pt x="25" y="580"/>
                    <a:pt x="25" y="580"/>
                  </a:cubicBezTo>
                  <a:cubicBezTo>
                    <a:pt x="11" y="580"/>
                    <a:pt x="0" y="569"/>
                    <a:pt x="0" y="55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642" y="0"/>
                    <a:pt x="642" y="0"/>
                    <a:pt x="642" y="0"/>
                  </a:cubicBezTo>
                  <a:cubicBezTo>
                    <a:pt x="656" y="0"/>
                    <a:pt x="667" y="11"/>
                    <a:pt x="667" y="25"/>
                  </a:cubicBezTo>
                  <a:cubicBezTo>
                    <a:pt x="667" y="556"/>
                    <a:pt x="667" y="556"/>
                    <a:pt x="667" y="556"/>
                  </a:cubicBezTo>
                  <a:cubicBezTo>
                    <a:pt x="667" y="569"/>
                    <a:pt x="656" y="580"/>
                    <a:pt x="642" y="580"/>
                  </a:cubicBezTo>
                </a:path>
              </a:pathLst>
            </a:custGeom>
            <a:solidFill>
              <a:srgbClr val="FFD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ṥḻiḑe"/>
            <p:cNvSpPr/>
            <p:nvPr/>
          </p:nvSpPr>
          <p:spPr bwMode="auto">
            <a:xfrm>
              <a:off x="5672138" y="5691188"/>
              <a:ext cx="839788" cy="82550"/>
            </a:xfrm>
            <a:custGeom>
              <a:avLst/>
              <a:gdLst>
                <a:gd name="T0" fmla="*/ 245 w 257"/>
                <a:gd name="T1" fmla="*/ 25 h 25"/>
                <a:gd name="T2" fmla="*/ 12 w 257"/>
                <a:gd name="T3" fmla="*/ 25 h 25"/>
                <a:gd name="T4" fmla="*/ 0 w 257"/>
                <a:gd name="T5" fmla="*/ 13 h 25"/>
                <a:gd name="T6" fmla="*/ 12 w 257"/>
                <a:gd name="T7" fmla="*/ 0 h 25"/>
                <a:gd name="T8" fmla="*/ 245 w 257"/>
                <a:gd name="T9" fmla="*/ 0 h 25"/>
                <a:gd name="T10" fmla="*/ 257 w 257"/>
                <a:gd name="T11" fmla="*/ 13 h 25"/>
                <a:gd name="T12" fmla="*/ 245 w 257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5">
                  <a:moveTo>
                    <a:pt x="245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51" y="0"/>
                    <a:pt x="257" y="6"/>
                    <a:pt x="257" y="13"/>
                  </a:cubicBezTo>
                  <a:cubicBezTo>
                    <a:pt x="257" y="20"/>
                    <a:pt x="251" y="25"/>
                    <a:pt x="245" y="25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şḻiḓê"/>
            <p:cNvSpPr/>
            <p:nvPr/>
          </p:nvSpPr>
          <p:spPr bwMode="auto">
            <a:xfrm>
              <a:off x="4895851" y="2036763"/>
              <a:ext cx="2390775" cy="48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ḷiďê"/>
            <p:cNvSpPr/>
            <p:nvPr/>
          </p:nvSpPr>
          <p:spPr bwMode="auto">
            <a:xfrm>
              <a:off x="4973638" y="2111375"/>
              <a:ext cx="355600" cy="355600"/>
            </a:xfrm>
            <a:prstGeom prst="ellipse">
              <a:avLst/>
            </a:prstGeom>
            <a:solidFill>
              <a:srgbClr val="FF6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ṣlide"/>
            <p:cNvSpPr/>
            <p:nvPr/>
          </p:nvSpPr>
          <p:spPr bwMode="auto">
            <a:xfrm>
              <a:off x="5443538" y="2111375"/>
              <a:ext cx="357188" cy="355600"/>
            </a:xfrm>
            <a:prstGeom prst="ellipse">
              <a:avLst/>
            </a:prstGeom>
            <a:solidFill>
              <a:srgbClr val="FFA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ļiḑè"/>
            <p:cNvSpPr/>
            <p:nvPr/>
          </p:nvSpPr>
          <p:spPr bwMode="auto">
            <a:xfrm>
              <a:off x="5915026" y="2111375"/>
              <a:ext cx="355600" cy="355600"/>
            </a:xfrm>
            <a:prstGeom prst="ellipse">
              <a:avLst/>
            </a:prstGeom>
            <a:solidFill>
              <a:srgbClr val="FFF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ṡľíḋê"/>
            <p:cNvSpPr/>
            <p:nvPr/>
          </p:nvSpPr>
          <p:spPr bwMode="auto">
            <a:xfrm>
              <a:off x="6384926" y="2111375"/>
              <a:ext cx="357188" cy="355600"/>
            </a:xfrm>
            <a:prstGeom prst="ellipse">
              <a:avLst/>
            </a:prstGeom>
            <a:solidFill>
              <a:srgbClr val="82D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ḻide"/>
            <p:cNvSpPr/>
            <p:nvPr/>
          </p:nvSpPr>
          <p:spPr bwMode="auto">
            <a:xfrm>
              <a:off x="6856413" y="2111375"/>
              <a:ext cx="355600" cy="355600"/>
            </a:xfrm>
            <a:prstGeom prst="ellipse">
              <a:avLst/>
            </a:prstGeom>
            <a:solidFill>
              <a:srgbClr val="47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ṥ1îḑè"/>
            <p:cNvSpPr/>
            <p:nvPr/>
          </p:nvSpPr>
          <p:spPr bwMode="auto">
            <a:xfrm>
              <a:off x="6900863" y="3252788"/>
              <a:ext cx="180975" cy="98425"/>
            </a:xfrm>
            <a:custGeom>
              <a:avLst/>
              <a:gdLst>
                <a:gd name="T0" fmla="*/ 27 w 55"/>
                <a:gd name="T1" fmla="*/ 30 h 30"/>
                <a:gd name="T2" fmla="*/ 25 w 55"/>
                <a:gd name="T3" fmla="*/ 30 h 30"/>
                <a:gd name="T4" fmla="*/ 1 w 55"/>
                <a:gd name="T5" fmla="*/ 5 h 30"/>
                <a:gd name="T6" fmla="*/ 1 w 55"/>
                <a:gd name="T7" fmla="*/ 1 h 30"/>
                <a:gd name="T8" fmla="*/ 5 w 55"/>
                <a:gd name="T9" fmla="*/ 1 h 30"/>
                <a:gd name="T10" fmla="*/ 27 w 55"/>
                <a:gd name="T11" fmla="*/ 23 h 30"/>
                <a:gd name="T12" fmla="*/ 50 w 55"/>
                <a:gd name="T13" fmla="*/ 1 h 30"/>
                <a:gd name="T14" fmla="*/ 54 w 55"/>
                <a:gd name="T15" fmla="*/ 1 h 30"/>
                <a:gd name="T16" fmla="*/ 54 w 55"/>
                <a:gd name="T17" fmla="*/ 5 h 30"/>
                <a:gd name="T18" fmla="*/ 30 w 55"/>
                <a:gd name="T19" fmla="*/ 30 h 30"/>
                <a:gd name="T20" fmla="*/ 27 w 55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0">
                  <a:moveTo>
                    <a:pt x="27" y="30"/>
                  </a:moveTo>
                  <a:cubicBezTo>
                    <a:pt x="27" y="30"/>
                    <a:pt x="26" y="30"/>
                    <a:pt x="25" y="3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5" y="2"/>
                    <a:pt x="55" y="4"/>
                    <a:pt x="54" y="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9" y="30"/>
                    <a:pt x="28" y="30"/>
                    <a:pt x="27" y="30"/>
                  </a:cubicBezTo>
                  <a:close/>
                </a:path>
              </a:pathLst>
            </a:cu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ṣľiḓe"/>
            <p:cNvSpPr/>
            <p:nvPr/>
          </p:nvSpPr>
          <p:spPr bwMode="auto">
            <a:xfrm>
              <a:off x="5564188" y="3327400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8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8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ṣľïďê"/>
            <p:cNvSpPr/>
            <p:nvPr/>
          </p:nvSpPr>
          <p:spPr bwMode="auto">
            <a:xfrm>
              <a:off x="6175376" y="3327400"/>
              <a:ext cx="236538" cy="114300"/>
            </a:xfrm>
            <a:custGeom>
              <a:avLst/>
              <a:gdLst>
                <a:gd name="T0" fmla="*/ 54 w 72"/>
                <a:gd name="T1" fmla="*/ 35 h 35"/>
                <a:gd name="T2" fmla="*/ 18 w 72"/>
                <a:gd name="T3" fmla="*/ 35 h 35"/>
                <a:gd name="T4" fmla="*/ 0 w 72"/>
                <a:gd name="T5" fmla="*/ 18 h 35"/>
                <a:gd name="T6" fmla="*/ 18 w 72"/>
                <a:gd name="T7" fmla="*/ 0 h 35"/>
                <a:gd name="T8" fmla="*/ 54 w 72"/>
                <a:gd name="T9" fmla="*/ 0 h 35"/>
                <a:gd name="T10" fmla="*/ 72 w 72"/>
                <a:gd name="T11" fmla="*/ 18 h 35"/>
                <a:gd name="T12" fmla="*/ 54 w 7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5">
                  <a:moveTo>
                    <a:pt x="54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4" y="0"/>
                    <a:pt x="72" y="8"/>
                    <a:pt x="72" y="18"/>
                  </a:cubicBezTo>
                  <a:cubicBezTo>
                    <a:pt x="72" y="27"/>
                    <a:pt x="64" y="35"/>
                    <a:pt x="54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ľîḍè"/>
            <p:cNvSpPr/>
            <p:nvPr/>
          </p:nvSpPr>
          <p:spPr bwMode="auto">
            <a:xfrm>
              <a:off x="5702301" y="3441700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ḷïďè"/>
            <p:cNvSpPr/>
            <p:nvPr/>
          </p:nvSpPr>
          <p:spPr bwMode="auto">
            <a:xfrm>
              <a:off x="5668963" y="3441700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7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8"/>
                  </a:cubicBezTo>
                  <a:cubicBezTo>
                    <a:pt x="17" y="28"/>
                    <a:pt x="9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ľiḋé"/>
            <p:cNvSpPr/>
            <p:nvPr/>
          </p:nvSpPr>
          <p:spPr bwMode="auto">
            <a:xfrm>
              <a:off x="5564188" y="3559175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liďê"/>
            <p:cNvSpPr/>
            <p:nvPr/>
          </p:nvSpPr>
          <p:spPr bwMode="auto">
            <a:xfrm>
              <a:off x="5826126" y="3559175"/>
              <a:ext cx="519113" cy="114300"/>
            </a:xfrm>
            <a:custGeom>
              <a:avLst/>
              <a:gdLst>
                <a:gd name="T0" fmla="*/ 142 w 159"/>
                <a:gd name="T1" fmla="*/ 35 h 35"/>
                <a:gd name="T2" fmla="*/ 18 w 159"/>
                <a:gd name="T3" fmla="*/ 35 h 35"/>
                <a:gd name="T4" fmla="*/ 0 w 159"/>
                <a:gd name="T5" fmla="*/ 17 h 35"/>
                <a:gd name="T6" fmla="*/ 18 w 159"/>
                <a:gd name="T7" fmla="*/ 0 h 35"/>
                <a:gd name="T8" fmla="*/ 142 w 159"/>
                <a:gd name="T9" fmla="*/ 0 h 35"/>
                <a:gd name="T10" fmla="*/ 159 w 159"/>
                <a:gd name="T11" fmla="*/ 17 h 35"/>
                <a:gd name="T12" fmla="*/ 142 w 15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59" y="8"/>
                    <a:pt x="159" y="17"/>
                  </a:cubicBezTo>
                  <a:cubicBezTo>
                    <a:pt x="159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ṩļiḓé"/>
            <p:cNvSpPr/>
            <p:nvPr/>
          </p:nvSpPr>
          <p:spPr bwMode="auto">
            <a:xfrm>
              <a:off x="5964238" y="3559175"/>
              <a:ext cx="519113" cy="114300"/>
            </a:xfrm>
            <a:custGeom>
              <a:avLst/>
              <a:gdLst>
                <a:gd name="T0" fmla="*/ 141 w 159"/>
                <a:gd name="T1" fmla="*/ 35 h 35"/>
                <a:gd name="T2" fmla="*/ 17 w 159"/>
                <a:gd name="T3" fmla="*/ 35 h 35"/>
                <a:gd name="T4" fmla="*/ 0 w 159"/>
                <a:gd name="T5" fmla="*/ 17 h 35"/>
                <a:gd name="T6" fmla="*/ 17 w 159"/>
                <a:gd name="T7" fmla="*/ 0 h 35"/>
                <a:gd name="T8" fmla="*/ 141 w 159"/>
                <a:gd name="T9" fmla="*/ 0 h 35"/>
                <a:gd name="T10" fmla="*/ 159 w 159"/>
                <a:gd name="T11" fmla="*/ 17 h 35"/>
                <a:gd name="T12" fmla="*/ 141 w 15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5">
                  <a:moveTo>
                    <a:pt x="141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1" y="0"/>
                    <a:pt x="159" y="8"/>
                    <a:pt x="159" y="17"/>
                  </a:cubicBezTo>
                  <a:cubicBezTo>
                    <a:pt x="159" y="27"/>
                    <a:pt x="151" y="35"/>
                    <a:pt x="141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$ḷiḍe"/>
            <p:cNvSpPr/>
            <p:nvPr/>
          </p:nvSpPr>
          <p:spPr bwMode="auto">
            <a:xfrm>
              <a:off x="5338763" y="3559175"/>
              <a:ext cx="520700" cy="114300"/>
            </a:xfrm>
            <a:custGeom>
              <a:avLst/>
              <a:gdLst>
                <a:gd name="T0" fmla="*/ 142 w 159"/>
                <a:gd name="T1" fmla="*/ 35 h 35"/>
                <a:gd name="T2" fmla="*/ 18 w 159"/>
                <a:gd name="T3" fmla="*/ 35 h 35"/>
                <a:gd name="T4" fmla="*/ 0 w 159"/>
                <a:gd name="T5" fmla="*/ 17 h 35"/>
                <a:gd name="T6" fmla="*/ 18 w 159"/>
                <a:gd name="T7" fmla="*/ 0 h 35"/>
                <a:gd name="T8" fmla="*/ 142 w 159"/>
                <a:gd name="T9" fmla="*/ 0 h 35"/>
                <a:gd name="T10" fmla="*/ 159 w 159"/>
                <a:gd name="T11" fmla="*/ 17 h 35"/>
                <a:gd name="T12" fmla="*/ 142 w 15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7"/>
                  </a:cubicBezTo>
                  <a:cubicBezTo>
                    <a:pt x="159" y="27"/>
                    <a:pt x="151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s1ïďê"/>
            <p:cNvSpPr/>
            <p:nvPr/>
          </p:nvSpPr>
          <p:spPr bwMode="auto">
            <a:xfrm>
              <a:off x="5702301" y="3673475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śḷiḋé"/>
            <p:cNvSpPr/>
            <p:nvPr/>
          </p:nvSpPr>
          <p:spPr bwMode="auto">
            <a:xfrm>
              <a:off x="5668963" y="3673475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7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8"/>
                  </a:cubicBezTo>
                  <a:cubicBezTo>
                    <a:pt x="17" y="28"/>
                    <a:pt x="9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ṡľïde"/>
            <p:cNvSpPr/>
            <p:nvPr/>
          </p:nvSpPr>
          <p:spPr bwMode="auto">
            <a:xfrm>
              <a:off x="5541963" y="3673475"/>
              <a:ext cx="317500" cy="117475"/>
            </a:xfrm>
            <a:custGeom>
              <a:avLst/>
              <a:gdLst>
                <a:gd name="T0" fmla="*/ 80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80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80" y="18"/>
                  </a:moveTo>
                  <a:cubicBezTo>
                    <a:pt x="80" y="8"/>
                    <a:pt x="88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8" y="36"/>
                    <a:pt x="80" y="28"/>
                    <a:pt x="80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ṡ1îḓê"/>
            <p:cNvSpPr/>
            <p:nvPr/>
          </p:nvSpPr>
          <p:spPr bwMode="auto">
            <a:xfrm>
              <a:off x="5859463" y="3673475"/>
              <a:ext cx="315913" cy="117475"/>
            </a:xfrm>
            <a:custGeom>
              <a:avLst/>
              <a:gdLst>
                <a:gd name="T0" fmla="*/ 80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80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80" y="18"/>
                  </a:moveTo>
                  <a:cubicBezTo>
                    <a:pt x="80" y="8"/>
                    <a:pt x="88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8" y="36"/>
                    <a:pt x="80" y="28"/>
                    <a:pt x="80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ṡḻíḍé"/>
            <p:cNvSpPr/>
            <p:nvPr/>
          </p:nvSpPr>
          <p:spPr bwMode="auto">
            <a:xfrm>
              <a:off x="5564188" y="3790950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7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ļíḍe"/>
            <p:cNvSpPr/>
            <p:nvPr/>
          </p:nvSpPr>
          <p:spPr bwMode="auto">
            <a:xfrm>
              <a:off x="5859463" y="3790950"/>
              <a:ext cx="522288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7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ḷíḑé"/>
            <p:cNvSpPr/>
            <p:nvPr/>
          </p:nvSpPr>
          <p:spPr bwMode="auto">
            <a:xfrm>
              <a:off x="6483351" y="3790950"/>
              <a:ext cx="290513" cy="114300"/>
            </a:xfrm>
            <a:custGeom>
              <a:avLst/>
              <a:gdLst>
                <a:gd name="T0" fmla="*/ 71 w 89"/>
                <a:gd name="T1" fmla="*/ 35 h 35"/>
                <a:gd name="T2" fmla="*/ 18 w 89"/>
                <a:gd name="T3" fmla="*/ 35 h 35"/>
                <a:gd name="T4" fmla="*/ 0 w 89"/>
                <a:gd name="T5" fmla="*/ 17 h 35"/>
                <a:gd name="T6" fmla="*/ 18 w 89"/>
                <a:gd name="T7" fmla="*/ 0 h 35"/>
                <a:gd name="T8" fmla="*/ 71 w 89"/>
                <a:gd name="T9" fmla="*/ 0 h 35"/>
                <a:gd name="T10" fmla="*/ 89 w 89"/>
                <a:gd name="T11" fmla="*/ 17 h 35"/>
                <a:gd name="T12" fmla="*/ 71 w 8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5">
                  <a:moveTo>
                    <a:pt x="71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1" y="0"/>
                    <a:pt x="89" y="7"/>
                    <a:pt x="89" y="17"/>
                  </a:cubicBezTo>
                  <a:cubicBezTo>
                    <a:pt x="89" y="27"/>
                    <a:pt x="81" y="35"/>
                    <a:pt x="71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šlïḑè"/>
            <p:cNvSpPr/>
            <p:nvPr/>
          </p:nvSpPr>
          <p:spPr bwMode="auto">
            <a:xfrm>
              <a:off x="5081588" y="3790950"/>
              <a:ext cx="209550" cy="114300"/>
            </a:xfrm>
            <a:custGeom>
              <a:avLst/>
              <a:gdLst>
                <a:gd name="T0" fmla="*/ 46 w 64"/>
                <a:gd name="T1" fmla="*/ 35 h 35"/>
                <a:gd name="T2" fmla="*/ 17 w 64"/>
                <a:gd name="T3" fmla="*/ 35 h 35"/>
                <a:gd name="T4" fmla="*/ 0 w 64"/>
                <a:gd name="T5" fmla="*/ 17 h 35"/>
                <a:gd name="T6" fmla="*/ 17 w 64"/>
                <a:gd name="T7" fmla="*/ 0 h 35"/>
                <a:gd name="T8" fmla="*/ 46 w 64"/>
                <a:gd name="T9" fmla="*/ 0 h 35"/>
                <a:gd name="T10" fmla="*/ 64 w 64"/>
                <a:gd name="T11" fmla="*/ 17 h 35"/>
                <a:gd name="T12" fmla="*/ 46 w 64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5">
                  <a:moveTo>
                    <a:pt x="46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6" y="0"/>
                    <a:pt x="64" y="7"/>
                    <a:pt x="64" y="17"/>
                  </a:cubicBezTo>
                  <a:cubicBezTo>
                    <a:pt x="64" y="27"/>
                    <a:pt x="56" y="35"/>
                    <a:pt x="46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ŝlíḑe"/>
            <p:cNvSpPr/>
            <p:nvPr/>
          </p:nvSpPr>
          <p:spPr bwMode="auto">
            <a:xfrm>
              <a:off x="5440363" y="3790950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7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ľidé"/>
            <p:cNvSpPr/>
            <p:nvPr/>
          </p:nvSpPr>
          <p:spPr bwMode="auto">
            <a:xfrm>
              <a:off x="6110288" y="4549775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śḻiḍè"/>
            <p:cNvSpPr/>
            <p:nvPr/>
          </p:nvSpPr>
          <p:spPr bwMode="auto">
            <a:xfrm>
              <a:off x="5786438" y="4549775"/>
              <a:ext cx="233363" cy="117475"/>
            </a:xfrm>
            <a:custGeom>
              <a:avLst/>
              <a:gdLst>
                <a:gd name="T0" fmla="*/ 18 w 71"/>
                <a:gd name="T1" fmla="*/ 0 h 36"/>
                <a:gd name="T2" fmla="*/ 53 w 71"/>
                <a:gd name="T3" fmla="*/ 0 h 36"/>
                <a:gd name="T4" fmla="*/ 71 w 71"/>
                <a:gd name="T5" fmla="*/ 18 h 36"/>
                <a:gd name="T6" fmla="*/ 53 w 71"/>
                <a:gd name="T7" fmla="*/ 36 h 36"/>
                <a:gd name="T8" fmla="*/ 18 w 71"/>
                <a:gd name="T9" fmla="*/ 36 h 36"/>
                <a:gd name="T10" fmla="*/ 0 w 71"/>
                <a:gd name="T11" fmla="*/ 18 h 36"/>
                <a:gd name="T12" fmla="*/ 18 w 7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6">
                  <a:moveTo>
                    <a:pt x="18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71" y="8"/>
                    <a:pt x="71" y="18"/>
                  </a:cubicBezTo>
                  <a:cubicBezTo>
                    <a:pt x="71" y="28"/>
                    <a:pt x="63" y="36"/>
                    <a:pt x="53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śḻíḋe"/>
            <p:cNvSpPr/>
            <p:nvPr/>
          </p:nvSpPr>
          <p:spPr bwMode="auto">
            <a:xfrm>
              <a:off x="6178551" y="4437063"/>
              <a:ext cx="317500" cy="112713"/>
            </a:xfrm>
            <a:custGeom>
              <a:avLst/>
              <a:gdLst>
                <a:gd name="T0" fmla="*/ 17 w 97"/>
                <a:gd name="T1" fmla="*/ 17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7 h 35"/>
                <a:gd name="T8" fmla="*/ 97 w 97"/>
                <a:gd name="T9" fmla="*/ 0 h 35"/>
                <a:gd name="T10" fmla="*/ 0 w 97"/>
                <a:gd name="T11" fmla="*/ 0 h 35"/>
                <a:gd name="T12" fmla="*/ 17 w 9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7" y="17"/>
                  </a:moveTo>
                  <a:cubicBezTo>
                    <a:pt x="17" y="27"/>
                    <a:pt x="9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7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ṡḷíḋê"/>
            <p:cNvSpPr/>
            <p:nvPr/>
          </p:nvSpPr>
          <p:spPr bwMode="auto">
            <a:xfrm>
              <a:off x="6211888" y="4437063"/>
              <a:ext cx="317500" cy="112713"/>
            </a:xfrm>
            <a:custGeom>
              <a:avLst/>
              <a:gdLst>
                <a:gd name="T0" fmla="*/ 18 w 97"/>
                <a:gd name="T1" fmla="*/ 17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7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7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7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7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ḷîdé"/>
            <p:cNvSpPr/>
            <p:nvPr/>
          </p:nvSpPr>
          <p:spPr bwMode="auto">
            <a:xfrm>
              <a:off x="6110288" y="4319588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líḋè"/>
            <p:cNvSpPr/>
            <p:nvPr/>
          </p:nvSpPr>
          <p:spPr bwMode="auto">
            <a:xfrm>
              <a:off x="5849938" y="4319588"/>
              <a:ext cx="522288" cy="117475"/>
            </a:xfrm>
            <a:custGeom>
              <a:avLst/>
              <a:gdLst>
                <a:gd name="T0" fmla="*/ 18 w 160"/>
                <a:gd name="T1" fmla="*/ 0 h 36"/>
                <a:gd name="T2" fmla="*/ 142 w 160"/>
                <a:gd name="T3" fmla="*/ 0 h 36"/>
                <a:gd name="T4" fmla="*/ 160 w 160"/>
                <a:gd name="T5" fmla="*/ 18 h 36"/>
                <a:gd name="T6" fmla="*/ 142 w 160"/>
                <a:gd name="T7" fmla="*/ 36 h 36"/>
                <a:gd name="T8" fmla="*/ 18 w 160"/>
                <a:gd name="T9" fmla="*/ 36 h 36"/>
                <a:gd name="T10" fmla="*/ 0 w 160"/>
                <a:gd name="T11" fmla="*/ 18 h 36"/>
                <a:gd name="T12" fmla="*/ 18 w 1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8"/>
                    <a:pt x="152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śḻiḋè"/>
            <p:cNvSpPr/>
            <p:nvPr/>
          </p:nvSpPr>
          <p:spPr bwMode="auto">
            <a:xfrm>
              <a:off x="5711826" y="4319588"/>
              <a:ext cx="522288" cy="117475"/>
            </a:xfrm>
            <a:custGeom>
              <a:avLst/>
              <a:gdLst>
                <a:gd name="T0" fmla="*/ 18 w 160"/>
                <a:gd name="T1" fmla="*/ 0 h 36"/>
                <a:gd name="T2" fmla="*/ 142 w 160"/>
                <a:gd name="T3" fmla="*/ 0 h 36"/>
                <a:gd name="T4" fmla="*/ 160 w 160"/>
                <a:gd name="T5" fmla="*/ 18 h 36"/>
                <a:gd name="T6" fmla="*/ 142 w 160"/>
                <a:gd name="T7" fmla="*/ 36 h 36"/>
                <a:gd name="T8" fmla="*/ 18 w 160"/>
                <a:gd name="T9" fmla="*/ 36 h 36"/>
                <a:gd name="T10" fmla="*/ 0 w 160"/>
                <a:gd name="T11" fmla="*/ 18 h 36"/>
                <a:gd name="T12" fmla="*/ 18 w 1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8"/>
                    <a:pt x="152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$ľïḓè"/>
            <p:cNvSpPr/>
            <p:nvPr/>
          </p:nvSpPr>
          <p:spPr bwMode="auto">
            <a:xfrm>
              <a:off x="6335713" y="4319588"/>
              <a:ext cx="523875" cy="117475"/>
            </a:xfrm>
            <a:custGeom>
              <a:avLst/>
              <a:gdLst>
                <a:gd name="T0" fmla="*/ 18 w 160"/>
                <a:gd name="T1" fmla="*/ 0 h 36"/>
                <a:gd name="T2" fmla="*/ 142 w 160"/>
                <a:gd name="T3" fmla="*/ 0 h 36"/>
                <a:gd name="T4" fmla="*/ 160 w 160"/>
                <a:gd name="T5" fmla="*/ 18 h 36"/>
                <a:gd name="T6" fmla="*/ 142 w 160"/>
                <a:gd name="T7" fmla="*/ 36 h 36"/>
                <a:gd name="T8" fmla="*/ 18 w 160"/>
                <a:gd name="T9" fmla="*/ 36 h 36"/>
                <a:gd name="T10" fmla="*/ 0 w 160"/>
                <a:gd name="T11" fmla="*/ 18 h 36"/>
                <a:gd name="T12" fmla="*/ 18 w 1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8"/>
                    <a:pt x="152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ṧľiďe"/>
            <p:cNvSpPr/>
            <p:nvPr/>
          </p:nvSpPr>
          <p:spPr bwMode="auto">
            <a:xfrm>
              <a:off x="6178551" y="4205288"/>
              <a:ext cx="317500" cy="114300"/>
            </a:xfrm>
            <a:custGeom>
              <a:avLst/>
              <a:gdLst>
                <a:gd name="T0" fmla="*/ 17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7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7" y="18"/>
                  </a:moveTo>
                  <a:cubicBezTo>
                    <a:pt x="17" y="27"/>
                    <a:pt x="9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8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ṥḻíḍè"/>
            <p:cNvSpPr/>
            <p:nvPr/>
          </p:nvSpPr>
          <p:spPr bwMode="auto">
            <a:xfrm>
              <a:off x="6211888" y="4205288"/>
              <a:ext cx="317500" cy="114300"/>
            </a:xfrm>
            <a:custGeom>
              <a:avLst/>
              <a:gdLst>
                <a:gd name="T0" fmla="*/ 18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8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ṩliḑè"/>
            <p:cNvSpPr/>
            <p:nvPr/>
          </p:nvSpPr>
          <p:spPr bwMode="auto">
            <a:xfrm>
              <a:off x="6335713" y="4205288"/>
              <a:ext cx="317500" cy="114300"/>
            </a:xfrm>
            <a:custGeom>
              <a:avLst/>
              <a:gdLst>
                <a:gd name="T0" fmla="*/ 18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8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ṣ1îḓe"/>
            <p:cNvSpPr/>
            <p:nvPr/>
          </p:nvSpPr>
          <p:spPr bwMode="auto">
            <a:xfrm>
              <a:off x="6019801" y="4205288"/>
              <a:ext cx="315913" cy="114300"/>
            </a:xfrm>
            <a:custGeom>
              <a:avLst/>
              <a:gdLst>
                <a:gd name="T0" fmla="*/ 18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8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1íḓe"/>
            <p:cNvSpPr/>
            <p:nvPr/>
          </p:nvSpPr>
          <p:spPr bwMode="auto">
            <a:xfrm>
              <a:off x="6110288" y="4087813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šḻídè"/>
            <p:cNvSpPr/>
            <p:nvPr/>
          </p:nvSpPr>
          <p:spPr bwMode="auto">
            <a:xfrm>
              <a:off x="5816601" y="4087813"/>
              <a:ext cx="519113" cy="117475"/>
            </a:xfrm>
            <a:custGeom>
              <a:avLst/>
              <a:gdLst>
                <a:gd name="T0" fmla="*/ 17 w 159"/>
                <a:gd name="T1" fmla="*/ 0 h 36"/>
                <a:gd name="T2" fmla="*/ 141 w 159"/>
                <a:gd name="T3" fmla="*/ 0 h 36"/>
                <a:gd name="T4" fmla="*/ 159 w 159"/>
                <a:gd name="T5" fmla="*/ 18 h 36"/>
                <a:gd name="T6" fmla="*/ 141 w 159"/>
                <a:gd name="T7" fmla="*/ 36 h 36"/>
                <a:gd name="T8" fmla="*/ 17 w 159"/>
                <a:gd name="T9" fmla="*/ 36 h 36"/>
                <a:gd name="T10" fmla="*/ 0 w 159"/>
                <a:gd name="T11" fmla="*/ 18 h 36"/>
                <a:gd name="T12" fmla="*/ 17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7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śliḋé"/>
            <p:cNvSpPr/>
            <p:nvPr/>
          </p:nvSpPr>
          <p:spPr bwMode="auto">
            <a:xfrm>
              <a:off x="5424488" y="4087813"/>
              <a:ext cx="287338" cy="117475"/>
            </a:xfrm>
            <a:custGeom>
              <a:avLst/>
              <a:gdLst>
                <a:gd name="T0" fmla="*/ 18 w 88"/>
                <a:gd name="T1" fmla="*/ 0 h 36"/>
                <a:gd name="T2" fmla="*/ 71 w 88"/>
                <a:gd name="T3" fmla="*/ 0 h 36"/>
                <a:gd name="T4" fmla="*/ 88 w 88"/>
                <a:gd name="T5" fmla="*/ 18 h 36"/>
                <a:gd name="T6" fmla="*/ 71 w 88"/>
                <a:gd name="T7" fmla="*/ 36 h 36"/>
                <a:gd name="T8" fmla="*/ 18 w 88"/>
                <a:gd name="T9" fmla="*/ 36 h 36"/>
                <a:gd name="T10" fmla="*/ 0 w 88"/>
                <a:gd name="T11" fmla="*/ 18 h 36"/>
                <a:gd name="T12" fmla="*/ 18 w 88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36">
                  <a:moveTo>
                    <a:pt x="1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1" y="0"/>
                    <a:pt x="88" y="8"/>
                    <a:pt x="88" y="18"/>
                  </a:cubicBezTo>
                  <a:cubicBezTo>
                    <a:pt x="88" y="28"/>
                    <a:pt x="81" y="36"/>
                    <a:pt x="71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śḷíḋé"/>
            <p:cNvSpPr/>
            <p:nvPr/>
          </p:nvSpPr>
          <p:spPr bwMode="auto">
            <a:xfrm>
              <a:off x="6904038" y="4087813"/>
              <a:ext cx="212725" cy="117475"/>
            </a:xfrm>
            <a:custGeom>
              <a:avLst/>
              <a:gdLst>
                <a:gd name="T0" fmla="*/ 18 w 65"/>
                <a:gd name="T1" fmla="*/ 0 h 36"/>
                <a:gd name="T2" fmla="*/ 47 w 65"/>
                <a:gd name="T3" fmla="*/ 0 h 36"/>
                <a:gd name="T4" fmla="*/ 65 w 65"/>
                <a:gd name="T5" fmla="*/ 18 h 36"/>
                <a:gd name="T6" fmla="*/ 47 w 65"/>
                <a:gd name="T7" fmla="*/ 36 h 36"/>
                <a:gd name="T8" fmla="*/ 18 w 65"/>
                <a:gd name="T9" fmla="*/ 36 h 36"/>
                <a:gd name="T10" fmla="*/ 0 w 65"/>
                <a:gd name="T11" fmla="*/ 18 h 36"/>
                <a:gd name="T12" fmla="*/ 18 w 6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">
                  <a:moveTo>
                    <a:pt x="1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57" y="0"/>
                    <a:pt x="65" y="8"/>
                    <a:pt x="65" y="18"/>
                  </a:cubicBezTo>
                  <a:cubicBezTo>
                    <a:pt x="65" y="28"/>
                    <a:pt x="57" y="36"/>
                    <a:pt x="47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ṩḷiḓe"/>
            <p:cNvSpPr/>
            <p:nvPr/>
          </p:nvSpPr>
          <p:spPr bwMode="auto">
            <a:xfrm>
              <a:off x="6234113" y="4087813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š1ídé"/>
            <p:cNvSpPr/>
            <p:nvPr/>
          </p:nvSpPr>
          <p:spPr bwMode="auto">
            <a:xfrm>
              <a:off x="5610226" y="4286250"/>
              <a:ext cx="1042988" cy="742950"/>
            </a:xfrm>
            <a:custGeom>
              <a:avLst/>
              <a:gdLst>
                <a:gd name="T0" fmla="*/ 160 w 319"/>
                <a:gd name="T1" fmla="*/ 0 h 228"/>
                <a:gd name="T2" fmla="*/ 319 w 319"/>
                <a:gd name="T3" fmla="*/ 159 h 228"/>
                <a:gd name="T4" fmla="*/ 319 w 319"/>
                <a:gd name="T5" fmla="*/ 228 h 228"/>
                <a:gd name="T6" fmla="*/ 0 w 319"/>
                <a:gd name="T7" fmla="*/ 228 h 228"/>
                <a:gd name="T8" fmla="*/ 0 w 319"/>
                <a:gd name="T9" fmla="*/ 159 h 228"/>
                <a:gd name="T10" fmla="*/ 160 w 319"/>
                <a:gd name="T1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28">
                  <a:moveTo>
                    <a:pt x="160" y="0"/>
                  </a:moveTo>
                  <a:cubicBezTo>
                    <a:pt x="248" y="0"/>
                    <a:pt x="319" y="71"/>
                    <a:pt x="319" y="159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71"/>
                    <a:pt x="72" y="0"/>
                    <a:pt x="160" y="0"/>
                  </a:cubicBezTo>
                </a:path>
              </a:pathLst>
            </a:custGeom>
            <a:solidFill>
              <a:srgbClr val="FF9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ḷîďé"/>
            <p:cNvSpPr/>
            <p:nvPr/>
          </p:nvSpPr>
          <p:spPr bwMode="auto">
            <a:xfrm>
              <a:off x="5665788" y="4286250"/>
              <a:ext cx="977900" cy="485775"/>
            </a:xfrm>
            <a:custGeom>
              <a:avLst/>
              <a:gdLst>
                <a:gd name="T0" fmla="*/ 143 w 299"/>
                <a:gd name="T1" fmla="*/ 0 h 149"/>
                <a:gd name="T2" fmla="*/ 0 w 299"/>
                <a:gd name="T3" fmla="*/ 88 h 149"/>
                <a:gd name="T4" fmla="*/ 177 w 299"/>
                <a:gd name="T5" fmla="*/ 149 h 149"/>
                <a:gd name="T6" fmla="*/ 299 w 299"/>
                <a:gd name="T7" fmla="*/ 125 h 149"/>
                <a:gd name="T8" fmla="*/ 143 w 299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49">
                  <a:moveTo>
                    <a:pt x="143" y="0"/>
                  </a:moveTo>
                  <a:cubicBezTo>
                    <a:pt x="80" y="0"/>
                    <a:pt x="26" y="36"/>
                    <a:pt x="0" y="88"/>
                  </a:cubicBezTo>
                  <a:cubicBezTo>
                    <a:pt x="32" y="124"/>
                    <a:pt x="99" y="149"/>
                    <a:pt x="177" y="149"/>
                  </a:cubicBezTo>
                  <a:cubicBezTo>
                    <a:pt x="223" y="149"/>
                    <a:pt x="265" y="140"/>
                    <a:pt x="299" y="125"/>
                  </a:cubicBezTo>
                  <a:cubicBezTo>
                    <a:pt x="283" y="54"/>
                    <a:pt x="219" y="0"/>
                    <a:pt x="143" y="0"/>
                  </a:cubicBezTo>
                </a:path>
              </a:pathLst>
            </a:custGeom>
            <a:solidFill>
              <a:srgbClr val="E68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ṡľïde"/>
            <p:cNvSpPr/>
            <p:nvPr/>
          </p:nvSpPr>
          <p:spPr bwMode="auto">
            <a:xfrm>
              <a:off x="5976938" y="4162425"/>
              <a:ext cx="312738" cy="401638"/>
            </a:xfrm>
            <a:custGeom>
              <a:avLst/>
              <a:gdLst>
                <a:gd name="T0" fmla="*/ 48 w 96"/>
                <a:gd name="T1" fmla="*/ 0 h 123"/>
                <a:gd name="T2" fmla="*/ 96 w 96"/>
                <a:gd name="T3" fmla="*/ 48 h 123"/>
                <a:gd name="T4" fmla="*/ 96 w 96"/>
                <a:gd name="T5" fmla="*/ 101 h 123"/>
                <a:gd name="T6" fmla="*/ 0 w 96"/>
                <a:gd name="T7" fmla="*/ 101 h 123"/>
                <a:gd name="T8" fmla="*/ 0 w 96"/>
                <a:gd name="T9" fmla="*/ 48 h 123"/>
                <a:gd name="T10" fmla="*/ 48 w 96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23">
                  <a:moveTo>
                    <a:pt x="48" y="0"/>
                  </a:moveTo>
                  <a:cubicBezTo>
                    <a:pt x="74" y="0"/>
                    <a:pt x="96" y="21"/>
                    <a:pt x="96" y="4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67" y="123"/>
                    <a:pt x="28" y="123"/>
                    <a:pt x="0" y="10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</a:path>
              </a:pathLst>
            </a:custGeom>
            <a:solidFill>
              <a:srgbClr val="DBB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şľídè"/>
            <p:cNvSpPr/>
            <p:nvPr/>
          </p:nvSpPr>
          <p:spPr bwMode="auto">
            <a:xfrm>
              <a:off x="5976938" y="4162425"/>
              <a:ext cx="312738" cy="296863"/>
            </a:xfrm>
            <a:custGeom>
              <a:avLst/>
              <a:gdLst>
                <a:gd name="T0" fmla="*/ 48 w 96"/>
                <a:gd name="T1" fmla="*/ 0 h 91"/>
                <a:gd name="T2" fmla="*/ 0 w 96"/>
                <a:gd name="T3" fmla="*/ 48 h 91"/>
                <a:gd name="T4" fmla="*/ 0 w 96"/>
                <a:gd name="T5" fmla="*/ 64 h 91"/>
                <a:gd name="T6" fmla="*/ 72 w 96"/>
                <a:gd name="T7" fmla="*/ 91 h 91"/>
                <a:gd name="T8" fmla="*/ 96 w 96"/>
                <a:gd name="T9" fmla="*/ 89 h 91"/>
                <a:gd name="T10" fmla="*/ 96 w 96"/>
                <a:gd name="T11" fmla="*/ 48 h 91"/>
                <a:gd name="T12" fmla="*/ 92 w 96"/>
                <a:gd name="T13" fmla="*/ 30 h 91"/>
                <a:gd name="T14" fmla="*/ 81 w 96"/>
                <a:gd name="T15" fmla="*/ 13 h 91"/>
                <a:gd name="T16" fmla="*/ 48 w 96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1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9" y="81"/>
                    <a:pt x="44" y="91"/>
                    <a:pt x="72" y="91"/>
                  </a:cubicBezTo>
                  <a:cubicBezTo>
                    <a:pt x="80" y="91"/>
                    <a:pt x="88" y="90"/>
                    <a:pt x="96" y="8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2"/>
                    <a:pt x="95" y="35"/>
                    <a:pt x="92" y="30"/>
                  </a:cubicBezTo>
                  <a:cubicBezTo>
                    <a:pt x="90" y="23"/>
                    <a:pt x="86" y="18"/>
                    <a:pt x="81" y="13"/>
                  </a:cubicBezTo>
                  <a:cubicBezTo>
                    <a:pt x="72" y="5"/>
                    <a:pt x="61" y="0"/>
                    <a:pt x="48" y="0"/>
                  </a:cubicBezTo>
                </a:path>
              </a:pathLst>
            </a:custGeom>
            <a:solidFill>
              <a:srgbClr val="C5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ŝlíḍè"/>
            <p:cNvSpPr/>
            <p:nvPr/>
          </p:nvSpPr>
          <p:spPr bwMode="auto">
            <a:xfrm>
              <a:off x="5653088" y="3719513"/>
              <a:ext cx="234950" cy="231775"/>
            </a:xfrm>
            <a:prstGeom prst="ellipse">
              <a:avLst/>
            </a:prstGeom>
            <a:solidFill>
              <a:srgbClr val="EBC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ś1ïḋè"/>
            <p:cNvSpPr/>
            <p:nvPr/>
          </p:nvSpPr>
          <p:spPr bwMode="auto">
            <a:xfrm>
              <a:off x="5702301" y="3767138"/>
              <a:ext cx="136525" cy="138113"/>
            </a:xfrm>
            <a:prstGeom prst="ellipse">
              <a:avLst/>
            </a:prstGeom>
            <a:solidFill>
              <a:srgbClr val="D4B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ṧlîdè"/>
            <p:cNvSpPr/>
            <p:nvPr/>
          </p:nvSpPr>
          <p:spPr bwMode="auto">
            <a:xfrm>
              <a:off x="6378576" y="3719513"/>
              <a:ext cx="231775" cy="231775"/>
            </a:xfrm>
            <a:prstGeom prst="ellipse">
              <a:avLst/>
            </a:prstGeom>
            <a:solidFill>
              <a:srgbClr val="EBC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ṧľiďê"/>
            <p:cNvSpPr/>
            <p:nvPr/>
          </p:nvSpPr>
          <p:spPr bwMode="auto">
            <a:xfrm>
              <a:off x="6427788" y="3767138"/>
              <a:ext cx="133350" cy="138113"/>
            </a:xfrm>
            <a:prstGeom prst="ellipse">
              <a:avLst/>
            </a:prstGeom>
            <a:solidFill>
              <a:srgbClr val="D4B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śľídê"/>
            <p:cNvSpPr/>
            <p:nvPr/>
          </p:nvSpPr>
          <p:spPr bwMode="auto">
            <a:xfrm>
              <a:off x="5770563" y="3614738"/>
              <a:ext cx="722313" cy="763588"/>
            </a:xfrm>
            <a:custGeom>
              <a:avLst/>
              <a:gdLst>
                <a:gd name="T0" fmla="*/ 111 w 221"/>
                <a:gd name="T1" fmla="*/ 234 h 234"/>
                <a:gd name="T2" fmla="*/ 111 w 221"/>
                <a:gd name="T3" fmla="*/ 234 h 234"/>
                <a:gd name="T4" fmla="*/ 0 w 221"/>
                <a:gd name="T5" fmla="*/ 123 h 234"/>
                <a:gd name="T6" fmla="*/ 0 w 221"/>
                <a:gd name="T7" fmla="*/ 0 h 234"/>
                <a:gd name="T8" fmla="*/ 221 w 221"/>
                <a:gd name="T9" fmla="*/ 0 h 234"/>
                <a:gd name="T10" fmla="*/ 221 w 221"/>
                <a:gd name="T11" fmla="*/ 123 h 234"/>
                <a:gd name="T12" fmla="*/ 111 w 221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4">
                  <a:moveTo>
                    <a:pt x="111" y="234"/>
                  </a:moveTo>
                  <a:cubicBezTo>
                    <a:pt x="111" y="234"/>
                    <a:pt x="111" y="234"/>
                    <a:pt x="111" y="234"/>
                  </a:cubicBezTo>
                  <a:cubicBezTo>
                    <a:pt x="50" y="234"/>
                    <a:pt x="0" y="184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123"/>
                    <a:pt x="221" y="123"/>
                    <a:pt x="221" y="123"/>
                  </a:cubicBezTo>
                  <a:cubicBezTo>
                    <a:pt x="221" y="184"/>
                    <a:pt x="172" y="234"/>
                    <a:pt x="111" y="234"/>
                  </a:cubicBezTo>
                  <a:close/>
                </a:path>
              </a:pathLst>
            </a:custGeom>
            <a:solidFill>
              <a:srgbClr val="FFD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şḷîḋè"/>
            <p:cNvSpPr/>
            <p:nvPr/>
          </p:nvSpPr>
          <p:spPr bwMode="auto">
            <a:xfrm>
              <a:off x="5908676" y="3976688"/>
              <a:ext cx="450850" cy="266700"/>
            </a:xfrm>
            <a:custGeom>
              <a:avLst/>
              <a:gdLst>
                <a:gd name="T0" fmla="*/ 97 w 138"/>
                <a:gd name="T1" fmla="*/ 9 h 82"/>
                <a:gd name="T2" fmla="*/ 41 w 138"/>
                <a:gd name="T3" fmla="*/ 9 h 82"/>
                <a:gd name="T4" fmla="*/ 0 w 138"/>
                <a:gd name="T5" fmla="*/ 0 h 82"/>
                <a:gd name="T6" fmla="*/ 0 w 138"/>
                <a:gd name="T7" fmla="*/ 13 h 82"/>
                <a:gd name="T8" fmla="*/ 69 w 138"/>
                <a:gd name="T9" fmla="*/ 82 h 82"/>
                <a:gd name="T10" fmla="*/ 138 w 138"/>
                <a:gd name="T11" fmla="*/ 13 h 82"/>
                <a:gd name="T12" fmla="*/ 138 w 138"/>
                <a:gd name="T13" fmla="*/ 0 h 82"/>
                <a:gd name="T14" fmla="*/ 97 w 138"/>
                <a:gd name="T15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82">
                  <a:moveTo>
                    <a:pt x="97" y="9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26" y="9"/>
                    <a:pt x="12" y="6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1"/>
                    <a:pt x="31" y="82"/>
                    <a:pt x="69" y="82"/>
                  </a:cubicBezTo>
                  <a:cubicBezTo>
                    <a:pt x="107" y="82"/>
                    <a:pt x="138" y="51"/>
                    <a:pt x="138" y="1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5" y="6"/>
                    <a:pt x="112" y="9"/>
                    <a:pt x="97" y="9"/>
                  </a:cubicBezTo>
                  <a:close/>
                </a:path>
              </a:pathLst>
            </a:custGeom>
            <a:solidFill>
              <a:srgbClr val="998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ṣľíḍé"/>
            <p:cNvSpPr/>
            <p:nvPr/>
          </p:nvSpPr>
          <p:spPr bwMode="auto">
            <a:xfrm>
              <a:off x="5908676" y="3976688"/>
              <a:ext cx="450850" cy="98425"/>
            </a:xfrm>
            <a:custGeom>
              <a:avLst/>
              <a:gdLst>
                <a:gd name="T0" fmla="*/ 97 w 138"/>
                <a:gd name="T1" fmla="*/ 9 h 30"/>
                <a:gd name="T2" fmla="*/ 41 w 138"/>
                <a:gd name="T3" fmla="*/ 9 h 30"/>
                <a:gd name="T4" fmla="*/ 0 w 138"/>
                <a:gd name="T5" fmla="*/ 0 h 30"/>
                <a:gd name="T6" fmla="*/ 0 w 138"/>
                <a:gd name="T7" fmla="*/ 13 h 30"/>
                <a:gd name="T8" fmla="*/ 0 w 138"/>
                <a:gd name="T9" fmla="*/ 20 h 30"/>
                <a:gd name="T10" fmla="*/ 41 w 138"/>
                <a:gd name="T11" fmla="*/ 30 h 30"/>
                <a:gd name="T12" fmla="*/ 97 w 138"/>
                <a:gd name="T13" fmla="*/ 30 h 30"/>
                <a:gd name="T14" fmla="*/ 137 w 138"/>
                <a:gd name="T15" fmla="*/ 20 h 30"/>
                <a:gd name="T16" fmla="*/ 138 w 138"/>
                <a:gd name="T17" fmla="*/ 13 h 30"/>
                <a:gd name="T18" fmla="*/ 138 w 138"/>
                <a:gd name="T19" fmla="*/ 0 h 30"/>
                <a:gd name="T20" fmla="*/ 97 w 138"/>
                <a:gd name="T21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30">
                  <a:moveTo>
                    <a:pt x="97" y="9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26" y="9"/>
                    <a:pt x="12" y="6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12" y="26"/>
                    <a:pt x="26" y="30"/>
                    <a:pt x="41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111" y="30"/>
                    <a:pt x="125" y="26"/>
                    <a:pt x="137" y="20"/>
                  </a:cubicBezTo>
                  <a:cubicBezTo>
                    <a:pt x="137" y="18"/>
                    <a:pt x="138" y="16"/>
                    <a:pt x="138" y="1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5" y="6"/>
                    <a:pt x="112" y="9"/>
                    <a:pt x="9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ŝ1iḑè"/>
            <p:cNvSpPr/>
            <p:nvPr/>
          </p:nvSpPr>
          <p:spPr bwMode="auto">
            <a:xfrm>
              <a:off x="5934076" y="4078288"/>
              <a:ext cx="398463" cy="165100"/>
            </a:xfrm>
            <a:custGeom>
              <a:avLst/>
              <a:gdLst>
                <a:gd name="T0" fmla="*/ 122 w 122"/>
                <a:gd name="T1" fmla="*/ 14 h 51"/>
                <a:gd name="T2" fmla="*/ 61 w 122"/>
                <a:gd name="T3" fmla="*/ 0 h 51"/>
                <a:gd name="T4" fmla="*/ 0 w 122"/>
                <a:gd name="T5" fmla="*/ 14 h 51"/>
                <a:gd name="T6" fmla="*/ 61 w 122"/>
                <a:gd name="T7" fmla="*/ 51 h 51"/>
                <a:gd name="T8" fmla="*/ 122 w 122"/>
                <a:gd name="T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1">
                  <a:moveTo>
                    <a:pt x="122" y="14"/>
                  </a:moveTo>
                  <a:cubicBezTo>
                    <a:pt x="105" y="5"/>
                    <a:pt x="84" y="0"/>
                    <a:pt x="61" y="0"/>
                  </a:cubicBezTo>
                  <a:cubicBezTo>
                    <a:pt x="38" y="0"/>
                    <a:pt x="17" y="5"/>
                    <a:pt x="0" y="14"/>
                  </a:cubicBezTo>
                  <a:cubicBezTo>
                    <a:pt x="11" y="36"/>
                    <a:pt x="34" y="51"/>
                    <a:pt x="61" y="51"/>
                  </a:cubicBezTo>
                  <a:cubicBezTo>
                    <a:pt x="87" y="51"/>
                    <a:pt x="110" y="36"/>
                    <a:pt x="122" y="14"/>
                  </a:cubicBezTo>
                  <a:close/>
                </a:path>
              </a:pathLst>
            </a:custGeom>
            <a:solidFill>
              <a:srgbClr val="995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ṡḷiḋè"/>
            <p:cNvSpPr/>
            <p:nvPr/>
          </p:nvSpPr>
          <p:spPr bwMode="auto">
            <a:xfrm>
              <a:off x="5646738" y="3614738"/>
              <a:ext cx="123825" cy="266700"/>
            </a:xfrm>
            <a:custGeom>
              <a:avLst/>
              <a:gdLst>
                <a:gd name="T0" fmla="*/ 38 w 38"/>
                <a:gd name="T1" fmla="*/ 0 h 82"/>
                <a:gd name="T2" fmla="*/ 3 w 38"/>
                <a:gd name="T3" fmla="*/ 0 h 82"/>
                <a:gd name="T4" fmla="*/ 38 w 38"/>
                <a:gd name="T5" fmla="*/ 82 h 82"/>
                <a:gd name="T6" fmla="*/ 38 w 38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82">
                  <a:moveTo>
                    <a:pt x="3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60"/>
                    <a:pt x="38" y="8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82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Sḷíde"/>
            <p:cNvSpPr/>
            <p:nvPr/>
          </p:nvSpPr>
          <p:spPr bwMode="auto">
            <a:xfrm>
              <a:off x="6492876" y="3614738"/>
              <a:ext cx="127000" cy="266700"/>
            </a:xfrm>
            <a:custGeom>
              <a:avLst/>
              <a:gdLst>
                <a:gd name="T0" fmla="*/ 0 w 39"/>
                <a:gd name="T1" fmla="*/ 0 h 82"/>
                <a:gd name="T2" fmla="*/ 36 w 39"/>
                <a:gd name="T3" fmla="*/ 0 h 82"/>
                <a:gd name="T4" fmla="*/ 0 w 39"/>
                <a:gd name="T5" fmla="*/ 82 h 82"/>
                <a:gd name="T6" fmla="*/ 0 w 3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82">
                  <a:moveTo>
                    <a:pt x="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9" y="60"/>
                    <a:pt x="0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şlidè"/>
            <p:cNvSpPr/>
            <p:nvPr/>
          </p:nvSpPr>
          <p:spPr bwMode="auto">
            <a:xfrm>
              <a:off x="5529263" y="3227388"/>
              <a:ext cx="1058863" cy="387350"/>
            </a:xfrm>
            <a:custGeom>
              <a:avLst/>
              <a:gdLst>
                <a:gd name="T0" fmla="*/ 324 w 324"/>
                <a:gd name="T1" fmla="*/ 119 h 119"/>
                <a:gd name="T2" fmla="*/ 162 w 324"/>
                <a:gd name="T3" fmla="*/ 0 h 119"/>
                <a:gd name="T4" fmla="*/ 0 w 324"/>
                <a:gd name="T5" fmla="*/ 119 h 119"/>
                <a:gd name="T6" fmla="*/ 324 w 324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4" h="119">
                  <a:moveTo>
                    <a:pt x="324" y="119"/>
                  </a:moveTo>
                  <a:cubicBezTo>
                    <a:pt x="284" y="46"/>
                    <a:pt x="227" y="0"/>
                    <a:pt x="162" y="0"/>
                  </a:cubicBezTo>
                  <a:cubicBezTo>
                    <a:pt x="98" y="0"/>
                    <a:pt x="40" y="46"/>
                    <a:pt x="0" y="119"/>
                  </a:cubicBezTo>
                  <a:lnTo>
                    <a:pt x="324" y="119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ṥļïḋé"/>
            <p:cNvSpPr/>
            <p:nvPr/>
          </p:nvSpPr>
          <p:spPr bwMode="auto">
            <a:xfrm>
              <a:off x="6134101" y="3343275"/>
              <a:ext cx="519113" cy="271463"/>
            </a:xfrm>
            <a:custGeom>
              <a:avLst/>
              <a:gdLst>
                <a:gd name="T0" fmla="*/ 159 w 159"/>
                <a:gd name="T1" fmla="*/ 83 h 83"/>
                <a:gd name="T2" fmla="*/ 80 w 159"/>
                <a:gd name="T3" fmla="*/ 0 h 83"/>
                <a:gd name="T4" fmla="*/ 0 w 159"/>
                <a:gd name="T5" fmla="*/ 83 h 83"/>
                <a:gd name="T6" fmla="*/ 159 w 159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83">
                  <a:moveTo>
                    <a:pt x="159" y="83"/>
                  </a:moveTo>
                  <a:cubicBezTo>
                    <a:pt x="140" y="32"/>
                    <a:pt x="111" y="0"/>
                    <a:pt x="80" y="0"/>
                  </a:cubicBezTo>
                  <a:cubicBezTo>
                    <a:pt x="48" y="0"/>
                    <a:pt x="19" y="32"/>
                    <a:pt x="0" y="83"/>
                  </a:cubicBezTo>
                  <a:lnTo>
                    <a:pt x="159" y="83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ṣľïḑè"/>
            <p:cNvSpPr/>
            <p:nvPr/>
          </p:nvSpPr>
          <p:spPr bwMode="auto">
            <a:xfrm>
              <a:off x="6313488" y="3227388"/>
              <a:ext cx="127000" cy="161925"/>
            </a:xfrm>
            <a:custGeom>
              <a:avLst/>
              <a:gdLst>
                <a:gd name="T0" fmla="*/ 0 w 80"/>
                <a:gd name="T1" fmla="*/ 102 h 102"/>
                <a:gd name="T2" fmla="*/ 51 w 80"/>
                <a:gd name="T3" fmla="*/ 0 h 102"/>
                <a:gd name="T4" fmla="*/ 80 w 80"/>
                <a:gd name="T5" fmla="*/ 16 h 102"/>
                <a:gd name="T6" fmla="*/ 18 w 80"/>
                <a:gd name="T7" fmla="*/ 102 h 102"/>
                <a:gd name="T8" fmla="*/ 0 w 8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51" y="0"/>
                  </a:lnTo>
                  <a:lnTo>
                    <a:pt x="80" y="16"/>
                  </a:lnTo>
                  <a:lnTo>
                    <a:pt x="18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$ḷiḑé"/>
            <p:cNvSpPr/>
            <p:nvPr/>
          </p:nvSpPr>
          <p:spPr bwMode="auto">
            <a:xfrm>
              <a:off x="6342063" y="3295650"/>
              <a:ext cx="117475" cy="87313"/>
            </a:xfrm>
            <a:custGeom>
              <a:avLst/>
              <a:gdLst>
                <a:gd name="T0" fmla="*/ 0 w 74"/>
                <a:gd name="T1" fmla="*/ 49 h 55"/>
                <a:gd name="T2" fmla="*/ 60 w 74"/>
                <a:gd name="T3" fmla="*/ 0 h 55"/>
                <a:gd name="T4" fmla="*/ 74 w 74"/>
                <a:gd name="T5" fmla="*/ 18 h 55"/>
                <a:gd name="T6" fmla="*/ 13 w 74"/>
                <a:gd name="T7" fmla="*/ 55 h 55"/>
                <a:gd name="T8" fmla="*/ 0 w 74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5">
                  <a:moveTo>
                    <a:pt x="0" y="49"/>
                  </a:moveTo>
                  <a:lnTo>
                    <a:pt x="60" y="0"/>
                  </a:lnTo>
                  <a:lnTo>
                    <a:pt x="74" y="18"/>
                  </a:lnTo>
                  <a:lnTo>
                    <a:pt x="13" y="55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ṣļíḓe"/>
            <p:cNvSpPr/>
            <p:nvPr/>
          </p:nvSpPr>
          <p:spPr bwMode="auto">
            <a:xfrm>
              <a:off x="5881688" y="3702050"/>
              <a:ext cx="61913" cy="131763"/>
            </a:xfrm>
            <a:prstGeom prst="ellipse">
              <a:avLst/>
            </a:prstGeom>
            <a:solidFill>
              <a:srgbClr val="91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ļíḍè"/>
            <p:cNvSpPr/>
            <p:nvPr/>
          </p:nvSpPr>
          <p:spPr bwMode="auto">
            <a:xfrm>
              <a:off x="6323013" y="3702050"/>
              <a:ext cx="58738" cy="131763"/>
            </a:xfrm>
            <a:prstGeom prst="ellipse">
              <a:avLst/>
            </a:prstGeom>
            <a:solidFill>
              <a:srgbClr val="91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śļïḓê"/>
            <p:cNvSpPr/>
            <p:nvPr/>
          </p:nvSpPr>
          <p:spPr bwMode="auto">
            <a:xfrm>
              <a:off x="6075363" y="3810000"/>
              <a:ext cx="117475" cy="117475"/>
            </a:xfrm>
            <a:prstGeom prst="ellipse">
              <a:avLst/>
            </a:prstGeom>
            <a:solidFill>
              <a:srgbClr val="FFC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ş1ídé"/>
            <p:cNvSpPr/>
            <p:nvPr/>
          </p:nvSpPr>
          <p:spPr bwMode="auto">
            <a:xfrm>
              <a:off x="6245226" y="3859213"/>
              <a:ext cx="225425" cy="87313"/>
            </a:xfrm>
            <a:prstGeom prst="ellipse">
              <a:avLst/>
            </a:prstGeom>
            <a:solidFill>
              <a:srgbClr val="FFC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$ľíḑê"/>
            <p:cNvSpPr/>
            <p:nvPr/>
          </p:nvSpPr>
          <p:spPr bwMode="auto">
            <a:xfrm>
              <a:off x="5800726" y="3859213"/>
              <a:ext cx="225425" cy="87313"/>
            </a:xfrm>
            <a:prstGeom prst="ellipse">
              <a:avLst/>
            </a:prstGeom>
            <a:solidFill>
              <a:srgbClr val="FFC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šľíḋè"/>
            <p:cNvSpPr/>
            <p:nvPr/>
          </p:nvSpPr>
          <p:spPr bwMode="auto">
            <a:xfrm>
              <a:off x="5183188" y="4824413"/>
              <a:ext cx="1816100" cy="74613"/>
            </a:xfrm>
            <a:prstGeom prst="rect">
              <a:avLst/>
            </a:prstGeom>
            <a:solidFill>
              <a:srgbClr val="FFE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şḷíḋè"/>
            <p:cNvSpPr/>
            <p:nvPr/>
          </p:nvSpPr>
          <p:spPr bwMode="auto">
            <a:xfrm>
              <a:off x="5610226" y="4824413"/>
              <a:ext cx="1042988" cy="74613"/>
            </a:xfrm>
            <a:prstGeom prst="rect">
              <a:avLst/>
            </a:prstGeom>
            <a:solidFill>
              <a:srgbClr val="FFD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ṣliḋè"/>
            <p:cNvSpPr/>
            <p:nvPr/>
          </p:nvSpPr>
          <p:spPr bwMode="auto">
            <a:xfrm>
              <a:off x="5610226" y="4824413"/>
              <a:ext cx="1042988" cy="7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šļïḍé"/>
            <p:cNvSpPr/>
            <p:nvPr/>
          </p:nvSpPr>
          <p:spPr bwMode="auto">
            <a:xfrm>
              <a:off x="5183188" y="4824413"/>
              <a:ext cx="744538" cy="74613"/>
            </a:xfrm>
            <a:custGeom>
              <a:avLst/>
              <a:gdLst>
                <a:gd name="T0" fmla="*/ 216 w 228"/>
                <a:gd name="T1" fmla="*/ 23 h 23"/>
                <a:gd name="T2" fmla="*/ 12 w 228"/>
                <a:gd name="T3" fmla="*/ 23 h 23"/>
                <a:gd name="T4" fmla="*/ 0 w 228"/>
                <a:gd name="T5" fmla="*/ 11 h 23"/>
                <a:gd name="T6" fmla="*/ 12 w 228"/>
                <a:gd name="T7" fmla="*/ 0 h 23"/>
                <a:gd name="T8" fmla="*/ 216 w 228"/>
                <a:gd name="T9" fmla="*/ 0 h 23"/>
                <a:gd name="T10" fmla="*/ 228 w 228"/>
                <a:gd name="T11" fmla="*/ 11 h 23"/>
                <a:gd name="T12" fmla="*/ 216 w 228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3">
                  <a:moveTo>
                    <a:pt x="216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2" y="0"/>
                    <a:pt x="228" y="5"/>
                    <a:pt x="228" y="11"/>
                  </a:cubicBezTo>
                  <a:cubicBezTo>
                    <a:pt x="228" y="18"/>
                    <a:pt x="222" y="23"/>
                    <a:pt x="2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ṧļiḑé"/>
            <p:cNvSpPr/>
            <p:nvPr/>
          </p:nvSpPr>
          <p:spPr bwMode="auto">
            <a:xfrm>
              <a:off x="5829301" y="4802188"/>
              <a:ext cx="120650" cy="120650"/>
            </a:xfrm>
            <a:prstGeom prst="ellipse">
              <a:avLst/>
            </a:prstGeom>
            <a:solidFill>
              <a:srgbClr val="964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śļîdé"/>
            <p:cNvSpPr/>
            <p:nvPr/>
          </p:nvSpPr>
          <p:spPr bwMode="auto">
            <a:xfrm>
              <a:off x="4895851" y="2085975"/>
              <a:ext cx="2390775" cy="2878138"/>
            </a:xfrm>
            <a:custGeom>
              <a:avLst/>
              <a:gdLst>
                <a:gd name="T0" fmla="*/ 0 w 1506"/>
                <a:gd name="T1" fmla="*/ 1813 h 1813"/>
                <a:gd name="T2" fmla="*/ 1506 w 1506"/>
                <a:gd name="T3" fmla="*/ 312 h 1813"/>
                <a:gd name="T4" fmla="*/ 1506 w 1506"/>
                <a:gd name="T5" fmla="*/ 0 h 1813"/>
                <a:gd name="T6" fmla="*/ 0 w 1506"/>
                <a:gd name="T7" fmla="*/ 1503 h 1813"/>
                <a:gd name="T8" fmla="*/ 0 w 1506"/>
                <a:gd name="T9" fmla="*/ 1813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813">
                  <a:moveTo>
                    <a:pt x="0" y="1813"/>
                  </a:moveTo>
                  <a:lnTo>
                    <a:pt x="1506" y="312"/>
                  </a:lnTo>
                  <a:lnTo>
                    <a:pt x="1506" y="0"/>
                  </a:lnTo>
                  <a:lnTo>
                    <a:pt x="0" y="1503"/>
                  </a:lnTo>
                  <a:lnTo>
                    <a:pt x="0" y="18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ş1iḋé"/>
            <p:cNvSpPr/>
            <p:nvPr/>
          </p:nvSpPr>
          <p:spPr bwMode="auto">
            <a:xfrm>
              <a:off x="4895851" y="2730500"/>
              <a:ext cx="2390775" cy="2632075"/>
            </a:xfrm>
            <a:custGeom>
              <a:avLst/>
              <a:gdLst>
                <a:gd name="T0" fmla="*/ 1506 w 1506"/>
                <a:gd name="T1" fmla="*/ 154 h 1658"/>
                <a:gd name="T2" fmla="*/ 1506 w 1506"/>
                <a:gd name="T3" fmla="*/ 0 h 1658"/>
                <a:gd name="T4" fmla="*/ 0 w 1506"/>
                <a:gd name="T5" fmla="*/ 1504 h 1658"/>
                <a:gd name="T6" fmla="*/ 0 w 1506"/>
                <a:gd name="T7" fmla="*/ 1658 h 1658"/>
                <a:gd name="T8" fmla="*/ 1506 w 1506"/>
                <a:gd name="T9" fmla="*/ 154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658">
                  <a:moveTo>
                    <a:pt x="1506" y="154"/>
                  </a:moveTo>
                  <a:lnTo>
                    <a:pt x="1506" y="0"/>
                  </a:lnTo>
                  <a:lnTo>
                    <a:pt x="0" y="1504"/>
                  </a:lnTo>
                  <a:lnTo>
                    <a:pt x="0" y="1658"/>
                  </a:lnTo>
                  <a:lnTo>
                    <a:pt x="1506" y="15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śḷïḋè"/>
            <p:cNvSpPr/>
            <p:nvPr/>
          </p:nvSpPr>
          <p:spPr bwMode="auto">
            <a:xfrm>
              <a:off x="6894513" y="3549650"/>
              <a:ext cx="231775" cy="231775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šḻiḑé"/>
            <p:cNvSpPr/>
            <p:nvPr/>
          </p:nvSpPr>
          <p:spPr bwMode="auto">
            <a:xfrm>
              <a:off x="6967538" y="3614738"/>
              <a:ext cx="158750" cy="163513"/>
            </a:xfrm>
            <a:custGeom>
              <a:avLst/>
              <a:gdLst>
                <a:gd name="T0" fmla="*/ 22 w 49"/>
                <a:gd name="T1" fmla="*/ 50 h 50"/>
                <a:gd name="T2" fmla="*/ 49 w 49"/>
                <a:gd name="T3" fmla="*/ 18 h 50"/>
                <a:gd name="T4" fmla="*/ 31 w 49"/>
                <a:gd name="T5" fmla="*/ 0 h 50"/>
                <a:gd name="T6" fmla="*/ 18 w 49"/>
                <a:gd name="T7" fmla="*/ 22 h 50"/>
                <a:gd name="T8" fmla="*/ 15 w 49"/>
                <a:gd name="T9" fmla="*/ 21 h 50"/>
                <a:gd name="T10" fmla="*/ 0 w 49"/>
                <a:gd name="T11" fmla="*/ 28 h 50"/>
                <a:gd name="T12" fmla="*/ 22 w 49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2" y="50"/>
                  </a:moveTo>
                  <a:cubicBezTo>
                    <a:pt x="37" y="47"/>
                    <a:pt x="48" y="34"/>
                    <a:pt x="49" y="1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6" y="22"/>
                    <a:pt x="15" y="21"/>
                  </a:cubicBezTo>
                  <a:cubicBezTo>
                    <a:pt x="14" y="20"/>
                    <a:pt x="0" y="28"/>
                    <a:pt x="0" y="28"/>
                  </a:cubicBezTo>
                  <a:lnTo>
                    <a:pt x="22" y="50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ṡľïďè"/>
            <p:cNvSpPr/>
            <p:nvPr/>
          </p:nvSpPr>
          <p:spPr bwMode="auto">
            <a:xfrm>
              <a:off x="6934201" y="3602038"/>
              <a:ext cx="153988" cy="136525"/>
            </a:xfrm>
            <a:custGeom>
              <a:avLst/>
              <a:gdLst>
                <a:gd name="T0" fmla="*/ 44 w 47"/>
                <a:gd name="T1" fmla="*/ 9 h 42"/>
                <a:gd name="T2" fmla="*/ 39 w 47"/>
                <a:gd name="T3" fmla="*/ 2 h 42"/>
                <a:gd name="T4" fmla="*/ 26 w 47"/>
                <a:gd name="T5" fmla="*/ 4 h 42"/>
                <a:gd name="T6" fmla="*/ 24 w 47"/>
                <a:gd name="T7" fmla="*/ 6 h 42"/>
                <a:gd name="T8" fmla="*/ 21 w 47"/>
                <a:gd name="T9" fmla="*/ 4 h 42"/>
                <a:gd name="T10" fmla="*/ 8 w 47"/>
                <a:gd name="T11" fmla="*/ 2 h 42"/>
                <a:gd name="T12" fmla="*/ 3 w 47"/>
                <a:gd name="T13" fmla="*/ 9 h 42"/>
                <a:gd name="T14" fmla="*/ 10 w 47"/>
                <a:gd name="T15" fmla="*/ 32 h 42"/>
                <a:gd name="T16" fmla="*/ 24 w 47"/>
                <a:gd name="T17" fmla="*/ 42 h 42"/>
                <a:gd name="T18" fmla="*/ 38 w 47"/>
                <a:gd name="T19" fmla="*/ 32 h 42"/>
                <a:gd name="T20" fmla="*/ 44 w 47"/>
                <a:gd name="T21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2">
                  <a:moveTo>
                    <a:pt x="44" y="9"/>
                  </a:moveTo>
                  <a:cubicBezTo>
                    <a:pt x="43" y="6"/>
                    <a:pt x="42" y="4"/>
                    <a:pt x="39" y="2"/>
                  </a:cubicBezTo>
                  <a:cubicBezTo>
                    <a:pt x="35" y="0"/>
                    <a:pt x="29" y="1"/>
                    <a:pt x="26" y="4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3" y="6"/>
                    <a:pt x="22" y="5"/>
                    <a:pt x="21" y="4"/>
                  </a:cubicBezTo>
                  <a:cubicBezTo>
                    <a:pt x="18" y="1"/>
                    <a:pt x="12" y="0"/>
                    <a:pt x="8" y="2"/>
                  </a:cubicBezTo>
                  <a:cubicBezTo>
                    <a:pt x="6" y="4"/>
                    <a:pt x="4" y="6"/>
                    <a:pt x="3" y="9"/>
                  </a:cubicBezTo>
                  <a:cubicBezTo>
                    <a:pt x="0" y="17"/>
                    <a:pt x="4" y="26"/>
                    <a:pt x="10" y="32"/>
                  </a:cubicBezTo>
                  <a:cubicBezTo>
                    <a:pt x="14" y="36"/>
                    <a:pt x="18" y="39"/>
                    <a:pt x="24" y="42"/>
                  </a:cubicBezTo>
                  <a:cubicBezTo>
                    <a:pt x="29" y="39"/>
                    <a:pt x="34" y="36"/>
                    <a:pt x="38" y="32"/>
                  </a:cubicBezTo>
                  <a:cubicBezTo>
                    <a:pt x="43" y="26"/>
                    <a:pt x="47" y="17"/>
                    <a:pt x="4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ṣľíḑê"/>
            <p:cNvSpPr/>
            <p:nvPr/>
          </p:nvSpPr>
          <p:spPr bwMode="auto">
            <a:xfrm>
              <a:off x="6894513" y="4557713"/>
              <a:ext cx="166688" cy="165100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ṡļîďè"/>
            <p:cNvSpPr/>
            <p:nvPr/>
          </p:nvSpPr>
          <p:spPr bwMode="auto">
            <a:xfrm>
              <a:off x="6946901" y="4602163"/>
              <a:ext cx="114300" cy="120650"/>
            </a:xfrm>
            <a:custGeom>
              <a:avLst/>
              <a:gdLst>
                <a:gd name="T0" fmla="*/ 15 w 35"/>
                <a:gd name="T1" fmla="*/ 37 h 37"/>
                <a:gd name="T2" fmla="*/ 35 w 35"/>
                <a:gd name="T3" fmla="*/ 13 h 37"/>
                <a:gd name="T4" fmla="*/ 22 w 35"/>
                <a:gd name="T5" fmla="*/ 0 h 37"/>
                <a:gd name="T6" fmla="*/ 13 w 35"/>
                <a:gd name="T7" fmla="*/ 16 h 37"/>
                <a:gd name="T8" fmla="*/ 11 w 35"/>
                <a:gd name="T9" fmla="*/ 16 h 37"/>
                <a:gd name="T10" fmla="*/ 0 w 35"/>
                <a:gd name="T11" fmla="*/ 21 h 37"/>
                <a:gd name="T12" fmla="*/ 15 w 3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7">
                  <a:moveTo>
                    <a:pt x="15" y="37"/>
                  </a:moveTo>
                  <a:cubicBezTo>
                    <a:pt x="26" y="34"/>
                    <a:pt x="34" y="25"/>
                    <a:pt x="35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6"/>
                    <a:pt x="11" y="16"/>
                  </a:cubicBezTo>
                  <a:cubicBezTo>
                    <a:pt x="10" y="15"/>
                    <a:pt x="0" y="21"/>
                    <a:pt x="0" y="21"/>
                  </a:cubicBezTo>
                  <a:lnTo>
                    <a:pt x="15" y="37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ṣḷïḓe"/>
            <p:cNvSpPr/>
            <p:nvPr/>
          </p:nvSpPr>
          <p:spPr bwMode="auto">
            <a:xfrm>
              <a:off x="6924676" y="4595813"/>
              <a:ext cx="107950" cy="98425"/>
            </a:xfrm>
            <a:custGeom>
              <a:avLst/>
              <a:gdLst>
                <a:gd name="T0" fmla="*/ 31 w 33"/>
                <a:gd name="T1" fmla="*/ 6 h 30"/>
                <a:gd name="T2" fmla="*/ 28 w 33"/>
                <a:gd name="T3" fmla="*/ 1 h 30"/>
                <a:gd name="T4" fmla="*/ 18 w 33"/>
                <a:gd name="T5" fmla="*/ 3 h 30"/>
                <a:gd name="T6" fmla="*/ 17 w 33"/>
                <a:gd name="T7" fmla="*/ 4 h 30"/>
                <a:gd name="T8" fmla="*/ 15 w 33"/>
                <a:gd name="T9" fmla="*/ 3 h 30"/>
                <a:gd name="T10" fmla="*/ 6 w 33"/>
                <a:gd name="T11" fmla="*/ 1 h 30"/>
                <a:gd name="T12" fmla="*/ 2 w 33"/>
                <a:gd name="T13" fmla="*/ 6 h 30"/>
                <a:gd name="T14" fmla="*/ 7 w 33"/>
                <a:gd name="T15" fmla="*/ 23 h 30"/>
                <a:gd name="T16" fmla="*/ 17 w 33"/>
                <a:gd name="T17" fmla="*/ 30 h 30"/>
                <a:gd name="T18" fmla="*/ 27 w 33"/>
                <a:gd name="T19" fmla="*/ 23 h 30"/>
                <a:gd name="T20" fmla="*/ 31 w 33"/>
                <a:gd name="T2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0">
                  <a:moveTo>
                    <a:pt x="31" y="6"/>
                  </a:moveTo>
                  <a:cubicBezTo>
                    <a:pt x="31" y="4"/>
                    <a:pt x="30" y="2"/>
                    <a:pt x="28" y="1"/>
                  </a:cubicBezTo>
                  <a:cubicBezTo>
                    <a:pt x="25" y="0"/>
                    <a:pt x="21" y="1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2" y="1"/>
                    <a:pt x="9" y="0"/>
                    <a:pt x="6" y="1"/>
                  </a:cubicBezTo>
                  <a:cubicBezTo>
                    <a:pt x="4" y="2"/>
                    <a:pt x="3" y="4"/>
                    <a:pt x="2" y="6"/>
                  </a:cubicBezTo>
                  <a:cubicBezTo>
                    <a:pt x="0" y="12"/>
                    <a:pt x="2" y="18"/>
                    <a:pt x="7" y="23"/>
                  </a:cubicBezTo>
                  <a:cubicBezTo>
                    <a:pt x="9" y="26"/>
                    <a:pt x="13" y="28"/>
                    <a:pt x="17" y="30"/>
                  </a:cubicBezTo>
                  <a:cubicBezTo>
                    <a:pt x="20" y="28"/>
                    <a:pt x="24" y="26"/>
                    <a:pt x="27" y="23"/>
                  </a:cubicBezTo>
                  <a:cubicBezTo>
                    <a:pt x="31" y="18"/>
                    <a:pt x="33" y="12"/>
                    <a:pt x="3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ṧļiḑé"/>
            <p:cNvSpPr/>
            <p:nvPr/>
          </p:nvSpPr>
          <p:spPr bwMode="auto">
            <a:xfrm>
              <a:off x="5121276" y="3800475"/>
              <a:ext cx="161925" cy="166688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ŝļïḋé"/>
            <p:cNvSpPr/>
            <p:nvPr/>
          </p:nvSpPr>
          <p:spPr bwMode="auto">
            <a:xfrm>
              <a:off x="5168901" y="3846513"/>
              <a:ext cx="114300" cy="117475"/>
            </a:xfrm>
            <a:custGeom>
              <a:avLst/>
              <a:gdLst>
                <a:gd name="T0" fmla="*/ 16 w 35"/>
                <a:gd name="T1" fmla="*/ 36 h 36"/>
                <a:gd name="T2" fmla="*/ 35 w 35"/>
                <a:gd name="T3" fmla="*/ 13 h 36"/>
                <a:gd name="T4" fmla="*/ 22 w 35"/>
                <a:gd name="T5" fmla="*/ 0 h 36"/>
                <a:gd name="T6" fmla="*/ 13 w 35"/>
                <a:gd name="T7" fmla="*/ 16 h 36"/>
                <a:gd name="T8" fmla="*/ 11 w 35"/>
                <a:gd name="T9" fmla="*/ 16 h 36"/>
                <a:gd name="T10" fmla="*/ 0 w 35"/>
                <a:gd name="T11" fmla="*/ 20 h 36"/>
                <a:gd name="T12" fmla="*/ 16 w 35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">
                  <a:moveTo>
                    <a:pt x="16" y="36"/>
                  </a:moveTo>
                  <a:cubicBezTo>
                    <a:pt x="27" y="34"/>
                    <a:pt x="35" y="24"/>
                    <a:pt x="35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6"/>
                    <a:pt x="11" y="16"/>
                  </a:cubicBezTo>
                  <a:cubicBezTo>
                    <a:pt x="10" y="15"/>
                    <a:pt x="0" y="20"/>
                    <a:pt x="0" y="20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ś1îḋé"/>
            <p:cNvSpPr/>
            <p:nvPr/>
          </p:nvSpPr>
          <p:spPr bwMode="auto">
            <a:xfrm>
              <a:off x="5146676" y="3836988"/>
              <a:ext cx="111125" cy="100013"/>
            </a:xfrm>
            <a:custGeom>
              <a:avLst/>
              <a:gdLst>
                <a:gd name="T0" fmla="*/ 32 w 34"/>
                <a:gd name="T1" fmla="*/ 7 h 31"/>
                <a:gd name="T2" fmla="*/ 28 w 34"/>
                <a:gd name="T3" fmla="*/ 2 h 31"/>
                <a:gd name="T4" fmla="*/ 19 w 34"/>
                <a:gd name="T5" fmla="*/ 3 h 31"/>
                <a:gd name="T6" fmla="*/ 17 w 34"/>
                <a:gd name="T7" fmla="*/ 5 h 31"/>
                <a:gd name="T8" fmla="*/ 15 w 34"/>
                <a:gd name="T9" fmla="*/ 3 h 31"/>
                <a:gd name="T10" fmla="*/ 6 w 34"/>
                <a:gd name="T11" fmla="*/ 2 h 31"/>
                <a:gd name="T12" fmla="*/ 2 w 34"/>
                <a:gd name="T13" fmla="*/ 7 h 31"/>
                <a:gd name="T14" fmla="*/ 7 w 34"/>
                <a:gd name="T15" fmla="*/ 23 h 31"/>
                <a:gd name="T16" fmla="*/ 17 w 34"/>
                <a:gd name="T17" fmla="*/ 31 h 31"/>
                <a:gd name="T18" fmla="*/ 27 w 34"/>
                <a:gd name="T19" fmla="*/ 23 h 31"/>
                <a:gd name="T20" fmla="*/ 32 w 34"/>
                <a:gd name="T21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32" y="7"/>
                  </a:moveTo>
                  <a:cubicBezTo>
                    <a:pt x="31" y="5"/>
                    <a:pt x="30" y="3"/>
                    <a:pt x="28" y="2"/>
                  </a:cubicBezTo>
                  <a:cubicBezTo>
                    <a:pt x="25" y="0"/>
                    <a:pt x="21" y="1"/>
                    <a:pt x="19" y="3"/>
                  </a:cubicBezTo>
                  <a:cubicBezTo>
                    <a:pt x="18" y="4"/>
                    <a:pt x="17" y="4"/>
                    <a:pt x="17" y="5"/>
                  </a:cubicBezTo>
                  <a:cubicBezTo>
                    <a:pt x="17" y="4"/>
                    <a:pt x="16" y="4"/>
                    <a:pt x="15" y="3"/>
                  </a:cubicBezTo>
                  <a:cubicBezTo>
                    <a:pt x="13" y="1"/>
                    <a:pt x="9" y="0"/>
                    <a:pt x="6" y="2"/>
                  </a:cubicBezTo>
                  <a:cubicBezTo>
                    <a:pt x="4" y="3"/>
                    <a:pt x="3" y="5"/>
                    <a:pt x="2" y="7"/>
                  </a:cubicBezTo>
                  <a:cubicBezTo>
                    <a:pt x="0" y="13"/>
                    <a:pt x="3" y="19"/>
                    <a:pt x="7" y="23"/>
                  </a:cubicBezTo>
                  <a:cubicBezTo>
                    <a:pt x="10" y="26"/>
                    <a:pt x="13" y="29"/>
                    <a:pt x="17" y="31"/>
                  </a:cubicBezTo>
                  <a:cubicBezTo>
                    <a:pt x="21" y="29"/>
                    <a:pt x="24" y="26"/>
                    <a:pt x="27" y="23"/>
                  </a:cubicBezTo>
                  <a:cubicBezTo>
                    <a:pt x="31" y="19"/>
                    <a:pt x="34" y="13"/>
                    <a:pt x="3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šḷîdê"/>
            <p:cNvSpPr/>
            <p:nvPr/>
          </p:nvSpPr>
          <p:spPr bwMode="auto">
            <a:xfrm>
              <a:off x="5068888" y="4564063"/>
              <a:ext cx="166688" cy="165100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ṣḻîḓê"/>
            <p:cNvSpPr/>
            <p:nvPr/>
          </p:nvSpPr>
          <p:spPr bwMode="auto">
            <a:xfrm>
              <a:off x="5121276" y="4608513"/>
              <a:ext cx="114300" cy="117475"/>
            </a:xfrm>
            <a:custGeom>
              <a:avLst/>
              <a:gdLst>
                <a:gd name="T0" fmla="*/ 15 w 35"/>
                <a:gd name="T1" fmla="*/ 36 h 36"/>
                <a:gd name="T2" fmla="*/ 35 w 35"/>
                <a:gd name="T3" fmla="*/ 13 h 36"/>
                <a:gd name="T4" fmla="*/ 22 w 35"/>
                <a:gd name="T5" fmla="*/ 0 h 36"/>
                <a:gd name="T6" fmla="*/ 13 w 35"/>
                <a:gd name="T7" fmla="*/ 16 h 36"/>
                <a:gd name="T8" fmla="*/ 11 w 35"/>
                <a:gd name="T9" fmla="*/ 15 h 36"/>
                <a:gd name="T10" fmla="*/ 0 w 35"/>
                <a:gd name="T11" fmla="*/ 20 h 36"/>
                <a:gd name="T12" fmla="*/ 15 w 35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">
                  <a:moveTo>
                    <a:pt x="15" y="36"/>
                  </a:moveTo>
                  <a:cubicBezTo>
                    <a:pt x="26" y="34"/>
                    <a:pt x="34" y="24"/>
                    <a:pt x="35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10" y="14"/>
                    <a:pt x="0" y="20"/>
                    <a:pt x="0" y="20"/>
                  </a:cubicBezTo>
                  <a:lnTo>
                    <a:pt x="15" y="36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ṥḷíďe"/>
            <p:cNvSpPr/>
            <p:nvPr/>
          </p:nvSpPr>
          <p:spPr bwMode="auto">
            <a:xfrm>
              <a:off x="5097463" y="4598988"/>
              <a:ext cx="107950" cy="101600"/>
            </a:xfrm>
            <a:custGeom>
              <a:avLst/>
              <a:gdLst>
                <a:gd name="T0" fmla="*/ 31 w 33"/>
                <a:gd name="T1" fmla="*/ 7 h 31"/>
                <a:gd name="T2" fmla="*/ 28 w 33"/>
                <a:gd name="T3" fmla="*/ 2 h 31"/>
                <a:gd name="T4" fmla="*/ 18 w 33"/>
                <a:gd name="T5" fmla="*/ 3 h 31"/>
                <a:gd name="T6" fmla="*/ 17 w 33"/>
                <a:gd name="T7" fmla="*/ 5 h 31"/>
                <a:gd name="T8" fmla="*/ 15 w 33"/>
                <a:gd name="T9" fmla="*/ 3 h 31"/>
                <a:gd name="T10" fmla="*/ 6 w 33"/>
                <a:gd name="T11" fmla="*/ 2 h 31"/>
                <a:gd name="T12" fmla="*/ 2 w 33"/>
                <a:gd name="T13" fmla="*/ 7 h 31"/>
                <a:gd name="T14" fmla="*/ 7 w 33"/>
                <a:gd name="T15" fmla="*/ 23 h 31"/>
                <a:gd name="T16" fmla="*/ 17 w 33"/>
                <a:gd name="T17" fmla="*/ 31 h 31"/>
                <a:gd name="T18" fmla="*/ 27 w 33"/>
                <a:gd name="T19" fmla="*/ 23 h 31"/>
                <a:gd name="T20" fmla="*/ 31 w 33"/>
                <a:gd name="T21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31" y="7"/>
                  </a:moveTo>
                  <a:cubicBezTo>
                    <a:pt x="31" y="5"/>
                    <a:pt x="30" y="3"/>
                    <a:pt x="28" y="2"/>
                  </a:cubicBezTo>
                  <a:cubicBezTo>
                    <a:pt x="25" y="0"/>
                    <a:pt x="21" y="1"/>
                    <a:pt x="18" y="3"/>
                  </a:cubicBezTo>
                  <a:cubicBezTo>
                    <a:pt x="18" y="4"/>
                    <a:pt x="17" y="4"/>
                    <a:pt x="17" y="5"/>
                  </a:cubicBezTo>
                  <a:cubicBezTo>
                    <a:pt x="16" y="4"/>
                    <a:pt x="16" y="4"/>
                    <a:pt x="15" y="3"/>
                  </a:cubicBezTo>
                  <a:cubicBezTo>
                    <a:pt x="12" y="1"/>
                    <a:pt x="9" y="0"/>
                    <a:pt x="6" y="2"/>
                  </a:cubicBezTo>
                  <a:cubicBezTo>
                    <a:pt x="4" y="3"/>
                    <a:pt x="3" y="5"/>
                    <a:pt x="2" y="7"/>
                  </a:cubicBezTo>
                  <a:cubicBezTo>
                    <a:pt x="0" y="12"/>
                    <a:pt x="2" y="19"/>
                    <a:pt x="7" y="23"/>
                  </a:cubicBezTo>
                  <a:cubicBezTo>
                    <a:pt x="9" y="26"/>
                    <a:pt x="13" y="29"/>
                    <a:pt x="17" y="31"/>
                  </a:cubicBezTo>
                  <a:cubicBezTo>
                    <a:pt x="20" y="29"/>
                    <a:pt x="24" y="26"/>
                    <a:pt x="27" y="23"/>
                  </a:cubicBezTo>
                  <a:cubicBezTo>
                    <a:pt x="31" y="19"/>
                    <a:pt x="33" y="12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ṣḻîḑê"/>
            <p:cNvSpPr/>
            <p:nvPr/>
          </p:nvSpPr>
          <p:spPr bwMode="auto">
            <a:xfrm>
              <a:off x="5227638" y="3405188"/>
              <a:ext cx="119063" cy="120650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ṧ1ïḑé"/>
            <p:cNvSpPr/>
            <p:nvPr/>
          </p:nvSpPr>
          <p:spPr bwMode="auto">
            <a:xfrm>
              <a:off x="5264151" y="3438525"/>
              <a:ext cx="82550" cy="84138"/>
            </a:xfrm>
            <a:custGeom>
              <a:avLst/>
              <a:gdLst>
                <a:gd name="T0" fmla="*/ 11 w 25"/>
                <a:gd name="T1" fmla="*/ 26 h 26"/>
                <a:gd name="T2" fmla="*/ 25 w 25"/>
                <a:gd name="T3" fmla="*/ 9 h 26"/>
                <a:gd name="T4" fmla="*/ 16 w 25"/>
                <a:gd name="T5" fmla="*/ 0 h 26"/>
                <a:gd name="T6" fmla="*/ 9 w 25"/>
                <a:gd name="T7" fmla="*/ 12 h 26"/>
                <a:gd name="T8" fmla="*/ 8 w 25"/>
                <a:gd name="T9" fmla="*/ 11 h 26"/>
                <a:gd name="T10" fmla="*/ 0 w 25"/>
                <a:gd name="T11" fmla="*/ 15 h 26"/>
                <a:gd name="T12" fmla="*/ 11 w 2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11" y="26"/>
                  </a:moveTo>
                  <a:cubicBezTo>
                    <a:pt x="19" y="24"/>
                    <a:pt x="25" y="18"/>
                    <a:pt x="25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8" y="12"/>
                    <a:pt x="8" y="11"/>
                  </a:cubicBezTo>
                  <a:cubicBezTo>
                    <a:pt x="7" y="11"/>
                    <a:pt x="0" y="15"/>
                    <a:pt x="0" y="15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ṥľiḑê"/>
            <p:cNvSpPr/>
            <p:nvPr/>
          </p:nvSpPr>
          <p:spPr bwMode="auto">
            <a:xfrm>
              <a:off x="5248276" y="3432175"/>
              <a:ext cx="77788" cy="71438"/>
            </a:xfrm>
            <a:custGeom>
              <a:avLst/>
              <a:gdLst>
                <a:gd name="T0" fmla="*/ 23 w 24"/>
                <a:gd name="T1" fmla="*/ 5 h 22"/>
                <a:gd name="T2" fmla="*/ 20 w 24"/>
                <a:gd name="T3" fmla="*/ 2 h 22"/>
                <a:gd name="T4" fmla="*/ 13 w 24"/>
                <a:gd name="T5" fmla="*/ 2 h 22"/>
                <a:gd name="T6" fmla="*/ 12 w 24"/>
                <a:gd name="T7" fmla="*/ 4 h 22"/>
                <a:gd name="T8" fmla="*/ 11 w 24"/>
                <a:gd name="T9" fmla="*/ 2 h 22"/>
                <a:gd name="T10" fmla="*/ 4 w 24"/>
                <a:gd name="T11" fmla="*/ 2 h 22"/>
                <a:gd name="T12" fmla="*/ 2 w 24"/>
                <a:gd name="T13" fmla="*/ 5 h 22"/>
                <a:gd name="T14" fmla="*/ 5 w 24"/>
                <a:gd name="T15" fmla="*/ 17 h 22"/>
                <a:gd name="T16" fmla="*/ 12 w 24"/>
                <a:gd name="T17" fmla="*/ 22 h 22"/>
                <a:gd name="T18" fmla="*/ 19 w 24"/>
                <a:gd name="T19" fmla="*/ 17 h 22"/>
                <a:gd name="T20" fmla="*/ 23 w 24"/>
                <a:gd name="T21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23" y="5"/>
                  </a:moveTo>
                  <a:cubicBezTo>
                    <a:pt x="22" y="4"/>
                    <a:pt x="21" y="2"/>
                    <a:pt x="20" y="2"/>
                  </a:cubicBezTo>
                  <a:cubicBezTo>
                    <a:pt x="18" y="0"/>
                    <a:pt x="15" y="1"/>
                    <a:pt x="13" y="2"/>
                  </a:cubicBezTo>
                  <a:cubicBezTo>
                    <a:pt x="13" y="3"/>
                    <a:pt x="13" y="3"/>
                    <a:pt x="12" y="4"/>
                  </a:cubicBezTo>
                  <a:cubicBezTo>
                    <a:pt x="12" y="3"/>
                    <a:pt x="11" y="3"/>
                    <a:pt x="11" y="2"/>
                  </a:cubicBezTo>
                  <a:cubicBezTo>
                    <a:pt x="9" y="1"/>
                    <a:pt x="6" y="0"/>
                    <a:pt x="4" y="2"/>
                  </a:cubicBezTo>
                  <a:cubicBezTo>
                    <a:pt x="3" y="2"/>
                    <a:pt x="2" y="4"/>
                    <a:pt x="2" y="5"/>
                  </a:cubicBezTo>
                  <a:cubicBezTo>
                    <a:pt x="0" y="9"/>
                    <a:pt x="2" y="14"/>
                    <a:pt x="5" y="17"/>
                  </a:cubicBezTo>
                  <a:cubicBezTo>
                    <a:pt x="7" y="19"/>
                    <a:pt x="10" y="21"/>
                    <a:pt x="12" y="22"/>
                  </a:cubicBezTo>
                  <a:cubicBezTo>
                    <a:pt x="15" y="21"/>
                    <a:pt x="17" y="19"/>
                    <a:pt x="19" y="17"/>
                  </a:cubicBezTo>
                  <a:cubicBezTo>
                    <a:pt x="22" y="14"/>
                    <a:pt x="24" y="9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sḷîḍê"/>
            <p:cNvSpPr/>
            <p:nvPr/>
          </p:nvSpPr>
          <p:spPr bwMode="auto">
            <a:xfrm>
              <a:off x="5414963" y="4090988"/>
              <a:ext cx="228600" cy="228600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ḻîdê"/>
            <p:cNvSpPr/>
            <p:nvPr/>
          </p:nvSpPr>
          <p:spPr bwMode="auto">
            <a:xfrm>
              <a:off x="5461001" y="4122738"/>
              <a:ext cx="182563" cy="196850"/>
            </a:xfrm>
            <a:custGeom>
              <a:avLst/>
              <a:gdLst>
                <a:gd name="T0" fmla="*/ 56 w 56"/>
                <a:gd name="T1" fmla="*/ 29 h 60"/>
                <a:gd name="T2" fmla="*/ 27 w 56"/>
                <a:gd name="T3" fmla="*/ 0 h 60"/>
                <a:gd name="T4" fmla="*/ 21 w 56"/>
                <a:gd name="T5" fmla="*/ 13 h 60"/>
                <a:gd name="T6" fmla="*/ 21 w 56"/>
                <a:gd name="T7" fmla="*/ 35 h 60"/>
                <a:gd name="T8" fmla="*/ 13 w 56"/>
                <a:gd name="T9" fmla="*/ 39 h 60"/>
                <a:gd name="T10" fmla="*/ 0 w 56"/>
                <a:gd name="T11" fmla="*/ 39 h 60"/>
                <a:gd name="T12" fmla="*/ 21 w 56"/>
                <a:gd name="T13" fmla="*/ 60 h 60"/>
                <a:gd name="T14" fmla="*/ 21 w 56"/>
                <a:gd name="T15" fmla="*/ 60 h 60"/>
                <a:gd name="T16" fmla="*/ 56 w 56"/>
                <a:gd name="T1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56" y="29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39" y="60"/>
                    <a:pt x="54" y="47"/>
                    <a:pt x="56" y="29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ṧľiḓé"/>
            <p:cNvSpPr/>
            <p:nvPr/>
          </p:nvSpPr>
          <p:spPr bwMode="auto">
            <a:xfrm>
              <a:off x="5502276" y="4116388"/>
              <a:ext cx="95250" cy="133350"/>
            </a:xfrm>
            <a:custGeom>
              <a:avLst/>
              <a:gdLst>
                <a:gd name="T0" fmla="*/ 27 w 29"/>
                <a:gd name="T1" fmla="*/ 23 h 41"/>
                <a:gd name="T2" fmla="*/ 29 w 29"/>
                <a:gd name="T3" fmla="*/ 19 h 41"/>
                <a:gd name="T4" fmla="*/ 25 w 29"/>
                <a:gd name="T5" fmla="*/ 16 h 41"/>
                <a:gd name="T6" fmla="*/ 13 w 29"/>
                <a:gd name="T7" fmla="*/ 16 h 41"/>
                <a:gd name="T8" fmla="*/ 15 w 29"/>
                <a:gd name="T9" fmla="*/ 5 h 41"/>
                <a:gd name="T10" fmla="*/ 9 w 29"/>
                <a:gd name="T11" fmla="*/ 3 h 41"/>
                <a:gd name="T12" fmla="*/ 4 w 29"/>
                <a:gd name="T13" fmla="*/ 13 h 41"/>
                <a:gd name="T14" fmla="*/ 0 w 29"/>
                <a:gd name="T15" fmla="*/ 20 h 41"/>
                <a:gd name="T16" fmla="*/ 0 w 29"/>
                <a:gd name="T17" fmla="*/ 22 h 41"/>
                <a:gd name="T18" fmla="*/ 0 w 29"/>
                <a:gd name="T19" fmla="*/ 23 h 41"/>
                <a:gd name="T20" fmla="*/ 0 w 29"/>
                <a:gd name="T21" fmla="*/ 28 h 41"/>
                <a:gd name="T22" fmla="*/ 0 w 29"/>
                <a:gd name="T23" fmla="*/ 30 h 41"/>
                <a:gd name="T24" fmla="*/ 0 w 29"/>
                <a:gd name="T25" fmla="*/ 34 h 41"/>
                <a:gd name="T26" fmla="*/ 0 w 29"/>
                <a:gd name="T27" fmla="*/ 36 h 41"/>
                <a:gd name="T28" fmla="*/ 0 w 29"/>
                <a:gd name="T29" fmla="*/ 41 h 41"/>
                <a:gd name="T30" fmla="*/ 22 w 29"/>
                <a:gd name="T31" fmla="*/ 41 h 41"/>
                <a:gd name="T32" fmla="*/ 26 w 29"/>
                <a:gd name="T33" fmla="*/ 38 h 41"/>
                <a:gd name="T34" fmla="*/ 25 w 29"/>
                <a:gd name="T35" fmla="*/ 35 h 41"/>
                <a:gd name="T36" fmla="*/ 27 w 29"/>
                <a:gd name="T37" fmla="*/ 32 h 41"/>
                <a:gd name="T38" fmla="*/ 26 w 29"/>
                <a:gd name="T39" fmla="*/ 29 h 41"/>
                <a:gd name="T40" fmla="*/ 28 w 29"/>
                <a:gd name="T41" fmla="*/ 26 h 41"/>
                <a:gd name="T42" fmla="*/ 27 w 29"/>
                <a:gd name="T43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41">
                  <a:moveTo>
                    <a:pt x="27" y="23"/>
                  </a:moveTo>
                  <a:cubicBezTo>
                    <a:pt x="28" y="22"/>
                    <a:pt x="29" y="21"/>
                    <a:pt x="29" y="19"/>
                  </a:cubicBezTo>
                  <a:cubicBezTo>
                    <a:pt x="29" y="17"/>
                    <a:pt x="27" y="16"/>
                    <a:pt x="2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5" y="10"/>
                    <a:pt x="15" y="5"/>
                  </a:cubicBezTo>
                  <a:cubicBezTo>
                    <a:pt x="15" y="0"/>
                    <a:pt x="9" y="1"/>
                    <a:pt x="9" y="3"/>
                  </a:cubicBezTo>
                  <a:cubicBezTo>
                    <a:pt x="9" y="6"/>
                    <a:pt x="8" y="11"/>
                    <a:pt x="4" y="13"/>
                  </a:cubicBezTo>
                  <a:cubicBezTo>
                    <a:pt x="1" y="15"/>
                    <a:pt x="0" y="20"/>
                    <a:pt x="0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1"/>
                    <a:pt x="26" y="40"/>
                    <a:pt x="26" y="38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6" y="35"/>
                    <a:pt x="27" y="33"/>
                    <a:pt x="27" y="32"/>
                  </a:cubicBezTo>
                  <a:cubicBezTo>
                    <a:pt x="27" y="31"/>
                    <a:pt x="27" y="30"/>
                    <a:pt x="26" y="29"/>
                  </a:cubicBezTo>
                  <a:cubicBezTo>
                    <a:pt x="27" y="29"/>
                    <a:pt x="28" y="27"/>
                    <a:pt x="28" y="26"/>
                  </a:cubicBezTo>
                  <a:cubicBezTo>
                    <a:pt x="28" y="25"/>
                    <a:pt x="28" y="23"/>
                    <a:pt x="27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ŝlïḍè"/>
            <p:cNvSpPr/>
            <p:nvPr/>
          </p:nvSpPr>
          <p:spPr bwMode="auto">
            <a:xfrm>
              <a:off x="5461001" y="4178300"/>
              <a:ext cx="34925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1iḋè"/>
            <p:cNvSpPr/>
            <p:nvPr/>
          </p:nvSpPr>
          <p:spPr bwMode="auto">
            <a:xfrm>
              <a:off x="5091113" y="4267200"/>
              <a:ext cx="173038" cy="173038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ḻïďê"/>
            <p:cNvSpPr/>
            <p:nvPr/>
          </p:nvSpPr>
          <p:spPr bwMode="auto">
            <a:xfrm>
              <a:off x="5127626" y="4292600"/>
              <a:ext cx="133350" cy="147638"/>
            </a:xfrm>
            <a:custGeom>
              <a:avLst/>
              <a:gdLst>
                <a:gd name="T0" fmla="*/ 41 w 41"/>
                <a:gd name="T1" fmla="*/ 22 h 45"/>
                <a:gd name="T2" fmla="*/ 20 w 41"/>
                <a:gd name="T3" fmla="*/ 0 h 45"/>
                <a:gd name="T4" fmla="*/ 15 w 41"/>
                <a:gd name="T5" fmla="*/ 9 h 45"/>
                <a:gd name="T6" fmla="*/ 15 w 41"/>
                <a:gd name="T7" fmla="*/ 26 h 45"/>
                <a:gd name="T8" fmla="*/ 9 w 41"/>
                <a:gd name="T9" fmla="*/ 29 h 45"/>
                <a:gd name="T10" fmla="*/ 0 w 41"/>
                <a:gd name="T11" fmla="*/ 29 h 45"/>
                <a:gd name="T12" fmla="*/ 15 w 41"/>
                <a:gd name="T13" fmla="*/ 45 h 45"/>
                <a:gd name="T14" fmla="*/ 15 w 41"/>
                <a:gd name="T15" fmla="*/ 45 h 45"/>
                <a:gd name="T16" fmla="*/ 41 w 41"/>
                <a:gd name="T1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5">
                  <a:moveTo>
                    <a:pt x="41" y="2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9" y="45"/>
                    <a:pt x="40" y="35"/>
                    <a:pt x="41" y="22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śliḓè"/>
            <p:cNvSpPr/>
            <p:nvPr/>
          </p:nvSpPr>
          <p:spPr bwMode="auto">
            <a:xfrm>
              <a:off x="5156201" y="4286250"/>
              <a:ext cx="71438" cy="101600"/>
            </a:xfrm>
            <a:custGeom>
              <a:avLst/>
              <a:gdLst>
                <a:gd name="T0" fmla="*/ 20 w 22"/>
                <a:gd name="T1" fmla="*/ 17 h 31"/>
                <a:gd name="T2" fmla="*/ 22 w 22"/>
                <a:gd name="T3" fmla="*/ 15 h 31"/>
                <a:gd name="T4" fmla="*/ 19 w 22"/>
                <a:gd name="T5" fmla="*/ 12 h 31"/>
                <a:gd name="T6" fmla="*/ 10 w 22"/>
                <a:gd name="T7" fmla="*/ 12 h 31"/>
                <a:gd name="T8" fmla="*/ 11 w 22"/>
                <a:gd name="T9" fmla="*/ 4 h 31"/>
                <a:gd name="T10" fmla="*/ 7 w 22"/>
                <a:gd name="T11" fmla="*/ 3 h 31"/>
                <a:gd name="T12" fmla="*/ 3 w 22"/>
                <a:gd name="T13" fmla="*/ 10 h 31"/>
                <a:gd name="T14" fmla="*/ 0 w 22"/>
                <a:gd name="T15" fmla="*/ 15 h 31"/>
                <a:gd name="T16" fmla="*/ 0 w 22"/>
                <a:gd name="T17" fmla="*/ 17 h 31"/>
                <a:gd name="T18" fmla="*/ 0 w 22"/>
                <a:gd name="T19" fmla="*/ 18 h 31"/>
                <a:gd name="T20" fmla="*/ 0 w 22"/>
                <a:gd name="T21" fmla="*/ 21 h 31"/>
                <a:gd name="T22" fmla="*/ 0 w 22"/>
                <a:gd name="T23" fmla="*/ 23 h 31"/>
                <a:gd name="T24" fmla="*/ 0 w 22"/>
                <a:gd name="T25" fmla="*/ 26 h 31"/>
                <a:gd name="T26" fmla="*/ 0 w 22"/>
                <a:gd name="T27" fmla="*/ 27 h 31"/>
                <a:gd name="T28" fmla="*/ 0 w 22"/>
                <a:gd name="T29" fmla="*/ 31 h 31"/>
                <a:gd name="T30" fmla="*/ 16 w 22"/>
                <a:gd name="T31" fmla="*/ 31 h 31"/>
                <a:gd name="T32" fmla="*/ 19 w 22"/>
                <a:gd name="T33" fmla="*/ 29 h 31"/>
                <a:gd name="T34" fmla="*/ 19 w 22"/>
                <a:gd name="T35" fmla="*/ 27 h 31"/>
                <a:gd name="T36" fmla="*/ 20 w 22"/>
                <a:gd name="T37" fmla="*/ 24 h 31"/>
                <a:gd name="T38" fmla="*/ 19 w 22"/>
                <a:gd name="T39" fmla="*/ 22 h 31"/>
                <a:gd name="T40" fmla="*/ 21 w 22"/>
                <a:gd name="T41" fmla="*/ 20 h 31"/>
                <a:gd name="T42" fmla="*/ 20 w 22"/>
                <a:gd name="T4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31">
                  <a:moveTo>
                    <a:pt x="20" y="17"/>
                  </a:moveTo>
                  <a:cubicBezTo>
                    <a:pt x="21" y="17"/>
                    <a:pt x="22" y="16"/>
                    <a:pt x="22" y="15"/>
                  </a:cubicBezTo>
                  <a:cubicBezTo>
                    <a:pt x="22" y="13"/>
                    <a:pt x="21" y="12"/>
                    <a:pt x="1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8"/>
                    <a:pt x="11" y="4"/>
                  </a:cubicBezTo>
                  <a:cubicBezTo>
                    <a:pt x="11" y="0"/>
                    <a:pt x="7" y="1"/>
                    <a:pt x="7" y="3"/>
                  </a:cubicBezTo>
                  <a:cubicBezTo>
                    <a:pt x="7" y="5"/>
                    <a:pt x="6" y="9"/>
                    <a:pt x="3" y="10"/>
                  </a:cubicBezTo>
                  <a:cubicBezTo>
                    <a:pt x="1" y="12"/>
                    <a:pt x="0" y="15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31"/>
                    <a:pt x="19" y="30"/>
                    <a:pt x="19" y="29"/>
                  </a:cubicBezTo>
                  <a:cubicBezTo>
                    <a:pt x="19" y="28"/>
                    <a:pt x="19" y="27"/>
                    <a:pt x="19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4"/>
                    <a:pt x="20" y="23"/>
                    <a:pt x="19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19"/>
                    <a:pt x="21" y="18"/>
                    <a:pt x="2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ŝḷíḓê"/>
            <p:cNvSpPr/>
            <p:nvPr/>
          </p:nvSpPr>
          <p:spPr bwMode="auto">
            <a:xfrm>
              <a:off x="5127626" y="4335463"/>
              <a:ext cx="25400" cy="52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$ḷîḍê"/>
            <p:cNvSpPr/>
            <p:nvPr/>
          </p:nvSpPr>
          <p:spPr bwMode="auto">
            <a:xfrm>
              <a:off x="6711951" y="3324225"/>
              <a:ext cx="117475" cy="117475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ḷíďè"/>
            <p:cNvSpPr/>
            <p:nvPr/>
          </p:nvSpPr>
          <p:spPr bwMode="auto">
            <a:xfrm>
              <a:off x="6734176" y="3340100"/>
              <a:ext cx="95250" cy="101600"/>
            </a:xfrm>
            <a:custGeom>
              <a:avLst/>
              <a:gdLst>
                <a:gd name="T0" fmla="*/ 29 w 29"/>
                <a:gd name="T1" fmla="*/ 15 h 31"/>
                <a:gd name="T2" fmla="*/ 14 w 29"/>
                <a:gd name="T3" fmla="*/ 0 h 31"/>
                <a:gd name="T4" fmla="*/ 11 w 29"/>
                <a:gd name="T5" fmla="*/ 7 h 31"/>
                <a:gd name="T6" fmla="*/ 11 w 29"/>
                <a:gd name="T7" fmla="*/ 18 h 31"/>
                <a:gd name="T8" fmla="*/ 6 w 29"/>
                <a:gd name="T9" fmla="*/ 20 h 31"/>
                <a:gd name="T10" fmla="*/ 0 w 29"/>
                <a:gd name="T11" fmla="*/ 20 h 31"/>
                <a:gd name="T12" fmla="*/ 11 w 29"/>
                <a:gd name="T13" fmla="*/ 31 h 31"/>
                <a:gd name="T14" fmla="*/ 11 w 29"/>
                <a:gd name="T15" fmla="*/ 31 h 31"/>
                <a:gd name="T16" fmla="*/ 29 w 29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1">
                  <a:moveTo>
                    <a:pt x="29" y="1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0" y="31"/>
                    <a:pt x="28" y="24"/>
                    <a:pt x="29" y="15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ṣḻîde"/>
            <p:cNvSpPr/>
            <p:nvPr/>
          </p:nvSpPr>
          <p:spPr bwMode="auto">
            <a:xfrm>
              <a:off x="6754813" y="3336925"/>
              <a:ext cx="52388" cy="68263"/>
            </a:xfrm>
            <a:custGeom>
              <a:avLst/>
              <a:gdLst>
                <a:gd name="T0" fmla="*/ 14 w 16"/>
                <a:gd name="T1" fmla="*/ 12 h 21"/>
                <a:gd name="T2" fmla="*/ 16 w 16"/>
                <a:gd name="T3" fmla="*/ 10 h 21"/>
                <a:gd name="T4" fmla="*/ 14 w 16"/>
                <a:gd name="T5" fmla="*/ 8 h 21"/>
                <a:gd name="T6" fmla="*/ 7 w 16"/>
                <a:gd name="T7" fmla="*/ 8 h 21"/>
                <a:gd name="T8" fmla="*/ 8 w 16"/>
                <a:gd name="T9" fmla="*/ 3 h 21"/>
                <a:gd name="T10" fmla="*/ 5 w 16"/>
                <a:gd name="T11" fmla="*/ 2 h 21"/>
                <a:gd name="T12" fmla="*/ 3 w 16"/>
                <a:gd name="T13" fmla="*/ 7 h 21"/>
                <a:gd name="T14" fmla="*/ 0 w 16"/>
                <a:gd name="T15" fmla="*/ 10 h 21"/>
                <a:gd name="T16" fmla="*/ 0 w 16"/>
                <a:gd name="T17" fmla="*/ 11 h 21"/>
                <a:gd name="T18" fmla="*/ 0 w 16"/>
                <a:gd name="T19" fmla="*/ 12 h 21"/>
                <a:gd name="T20" fmla="*/ 0 w 16"/>
                <a:gd name="T21" fmla="*/ 15 h 21"/>
                <a:gd name="T22" fmla="*/ 0 w 16"/>
                <a:gd name="T23" fmla="*/ 15 h 21"/>
                <a:gd name="T24" fmla="*/ 0 w 16"/>
                <a:gd name="T25" fmla="*/ 17 h 21"/>
                <a:gd name="T26" fmla="*/ 0 w 16"/>
                <a:gd name="T27" fmla="*/ 18 h 21"/>
                <a:gd name="T28" fmla="*/ 0 w 16"/>
                <a:gd name="T29" fmla="*/ 21 h 21"/>
                <a:gd name="T30" fmla="*/ 12 w 16"/>
                <a:gd name="T31" fmla="*/ 21 h 21"/>
                <a:gd name="T32" fmla="*/ 14 w 16"/>
                <a:gd name="T33" fmla="*/ 19 h 21"/>
                <a:gd name="T34" fmla="*/ 13 w 16"/>
                <a:gd name="T35" fmla="*/ 18 h 21"/>
                <a:gd name="T36" fmla="*/ 14 w 16"/>
                <a:gd name="T37" fmla="*/ 16 h 21"/>
                <a:gd name="T38" fmla="*/ 14 w 16"/>
                <a:gd name="T39" fmla="*/ 15 h 21"/>
                <a:gd name="T40" fmla="*/ 15 w 16"/>
                <a:gd name="T41" fmla="*/ 13 h 21"/>
                <a:gd name="T42" fmla="*/ 14 w 16"/>
                <a:gd name="T4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21">
                  <a:moveTo>
                    <a:pt x="14" y="12"/>
                  </a:moveTo>
                  <a:cubicBezTo>
                    <a:pt x="15" y="12"/>
                    <a:pt x="16" y="11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5"/>
                    <a:pt x="8" y="3"/>
                  </a:cubicBezTo>
                  <a:cubicBezTo>
                    <a:pt x="8" y="0"/>
                    <a:pt x="5" y="0"/>
                    <a:pt x="5" y="2"/>
                  </a:cubicBezTo>
                  <a:cubicBezTo>
                    <a:pt x="5" y="3"/>
                    <a:pt x="4" y="6"/>
                    <a:pt x="3" y="7"/>
                  </a:cubicBezTo>
                  <a:cubicBezTo>
                    <a:pt x="1" y="8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8"/>
                  </a:cubicBezTo>
                  <a:cubicBezTo>
                    <a:pt x="14" y="18"/>
                    <a:pt x="14" y="17"/>
                    <a:pt x="14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5" y="15"/>
                    <a:pt x="15" y="14"/>
                    <a:pt x="15" y="13"/>
                  </a:cubicBezTo>
                  <a:cubicBezTo>
                    <a:pt x="15" y="13"/>
                    <a:pt x="15" y="12"/>
                    <a:pt x="1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śḻîḑé"/>
            <p:cNvSpPr/>
            <p:nvPr/>
          </p:nvSpPr>
          <p:spPr bwMode="auto">
            <a:xfrm>
              <a:off x="6734176" y="3370263"/>
              <a:ext cx="206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ṣḻîďé"/>
            <p:cNvSpPr/>
            <p:nvPr/>
          </p:nvSpPr>
          <p:spPr bwMode="auto">
            <a:xfrm>
              <a:off x="5443538" y="3243263"/>
              <a:ext cx="117475" cy="117475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ṩľiḓê"/>
            <p:cNvSpPr/>
            <p:nvPr/>
          </p:nvSpPr>
          <p:spPr bwMode="auto">
            <a:xfrm>
              <a:off x="5467351" y="3259138"/>
              <a:ext cx="93663" cy="101600"/>
            </a:xfrm>
            <a:custGeom>
              <a:avLst/>
              <a:gdLst>
                <a:gd name="T0" fmla="*/ 29 w 29"/>
                <a:gd name="T1" fmla="*/ 15 h 31"/>
                <a:gd name="T2" fmla="*/ 14 w 29"/>
                <a:gd name="T3" fmla="*/ 0 h 31"/>
                <a:gd name="T4" fmla="*/ 11 w 29"/>
                <a:gd name="T5" fmla="*/ 7 h 31"/>
                <a:gd name="T6" fmla="*/ 11 w 29"/>
                <a:gd name="T7" fmla="*/ 18 h 31"/>
                <a:gd name="T8" fmla="*/ 6 w 29"/>
                <a:gd name="T9" fmla="*/ 21 h 31"/>
                <a:gd name="T10" fmla="*/ 0 w 29"/>
                <a:gd name="T11" fmla="*/ 21 h 31"/>
                <a:gd name="T12" fmla="*/ 11 w 29"/>
                <a:gd name="T13" fmla="*/ 31 h 31"/>
                <a:gd name="T14" fmla="*/ 11 w 29"/>
                <a:gd name="T15" fmla="*/ 31 h 31"/>
                <a:gd name="T16" fmla="*/ 29 w 29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1">
                  <a:moveTo>
                    <a:pt x="29" y="1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0" y="31"/>
                    <a:pt x="28" y="24"/>
                    <a:pt x="29" y="15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šľidè"/>
            <p:cNvSpPr/>
            <p:nvPr/>
          </p:nvSpPr>
          <p:spPr bwMode="auto">
            <a:xfrm>
              <a:off x="5486401" y="3255963"/>
              <a:ext cx="49213" cy="71438"/>
            </a:xfrm>
            <a:custGeom>
              <a:avLst/>
              <a:gdLst>
                <a:gd name="T0" fmla="*/ 14 w 15"/>
                <a:gd name="T1" fmla="*/ 12 h 22"/>
                <a:gd name="T2" fmla="*/ 15 w 15"/>
                <a:gd name="T3" fmla="*/ 10 h 22"/>
                <a:gd name="T4" fmla="*/ 13 w 15"/>
                <a:gd name="T5" fmla="*/ 8 h 22"/>
                <a:gd name="T6" fmla="*/ 7 w 15"/>
                <a:gd name="T7" fmla="*/ 8 h 22"/>
                <a:gd name="T8" fmla="*/ 8 w 15"/>
                <a:gd name="T9" fmla="*/ 3 h 22"/>
                <a:gd name="T10" fmla="*/ 5 w 15"/>
                <a:gd name="T11" fmla="*/ 2 h 22"/>
                <a:gd name="T12" fmla="*/ 3 w 15"/>
                <a:gd name="T13" fmla="*/ 7 h 22"/>
                <a:gd name="T14" fmla="*/ 0 w 15"/>
                <a:gd name="T15" fmla="*/ 11 h 22"/>
                <a:gd name="T16" fmla="*/ 0 w 15"/>
                <a:gd name="T17" fmla="*/ 12 h 22"/>
                <a:gd name="T18" fmla="*/ 0 w 15"/>
                <a:gd name="T19" fmla="*/ 12 h 22"/>
                <a:gd name="T20" fmla="*/ 0 w 15"/>
                <a:gd name="T21" fmla="*/ 15 h 22"/>
                <a:gd name="T22" fmla="*/ 0 w 15"/>
                <a:gd name="T23" fmla="*/ 16 h 22"/>
                <a:gd name="T24" fmla="*/ 0 w 15"/>
                <a:gd name="T25" fmla="*/ 18 h 22"/>
                <a:gd name="T26" fmla="*/ 0 w 15"/>
                <a:gd name="T27" fmla="*/ 19 h 22"/>
                <a:gd name="T28" fmla="*/ 0 w 15"/>
                <a:gd name="T29" fmla="*/ 22 h 22"/>
                <a:gd name="T30" fmla="*/ 12 w 15"/>
                <a:gd name="T31" fmla="*/ 22 h 22"/>
                <a:gd name="T32" fmla="*/ 14 w 15"/>
                <a:gd name="T33" fmla="*/ 20 h 22"/>
                <a:gd name="T34" fmla="*/ 13 w 15"/>
                <a:gd name="T35" fmla="*/ 18 h 22"/>
                <a:gd name="T36" fmla="*/ 14 w 15"/>
                <a:gd name="T37" fmla="*/ 17 h 22"/>
                <a:gd name="T38" fmla="*/ 14 w 15"/>
                <a:gd name="T39" fmla="*/ 15 h 22"/>
                <a:gd name="T40" fmla="*/ 15 w 15"/>
                <a:gd name="T41" fmla="*/ 14 h 22"/>
                <a:gd name="T42" fmla="*/ 14 w 15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2">
                  <a:moveTo>
                    <a:pt x="14" y="12"/>
                  </a:moveTo>
                  <a:cubicBezTo>
                    <a:pt x="15" y="12"/>
                    <a:pt x="15" y="11"/>
                    <a:pt x="15" y="10"/>
                  </a:cubicBezTo>
                  <a:cubicBezTo>
                    <a:pt x="15" y="9"/>
                    <a:pt x="15" y="8"/>
                    <a:pt x="13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5"/>
                    <a:pt x="8" y="3"/>
                  </a:cubicBezTo>
                  <a:cubicBezTo>
                    <a:pt x="8" y="0"/>
                    <a:pt x="5" y="1"/>
                    <a:pt x="5" y="2"/>
                  </a:cubicBezTo>
                  <a:cubicBezTo>
                    <a:pt x="5" y="4"/>
                    <a:pt x="4" y="6"/>
                    <a:pt x="3" y="7"/>
                  </a:cubicBezTo>
                  <a:cubicBezTo>
                    <a:pt x="1" y="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4" y="21"/>
                    <a:pt x="14" y="20"/>
                  </a:cubicBezTo>
                  <a:cubicBezTo>
                    <a:pt x="14" y="19"/>
                    <a:pt x="13" y="19"/>
                    <a:pt x="13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4" y="15"/>
                    <a:pt x="15" y="14"/>
                    <a:pt x="15" y="14"/>
                  </a:cubicBezTo>
                  <a:cubicBezTo>
                    <a:pt x="15" y="13"/>
                    <a:pt x="15" y="12"/>
                    <a:pt x="1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Sľïde"/>
            <p:cNvSpPr/>
            <p:nvPr/>
          </p:nvSpPr>
          <p:spPr bwMode="auto">
            <a:xfrm>
              <a:off x="5467351" y="3289300"/>
              <a:ext cx="1587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śļîḑè"/>
            <p:cNvSpPr/>
            <p:nvPr/>
          </p:nvSpPr>
          <p:spPr bwMode="auto">
            <a:xfrm>
              <a:off x="6656388" y="3995738"/>
              <a:ext cx="300038" cy="300038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šļiḋê"/>
            <p:cNvSpPr/>
            <p:nvPr/>
          </p:nvSpPr>
          <p:spPr bwMode="auto">
            <a:xfrm>
              <a:off x="6715126" y="4041775"/>
              <a:ext cx="238125" cy="254000"/>
            </a:xfrm>
            <a:custGeom>
              <a:avLst/>
              <a:gdLst>
                <a:gd name="T0" fmla="*/ 73 w 73"/>
                <a:gd name="T1" fmla="*/ 38 h 78"/>
                <a:gd name="T2" fmla="*/ 35 w 73"/>
                <a:gd name="T3" fmla="*/ 0 h 78"/>
                <a:gd name="T4" fmla="*/ 28 w 73"/>
                <a:gd name="T5" fmla="*/ 16 h 78"/>
                <a:gd name="T6" fmla="*/ 28 w 73"/>
                <a:gd name="T7" fmla="*/ 45 h 78"/>
                <a:gd name="T8" fmla="*/ 16 w 73"/>
                <a:gd name="T9" fmla="*/ 51 h 78"/>
                <a:gd name="T10" fmla="*/ 0 w 73"/>
                <a:gd name="T11" fmla="*/ 51 h 78"/>
                <a:gd name="T12" fmla="*/ 27 w 73"/>
                <a:gd name="T13" fmla="*/ 78 h 78"/>
                <a:gd name="T14" fmla="*/ 28 w 73"/>
                <a:gd name="T15" fmla="*/ 78 h 78"/>
                <a:gd name="T16" fmla="*/ 73 w 73"/>
                <a:gd name="T17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8">
                  <a:moveTo>
                    <a:pt x="73" y="38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51" y="78"/>
                    <a:pt x="70" y="60"/>
                    <a:pt x="73" y="38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ļiḓè"/>
            <p:cNvSpPr/>
            <p:nvPr/>
          </p:nvSpPr>
          <p:spPr bwMode="auto">
            <a:xfrm>
              <a:off x="6767513" y="4032250"/>
              <a:ext cx="127000" cy="176213"/>
            </a:xfrm>
            <a:custGeom>
              <a:avLst/>
              <a:gdLst>
                <a:gd name="T0" fmla="*/ 36 w 39"/>
                <a:gd name="T1" fmla="*/ 30 h 54"/>
                <a:gd name="T2" fmla="*/ 39 w 39"/>
                <a:gd name="T3" fmla="*/ 25 h 54"/>
                <a:gd name="T4" fmla="*/ 34 w 39"/>
                <a:gd name="T5" fmla="*/ 20 h 54"/>
                <a:gd name="T6" fmla="*/ 18 w 39"/>
                <a:gd name="T7" fmla="*/ 20 h 54"/>
                <a:gd name="T8" fmla="*/ 21 w 39"/>
                <a:gd name="T9" fmla="*/ 6 h 54"/>
                <a:gd name="T10" fmla="*/ 13 w 39"/>
                <a:gd name="T11" fmla="*/ 4 h 54"/>
                <a:gd name="T12" fmla="*/ 6 w 39"/>
                <a:gd name="T13" fmla="*/ 17 h 54"/>
                <a:gd name="T14" fmla="*/ 0 w 39"/>
                <a:gd name="T15" fmla="*/ 26 h 54"/>
                <a:gd name="T16" fmla="*/ 0 w 39"/>
                <a:gd name="T17" fmla="*/ 29 h 54"/>
                <a:gd name="T18" fmla="*/ 0 w 39"/>
                <a:gd name="T19" fmla="*/ 30 h 54"/>
                <a:gd name="T20" fmla="*/ 0 w 39"/>
                <a:gd name="T21" fmla="*/ 37 h 54"/>
                <a:gd name="T22" fmla="*/ 0 w 39"/>
                <a:gd name="T23" fmla="*/ 39 h 54"/>
                <a:gd name="T24" fmla="*/ 0 w 39"/>
                <a:gd name="T25" fmla="*/ 44 h 54"/>
                <a:gd name="T26" fmla="*/ 0 w 39"/>
                <a:gd name="T27" fmla="*/ 46 h 54"/>
                <a:gd name="T28" fmla="*/ 0 w 39"/>
                <a:gd name="T29" fmla="*/ 54 h 54"/>
                <a:gd name="T30" fmla="*/ 29 w 39"/>
                <a:gd name="T31" fmla="*/ 54 h 54"/>
                <a:gd name="T32" fmla="*/ 34 w 39"/>
                <a:gd name="T33" fmla="*/ 49 h 54"/>
                <a:gd name="T34" fmla="*/ 33 w 39"/>
                <a:gd name="T35" fmla="*/ 46 h 54"/>
                <a:gd name="T36" fmla="*/ 36 w 39"/>
                <a:gd name="T37" fmla="*/ 42 h 54"/>
                <a:gd name="T38" fmla="*/ 35 w 39"/>
                <a:gd name="T39" fmla="*/ 38 h 54"/>
                <a:gd name="T40" fmla="*/ 38 w 39"/>
                <a:gd name="T41" fmla="*/ 34 h 54"/>
                <a:gd name="T42" fmla="*/ 36 w 39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4">
                  <a:moveTo>
                    <a:pt x="36" y="30"/>
                  </a:moveTo>
                  <a:cubicBezTo>
                    <a:pt x="38" y="29"/>
                    <a:pt x="39" y="27"/>
                    <a:pt x="39" y="25"/>
                  </a:cubicBezTo>
                  <a:cubicBezTo>
                    <a:pt x="39" y="23"/>
                    <a:pt x="37" y="20"/>
                    <a:pt x="34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21" y="13"/>
                    <a:pt x="21" y="6"/>
                  </a:cubicBezTo>
                  <a:cubicBezTo>
                    <a:pt x="21" y="0"/>
                    <a:pt x="13" y="1"/>
                    <a:pt x="13" y="4"/>
                  </a:cubicBezTo>
                  <a:cubicBezTo>
                    <a:pt x="13" y="8"/>
                    <a:pt x="11" y="15"/>
                    <a:pt x="6" y="17"/>
                  </a:cubicBezTo>
                  <a:cubicBezTo>
                    <a:pt x="2" y="20"/>
                    <a:pt x="0" y="26"/>
                    <a:pt x="0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2" y="54"/>
                    <a:pt x="34" y="52"/>
                    <a:pt x="34" y="49"/>
                  </a:cubicBezTo>
                  <a:cubicBezTo>
                    <a:pt x="34" y="48"/>
                    <a:pt x="34" y="47"/>
                    <a:pt x="33" y="46"/>
                  </a:cubicBezTo>
                  <a:cubicBezTo>
                    <a:pt x="35" y="45"/>
                    <a:pt x="36" y="44"/>
                    <a:pt x="36" y="42"/>
                  </a:cubicBezTo>
                  <a:cubicBezTo>
                    <a:pt x="36" y="40"/>
                    <a:pt x="35" y="39"/>
                    <a:pt x="35" y="38"/>
                  </a:cubicBezTo>
                  <a:cubicBezTo>
                    <a:pt x="36" y="38"/>
                    <a:pt x="38" y="36"/>
                    <a:pt x="38" y="34"/>
                  </a:cubicBezTo>
                  <a:cubicBezTo>
                    <a:pt x="38" y="32"/>
                    <a:pt x="37" y="31"/>
                    <a:pt x="3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ŝḷïde"/>
            <p:cNvSpPr/>
            <p:nvPr/>
          </p:nvSpPr>
          <p:spPr bwMode="auto">
            <a:xfrm>
              <a:off x="6715126" y="4113213"/>
              <a:ext cx="46038" cy="9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ṣ1íḍé"/>
            <p:cNvSpPr/>
            <p:nvPr/>
          </p:nvSpPr>
          <p:spPr>
            <a:xfrm>
              <a:off x="5682062" y="1536398"/>
              <a:ext cx="810814" cy="261610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Facebook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41" name="iṥļïdé"/>
            <p:cNvSpPr/>
            <p:nvPr/>
          </p:nvSpPr>
          <p:spPr>
            <a:xfrm>
              <a:off x="5206605" y="1772916"/>
              <a:ext cx="629046" cy="230832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r>
                <a:rPr lang="en-US" altLang="zh-CN" sz="900">
                  <a:solidFill>
                    <a:schemeClr val="bg1"/>
                  </a:solidFill>
                </a:rPr>
                <a:t>Search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42" name="işḻïḋê"/>
            <p:cNvSpPr/>
            <p:nvPr/>
          </p:nvSpPr>
          <p:spPr>
            <a:xfrm>
              <a:off x="6569871" y="1399337"/>
              <a:ext cx="409086" cy="200055"/>
            </a:xfrm>
            <a:prstGeom prst="rect">
              <a:avLst/>
            </a:prstGeom>
          </p:spPr>
          <p:txBody>
            <a:bodyPr wrap="none">
              <a:normAutofit fontScale="47500" lnSpcReduction="20000"/>
            </a:bodyPr>
            <a:lstStyle/>
            <a:p>
              <a:r>
                <a:rPr lang="en-US" altLang="zh-CN" sz="700">
                  <a:solidFill>
                    <a:schemeClr val="bg1"/>
                  </a:solidFill>
                </a:rPr>
                <a:t>10:10</a:t>
              </a:r>
              <a:endParaRPr lang="zh-CN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62928" y="2704977"/>
            <a:ext cx="6528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任何一门编程语言的核心操作都是操作内存中的数据，但内存中的数据又是通过编程语言的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API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来实现，所谓的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API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，就是系统提供给我们的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函数，有一种函数是系统预先定义的函数，也就是我们安装</a:t>
            </a: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就自带的函数，这种我们把它称为内置函数，也叫内嵌函数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-clear()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449" y="1750556"/>
            <a:ext cx="489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clear()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清空集合的元素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9811" y="2365965"/>
            <a:ext cx="6232378" cy="23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set1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{'2', '1', '3'}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set1.clear()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set1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set()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-difference 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77572" y="1627018"/>
            <a:ext cx="60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difference()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两个集合的差集，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中存在，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中不存在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76729" y="2777858"/>
            <a:ext cx="4508384" cy="1810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{32,12,34}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 = {12,43,23}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a.difference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{32, 34}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– b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{32, 34}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120" y="2648981"/>
            <a:ext cx="338137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-intersection 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35628" y="1786409"/>
            <a:ext cx="642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intersection()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两个集合的交集，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中存在，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中也存在的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76729" y="2777858"/>
            <a:ext cx="4508384" cy="19424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 = {32,12,34}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 = {12,43,23}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a.intersection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{12}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&amp; b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{12}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8" y="3020406"/>
            <a:ext cx="292417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-union 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94351" y="1719297"/>
            <a:ext cx="55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union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并集 包含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中的元素，也包含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中的元素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76729" y="2777858"/>
            <a:ext cx="4508384" cy="183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{32, 12, 34}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 = {12, 43, 23}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a.union(b)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{32, 34, 23, 43, 12}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| b</a:t>
            </a:r>
          </a:p>
          <a:p>
            <a:r>
              <a:rPr lang="en-US" altLang="zh-CN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{32, 34, 23, 43, 12}</a:t>
            </a:r>
            <a:endParaRPr lang="en-US" altLang="zh-CN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738" y="2981526"/>
            <a:ext cx="28003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-pop 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39194" y="1815430"/>
            <a:ext cx="710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集合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随机移除某个元素并且获取那个参数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集合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没有参数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9810" y="2473058"/>
            <a:ext cx="6908460" cy="1925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 {32,12,34}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a.pop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32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{34, 12}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-discard 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39194" y="1815430"/>
            <a:ext cx="710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discard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移除指定元素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9810" y="2473058"/>
            <a:ext cx="6908460" cy="1925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 =  {32,12,34}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a.discard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{32, 34}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  <a:r>
              <a:rPr lang="en-US" altLang="zh-CN" dirty="0"/>
              <a:t>-update 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39194" y="1815430"/>
            <a:ext cx="710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update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更新集合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9810" y="2473058"/>
            <a:ext cx="6908460" cy="1925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a={1,2,3}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b={4,5,6}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a.update</a:t>
            </a:r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(b)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a</a:t>
            </a:r>
          </a:p>
          <a:p>
            <a:r>
              <a:rPr lang="en-US" altLang="zh-CN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{1, 2, 3, 4, 5, 6}</a:t>
            </a:r>
            <a:endParaRPr lang="zh-CN" alt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内置函数小结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endParaRPr lang="en-US" altLang="zh-CN" dirty="0"/>
          </a:p>
          <a:p>
            <a:pPr lvl="1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abs()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、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round()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pow()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 、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divmod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max()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min() sum()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 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eval()</a:t>
            </a:r>
          </a:p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ea typeface="苹方 中等" panose="020B0400000000000000" pitchFamily="34" charset="-122"/>
              </a:rPr>
              <a:t>类型转换</a:t>
            </a:r>
            <a:endParaRPr lang="en-US" altLang="zh-CN" sz="1800" dirty="0">
              <a:ea typeface="苹方 中等" panose="020B0400000000000000" pitchFamily="34" charset="-122"/>
            </a:endParaRPr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int()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float()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chr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bool()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bin()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hex()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oct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list()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tuple()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dict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bytes()</a:t>
            </a:r>
          </a:p>
          <a:p>
            <a:r>
              <a:rPr lang="zh-CN" altLang="en-US" dirty="0"/>
              <a:t>序列操作</a:t>
            </a:r>
            <a:endParaRPr lang="en-US" altLang="zh-CN" dirty="0"/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all()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any()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sorted()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reverse()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range()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zip()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enumerate()</a:t>
            </a:r>
          </a:p>
          <a:p>
            <a:r>
              <a:rPr lang="zh-CN" altLang="en-US" dirty="0"/>
              <a:t>集合</a:t>
            </a:r>
            <a:endParaRPr lang="en-US" altLang="zh-CN" dirty="0"/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add()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clear()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difference()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intersection()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union()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pop()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discard()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update()</a:t>
            </a:r>
          </a:p>
          <a:p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pSp>
        <p:nvGrpSpPr>
          <p:cNvPr id="7" name="e9d22316-cac0-4e89-ad27-7a5d160767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8031" y="1842532"/>
            <a:ext cx="3381396" cy="3083696"/>
            <a:chOff x="3589338" y="1117601"/>
            <a:chExt cx="5030788" cy="4587875"/>
          </a:xfrm>
        </p:grpSpPr>
        <p:sp>
          <p:nvSpPr>
            <p:cNvPr id="8" name="ïsľîdê"/>
            <p:cNvSpPr/>
            <p:nvPr/>
          </p:nvSpPr>
          <p:spPr bwMode="auto">
            <a:xfrm>
              <a:off x="5748338" y="3479801"/>
              <a:ext cx="1665288" cy="1614488"/>
            </a:xfrm>
            <a:custGeom>
              <a:avLst/>
              <a:gdLst>
                <a:gd name="T0" fmla="*/ 91 w 98"/>
                <a:gd name="T1" fmla="*/ 40 h 95"/>
                <a:gd name="T2" fmla="*/ 75 w 98"/>
                <a:gd name="T3" fmla="*/ 13 h 95"/>
                <a:gd name="T4" fmla="*/ 75 w 98"/>
                <a:gd name="T5" fmla="*/ 0 h 95"/>
                <a:gd name="T6" fmla="*/ 22 w 98"/>
                <a:gd name="T7" fmla="*/ 1 h 95"/>
                <a:gd name="T8" fmla="*/ 22 w 98"/>
                <a:gd name="T9" fmla="*/ 13 h 95"/>
                <a:gd name="T10" fmla="*/ 6 w 98"/>
                <a:gd name="T11" fmla="*/ 40 h 95"/>
                <a:gd name="T12" fmla="*/ 25 w 98"/>
                <a:gd name="T13" fmla="*/ 65 h 95"/>
                <a:gd name="T14" fmla="*/ 30 w 98"/>
                <a:gd name="T15" fmla="*/ 77 h 95"/>
                <a:gd name="T16" fmla="*/ 48 w 98"/>
                <a:gd name="T17" fmla="*/ 95 h 95"/>
                <a:gd name="T18" fmla="*/ 63 w 98"/>
                <a:gd name="T19" fmla="*/ 77 h 95"/>
                <a:gd name="T20" fmla="*/ 67 w 98"/>
                <a:gd name="T21" fmla="*/ 69 h 95"/>
                <a:gd name="T22" fmla="*/ 91 w 98"/>
                <a:gd name="T23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95">
                  <a:moveTo>
                    <a:pt x="91" y="40"/>
                  </a:moveTo>
                  <a:cubicBezTo>
                    <a:pt x="80" y="33"/>
                    <a:pt x="75" y="14"/>
                    <a:pt x="75" y="1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17" y="33"/>
                    <a:pt x="6" y="40"/>
                  </a:cubicBezTo>
                  <a:cubicBezTo>
                    <a:pt x="0" y="43"/>
                    <a:pt x="12" y="55"/>
                    <a:pt x="25" y="65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82" y="58"/>
                    <a:pt x="98" y="44"/>
                    <a:pt x="91" y="40"/>
                  </a:cubicBezTo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ṥḷîḓè"/>
            <p:cNvSpPr/>
            <p:nvPr/>
          </p:nvSpPr>
          <p:spPr bwMode="auto">
            <a:xfrm>
              <a:off x="5680075" y="2409826"/>
              <a:ext cx="220663" cy="798513"/>
            </a:xfrm>
            <a:custGeom>
              <a:avLst/>
              <a:gdLst>
                <a:gd name="T0" fmla="*/ 13 w 13"/>
                <a:gd name="T1" fmla="*/ 40 h 47"/>
                <a:gd name="T2" fmla="*/ 3 w 13"/>
                <a:gd name="T3" fmla="*/ 31 h 47"/>
                <a:gd name="T4" fmla="*/ 6 w 13"/>
                <a:gd name="T5" fmla="*/ 1 h 47"/>
                <a:gd name="T6" fmla="*/ 11 w 13"/>
                <a:gd name="T7" fmla="*/ 3 h 47"/>
                <a:gd name="T8" fmla="*/ 13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0"/>
                    <a:pt x="7" y="47"/>
                    <a:pt x="3" y="31"/>
                  </a:cubicBezTo>
                  <a:cubicBezTo>
                    <a:pt x="0" y="13"/>
                    <a:pt x="0" y="3"/>
                    <a:pt x="6" y="1"/>
                  </a:cubicBezTo>
                  <a:cubicBezTo>
                    <a:pt x="10" y="0"/>
                    <a:pt x="11" y="3"/>
                    <a:pt x="11" y="3"/>
                  </a:cubicBezTo>
                  <a:lnTo>
                    <a:pt x="13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îde"/>
            <p:cNvSpPr/>
            <p:nvPr/>
          </p:nvSpPr>
          <p:spPr bwMode="auto">
            <a:xfrm>
              <a:off x="6138863" y="3497263"/>
              <a:ext cx="884238" cy="661988"/>
            </a:xfrm>
            <a:custGeom>
              <a:avLst/>
              <a:gdLst>
                <a:gd name="T0" fmla="*/ 0 w 52"/>
                <a:gd name="T1" fmla="*/ 1 h 39"/>
                <a:gd name="T2" fmla="*/ 0 w 52"/>
                <a:gd name="T3" fmla="*/ 14 h 39"/>
                <a:gd name="T4" fmla="*/ 5 w 52"/>
                <a:gd name="T5" fmla="*/ 26 h 39"/>
                <a:gd name="T6" fmla="*/ 16 w 52"/>
                <a:gd name="T7" fmla="*/ 34 h 39"/>
                <a:gd name="T8" fmla="*/ 35 w 52"/>
                <a:gd name="T9" fmla="*/ 35 h 39"/>
                <a:gd name="T10" fmla="*/ 46 w 52"/>
                <a:gd name="T11" fmla="*/ 26 h 39"/>
                <a:gd name="T12" fmla="*/ 52 w 52"/>
                <a:gd name="T13" fmla="*/ 14 h 39"/>
                <a:gd name="T14" fmla="*/ 52 w 52"/>
                <a:gd name="T15" fmla="*/ 0 h 39"/>
                <a:gd name="T16" fmla="*/ 0 w 52"/>
                <a:gd name="T1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9">
                  <a:moveTo>
                    <a:pt x="0" y="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2" y="23"/>
                    <a:pt x="5" y="2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2" y="39"/>
                    <a:pt x="30" y="39"/>
                    <a:pt x="35" y="3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0" y="23"/>
                    <a:pt x="52" y="18"/>
                    <a:pt x="52" y="14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$ḻiďé"/>
            <p:cNvSpPr/>
            <p:nvPr/>
          </p:nvSpPr>
          <p:spPr bwMode="auto">
            <a:xfrm>
              <a:off x="6138863" y="3497263"/>
              <a:ext cx="884238" cy="390525"/>
            </a:xfrm>
            <a:custGeom>
              <a:avLst/>
              <a:gdLst>
                <a:gd name="T0" fmla="*/ 0 w 52"/>
                <a:gd name="T1" fmla="*/ 10 h 23"/>
                <a:gd name="T2" fmla="*/ 25 w 52"/>
                <a:gd name="T3" fmla="*/ 23 h 23"/>
                <a:gd name="T4" fmla="*/ 52 w 52"/>
                <a:gd name="T5" fmla="*/ 9 h 23"/>
                <a:gd name="T6" fmla="*/ 52 w 52"/>
                <a:gd name="T7" fmla="*/ 0 h 23"/>
                <a:gd name="T8" fmla="*/ 0 w 52"/>
                <a:gd name="T9" fmla="*/ 1 h 23"/>
                <a:gd name="T10" fmla="*/ 0 w 52"/>
                <a:gd name="T1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">
                  <a:moveTo>
                    <a:pt x="0" y="10"/>
                  </a:moveTo>
                  <a:cubicBezTo>
                    <a:pt x="7" y="18"/>
                    <a:pt x="15" y="23"/>
                    <a:pt x="25" y="23"/>
                  </a:cubicBezTo>
                  <a:cubicBezTo>
                    <a:pt x="36" y="23"/>
                    <a:pt x="45" y="18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5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şliḍe"/>
            <p:cNvSpPr/>
            <p:nvPr/>
          </p:nvSpPr>
          <p:spPr bwMode="auto">
            <a:xfrm>
              <a:off x="5849938" y="1560513"/>
              <a:ext cx="1444625" cy="2208213"/>
            </a:xfrm>
            <a:custGeom>
              <a:avLst/>
              <a:gdLst>
                <a:gd name="T0" fmla="*/ 42 w 85"/>
                <a:gd name="T1" fmla="*/ 130 h 130"/>
                <a:gd name="T2" fmla="*/ 85 w 85"/>
                <a:gd name="T3" fmla="*/ 64 h 130"/>
                <a:gd name="T4" fmla="*/ 42 w 85"/>
                <a:gd name="T5" fmla="*/ 0 h 130"/>
                <a:gd name="T6" fmla="*/ 0 w 85"/>
                <a:gd name="T7" fmla="*/ 64 h 130"/>
                <a:gd name="T8" fmla="*/ 42 w 85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0">
                  <a:moveTo>
                    <a:pt x="42" y="130"/>
                  </a:moveTo>
                  <a:cubicBezTo>
                    <a:pt x="66" y="130"/>
                    <a:pt x="85" y="105"/>
                    <a:pt x="85" y="64"/>
                  </a:cubicBezTo>
                  <a:cubicBezTo>
                    <a:pt x="85" y="12"/>
                    <a:pt x="69" y="0"/>
                    <a:pt x="42" y="0"/>
                  </a:cubicBezTo>
                  <a:cubicBezTo>
                    <a:pt x="15" y="0"/>
                    <a:pt x="0" y="12"/>
                    <a:pt x="0" y="64"/>
                  </a:cubicBezTo>
                  <a:cubicBezTo>
                    <a:pt x="0" y="105"/>
                    <a:pt x="18" y="130"/>
                    <a:pt x="42" y="130"/>
                  </a:cubicBezTo>
                  <a:close/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śļídê"/>
            <p:cNvSpPr/>
            <p:nvPr/>
          </p:nvSpPr>
          <p:spPr bwMode="auto">
            <a:xfrm>
              <a:off x="7243763" y="2409826"/>
              <a:ext cx="220663" cy="798513"/>
            </a:xfrm>
            <a:custGeom>
              <a:avLst/>
              <a:gdLst>
                <a:gd name="T0" fmla="*/ 0 w 13"/>
                <a:gd name="T1" fmla="*/ 40 h 47"/>
                <a:gd name="T2" fmla="*/ 10 w 13"/>
                <a:gd name="T3" fmla="*/ 31 h 47"/>
                <a:gd name="T4" fmla="*/ 7 w 13"/>
                <a:gd name="T5" fmla="*/ 1 h 47"/>
                <a:gd name="T6" fmla="*/ 2 w 13"/>
                <a:gd name="T7" fmla="*/ 3 h 47"/>
                <a:gd name="T8" fmla="*/ 0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0" y="40"/>
                  </a:moveTo>
                  <a:cubicBezTo>
                    <a:pt x="0" y="40"/>
                    <a:pt x="6" y="47"/>
                    <a:pt x="10" y="31"/>
                  </a:cubicBezTo>
                  <a:cubicBezTo>
                    <a:pt x="13" y="13"/>
                    <a:pt x="13" y="3"/>
                    <a:pt x="7" y="1"/>
                  </a:cubicBezTo>
                  <a:cubicBezTo>
                    <a:pt x="3" y="0"/>
                    <a:pt x="2" y="3"/>
                    <a:pt x="2" y="3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$ľîḍé"/>
            <p:cNvSpPr/>
            <p:nvPr/>
          </p:nvSpPr>
          <p:spPr bwMode="auto">
            <a:xfrm>
              <a:off x="6580188" y="1560513"/>
              <a:ext cx="714375" cy="2208213"/>
            </a:xfrm>
            <a:custGeom>
              <a:avLst/>
              <a:gdLst>
                <a:gd name="T0" fmla="*/ 0 w 42"/>
                <a:gd name="T1" fmla="*/ 0 h 130"/>
                <a:gd name="T2" fmla="*/ 0 w 42"/>
                <a:gd name="T3" fmla="*/ 130 h 130"/>
                <a:gd name="T4" fmla="*/ 42 w 42"/>
                <a:gd name="T5" fmla="*/ 64 h 130"/>
                <a:gd name="T6" fmla="*/ 0 w 42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30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3" y="130"/>
                    <a:pt x="42" y="105"/>
                    <a:pt x="42" y="64"/>
                  </a:cubicBezTo>
                  <a:cubicBezTo>
                    <a:pt x="42" y="12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FF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ļiḍè"/>
            <p:cNvSpPr/>
            <p:nvPr/>
          </p:nvSpPr>
          <p:spPr bwMode="auto">
            <a:xfrm>
              <a:off x="5764213" y="1492251"/>
              <a:ext cx="1631950" cy="1392238"/>
            </a:xfrm>
            <a:custGeom>
              <a:avLst/>
              <a:gdLst>
                <a:gd name="T0" fmla="*/ 96 w 96"/>
                <a:gd name="T1" fmla="*/ 33 h 82"/>
                <a:gd name="T2" fmla="*/ 96 w 96"/>
                <a:gd name="T3" fmla="*/ 47 h 82"/>
                <a:gd name="T4" fmla="*/ 95 w 96"/>
                <a:gd name="T5" fmla="*/ 49 h 82"/>
                <a:gd name="T6" fmla="*/ 94 w 96"/>
                <a:gd name="T7" fmla="*/ 55 h 82"/>
                <a:gd name="T8" fmla="*/ 89 w 96"/>
                <a:gd name="T9" fmla="*/ 81 h 82"/>
                <a:gd name="T10" fmla="*/ 89 w 96"/>
                <a:gd name="T11" fmla="*/ 81 h 82"/>
                <a:gd name="T12" fmla="*/ 89 w 96"/>
                <a:gd name="T13" fmla="*/ 81 h 82"/>
                <a:gd name="T14" fmla="*/ 89 w 96"/>
                <a:gd name="T15" fmla="*/ 82 h 82"/>
                <a:gd name="T16" fmla="*/ 88 w 96"/>
                <a:gd name="T17" fmla="*/ 76 h 82"/>
                <a:gd name="T18" fmla="*/ 88 w 96"/>
                <a:gd name="T19" fmla="*/ 76 h 82"/>
                <a:gd name="T20" fmla="*/ 88 w 96"/>
                <a:gd name="T21" fmla="*/ 76 h 82"/>
                <a:gd name="T22" fmla="*/ 86 w 96"/>
                <a:gd name="T23" fmla="*/ 58 h 82"/>
                <a:gd name="T24" fmla="*/ 85 w 96"/>
                <a:gd name="T25" fmla="*/ 49 h 82"/>
                <a:gd name="T26" fmla="*/ 65 w 96"/>
                <a:gd name="T27" fmla="*/ 25 h 82"/>
                <a:gd name="T28" fmla="*/ 48 w 96"/>
                <a:gd name="T29" fmla="*/ 29 h 82"/>
                <a:gd name="T30" fmla="*/ 48 w 96"/>
                <a:gd name="T31" fmla="*/ 29 h 82"/>
                <a:gd name="T32" fmla="*/ 30 w 96"/>
                <a:gd name="T33" fmla="*/ 25 h 82"/>
                <a:gd name="T34" fmla="*/ 10 w 96"/>
                <a:gd name="T35" fmla="*/ 49 h 82"/>
                <a:gd name="T36" fmla="*/ 9 w 96"/>
                <a:gd name="T37" fmla="*/ 58 h 82"/>
                <a:gd name="T38" fmla="*/ 7 w 96"/>
                <a:gd name="T39" fmla="*/ 78 h 82"/>
                <a:gd name="T40" fmla="*/ 7 w 96"/>
                <a:gd name="T41" fmla="*/ 78 h 82"/>
                <a:gd name="T42" fmla="*/ 7 w 96"/>
                <a:gd name="T43" fmla="*/ 78 h 82"/>
                <a:gd name="T44" fmla="*/ 7 w 96"/>
                <a:gd name="T45" fmla="*/ 82 h 82"/>
                <a:gd name="T46" fmla="*/ 5 w 96"/>
                <a:gd name="T47" fmla="*/ 73 h 82"/>
                <a:gd name="T48" fmla="*/ 5 w 96"/>
                <a:gd name="T49" fmla="*/ 73 h 82"/>
                <a:gd name="T50" fmla="*/ 2 w 96"/>
                <a:gd name="T51" fmla="*/ 55 h 82"/>
                <a:gd name="T52" fmla="*/ 0 w 96"/>
                <a:gd name="T53" fmla="*/ 49 h 82"/>
                <a:gd name="T54" fmla="*/ 0 w 96"/>
                <a:gd name="T55" fmla="*/ 48 h 82"/>
                <a:gd name="T56" fmla="*/ 0 w 96"/>
                <a:gd name="T57" fmla="*/ 33 h 82"/>
                <a:gd name="T58" fmla="*/ 1 w 96"/>
                <a:gd name="T59" fmla="*/ 30 h 82"/>
                <a:gd name="T60" fmla="*/ 12 w 96"/>
                <a:gd name="T61" fmla="*/ 11 h 82"/>
                <a:gd name="T62" fmla="*/ 31 w 96"/>
                <a:gd name="T63" fmla="*/ 3 h 82"/>
                <a:gd name="T64" fmla="*/ 65 w 96"/>
                <a:gd name="T65" fmla="*/ 3 h 82"/>
                <a:gd name="T66" fmla="*/ 84 w 96"/>
                <a:gd name="T67" fmla="*/ 11 h 82"/>
                <a:gd name="T68" fmla="*/ 95 w 96"/>
                <a:gd name="T69" fmla="*/ 30 h 82"/>
                <a:gd name="T70" fmla="*/ 96 w 96"/>
                <a:gd name="T71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82">
                  <a:moveTo>
                    <a:pt x="96" y="33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8" y="80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1"/>
                    <a:pt x="87" y="64"/>
                    <a:pt x="86" y="58"/>
                  </a:cubicBezTo>
                  <a:cubicBezTo>
                    <a:pt x="86" y="55"/>
                    <a:pt x="86" y="52"/>
                    <a:pt x="85" y="49"/>
                  </a:cubicBezTo>
                  <a:cubicBezTo>
                    <a:pt x="82" y="27"/>
                    <a:pt x="74" y="25"/>
                    <a:pt x="65" y="25"/>
                  </a:cubicBezTo>
                  <a:cubicBezTo>
                    <a:pt x="60" y="25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35" y="25"/>
                    <a:pt x="30" y="25"/>
                  </a:cubicBezTo>
                  <a:cubicBezTo>
                    <a:pt x="21" y="25"/>
                    <a:pt x="13" y="27"/>
                    <a:pt x="10" y="49"/>
                  </a:cubicBezTo>
                  <a:cubicBezTo>
                    <a:pt x="10" y="52"/>
                    <a:pt x="9" y="55"/>
                    <a:pt x="9" y="58"/>
                  </a:cubicBezTo>
                  <a:cubicBezTo>
                    <a:pt x="9" y="65"/>
                    <a:pt x="8" y="73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81"/>
                    <a:pt x="7" y="82"/>
                    <a:pt x="7" y="8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3" y="23"/>
                    <a:pt x="7" y="14"/>
                    <a:pt x="12" y="11"/>
                  </a:cubicBezTo>
                  <a:cubicBezTo>
                    <a:pt x="18" y="8"/>
                    <a:pt x="25" y="5"/>
                    <a:pt x="31" y="3"/>
                  </a:cubicBezTo>
                  <a:cubicBezTo>
                    <a:pt x="42" y="0"/>
                    <a:pt x="53" y="0"/>
                    <a:pt x="65" y="3"/>
                  </a:cubicBezTo>
                  <a:cubicBezTo>
                    <a:pt x="71" y="5"/>
                    <a:pt x="77" y="7"/>
                    <a:pt x="84" y="11"/>
                  </a:cubicBezTo>
                  <a:cubicBezTo>
                    <a:pt x="89" y="14"/>
                    <a:pt x="92" y="23"/>
                    <a:pt x="95" y="30"/>
                  </a:cubicBezTo>
                  <a:cubicBezTo>
                    <a:pt x="95" y="31"/>
                    <a:pt x="95" y="32"/>
                    <a:pt x="96" y="33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ḻidê"/>
            <p:cNvSpPr/>
            <p:nvPr/>
          </p:nvSpPr>
          <p:spPr bwMode="auto">
            <a:xfrm>
              <a:off x="5118100" y="3819526"/>
              <a:ext cx="2906713" cy="1274763"/>
            </a:xfrm>
            <a:custGeom>
              <a:avLst/>
              <a:gdLst>
                <a:gd name="T0" fmla="*/ 171 w 171"/>
                <a:gd name="T1" fmla="*/ 75 h 75"/>
                <a:gd name="T2" fmla="*/ 160 w 171"/>
                <a:gd name="T3" fmla="*/ 33 h 75"/>
                <a:gd name="T4" fmla="*/ 153 w 171"/>
                <a:gd name="T5" fmla="*/ 24 h 75"/>
                <a:gd name="T6" fmla="*/ 114 w 171"/>
                <a:gd name="T7" fmla="*/ 0 h 75"/>
                <a:gd name="T8" fmla="*/ 85 w 171"/>
                <a:gd name="T9" fmla="*/ 33 h 75"/>
                <a:gd name="T10" fmla="*/ 56 w 171"/>
                <a:gd name="T11" fmla="*/ 0 h 75"/>
                <a:gd name="T12" fmla="*/ 17 w 171"/>
                <a:gd name="T13" fmla="*/ 24 h 75"/>
                <a:gd name="T14" fmla="*/ 11 w 171"/>
                <a:gd name="T15" fmla="*/ 33 h 75"/>
                <a:gd name="T16" fmla="*/ 0 w 171"/>
                <a:gd name="T17" fmla="*/ 75 h 75"/>
                <a:gd name="T18" fmla="*/ 85 w 171"/>
                <a:gd name="T19" fmla="*/ 75 h 75"/>
                <a:gd name="T20" fmla="*/ 85 w 171"/>
                <a:gd name="T21" fmla="*/ 75 h 75"/>
                <a:gd name="T22" fmla="*/ 171 w 171"/>
                <a:gd name="T2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75">
                  <a:moveTo>
                    <a:pt x="171" y="75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9" y="29"/>
                    <a:pt x="156" y="26"/>
                    <a:pt x="153" y="24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4" y="26"/>
                    <a:pt x="12" y="29"/>
                    <a:pt x="11" y="3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171" y="75"/>
                    <a:pt x="171" y="75"/>
                    <a:pt x="171" y="7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lïḍe"/>
            <p:cNvSpPr/>
            <p:nvPr/>
          </p:nvSpPr>
          <p:spPr bwMode="auto">
            <a:xfrm>
              <a:off x="6002338" y="2579688"/>
              <a:ext cx="509588" cy="288925"/>
            </a:xfrm>
            <a:custGeom>
              <a:avLst/>
              <a:gdLst>
                <a:gd name="T0" fmla="*/ 30 w 30"/>
                <a:gd name="T1" fmla="*/ 6 h 17"/>
                <a:gd name="T2" fmla="*/ 29 w 30"/>
                <a:gd name="T3" fmla="*/ 3 h 17"/>
                <a:gd name="T4" fmla="*/ 23 w 30"/>
                <a:gd name="T5" fmla="*/ 0 h 17"/>
                <a:gd name="T6" fmla="*/ 7 w 30"/>
                <a:gd name="T7" fmla="*/ 0 h 17"/>
                <a:gd name="T8" fmla="*/ 0 w 30"/>
                <a:gd name="T9" fmla="*/ 8 h 17"/>
                <a:gd name="T10" fmla="*/ 0 w 30"/>
                <a:gd name="T11" fmla="*/ 10 h 17"/>
                <a:gd name="T12" fmla="*/ 7 w 30"/>
                <a:gd name="T13" fmla="*/ 17 h 17"/>
                <a:gd name="T14" fmla="*/ 23 w 30"/>
                <a:gd name="T15" fmla="*/ 17 h 17"/>
                <a:gd name="T16" fmla="*/ 30 w 30"/>
                <a:gd name="T17" fmla="*/ 10 h 17"/>
                <a:gd name="T18" fmla="*/ 30 w 30"/>
                <a:gd name="T19" fmla="*/ 8 h 17"/>
                <a:gd name="T20" fmla="*/ 30 w 30"/>
                <a:gd name="T21" fmla="*/ 6 h 17"/>
                <a:gd name="T22" fmla="*/ 27 w 30"/>
                <a:gd name="T23" fmla="*/ 10 h 17"/>
                <a:gd name="T24" fmla="*/ 23 w 30"/>
                <a:gd name="T25" fmla="*/ 14 h 17"/>
                <a:gd name="T26" fmla="*/ 7 w 30"/>
                <a:gd name="T27" fmla="*/ 14 h 17"/>
                <a:gd name="T28" fmla="*/ 3 w 30"/>
                <a:gd name="T29" fmla="*/ 10 h 17"/>
                <a:gd name="T30" fmla="*/ 3 w 30"/>
                <a:gd name="T31" fmla="*/ 8 h 17"/>
                <a:gd name="T32" fmla="*/ 7 w 30"/>
                <a:gd name="T33" fmla="*/ 3 h 17"/>
                <a:gd name="T34" fmla="*/ 23 w 30"/>
                <a:gd name="T35" fmla="*/ 3 h 17"/>
                <a:gd name="T36" fmla="*/ 27 w 30"/>
                <a:gd name="T37" fmla="*/ 8 h 17"/>
                <a:gd name="T38" fmla="*/ 27 w 30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17">
                  <a:moveTo>
                    <a:pt x="30" y="6"/>
                  </a:moveTo>
                  <a:cubicBezTo>
                    <a:pt x="30" y="5"/>
                    <a:pt x="29" y="4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3" y="17"/>
                    <a:pt x="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lose/>
                  <a:moveTo>
                    <a:pt x="27" y="10"/>
                  </a:moveTo>
                  <a:cubicBezTo>
                    <a:pt x="27" y="12"/>
                    <a:pt x="25" y="14"/>
                    <a:pt x="2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3"/>
                    <a:pt x="27" y="5"/>
                    <a:pt x="27" y="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1îḑè"/>
            <p:cNvSpPr/>
            <p:nvPr/>
          </p:nvSpPr>
          <p:spPr bwMode="auto">
            <a:xfrm>
              <a:off x="6630988" y="2579688"/>
              <a:ext cx="527050" cy="288925"/>
            </a:xfrm>
            <a:custGeom>
              <a:avLst/>
              <a:gdLst>
                <a:gd name="T0" fmla="*/ 23 w 31"/>
                <a:gd name="T1" fmla="*/ 0 h 17"/>
                <a:gd name="T2" fmla="*/ 8 w 31"/>
                <a:gd name="T3" fmla="*/ 0 h 17"/>
                <a:gd name="T4" fmla="*/ 2 w 31"/>
                <a:gd name="T5" fmla="*/ 3 h 17"/>
                <a:gd name="T6" fmla="*/ 1 w 31"/>
                <a:gd name="T7" fmla="*/ 6 h 17"/>
                <a:gd name="T8" fmla="*/ 0 w 31"/>
                <a:gd name="T9" fmla="*/ 8 h 17"/>
                <a:gd name="T10" fmla="*/ 0 w 31"/>
                <a:gd name="T11" fmla="*/ 10 h 17"/>
                <a:gd name="T12" fmla="*/ 8 w 31"/>
                <a:gd name="T13" fmla="*/ 17 h 17"/>
                <a:gd name="T14" fmla="*/ 23 w 31"/>
                <a:gd name="T15" fmla="*/ 17 h 17"/>
                <a:gd name="T16" fmla="*/ 31 w 31"/>
                <a:gd name="T17" fmla="*/ 10 h 17"/>
                <a:gd name="T18" fmla="*/ 31 w 31"/>
                <a:gd name="T19" fmla="*/ 8 h 17"/>
                <a:gd name="T20" fmla="*/ 23 w 31"/>
                <a:gd name="T21" fmla="*/ 0 h 17"/>
                <a:gd name="T22" fmla="*/ 28 w 31"/>
                <a:gd name="T23" fmla="*/ 10 h 17"/>
                <a:gd name="T24" fmla="*/ 23 w 31"/>
                <a:gd name="T25" fmla="*/ 14 h 17"/>
                <a:gd name="T26" fmla="*/ 8 w 31"/>
                <a:gd name="T27" fmla="*/ 14 h 17"/>
                <a:gd name="T28" fmla="*/ 3 w 31"/>
                <a:gd name="T29" fmla="*/ 10 h 17"/>
                <a:gd name="T30" fmla="*/ 3 w 31"/>
                <a:gd name="T31" fmla="*/ 8 h 17"/>
                <a:gd name="T32" fmla="*/ 8 w 31"/>
                <a:gd name="T33" fmla="*/ 3 h 17"/>
                <a:gd name="T34" fmla="*/ 23 w 31"/>
                <a:gd name="T35" fmla="*/ 3 h 17"/>
                <a:gd name="T36" fmla="*/ 28 w 31"/>
                <a:gd name="T37" fmla="*/ 8 h 17"/>
                <a:gd name="T38" fmla="*/ 28 w 31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17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8" y="17"/>
                    <a:pt x="31" y="14"/>
                    <a:pt x="31" y="1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3"/>
                    <a:pt x="28" y="0"/>
                    <a:pt x="23" y="0"/>
                  </a:cubicBezTo>
                  <a:close/>
                  <a:moveTo>
                    <a:pt x="28" y="10"/>
                  </a:moveTo>
                  <a:cubicBezTo>
                    <a:pt x="28" y="12"/>
                    <a:pt x="26" y="14"/>
                    <a:pt x="23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6" y="3"/>
                    <a:pt x="8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6" y="3"/>
                    <a:pt x="28" y="5"/>
                    <a:pt x="28" y="8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1iḓê"/>
            <p:cNvSpPr/>
            <p:nvPr/>
          </p:nvSpPr>
          <p:spPr bwMode="auto">
            <a:xfrm>
              <a:off x="6496050" y="2630488"/>
              <a:ext cx="169863" cy="50800"/>
            </a:xfrm>
            <a:prstGeom prst="rect">
              <a:avLst/>
            </a:pr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ḷíḑê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śļiḓè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lïďe"/>
            <p:cNvSpPr/>
            <p:nvPr/>
          </p:nvSpPr>
          <p:spPr bwMode="auto">
            <a:xfrm>
              <a:off x="4864100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0"/>
                    <a:pt x="67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ḻiďè"/>
            <p:cNvSpPr/>
            <p:nvPr/>
          </p:nvSpPr>
          <p:spPr bwMode="auto">
            <a:xfrm>
              <a:off x="4676775" y="5264151"/>
              <a:ext cx="374650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ľiḍê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ľiḋè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$líḓe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lïdé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ïḍé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ṥḷíďé"/>
            <p:cNvSpPr/>
            <p:nvPr/>
          </p:nvSpPr>
          <p:spPr bwMode="auto">
            <a:xfrm>
              <a:off x="4167188" y="5127626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ïḓè"/>
            <p:cNvSpPr/>
            <p:nvPr/>
          </p:nvSpPr>
          <p:spPr bwMode="auto">
            <a:xfrm>
              <a:off x="4167188" y="4805363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śḷïďê"/>
            <p:cNvSpPr/>
            <p:nvPr/>
          </p:nvSpPr>
          <p:spPr bwMode="auto">
            <a:xfrm>
              <a:off x="4251325" y="4141788"/>
              <a:ext cx="1479550" cy="663575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ślïḑè"/>
            <p:cNvSpPr/>
            <p:nvPr/>
          </p:nvSpPr>
          <p:spPr bwMode="auto">
            <a:xfrm>
              <a:off x="5611813" y="4141788"/>
              <a:ext cx="255588" cy="66357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ḻïdé"/>
            <p:cNvSpPr/>
            <p:nvPr/>
          </p:nvSpPr>
          <p:spPr bwMode="auto">
            <a:xfrm>
              <a:off x="4251325" y="4176713"/>
              <a:ext cx="1479550" cy="593725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ḷîdé"/>
            <p:cNvSpPr/>
            <p:nvPr/>
          </p:nvSpPr>
          <p:spPr bwMode="auto">
            <a:xfrm>
              <a:off x="5662613" y="4176713"/>
              <a:ext cx="152400" cy="593725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lïďê"/>
            <p:cNvSpPr/>
            <p:nvPr/>
          </p:nvSpPr>
          <p:spPr bwMode="auto">
            <a:xfrm>
              <a:off x="4251325" y="4192588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1 h 2"/>
                <a:gd name="T6" fmla="*/ 44 w 89"/>
                <a:gd name="T7" fmla="*/ 0 h 2"/>
                <a:gd name="T8" fmla="*/ 61 w 89"/>
                <a:gd name="T9" fmla="*/ 1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1"/>
                  </a:cubicBezTo>
                  <a:cubicBezTo>
                    <a:pt x="33" y="1"/>
                    <a:pt x="39" y="1"/>
                    <a:pt x="44" y="0"/>
                  </a:cubicBezTo>
                  <a:cubicBezTo>
                    <a:pt x="50" y="1"/>
                    <a:pt x="56" y="1"/>
                    <a:pt x="61" y="1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ḻïďê"/>
            <p:cNvSpPr/>
            <p:nvPr/>
          </p:nvSpPr>
          <p:spPr bwMode="auto">
            <a:xfrm>
              <a:off x="4251325" y="4260851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ḻïde"/>
            <p:cNvSpPr/>
            <p:nvPr/>
          </p:nvSpPr>
          <p:spPr bwMode="auto">
            <a:xfrm>
              <a:off x="4251325" y="4329113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$ḻídè"/>
            <p:cNvSpPr/>
            <p:nvPr/>
          </p:nvSpPr>
          <p:spPr bwMode="auto">
            <a:xfrm>
              <a:off x="4251325" y="4397376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1 h 2"/>
                <a:gd name="T18" fmla="*/ 44 w 89"/>
                <a:gd name="T19" fmla="*/ 2 h 2"/>
                <a:gd name="T20" fmla="*/ 28 w 89"/>
                <a:gd name="T21" fmla="*/ 1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ṡḷíḓè"/>
            <p:cNvSpPr/>
            <p:nvPr/>
          </p:nvSpPr>
          <p:spPr bwMode="auto">
            <a:xfrm>
              <a:off x="4251325" y="4465638"/>
              <a:ext cx="1512888" cy="15875"/>
            </a:xfrm>
            <a:custGeom>
              <a:avLst/>
              <a:gdLst>
                <a:gd name="T0" fmla="*/ 0 w 89"/>
                <a:gd name="T1" fmla="*/ 0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0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0"/>
                  </a:moveTo>
                  <a:cubicBezTo>
                    <a:pt x="0" y="0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0"/>
                    <a:pt x="89" y="0"/>
                  </a:cubicBezTo>
                  <a:cubicBezTo>
                    <a:pt x="89" y="0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ḍè"/>
            <p:cNvSpPr/>
            <p:nvPr/>
          </p:nvSpPr>
          <p:spPr bwMode="auto">
            <a:xfrm>
              <a:off x="4251325" y="4516438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líḑê"/>
            <p:cNvSpPr/>
            <p:nvPr/>
          </p:nvSpPr>
          <p:spPr bwMode="auto">
            <a:xfrm>
              <a:off x="4251325" y="4583113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ḋe"/>
            <p:cNvSpPr/>
            <p:nvPr/>
          </p:nvSpPr>
          <p:spPr bwMode="auto">
            <a:xfrm>
              <a:off x="4251325" y="4651376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śľîḍê"/>
            <p:cNvSpPr/>
            <p:nvPr/>
          </p:nvSpPr>
          <p:spPr bwMode="auto">
            <a:xfrm>
              <a:off x="4251325" y="4719638"/>
              <a:ext cx="1512888" cy="17463"/>
            </a:xfrm>
            <a:custGeom>
              <a:avLst/>
              <a:gdLst>
                <a:gd name="T0" fmla="*/ 0 w 89"/>
                <a:gd name="T1" fmla="*/ 1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1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ľïdé"/>
            <p:cNvSpPr/>
            <p:nvPr/>
          </p:nvSpPr>
          <p:spPr bwMode="auto">
            <a:xfrm>
              <a:off x="4795838" y="3819526"/>
              <a:ext cx="866775" cy="271463"/>
            </a:xfrm>
            <a:custGeom>
              <a:avLst/>
              <a:gdLst>
                <a:gd name="T0" fmla="*/ 51 w 51"/>
                <a:gd name="T1" fmla="*/ 16 h 16"/>
                <a:gd name="T2" fmla="*/ 0 w 51"/>
                <a:gd name="T3" fmla="*/ 16 h 16"/>
                <a:gd name="T4" fmla="*/ 0 w 51"/>
                <a:gd name="T5" fmla="*/ 0 h 16"/>
                <a:gd name="T6" fmla="*/ 51 w 51"/>
                <a:gd name="T7" fmla="*/ 0 h 16"/>
                <a:gd name="T8" fmla="*/ 51 w 5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0"/>
                    <a:pt x="49" y="16"/>
                    <a:pt x="5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ṧ1íḋê"/>
            <p:cNvSpPr/>
            <p:nvPr/>
          </p:nvSpPr>
          <p:spPr bwMode="auto">
            <a:xfrm>
              <a:off x="4659313" y="3819526"/>
              <a:ext cx="273050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ḍê"/>
            <p:cNvSpPr/>
            <p:nvPr/>
          </p:nvSpPr>
          <p:spPr bwMode="auto">
            <a:xfrm>
              <a:off x="3878263" y="3768726"/>
              <a:ext cx="390525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ļidê"/>
            <p:cNvSpPr/>
            <p:nvPr/>
          </p:nvSpPr>
          <p:spPr bwMode="auto">
            <a:xfrm>
              <a:off x="4065588" y="3768726"/>
              <a:ext cx="1597025" cy="373063"/>
            </a:xfrm>
            <a:custGeom>
              <a:avLst/>
              <a:gdLst>
                <a:gd name="T0" fmla="*/ 94 w 94"/>
                <a:gd name="T1" fmla="*/ 0 h 22"/>
                <a:gd name="T2" fmla="*/ 0 w 94"/>
                <a:gd name="T3" fmla="*/ 0 h 22"/>
                <a:gd name="T4" fmla="*/ 0 w 94"/>
                <a:gd name="T5" fmla="*/ 22 h 22"/>
                <a:gd name="T6" fmla="*/ 94 w 94"/>
                <a:gd name="T7" fmla="*/ 22 h 22"/>
                <a:gd name="T8" fmla="*/ 94 w 94"/>
                <a:gd name="T9" fmla="*/ 19 h 22"/>
                <a:gd name="T10" fmla="*/ 43 w 94"/>
                <a:gd name="T11" fmla="*/ 19 h 22"/>
                <a:gd name="T12" fmla="*/ 35 w 94"/>
                <a:gd name="T13" fmla="*/ 11 h 22"/>
                <a:gd name="T14" fmla="*/ 43 w 94"/>
                <a:gd name="T15" fmla="*/ 3 h 22"/>
                <a:gd name="T16" fmla="*/ 94 w 94"/>
                <a:gd name="T17" fmla="*/ 3 h 22"/>
                <a:gd name="T18" fmla="*/ 94 w 94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2">
                  <a:moveTo>
                    <a:pt x="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9" y="19"/>
                    <a:pt x="35" y="15"/>
                    <a:pt x="35" y="11"/>
                  </a:cubicBezTo>
                  <a:cubicBezTo>
                    <a:pt x="35" y="6"/>
                    <a:pt x="39" y="3"/>
                    <a:pt x="43" y="3"/>
                  </a:cubicBezTo>
                  <a:cubicBezTo>
                    <a:pt x="94" y="3"/>
                    <a:pt x="94" y="3"/>
                    <a:pt x="94" y="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ṣ1îḓè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ḷíḍè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ṥḻîḍê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1îḍé"/>
            <p:cNvSpPr/>
            <p:nvPr/>
          </p:nvSpPr>
          <p:spPr bwMode="auto">
            <a:xfrm>
              <a:off x="4405313" y="3717926"/>
              <a:ext cx="1325563" cy="50800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ḻíḓè"/>
            <p:cNvSpPr/>
            <p:nvPr/>
          </p:nvSpPr>
          <p:spPr bwMode="auto">
            <a:xfrm>
              <a:off x="4405313" y="3479801"/>
              <a:ext cx="1325563" cy="33338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1îdè"/>
            <p:cNvSpPr/>
            <p:nvPr/>
          </p:nvSpPr>
          <p:spPr bwMode="auto">
            <a:xfrm>
              <a:off x="5611813" y="3479801"/>
              <a:ext cx="238125" cy="28892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ṡ1îḍè"/>
            <p:cNvSpPr/>
            <p:nvPr/>
          </p:nvSpPr>
          <p:spPr bwMode="auto">
            <a:xfrm>
              <a:off x="4405313" y="3513138"/>
              <a:ext cx="1325563" cy="204788"/>
            </a:xfrm>
            <a:custGeom>
              <a:avLst/>
              <a:gdLst>
                <a:gd name="T0" fmla="*/ 0 w 78"/>
                <a:gd name="T1" fmla="*/ 12 h 12"/>
                <a:gd name="T2" fmla="*/ 78 w 78"/>
                <a:gd name="T3" fmla="*/ 12 h 12"/>
                <a:gd name="T4" fmla="*/ 78 w 78"/>
                <a:gd name="T5" fmla="*/ 0 h 12"/>
                <a:gd name="T6" fmla="*/ 0 w 78"/>
                <a:gd name="T7" fmla="*/ 0 h 12"/>
                <a:gd name="T8" fmla="*/ 0 w 7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12"/>
                    <a:pt x="0" y="12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1iḑê"/>
            <p:cNvSpPr/>
            <p:nvPr/>
          </p:nvSpPr>
          <p:spPr bwMode="auto">
            <a:xfrm>
              <a:off x="5662613" y="3513138"/>
              <a:ext cx="136525" cy="2047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ļîḍe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líḍé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ṣlíďê"/>
            <p:cNvSpPr/>
            <p:nvPr/>
          </p:nvSpPr>
          <p:spPr bwMode="auto">
            <a:xfrm>
              <a:off x="5764213" y="1543051"/>
              <a:ext cx="1631950" cy="7810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ṡľîḋê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solidFill>
              <a:srgbClr val="F0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ļîḑe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$ļiḍè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ṣlïďe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şḻíḋê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ŝľiďe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ṡḻîďè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solidFill>
              <a:srgbClr val="FAC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ľiďe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ṡ1îḓ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close/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4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ľíḋ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ṡḻîḍê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ṡlíḓe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ḷ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ṩḻiḍ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ş1îḑ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šļîḍ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ḷid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ḻî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00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ḻi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ṩḻïḑ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solidFill>
              <a:srgbClr val="009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şľiḍ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şļîďé"/>
            <p:cNvSpPr/>
            <p:nvPr/>
          </p:nvSpPr>
          <p:spPr bwMode="auto">
            <a:xfrm>
              <a:off x="7431088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6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ŝlíḑé"/>
            <p:cNvSpPr/>
            <p:nvPr/>
          </p:nvSpPr>
          <p:spPr bwMode="auto">
            <a:xfrm>
              <a:off x="7243763" y="5264151"/>
              <a:ext cx="373063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1ïḋè"/>
            <p:cNvSpPr/>
            <p:nvPr/>
          </p:nvSpPr>
          <p:spPr bwMode="auto">
            <a:xfrm>
              <a:off x="6172200" y="5178426"/>
              <a:ext cx="527050" cy="527050"/>
            </a:xfrm>
            <a:prstGeom prst="ellipse">
              <a:avLst/>
            </a:pr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ḻîḑê"/>
            <p:cNvSpPr/>
            <p:nvPr/>
          </p:nvSpPr>
          <p:spPr bwMode="auto">
            <a:xfrm>
              <a:off x="6445250" y="5178426"/>
              <a:ext cx="2174875" cy="527050"/>
            </a:xfrm>
            <a:custGeom>
              <a:avLst/>
              <a:gdLst>
                <a:gd name="T0" fmla="*/ 128 w 128"/>
                <a:gd name="T1" fmla="*/ 0 h 31"/>
                <a:gd name="T2" fmla="*/ 0 w 128"/>
                <a:gd name="T3" fmla="*/ 0 h 31"/>
                <a:gd name="T4" fmla="*/ 0 w 128"/>
                <a:gd name="T5" fmla="*/ 31 h 31"/>
                <a:gd name="T6" fmla="*/ 128 w 128"/>
                <a:gd name="T7" fmla="*/ 31 h 31"/>
                <a:gd name="T8" fmla="*/ 128 w 128"/>
                <a:gd name="T9" fmla="*/ 26 h 31"/>
                <a:gd name="T10" fmla="*/ 58 w 128"/>
                <a:gd name="T11" fmla="*/ 26 h 31"/>
                <a:gd name="T12" fmla="*/ 47 w 128"/>
                <a:gd name="T13" fmla="*/ 16 h 31"/>
                <a:gd name="T14" fmla="*/ 58 w 128"/>
                <a:gd name="T15" fmla="*/ 5 h 31"/>
                <a:gd name="T16" fmla="*/ 128 w 128"/>
                <a:gd name="T17" fmla="*/ 5 h 31"/>
                <a:gd name="T18" fmla="*/ 128 w 1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1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6"/>
                    <a:pt x="47" y="22"/>
                    <a:pt x="47" y="16"/>
                  </a:cubicBezTo>
                  <a:cubicBezTo>
                    <a:pt x="47" y="10"/>
                    <a:pt x="52" y="5"/>
                    <a:pt x="58" y="5"/>
                  </a:cubicBezTo>
                  <a:cubicBezTo>
                    <a:pt x="128" y="5"/>
                    <a:pt x="128" y="5"/>
                    <a:pt x="128" y="5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1ïďe"/>
            <p:cNvSpPr/>
            <p:nvPr/>
          </p:nvSpPr>
          <p:spPr bwMode="auto">
            <a:xfrm>
              <a:off x="7243763" y="3598863"/>
              <a:ext cx="849313" cy="747713"/>
            </a:xfrm>
            <a:custGeom>
              <a:avLst/>
              <a:gdLst>
                <a:gd name="T0" fmla="*/ 22 w 50"/>
                <a:gd name="T1" fmla="*/ 4 h 44"/>
                <a:gd name="T2" fmla="*/ 2 w 50"/>
                <a:gd name="T3" fmla="*/ 9 h 44"/>
                <a:gd name="T4" fmla="*/ 2 w 50"/>
                <a:gd name="T5" fmla="*/ 25 h 44"/>
                <a:gd name="T6" fmla="*/ 26 w 50"/>
                <a:gd name="T7" fmla="*/ 44 h 44"/>
                <a:gd name="T8" fmla="*/ 50 w 50"/>
                <a:gd name="T9" fmla="*/ 18 h 44"/>
                <a:gd name="T10" fmla="*/ 39 w 50"/>
                <a:gd name="T11" fmla="*/ 3 h 44"/>
                <a:gd name="T12" fmla="*/ 29 w 50"/>
                <a:gd name="T13" fmla="*/ 3 h 44"/>
                <a:gd name="T14" fmla="*/ 22 w 50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4">
                  <a:moveTo>
                    <a:pt x="22" y="4"/>
                  </a:moveTo>
                  <a:cubicBezTo>
                    <a:pt x="15" y="3"/>
                    <a:pt x="6" y="0"/>
                    <a:pt x="2" y="9"/>
                  </a:cubicBezTo>
                  <a:cubicBezTo>
                    <a:pt x="0" y="14"/>
                    <a:pt x="0" y="20"/>
                    <a:pt x="2" y="25"/>
                  </a:cubicBezTo>
                  <a:cubicBezTo>
                    <a:pt x="5" y="40"/>
                    <a:pt x="15" y="44"/>
                    <a:pt x="26" y="44"/>
                  </a:cubicBezTo>
                  <a:cubicBezTo>
                    <a:pt x="41" y="44"/>
                    <a:pt x="50" y="32"/>
                    <a:pt x="50" y="18"/>
                  </a:cubicBezTo>
                  <a:cubicBezTo>
                    <a:pt x="50" y="10"/>
                    <a:pt x="46" y="4"/>
                    <a:pt x="39" y="3"/>
                  </a:cubicBezTo>
                  <a:cubicBezTo>
                    <a:pt x="35" y="2"/>
                    <a:pt x="32" y="3"/>
                    <a:pt x="29" y="3"/>
                  </a:cubicBezTo>
                  <a:cubicBezTo>
                    <a:pt x="27" y="3"/>
                    <a:pt x="25" y="4"/>
                    <a:pt x="22" y="4"/>
                  </a:cubicBezTo>
                </a:path>
              </a:pathLst>
            </a:custGeom>
            <a:solidFill>
              <a:srgbClr val="FF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ľíḋê"/>
            <p:cNvSpPr/>
            <p:nvPr/>
          </p:nvSpPr>
          <p:spPr bwMode="auto">
            <a:xfrm>
              <a:off x="7446963" y="3667126"/>
              <a:ext cx="357188" cy="84138"/>
            </a:xfrm>
            <a:custGeom>
              <a:avLst/>
              <a:gdLst>
                <a:gd name="T0" fmla="*/ 2 w 21"/>
                <a:gd name="T1" fmla="*/ 0 h 5"/>
                <a:gd name="T2" fmla="*/ 0 w 21"/>
                <a:gd name="T3" fmla="*/ 1 h 5"/>
                <a:gd name="T4" fmla="*/ 12 w 21"/>
                <a:gd name="T5" fmla="*/ 5 h 5"/>
                <a:gd name="T6" fmla="*/ 20 w 21"/>
                <a:gd name="T7" fmla="*/ 1 h 5"/>
                <a:gd name="T8" fmla="*/ 18 w 21"/>
                <a:gd name="T9" fmla="*/ 0 h 5"/>
                <a:gd name="T10" fmla="*/ 15 w 21"/>
                <a:gd name="T11" fmla="*/ 1 h 5"/>
                <a:gd name="T12" fmla="*/ 12 w 21"/>
                <a:gd name="T13" fmla="*/ 1 h 5"/>
                <a:gd name="T14" fmla="*/ 12 w 21"/>
                <a:gd name="T15" fmla="*/ 1 h 5"/>
                <a:gd name="T16" fmla="*/ 7 w 21"/>
                <a:gd name="T17" fmla="*/ 1 h 5"/>
                <a:gd name="T18" fmla="*/ 2 w 2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5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5" y="5"/>
                    <a:pt x="12" y="5"/>
                  </a:cubicBezTo>
                  <a:cubicBezTo>
                    <a:pt x="18" y="5"/>
                    <a:pt x="21" y="2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4" y="1"/>
                    <a:pt x="14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6" y="1"/>
                    <a:pt x="4" y="0"/>
                    <a:pt x="2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ṧ1íďè"/>
            <p:cNvSpPr/>
            <p:nvPr/>
          </p:nvSpPr>
          <p:spPr bwMode="auto">
            <a:xfrm>
              <a:off x="7616825" y="3513138"/>
              <a:ext cx="50800" cy="220663"/>
            </a:xfrm>
            <a:custGeom>
              <a:avLst/>
              <a:gdLst>
                <a:gd name="T0" fmla="*/ 2 w 3"/>
                <a:gd name="T1" fmla="*/ 3 h 13"/>
                <a:gd name="T2" fmla="*/ 1 w 3"/>
                <a:gd name="T3" fmla="*/ 8 h 13"/>
                <a:gd name="T4" fmla="*/ 2 w 3"/>
                <a:gd name="T5" fmla="*/ 13 h 13"/>
                <a:gd name="T6" fmla="*/ 0 w 3"/>
                <a:gd name="T7" fmla="*/ 13 h 13"/>
                <a:gd name="T8" fmla="*/ 0 w 3"/>
                <a:gd name="T9" fmla="*/ 1 h 13"/>
                <a:gd name="T10" fmla="*/ 2 w 3"/>
                <a:gd name="T11" fmla="*/ 0 h 13"/>
                <a:gd name="T12" fmla="*/ 2 w 3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3">
                  <a:moveTo>
                    <a:pt x="2" y="3"/>
                  </a:moveTo>
                  <a:cubicBezTo>
                    <a:pt x="2" y="5"/>
                    <a:pt x="2" y="6"/>
                    <a:pt x="1" y="8"/>
                  </a:cubicBezTo>
                  <a:cubicBezTo>
                    <a:pt x="1" y="10"/>
                    <a:pt x="2" y="11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ŝḷídé"/>
            <p:cNvSpPr/>
            <p:nvPr/>
          </p:nvSpPr>
          <p:spPr bwMode="auto">
            <a:xfrm>
              <a:off x="7804150" y="3667126"/>
              <a:ext cx="204788" cy="134938"/>
            </a:xfrm>
            <a:custGeom>
              <a:avLst/>
              <a:gdLst>
                <a:gd name="T0" fmla="*/ 5 w 12"/>
                <a:gd name="T1" fmla="*/ 0 h 8"/>
                <a:gd name="T2" fmla="*/ 4 w 12"/>
                <a:gd name="T3" fmla="*/ 1 h 8"/>
                <a:gd name="T4" fmla="*/ 1 w 12"/>
                <a:gd name="T5" fmla="*/ 5 h 8"/>
                <a:gd name="T6" fmla="*/ 9 w 12"/>
                <a:gd name="T7" fmla="*/ 8 h 8"/>
                <a:gd name="T8" fmla="*/ 10 w 12"/>
                <a:gd name="T9" fmla="*/ 8 h 8"/>
                <a:gd name="T10" fmla="*/ 12 w 12"/>
                <a:gd name="T11" fmla="*/ 7 h 8"/>
                <a:gd name="T12" fmla="*/ 11 w 12"/>
                <a:gd name="T13" fmla="*/ 4 h 8"/>
                <a:gd name="T14" fmla="*/ 5 w 1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3" y="3"/>
                    <a:pt x="0" y="3"/>
                    <a:pt x="1" y="5"/>
                  </a:cubicBezTo>
                  <a:cubicBezTo>
                    <a:pt x="2" y="6"/>
                    <a:pt x="7" y="7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8"/>
                    <a:pt x="12" y="8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0" y="2"/>
                    <a:pt x="7" y="0"/>
                    <a:pt x="5" y="0"/>
                  </a:cubicBezTo>
                </a:path>
              </a:pathLst>
            </a:custGeom>
            <a:solidFill>
              <a:srgbClr val="F4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$ḷïḑe"/>
            <p:cNvSpPr/>
            <p:nvPr/>
          </p:nvSpPr>
          <p:spPr bwMode="auto">
            <a:xfrm>
              <a:off x="7821613" y="4159251"/>
              <a:ext cx="203200" cy="169863"/>
            </a:xfrm>
            <a:custGeom>
              <a:avLst/>
              <a:gdLst>
                <a:gd name="T0" fmla="*/ 12 w 12"/>
                <a:gd name="T1" fmla="*/ 0 h 10"/>
                <a:gd name="T2" fmla="*/ 12 w 12"/>
                <a:gd name="T3" fmla="*/ 0 h 10"/>
                <a:gd name="T4" fmla="*/ 0 w 12"/>
                <a:gd name="T5" fmla="*/ 10 h 10"/>
                <a:gd name="T6" fmla="*/ 0 w 12"/>
                <a:gd name="T7" fmla="*/ 10 h 10"/>
                <a:gd name="T8" fmla="*/ 12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5"/>
                    <a:pt x="5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8"/>
                    <a:pt x="9" y="5"/>
                    <a:pt x="12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ŝľîďê"/>
            <p:cNvSpPr/>
            <p:nvPr/>
          </p:nvSpPr>
          <p:spPr bwMode="auto">
            <a:xfrm>
              <a:off x="7685088" y="4329113"/>
              <a:ext cx="136525" cy="17463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ḷidè"/>
            <p:cNvSpPr/>
            <p:nvPr/>
          </p:nvSpPr>
          <p:spPr bwMode="auto">
            <a:xfrm>
              <a:off x="7243763" y="3667126"/>
              <a:ext cx="781050" cy="679450"/>
            </a:xfrm>
            <a:custGeom>
              <a:avLst/>
              <a:gdLst>
                <a:gd name="T0" fmla="*/ 7 w 46"/>
                <a:gd name="T1" fmla="*/ 0 h 40"/>
                <a:gd name="T2" fmla="*/ 2 w 46"/>
                <a:gd name="T3" fmla="*/ 5 h 40"/>
                <a:gd name="T4" fmla="*/ 2 w 46"/>
                <a:gd name="T5" fmla="*/ 21 h 40"/>
                <a:gd name="T6" fmla="*/ 26 w 46"/>
                <a:gd name="T7" fmla="*/ 40 h 40"/>
                <a:gd name="T8" fmla="*/ 34 w 46"/>
                <a:gd name="T9" fmla="*/ 39 h 40"/>
                <a:gd name="T10" fmla="*/ 46 w 46"/>
                <a:gd name="T11" fmla="*/ 29 h 40"/>
                <a:gd name="T12" fmla="*/ 31 w 46"/>
                <a:gd name="T13" fmla="*/ 33 h 40"/>
                <a:gd name="T14" fmla="*/ 15 w 46"/>
                <a:gd name="T15" fmla="*/ 27 h 40"/>
                <a:gd name="T16" fmla="*/ 6 w 46"/>
                <a:gd name="T17" fmla="*/ 12 h 40"/>
                <a:gd name="T18" fmla="*/ 6 w 46"/>
                <a:gd name="T19" fmla="*/ 3 h 40"/>
                <a:gd name="T20" fmla="*/ 7 w 4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0">
                  <a:moveTo>
                    <a:pt x="7" y="0"/>
                  </a:moveTo>
                  <a:cubicBezTo>
                    <a:pt x="5" y="1"/>
                    <a:pt x="3" y="3"/>
                    <a:pt x="2" y="5"/>
                  </a:cubicBezTo>
                  <a:cubicBezTo>
                    <a:pt x="0" y="10"/>
                    <a:pt x="0" y="16"/>
                    <a:pt x="2" y="21"/>
                  </a:cubicBezTo>
                  <a:cubicBezTo>
                    <a:pt x="5" y="36"/>
                    <a:pt x="15" y="40"/>
                    <a:pt x="26" y="40"/>
                  </a:cubicBezTo>
                  <a:cubicBezTo>
                    <a:pt x="29" y="40"/>
                    <a:pt x="31" y="39"/>
                    <a:pt x="34" y="39"/>
                  </a:cubicBezTo>
                  <a:cubicBezTo>
                    <a:pt x="39" y="37"/>
                    <a:pt x="43" y="34"/>
                    <a:pt x="46" y="29"/>
                  </a:cubicBezTo>
                  <a:cubicBezTo>
                    <a:pt x="41" y="31"/>
                    <a:pt x="36" y="33"/>
                    <a:pt x="31" y="33"/>
                  </a:cubicBezTo>
                  <a:cubicBezTo>
                    <a:pt x="25" y="33"/>
                    <a:pt x="19" y="31"/>
                    <a:pt x="15" y="27"/>
                  </a:cubicBezTo>
                  <a:cubicBezTo>
                    <a:pt x="11" y="24"/>
                    <a:pt x="7" y="18"/>
                    <a:pt x="6" y="12"/>
                  </a:cubicBezTo>
                  <a:cubicBezTo>
                    <a:pt x="6" y="9"/>
                    <a:pt x="6" y="6"/>
                    <a:pt x="6" y="3"/>
                  </a:cubicBezTo>
                  <a:cubicBezTo>
                    <a:pt x="6" y="2"/>
                    <a:pt x="6" y="1"/>
                    <a:pt x="7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ṡḷíḋè"/>
            <p:cNvSpPr/>
            <p:nvPr/>
          </p:nvSpPr>
          <p:spPr bwMode="auto">
            <a:xfrm>
              <a:off x="5424488" y="1508126"/>
              <a:ext cx="50800" cy="527050"/>
            </a:xfrm>
            <a:prstGeom prst="rect">
              <a:avLst/>
            </a:prstGeom>
            <a:solidFill>
              <a:srgbClr val="1E3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ṡľîḓê"/>
            <p:cNvSpPr/>
            <p:nvPr/>
          </p:nvSpPr>
          <p:spPr bwMode="auto">
            <a:xfrm>
              <a:off x="5373688" y="2017713"/>
              <a:ext cx="152400" cy="153988"/>
            </a:xfrm>
            <a:prstGeom prst="ellipse">
              <a:avLst/>
            </a:pr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$ḻîḍê"/>
            <p:cNvSpPr/>
            <p:nvPr/>
          </p:nvSpPr>
          <p:spPr bwMode="auto">
            <a:xfrm>
              <a:off x="5305425" y="1117601"/>
              <a:ext cx="2532063" cy="782638"/>
            </a:xfrm>
            <a:custGeom>
              <a:avLst/>
              <a:gdLst>
                <a:gd name="T0" fmla="*/ 803 w 1595"/>
                <a:gd name="T1" fmla="*/ 493 h 493"/>
                <a:gd name="T2" fmla="*/ 1595 w 1595"/>
                <a:gd name="T3" fmla="*/ 246 h 493"/>
                <a:gd name="T4" fmla="*/ 803 w 1595"/>
                <a:gd name="T5" fmla="*/ 0 h 493"/>
                <a:gd name="T6" fmla="*/ 0 w 1595"/>
                <a:gd name="T7" fmla="*/ 246 h 493"/>
                <a:gd name="T8" fmla="*/ 803 w 1595"/>
                <a:gd name="T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5" h="493">
                  <a:moveTo>
                    <a:pt x="803" y="493"/>
                  </a:moveTo>
                  <a:lnTo>
                    <a:pt x="1595" y="246"/>
                  </a:lnTo>
                  <a:lnTo>
                    <a:pt x="803" y="0"/>
                  </a:lnTo>
                  <a:lnTo>
                    <a:pt x="0" y="246"/>
                  </a:lnTo>
                  <a:lnTo>
                    <a:pt x="803" y="493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97927" y="1983363"/>
            <a:ext cx="10098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求三组连续自然数的和：求出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到</a:t>
            </a:r>
            <a:r>
              <a:rPr lang="en-US" altLang="zh-CN" dirty="0"/>
              <a:t>30</a:t>
            </a:r>
            <a:r>
              <a:rPr lang="zh-CN" altLang="en-US" dirty="0"/>
              <a:t>和</a:t>
            </a:r>
            <a:r>
              <a:rPr lang="en-US" altLang="zh-CN" dirty="0"/>
              <a:t>35</a:t>
            </a:r>
            <a:r>
              <a:rPr lang="zh-CN" altLang="en-US" dirty="0"/>
              <a:t>到</a:t>
            </a:r>
            <a:r>
              <a:rPr lang="en-US" altLang="zh-CN" dirty="0"/>
              <a:t>45</a:t>
            </a:r>
            <a:r>
              <a:rPr lang="zh-CN" altLang="en-US" dirty="0"/>
              <a:t>的三个和</a:t>
            </a:r>
            <a:endParaRPr lang="en-US" altLang="zh-CN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dirty="0"/>
              <a:t>100</a:t>
            </a:r>
            <a:r>
              <a:rPr lang="zh-CN" altLang="en-US" dirty="0"/>
              <a:t>个和尚吃</a:t>
            </a:r>
            <a:r>
              <a:rPr lang="en-US" altLang="zh-CN" dirty="0"/>
              <a:t>100</a:t>
            </a:r>
            <a:r>
              <a:rPr lang="zh-CN" altLang="en-US" dirty="0"/>
              <a:t>个馒头，大和尚一人吃</a:t>
            </a:r>
            <a:r>
              <a:rPr lang="en-US" altLang="zh-CN" dirty="0"/>
              <a:t>3</a:t>
            </a:r>
            <a:r>
              <a:rPr lang="zh-CN" altLang="en-US" dirty="0"/>
              <a:t>个馒头，小和尚三人吃</a:t>
            </a:r>
            <a:r>
              <a:rPr lang="en-US" altLang="zh-CN" dirty="0"/>
              <a:t>1</a:t>
            </a:r>
            <a:r>
              <a:rPr lang="zh-CN" altLang="en-US" dirty="0"/>
              <a:t>个馒头。请问大小和尚各多少人？</a:t>
            </a:r>
            <a:endParaRPr lang="en-US" altLang="zh-CN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指定一个列表，列表里含有唯一一个只出现过一次的数字。写程序找出这个“独一无二”的数字</a:t>
            </a:r>
          </a:p>
          <a:p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53BCCC-E71F-4B10-9509-E40F8E66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90101"/>
            <a:ext cx="107061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C5B2525-0DAA-47E9-AF3C-4ACA453DB768}"/>
              </a:ext>
            </a:extLst>
          </p:cNvPr>
          <p:cNvSpPr txBox="1"/>
          <p:nvPr/>
        </p:nvSpPr>
        <p:spPr>
          <a:xfrm>
            <a:off x="10763430" y="190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练一练</a:t>
            </a:r>
          </a:p>
        </p:txBody>
      </p:sp>
    </p:spTree>
    <p:extLst>
      <p:ext uri="{BB962C8B-B14F-4D97-AF65-F5344CB8AC3E}">
        <p14:creationId xmlns:p14="http://schemas.microsoft.com/office/powerpoint/2010/main" val="383063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015511" y="1608930"/>
            <a:ext cx="5124828" cy="4269356"/>
          </a:xfrm>
        </p:spPr>
        <p:txBody>
          <a:bodyPr/>
          <a:lstStyle/>
          <a:p>
            <a:r>
              <a:rPr lang="zh-CN" altLang="en-US" dirty="0"/>
              <a:t>内置函数简介</a:t>
            </a:r>
            <a:endParaRPr lang="en-US" altLang="zh-CN" dirty="0"/>
          </a:p>
          <a:p>
            <a:r>
              <a:rPr lang="zh-CN" altLang="en-US" dirty="0"/>
              <a:t>数据运算</a:t>
            </a:r>
            <a:endParaRPr lang="en-US" altLang="zh-CN" dirty="0"/>
          </a:p>
          <a:p>
            <a:r>
              <a:rPr lang="zh-CN" altLang="en-US" dirty="0"/>
              <a:t>类型转换</a:t>
            </a:r>
            <a:endParaRPr lang="en-US" altLang="zh-CN" dirty="0"/>
          </a:p>
          <a:p>
            <a:r>
              <a:rPr lang="zh-CN" altLang="en-US" dirty="0"/>
              <a:t>序列操作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D4273E"/>
                </a:solidFill>
              </a:rPr>
              <a:t>重点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</a:rPr>
              <a:t>序列操作</a:t>
            </a:r>
          </a:p>
          <a:p>
            <a:r>
              <a:rPr lang="en-US" altLang="zh-CN" dirty="0">
                <a:solidFill>
                  <a:srgbClr val="D4273E"/>
                </a:solidFill>
              </a:rPr>
              <a:t>Set</a:t>
            </a:r>
            <a:r>
              <a:rPr lang="zh-CN" altLang="en-US" dirty="0">
                <a:solidFill>
                  <a:srgbClr val="D4273E"/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内置函数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4273E"/>
                </a:solidFill>
              </a:rPr>
              <a:t>Set</a:t>
            </a:r>
            <a:r>
              <a:rPr lang="zh-CN" altLang="en-US" dirty="0">
                <a:solidFill>
                  <a:srgbClr val="D4273E"/>
                </a:solidFill>
              </a:rPr>
              <a:t>集合</a:t>
            </a: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内置函数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660852" y="3021013"/>
            <a:ext cx="2870297" cy="978729"/>
            <a:chOff x="4348729" y="3409950"/>
            <a:chExt cx="1881442" cy="978729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348729" y="3409950"/>
              <a:ext cx="1881442" cy="9787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C810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内置函数简介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zh-CN" altLang="en-US" sz="3200" b="1" dirty="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9d22316-cac0-4e89-ad27-7a5d160767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a882dab-64aa-4807-b775-2836961b1c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8dcfc5d-431f-436a-b179-3dca93510c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5b89f96-b689-47f5-84d0-0a8a1651292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e3fe5eb-3a0e-4dab-b4a5-e09e5636737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e3fe5eb-3a0e-4dab-b4a5-e09e5636737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e3fe5eb-3a0e-4dab-b4a5-e09e5636737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8b758d4-069c-4981-b695-3dae86acabf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e3fe5eb-3a0e-4dab-b4a5-e09e5636737f"/>
</p:tagLst>
</file>

<file path=ppt/theme/theme1.xml><?xml version="1.0" encoding="utf-8"?>
<a:theme xmlns:a="http://schemas.openxmlformats.org/drawingml/2006/main" name="开始页​​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4094</Words>
  <Application>Microsoft Office PowerPoint</Application>
  <PresentationFormat>宽屏</PresentationFormat>
  <Paragraphs>600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Helvetica Neue</vt:lpstr>
      <vt:lpstr>等线</vt:lpstr>
      <vt:lpstr>苹方 中等</vt:lpstr>
      <vt:lpstr>宋体</vt:lpstr>
      <vt:lpstr>微软雅黑</vt:lpstr>
      <vt:lpstr>新宋体</vt:lpstr>
      <vt:lpstr>Arial</vt:lpstr>
      <vt:lpstr>Calibri</vt:lpstr>
      <vt:lpstr>Cambria Math</vt:lpstr>
      <vt:lpstr>Impact</vt:lpstr>
      <vt:lpstr>Trebuchet MS</vt:lpstr>
      <vt:lpstr>Wingdings</vt:lpstr>
      <vt:lpstr>开始页​​</vt:lpstr>
      <vt:lpstr>PowerPoint 演示文稿</vt:lpstr>
      <vt:lpstr>复习</vt:lpstr>
      <vt:lpstr>PowerPoint 演示文稿</vt:lpstr>
      <vt:lpstr>导入</vt:lpstr>
      <vt:lpstr>PowerPoint 演示文稿</vt:lpstr>
      <vt:lpstr>PowerPoint 演示文稿</vt:lpstr>
      <vt:lpstr>重点</vt:lpstr>
      <vt:lpstr>PowerPoint 演示文稿</vt:lpstr>
      <vt:lpstr>PowerPoint 演示文稿</vt:lpstr>
      <vt:lpstr>PowerPoint 演示文稿</vt:lpstr>
      <vt:lpstr>PowerPoint 演示文稿</vt:lpstr>
      <vt:lpstr>数学运算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Administrator</cp:lastModifiedBy>
  <cp:revision>509</cp:revision>
  <dcterms:created xsi:type="dcterms:W3CDTF">2018-05-08T08:41:00Z</dcterms:created>
  <dcterms:modified xsi:type="dcterms:W3CDTF">2020-04-13T06:09:41Z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