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57" r:id="rId3"/>
    <p:sldId id="427" r:id="rId4"/>
    <p:sldId id="336" r:id="rId5"/>
    <p:sldId id="428" r:id="rId6"/>
    <p:sldId id="269" r:id="rId7"/>
    <p:sldId id="421" r:id="rId8"/>
    <p:sldId id="422" r:id="rId9"/>
    <p:sldId id="319" r:id="rId10"/>
    <p:sldId id="288" r:id="rId11"/>
    <p:sldId id="429" r:id="rId12"/>
    <p:sldId id="433" r:id="rId13"/>
    <p:sldId id="431" r:id="rId14"/>
    <p:sldId id="440" r:id="rId15"/>
    <p:sldId id="436" r:id="rId16"/>
    <p:sldId id="441" r:id="rId17"/>
    <p:sldId id="425" r:id="rId18"/>
    <p:sldId id="442" r:id="rId19"/>
    <p:sldId id="443" r:id="rId20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74" autoAdjust="0"/>
    <p:restoredTop sz="94660"/>
  </p:normalViewPr>
  <p:slideViewPr>
    <p:cSldViewPr snapToGrid="0">
      <p:cViewPr>
        <p:scale>
          <a:sx n="100" d="100"/>
          <a:sy n="100" d="100"/>
        </p:scale>
        <p:origin x="11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96" d="100"/>
          <a:sy n="196" d="100"/>
        </p:scale>
        <p:origin x="-12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CE408-358A-41C5-A77C-43C5B18AE69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D4CF-E4D6-4FCA-9EF4-03B2B8D65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代码请参照</a:t>
            </a:r>
            <a:r>
              <a:rPr lang="en-US" altLang="zh-CN" dirty="0"/>
              <a:t>word</a:t>
            </a:r>
            <a:r>
              <a:rPr lang="zh-CN" altLang="en-US" dirty="0"/>
              <a:t>教材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代码请参照</a:t>
            </a:r>
            <a:r>
              <a:rPr lang="en-US" altLang="zh-CN" dirty="0"/>
              <a:t>word</a:t>
            </a:r>
            <a:r>
              <a:rPr lang="zh-CN" altLang="en-US" dirty="0"/>
              <a:t>教材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代码请参照</a:t>
            </a:r>
            <a:r>
              <a:rPr lang="en-US" altLang="zh-CN" dirty="0"/>
              <a:t>word</a:t>
            </a:r>
            <a:r>
              <a:rPr lang="zh-CN" altLang="en-US" dirty="0"/>
              <a:t>教材</a:t>
            </a:r>
          </a:p>
        </p:txBody>
      </p:sp>
    </p:spTree>
    <p:extLst>
      <p:ext uri="{BB962C8B-B14F-4D97-AF65-F5344CB8AC3E}">
        <p14:creationId xmlns:p14="http://schemas.microsoft.com/office/powerpoint/2010/main" val="420493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75" y="884420"/>
            <a:ext cx="11242624" cy="5216577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41667-DF54-4722-AB3D-C036FE3FB9FA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/>
          <p:cNvGrpSpPr/>
          <p:nvPr/>
        </p:nvGrpSpPr>
        <p:grpSpPr>
          <a:xfrm>
            <a:off x="1703813" y="1958930"/>
            <a:ext cx="8782789" cy="2263821"/>
            <a:chOff x="1007873" y="2185987"/>
            <a:chExt cx="8785610" cy="2262739"/>
          </a:xfrm>
        </p:grpSpPr>
        <p:sp>
          <p:nvSpPr>
            <p:cNvPr id="6" name="TextBox 3"/>
            <p:cNvSpPr/>
            <p:nvPr/>
          </p:nvSpPr>
          <p:spPr>
            <a:xfrm>
              <a:off x="4270029" y="3525837"/>
              <a:ext cx="2262885" cy="9228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540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（上）</a:t>
              </a:r>
            </a:p>
          </p:txBody>
        </p:sp>
        <p:sp>
          <p:nvSpPr>
            <p:cNvPr id="7" name="TextBox 42"/>
            <p:cNvSpPr/>
            <p:nvPr/>
          </p:nvSpPr>
          <p:spPr>
            <a:xfrm>
              <a:off x="1007873" y="2185987"/>
              <a:ext cx="8785610" cy="14573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2870" tIns="51435" rIns="102870" bIns="51435" anchor="t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Python</a:t>
              </a:r>
              <a:r>
                <a:rPr lang="zh-CN" altLang="en-US" sz="8800" b="1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函数基础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63" y="3836940"/>
            <a:ext cx="3466341" cy="24098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1400" y="2831212"/>
            <a:ext cx="3087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想一想，下面这段代码打印一个美女。如果在程序中不同地方打印美女呢？那是不是没一个地方都要写一段？要解决这种代码重复的问题，函数上场了！</a:t>
            </a:r>
          </a:p>
        </p:txBody>
      </p:sp>
      <p:sp>
        <p:nvSpPr>
          <p:cNvPr id="4" name="i$ḷiďè"/>
          <p:cNvSpPr/>
          <p:nvPr/>
        </p:nvSpPr>
        <p:spPr bwMode="auto">
          <a:xfrm rot="10800000" flipV="1">
            <a:off x="4293195" y="1843753"/>
            <a:ext cx="1304925" cy="921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</a:ln>
          <a:effectLst/>
        </p:spPr>
        <p:txBody>
          <a:bodyPr wrap="none" lIns="134289" tIns="67145" rIns="134289" bIns="67145" anchor="ctr"/>
          <a:lstStyle/>
          <a:p>
            <a:pPr defTabSz="913765">
              <a:defRPr/>
            </a:pPr>
            <a:endParaRPr lang="zh-CN" altLang="en-US" sz="1705" kern="0">
              <a:solidFill>
                <a:sysClr val="windowText" lastClr="000000"/>
              </a:solidFill>
            </a:endParaRPr>
          </a:p>
        </p:txBody>
      </p:sp>
      <p:sp>
        <p:nvSpPr>
          <p:cNvPr id="5" name="îṣľíďè"/>
          <p:cNvSpPr/>
          <p:nvPr/>
        </p:nvSpPr>
        <p:spPr>
          <a:xfrm>
            <a:off x="4028401" y="663415"/>
            <a:ext cx="1834515" cy="1251412"/>
          </a:xfrm>
          <a:prstGeom prst="diamond">
            <a:avLst/>
          </a:prstGeom>
          <a:solidFill>
            <a:schemeClr val="accent1"/>
          </a:solidFill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3765">
              <a:defRPr/>
            </a:pPr>
            <a:r>
              <a:rPr lang="en-US" altLang="zh-CN" sz="2800" b="1" dirty="0"/>
              <a:t>01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6260107" y="1289121"/>
            <a:ext cx="409575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spc="15" dirty="0">
                <a:solidFill>
                  <a:srgbClr val="8E908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def + </a:t>
            </a:r>
            <a:r>
              <a:rPr lang="zh-CN" altLang="zh-CN" kern="0" spc="15" dirty="0">
                <a:solidFill>
                  <a:srgbClr val="8E908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关键字</a:t>
            </a:r>
            <a:r>
              <a:rPr lang="en-US" altLang="zh-CN" kern="0" spc="15" dirty="0">
                <a:solidFill>
                  <a:srgbClr val="8E908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+ </a:t>
            </a:r>
            <a:r>
              <a:rPr lang="zh-CN" altLang="en-US" kern="0" spc="15" dirty="0">
                <a:solidFill>
                  <a:srgbClr val="8E908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小括号 </a:t>
            </a:r>
            <a:r>
              <a:rPr lang="en-US" altLang="zh-CN" kern="0" spc="15" dirty="0">
                <a:solidFill>
                  <a:srgbClr val="8E908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 </a:t>
            </a:r>
            <a:r>
              <a:rPr lang="zh-CN" altLang="en-US" kern="0" spc="15" dirty="0">
                <a:solidFill>
                  <a:srgbClr val="8E908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冒号</a:t>
            </a:r>
            <a:r>
              <a:rPr lang="en-US" altLang="zh-CN" kern="0" spc="15" dirty="0">
                <a:solidFill>
                  <a:srgbClr val="8E908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 </a:t>
            </a:r>
            <a:r>
              <a:rPr lang="zh-CN" altLang="en-US" kern="0" spc="15" dirty="0">
                <a:solidFill>
                  <a:srgbClr val="8E908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换行缩进 </a:t>
            </a:r>
            <a:r>
              <a:rPr lang="en-US" altLang="zh-CN" kern="0" spc="15" dirty="0">
                <a:solidFill>
                  <a:srgbClr val="8E908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 </a:t>
            </a:r>
            <a:r>
              <a:rPr lang="zh-CN" altLang="en-US" kern="0" spc="15" dirty="0">
                <a:solidFill>
                  <a:srgbClr val="8E908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代码块 </a:t>
            </a:r>
            <a:r>
              <a:rPr lang="zh-CN" altLang="zh-CN" kern="0" spc="15" dirty="0">
                <a:solidFill>
                  <a:srgbClr val="8E908C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定义一个函数</a:t>
            </a:r>
            <a:endParaRPr lang="zh-CN" altLang="zh-CN" sz="2000" kern="100" dirty="0">
              <a:latin typeface="等线" panose="02010600030101010101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spc="15" dirty="0">
                <a:solidFill>
                  <a:srgbClr val="8959A8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def</a:t>
            </a:r>
            <a:r>
              <a:rPr lang="en-US" altLang="zh-CN" kern="0" spc="15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kern="0" spc="15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函数名</a:t>
            </a:r>
            <a:r>
              <a:rPr lang="en-US" altLang="zh-CN" kern="0" spc="15" dirty="0">
                <a:solidFill>
                  <a:srgbClr val="F5871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kern="0" spc="15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2000" kern="100" dirty="0">
              <a:latin typeface="等线" panose="02010600030101010101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spc="15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kern="0" spc="15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代码块</a:t>
            </a:r>
            <a:endParaRPr lang="zh-CN" altLang="zh-CN" sz="2000" kern="100" dirty="0">
              <a:latin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i$ḷiďè"/>
          <p:cNvSpPr/>
          <p:nvPr/>
        </p:nvSpPr>
        <p:spPr bwMode="auto">
          <a:xfrm rot="10800000" flipV="1">
            <a:off x="4282994" y="4452051"/>
            <a:ext cx="1304925" cy="921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</a:ln>
          <a:effectLst/>
        </p:spPr>
        <p:txBody>
          <a:bodyPr wrap="none" lIns="134289" tIns="67145" rIns="134289" bIns="67145" anchor="ctr"/>
          <a:lstStyle/>
          <a:p>
            <a:pPr defTabSz="913765">
              <a:defRPr/>
            </a:pPr>
            <a:endParaRPr lang="zh-CN" altLang="en-US" sz="1705" kern="0">
              <a:solidFill>
                <a:sysClr val="windowText" lastClr="000000"/>
              </a:solidFill>
            </a:endParaRPr>
          </a:p>
        </p:txBody>
      </p:sp>
      <p:sp>
        <p:nvSpPr>
          <p:cNvPr id="10" name="îṣľíďè"/>
          <p:cNvSpPr/>
          <p:nvPr/>
        </p:nvSpPr>
        <p:spPr>
          <a:xfrm>
            <a:off x="4095074" y="3246711"/>
            <a:ext cx="1834515" cy="1251412"/>
          </a:xfrm>
          <a:prstGeom prst="diamond">
            <a:avLst/>
          </a:prstGeom>
          <a:solidFill>
            <a:schemeClr val="accent1"/>
          </a:solidFill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3765">
              <a:defRPr/>
            </a:pPr>
            <a:r>
              <a:rPr lang="en-US" altLang="zh-CN" sz="2800" b="1" dirty="0"/>
              <a:t>02</a:t>
            </a:r>
            <a:endParaRPr lang="zh-CN" altLang="en-US" sz="2800" b="1" dirty="0"/>
          </a:p>
        </p:txBody>
      </p:sp>
      <p:sp>
        <p:nvSpPr>
          <p:cNvPr id="11" name="i$ḷiďé"/>
          <p:cNvSpPr txBox="1"/>
          <p:nvPr/>
        </p:nvSpPr>
        <p:spPr bwMode="auto">
          <a:xfrm>
            <a:off x="6194384" y="532006"/>
            <a:ext cx="1492291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函数定义：</a:t>
            </a:r>
            <a:endParaRPr lang="en-US" altLang="zh-CN" sz="2000" b="1" dirty="0"/>
          </a:p>
        </p:txBody>
      </p:sp>
      <p:sp>
        <p:nvSpPr>
          <p:cNvPr id="12" name="i$ḷiďé"/>
          <p:cNvSpPr txBox="1"/>
          <p:nvPr/>
        </p:nvSpPr>
        <p:spPr bwMode="auto">
          <a:xfrm>
            <a:off x="6260107" y="2735026"/>
            <a:ext cx="1492291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函数调用：</a:t>
            </a:r>
            <a:endParaRPr lang="en-US" altLang="zh-CN" sz="20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260107" y="3339044"/>
            <a:ext cx="4095750" cy="32316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函数名加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()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即可调用该函数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9537" y="929347"/>
            <a:ext cx="3446467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概念</a:t>
            </a:r>
            <a:r>
              <a:rPr lang="en-US" altLang="zh-CN" sz="1600" b="1" dirty="0">
                <a:solidFill>
                  <a:schemeClr val="tx1"/>
                </a:solidFill>
              </a:rPr>
              <a:t>: </a:t>
            </a:r>
            <a:r>
              <a:rPr lang="zh-CN" altLang="en-US" sz="1600" b="1" dirty="0">
                <a:solidFill>
                  <a:schemeClr val="tx1"/>
                </a:solidFill>
              </a:rPr>
              <a:t>在编写程序的过程中，有某一功能代码块出现多次， 但是为了提高编写的效率以及代码的重用，所以把具有独立功能的代码块组织为一个小模块，这就是函数</a:t>
            </a:r>
          </a:p>
        </p:txBody>
      </p:sp>
      <p:sp>
        <p:nvSpPr>
          <p:cNvPr id="13" name="矩形 3"/>
          <p:cNvSpPr/>
          <p:nvPr/>
        </p:nvSpPr>
        <p:spPr>
          <a:xfrm>
            <a:off x="10483662" y="-30926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函数基础</a:t>
            </a:r>
          </a:p>
        </p:txBody>
      </p:sp>
      <p:sp>
        <p:nvSpPr>
          <p:cNvPr id="16" name="i$ḷiďé"/>
          <p:cNvSpPr txBox="1"/>
          <p:nvPr/>
        </p:nvSpPr>
        <p:spPr bwMode="auto">
          <a:xfrm>
            <a:off x="6260107" y="4323293"/>
            <a:ext cx="1492291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函数说明文档：</a:t>
            </a:r>
            <a:endParaRPr lang="en-US" altLang="zh-CN" sz="2000" b="1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6260107" y="4784177"/>
            <a:ext cx="4238211" cy="60016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函数内容的第一行可以用字符串进行函数说明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265624" y="3021013"/>
            <a:ext cx="1620957" cy="679450"/>
            <a:chOff x="4478636" y="3409950"/>
            <a:chExt cx="1621645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478636" y="3409950"/>
              <a:ext cx="162164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函数参数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5339" y="1013843"/>
            <a:ext cx="48835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定义函数的时候，我们把参数的名字和位置确定下来，函数的接口定义就完成了。对于函数的调用者来说，只需要知道如何传递正确的参数，以及函数将返回什么样的值就</a:t>
            </a:r>
            <a:r>
              <a:rPr lang="zh-CN" altLang="en-US" sz="1400">
                <a:solidFill>
                  <a:srgbClr val="333333"/>
                </a:solidFill>
                <a:latin typeface="Helvetica Neue"/>
              </a:rPr>
              <a:t>够了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5339" y="2061434"/>
            <a:ext cx="56351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Python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的函数定义非常简单，但灵活度却非常大。除了正常定义的必选参数外，还可以使用默认参数、可变参数和关键字参数，使得函数定义出来的接口，不但能处理复杂的参数，还可以简化调用者的代码</a:t>
            </a:r>
            <a:endParaRPr lang="zh-CN" altLang="en-US" sz="140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9" name="矩形 3"/>
          <p:cNvSpPr/>
          <p:nvPr/>
        </p:nvSpPr>
        <p:spPr>
          <a:xfrm>
            <a:off x="10036403" y="252591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函数参数</a:t>
            </a:r>
          </a:p>
        </p:txBody>
      </p:sp>
      <p:sp>
        <p:nvSpPr>
          <p:cNvPr id="11" name="işḻîḓè"/>
          <p:cNvSpPr/>
          <p:nvPr/>
        </p:nvSpPr>
        <p:spPr bwMode="auto">
          <a:xfrm>
            <a:off x="673654" y="4370911"/>
            <a:ext cx="3542453" cy="977624"/>
          </a:xfrm>
          <a:prstGeom prst="roundRect">
            <a:avLst>
              <a:gd name="adj" fmla="val 809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grpSp>
        <p:nvGrpSpPr>
          <p:cNvPr id="12" name="íSļiḍê"/>
          <p:cNvGrpSpPr/>
          <p:nvPr/>
        </p:nvGrpSpPr>
        <p:grpSpPr>
          <a:xfrm>
            <a:off x="639415" y="3944803"/>
            <a:ext cx="1813928" cy="401524"/>
            <a:chOff x="1506490" y="5270500"/>
            <a:chExt cx="1441983" cy="401778"/>
          </a:xfrm>
        </p:grpSpPr>
        <p:sp>
          <p:nvSpPr>
            <p:cNvPr id="13" name="išľíďe"/>
            <p:cNvSpPr/>
            <p:nvPr/>
          </p:nvSpPr>
          <p:spPr>
            <a:xfrm>
              <a:off x="1506490" y="5272993"/>
              <a:ext cx="1441983" cy="399285"/>
            </a:xfrm>
            <a:prstGeom prst="roundRect">
              <a:avLst>
                <a:gd name="adj" fmla="val 50000"/>
              </a:avLst>
            </a:prstGeom>
            <a:noFill/>
            <a:ln w="22225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90000" tIns="46800" rIns="90000" bIns="46800" numCol="1" anchor="ctr">
              <a:normAutofit fontScale="47500" lnSpcReduction="20000"/>
            </a:bodyPr>
            <a:lstStyle/>
            <a:p>
              <a:pPr algn="ctr">
                <a:defRPr sz="32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ïṡliďè"/>
            <p:cNvSpPr/>
            <p:nvPr/>
          </p:nvSpPr>
          <p:spPr>
            <a:xfrm>
              <a:off x="1540527" y="5270500"/>
              <a:ext cx="1207811" cy="39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90000" tIns="46800" rIns="90000" bIns="46800" numCol="1" anchor="ctr">
              <a:normAutofit/>
            </a:bodyPr>
            <a:lstStyle>
              <a:lvl1pPr algn="ctr">
                <a:defRPr cap="none"/>
              </a:lvl1pPr>
            </a:lstStyle>
            <a:p>
              <a:r>
                <a:rPr lang="zh-CN" altLang="en-US" dirty="0"/>
                <a:t>缺省参数</a:t>
              </a:r>
              <a:endParaRPr lang="en-US" dirty="0"/>
            </a:p>
          </p:txBody>
        </p:sp>
      </p:grpSp>
      <p:sp>
        <p:nvSpPr>
          <p:cNvPr id="15" name="îṣļiḑè"/>
          <p:cNvSpPr txBox="1"/>
          <p:nvPr/>
        </p:nvSpPr>
        <p:spPr bwMode="auto">
          <a:xfrm>
            <a:off x="735917" y="4638960"/>
            <a:ext cx="3199008" cy="44152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200" dirty="0"/>
              <a:t>缺省参数，在调用函数时如果没有传参数，</a:t>
            </a:r>
            <a:endParaRPr lang="en-US" altLang="zh-CN" sz="1200" dirty="0"/>
          </a:p>
          <a:p>
            <a:pPr>
              <a:spcBef>
                <a:spcPct val="0"/>
              </a:spcBef>
            </a:pPr>
            <a:r>
              <a:rPr lang="zh-CN" altLang="en-US" sz="1200" dirty="0"/>
              <a:t>那么会使用定义函数时给的缺省值。</a:t>
            </a:r>
            <a:endParaRPr lang="en-US" altLang="zh-CN" sz="1200" dirty="0"/>
          </a:p>
          <a:p>
            <a:pPr>
              <a:spcBef>
                <a:spcPct val="0"/>
              </a:spcBef>
            </a:pPr>
            <a:r>
              <a:rPr lang="zh-CN" altLang="en-US" sz="1200" dirty="0"/>
              <a:t>缺省参数必须在参数列表的最后面，否则会报错。</a:t>
            </a:r>
            <a:endParaRPr lang="en-US" altLang="zh-CN" sz="1200" b="1" dirty="0"/>
          </a:p>
        </p:txBody>
      </p:sp>
      <p:grpSp>
        <p:nvGrpSpPr>
          <p:cNvPr id="18" name="îṧ1iḍé"/>
          <p:cNvGrpSpPr/>
          <p:nvPr/>
        </p:nvGrpSpPr>
        <p:grpSpPr>
          <a:xfrm>
            <a:off x="6633977" y="1326648"/>
            <a:ext cx="1813928" cy="413240"/>
            <a:chOff x="5140328" y="5254437"/>
            <a:chExt cx="1813928" cy="413240"/>
          </a:xfrm>
        </p:grpSpPr>
        <p:sp>
          <p:nvSpPr>
            <p:cNvPr id="19" name="iṩḻíḋe"/>
            <p:cNvSpPr/>
            <p:nvPr/>
          </p:nvSpPr>
          <p:spPr>
            <a:xfrm>
              <a:off x="5140328" y="5254437"/>
              <a:ext cx="1813928" cy="399033"/>
            </a:xfrm>
            <a:prstGeom prst="roundRect">
              <a:avLst>
                <a:gd name="adj" fmla="val 50000"/>
              </a:avLst>
            </a:prstGeom>
            <a:noFill/>
            <a:ln w="22225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wrap="square" lIns="90000" tIns="46800" rIns="90000" bIns="46800" numCol="1" anchor="ctr">
              <a:normAutofit fontScale="47500" lnSpcReduction="20000"/>
            </a:bodyPr>
            <a:lstStyle/>
            <a:p>
              <a:pPr algn="ctr">
                <a:defRPr sz="3200" cap="none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" name="iSḷîḋe"/>
            <p:cNvSpPr/>
            <p:nvPr/>
          </p:nvSpPr>
          <p:spPr>
            <a:xfrm>
              <a:off x="5231854" y="5274227"/>
              <a:ext cx="1519354" cy="393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90000" tIns="46800" rIns="90000" bIns="46800" numCol="1" anchor="ctr">
              <a:normAutofit/>
            </a:bodyPr>
            <a:lstStyle>
              <a:lvl1pPr algn="ctr">
                <a:defRPr cap="none"/>
              </a:lvl1pPr>
            </a:lstStyle>
            <a:p>
              <a:r>
                <a:rPr lang="zh-CN" altLang="en-US" dirty="0"/>
                <a:t>不定长参数</a:t>
              </a:r>
              <a:endParaRPr lang="en-US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6655651" y="1967950"/>
            <a:ext cx="353387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200" dirty="0">
                <a:latin typeface="Helvetica Neue"/>
              </a:rPr>
              <a:t>一个函数有时候会处理比当初声明的参数要多，这就是不定长参数，定义函数时不用声明参数名。</a:t>
            </a:r>
            <a:r>
              <a:rPr lang="zh-CN" altLang="en-US" sz="1200" dirty="0"/>
              <a:t>加了星号（*）的变量</a:t>
            </a:r>
            <a:r>
              <a:rPr lang="en-US" altLang="zh-CN" sz="1200" dirty="0" err="1"/>
              <a:t>args</a:t>
            </a:r>
            <a:r>
              <a:rPr lang="zh-CN" altLang="en-US" sz="1200" dirty="0"/>
              <a:t>会存放所有未命名的变量参数，</a:t>
            </a:r>
            <a:r>
              <a:rPr lang="en-US" altLang="zh-CN" sz="1200" dirty="0" err="1"/>
              <a:t>args</a:t>
            </a:r>
            <a:r>
              <a:rPr lang="zh-CN" altLang="en-US" sz="1200" dirty="0"/>
              <a:t>为元组；而加**的变量</a:t>
            </a:r>
            <a:r>
              <a:rPr lang="en-US" altLang="zh-CN" sz="1200" dirty="0" err="1"/>
              <a:t>kwargs</a:t>
            </a:r>
            <a:r>
              <a:rPr lang="zh-CN" altLang="en-US" sz="1200" dirty="0"/>
              <a:t>会存放命名参数，即形如</a:t>
            </a:r>
            <a:r>
              <a:rPr lang="en-US" altLang="zh-CN" sz="1200" dirty="0"/>
              <a:t>key=value</a:t>
            </a:r>
            <a:r>
              <a:rPr lang="zh-CN" altLang="en-US" sz="1200" dirty="0"/>
              <a:t>的参数， </a:t>
            </a:r>
            <a:r>
              <a:rPr lang="en-US" altLang="zh-CN" sz="1200" dirty="0" err="1"/>
              <a:t>kwargs</a:t>
            </a:r>
            <a:r>
              <a:rPr lang="zh-CN" altLang="en-US" sz="1200" dirty="0"/>
              <a:t>为字典。</a:t>
            </a:r>
          </a:p>
        </p:txBody>
      </p:sp>
      <p:sp>
        <p:nvSpPr>
          <p:cNvPr id="22" name="iṩ1idé"/>
          <p:cNvSpPr/>
          <p:nvPr/>
        </p:nvSpPr>
        <p:spPr bwMode="auto">
          <a:xfrm>
            <a:off x="6640190" y="4127764"/>
            <a:ext cx="3542453" cy="1318874"/>
          </a:xfrm>
          <a:prstGeom prst="roundRect">
            <a:avLst>
              <a:gd name="adj" fmla="val 8098"/>
            </a:avLst>
          </a:prstGeom>
          <a:solidFill>
            <a:schemeClr val="bg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grpSp>
        <p:nvGrpSpPr>
          <p:cNvPr id="23" name="îṥľïḍé"/>
          <p:cNvGrpSpPr/>
          <p:nvPr/>
        </p:nvGrpSpPr>
        <p:grpSpPr>
          <a:xfrm>
            <a:off x="6621724" y="3655174"/>
            <a:ext cx="1813928" cy="401524"/>
            <a:chOff x="1506490" y="5270500"/>
            <a:chExt cx="1441983" cy="401778"/>
          </a:xfrm>
        </p:grpSpPr>
        <p:sp>
          <p:nvSpPr>
            <p:cNvPr id="24" name="íṥ1ïḓé"/>
            <p:cNvSpPr/>
            <p:nvPr/>
          </p:nvSpPr>
          <p:spPr>
            <a:xfrm>
              <a:off x="1506490" y="5272993"/>
              <a:ext cx="1441983" cy="399285"/>
            </a:xfrm>
            <a:prstGeom prst="roundRect">
              <a:avLst>
                <a:gd name="adj" fmla="val 50000"/>
              </a:avLst>
            </a:prstGeom>
            <a:noFill/>
            <a:ln w="22225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90000" tIns="46800" rIns="90000" bIns="46800" numCol="1" anchor="ctr">
              <a:normAutofit fontScale="47500" lnSpcReduction="20000"/>
            </a:bodyPr>
            <a:lstStyle/>
            <a:p>
              <a:pPr algn="ctr">
                <a:defRPr sz="32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ïṩlïdé"/>
            <p:cNvSpPr/>
            <p:nvPr/>
          </p:nvSpPr>
          <p:spPr>
            <a:xfrm>
              <a:off x="1540527" y="5270500"/>
              <a:ext cx="1207811" cy="39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90000" tIns="46800" rIns="90000" bIns="46800" numCol="1" anchor="ctr">
              <a:normAutofit/>
            </a:bodyPr>
            <a:lstStyle>
              <a:lvl1pPr algn="ctr">
                <a:defRPr cap="none"/>
              </a:lvl1pPr>
            </a:lstStyle>
            <a:p>
              <a:r>
                <a:rPr lang="zh-CN" altLang="en-US" dirty="0"/>
                <a:t>引用传参</a:t>
              </a:r>
              <a:endParaRPr lang="en-US" dirty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6640190" y="4387156"/>
            <a:ext cx="35909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Python</a:t>
            </a:r>
            <a:r>
              <a:rPr lang="zh-CN" altLang="en-US" sz="1200" dirty="0"/>
              <a:t>中函数参数是引用传递（注意不是值传递）。对于不可变类型，因变量不能修改，所以运算不会影响到变量自身；而对于可变类型来说，函数体中的运算有可能会更改传入的参数变量。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3" y="533400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086080" y="3021013"/>
            <a:ext cx="1980029" cy="679450"/>
            <a:chOff x="4299024" y="3409950"/>
            <a:chExt cx="1980872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299024" y="3409950"/>
              <a:ext cx="1980872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函数返回值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09812" y="1889120"/>
            <a:ext cx="7572375" cy="3239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所谓“返回值”，就是程序中函数完成一件事情后，最后给调用者的结果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举个生活中例子：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我给小明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块钱，让他给我买包烟。这个例子中，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块钱是我给小明的，就相当于调用函数时传递到参数，让小明买烟这个事情最终的目标是，让他把烟带回来然后给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我，，，此时烟就是返回值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你想要组装一台电脑，你将你的电脑配置参数传给电脑店老板，电脑店老板最后得返回一台组装好的电脑给你。你调用电脑店老板这个方法去帮你组装电脑，他总得给你返回一台组装好的电脑吧，这台电脑就是返回值。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程序中也需要返回值，比如用调用函数去计算两个数的和，最后得返回两个数相加的结果给调用者。</a:t>
            </a:r>
          </a:p>
        </p:txBody>
      </p:sp>
      <p:sp>
        <p:nvSpPr>
          <p:cNvPr id="6" name="矩形 5"/>
          <p:cNvSpPr/>
          <p:nvPr/>
        </p:nvSpPr>
        <p:spPr>
          <a:xfrm>
            <a:off x="2427368" y="5812423"/>
            <a:ext cx="742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如果函数需要返回多个结果呢？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将要返回的值用逗号隔开。最终会返回一个包含所有返回值的元组。</a:t>
            </a:r>
            <a:endParaRPr lang="zh-CN" altLang="en-US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" name="矩形 3"/>
          <p:cNvSpPr/>
          <p:nvPr/>
        </p:nvSpPr>
        <p:spPr>
          <a:xfrm>
            <a:off x="9856868" y="252591"/>
            <a:ext cx="1980029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函数返回值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906554" y="3021013"/>
            <a:ext cx="2339102" cy="679450"/>
            <a:chOff x="4119415" y="3409950"/>
            <a:chExt cx="2340095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119415" y="3409950"/>
              <a:ext cx="234009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函数嵌套调用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12352" y="3078738"/>
            <a:ext cx="7567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函数可以嵌套调用，即在一个函数内部调用另外一个函数。</a:t>
            </a: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dirty="0"/>
              <a:t>内层函数可以访问外层函数中定义的变量，但不能重新赋值（</a:t>
            </a:r>
            <a:r>
              <a:rPr lang="en-US" altLang="zh-CN" dirty="0"/>
              <a:t>rebind</a:t>
            </a:r>
            <a:r>
              <a:rPr lang="zh-CN" altLang="en-US" dirty="0"/>
              <a:t>）</a:t>
            </a:r>
          </a:p>
          <a:p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22981" y="3021013"/>
            <a:ext cx="902812" cy="954107"/>
            <a:chOff x="4836145" y="3409950"/>
            <a:chExt cx="903195" cy="954107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36145" y="3409950"/>
              <a:ext cx="903195" cy="954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小结</a:t>
              </a:r>
            </a:p>
            <a:p>
              <a:pPr algn="ctr" eaLnBrk="0" hangingPunct="0"/>
              <a:endParaRPr lang="zh-CN" altLang="en-US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051aca8-fe3f-4569-9bba-ce20364f963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280319"/>
            <a:ext cx="10845800" cy="4716463"/>
            <a:chOff x="673100" y="1280319"/>
            <a:chExt cx="10845800" cy="4716463"/>
          </a:xfrm>
        </p:grpSpPr>
        <p:sp>
          <p:nvSpPr>
            <p:cNvPr id="4" name="i$ḷïďé"/>
            <p:cNvSpPr/>
            <p:nvPr/>
          </p:nvSpPr>
          <p:spPr bwMode="auto">
            <a:xfrm>
              <a:off x="3733800" y="1280319"/>
              <a:ext cx="4719638" cy="4716463"/>
            </a:xfrm>
            <a:prstGeom prst="ellipse">
              <a:avLst/>
            </a:prstGeom>
            <a:noFill/>
            <a:ln w="88900" cap="flat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5" name="îṧḻíḑê"/>
            <p:cNvGrpSpPr/>
            <p:nvPr/>
          </p:nvGrpSpPr>
          <p:grpSpPr>
            <a:xfrm>
              <a:off x="3760675" y="1308894"/>
              <a:ext cx="2309813" cy="2308225"/>
              <a:chOff x="859599" y="2150302"/>
              <a:chExt cx="1466501" cy="1466499"/>
            </a:xfrm>
          </p:grpSpPr>
          <p:sp>
            <p:nvSpPr>
              <p:cNvPr id="24" name="íşľîḑé"/>
              <p:cNvSpPr/>
              <p:nvPr/>
            </p:nvSpPr>
            <p:spPr>
              <a:xfrm>
                <a:off x="859599" y="2150302"/>
                <a:ext cx="1466501" cy="14664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" name="îṧ1ïḋê"/>
              <p:cNvSpPr/>
              <p:nvPr/>
            </p:nvSpPr>
            <p:spPr>
              <a:xfrm flipH="1">
                <a:off x="1309273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400" b="1" dirty="0"/>
                  <a:t>函数</a:t>
                </a:r>
              </a:p>
            </p:txBody>
          </p:sp>
        </p:grpSp>
        <p:grpSp>
          <p:nvGrpSpPr>
            <p:cNvPr id="6" name="îSľíde"/>
            <p:cNvGrpSpPr/>
            <p:nvPr/>
          </p:nvGrpSpPr>
          <p:grpSpPr>
            <a:xfrm>
              <a:off x="6124684" y="1308894"/>
              <a:ext cx="2309813" cy="2308225"/>
              <a:chOff x="859599" y="2150302"/>
              <a:chExt cx="1466501" cy="1466499"/>
            </a:xfrm>
          </p:grpSpPr>
          <p:sp>
            <p:nvSpPr>
              <p:cNvPr id="22" name="ïṣ1íḓé"/>
              <p:cNvSpPr/>
              <p:nvPr/>
            </p:nvSpPr>
            <p:spPr>
              <a:xfrm>
                <a:off x="859599" y="2150302"/>
                <a:ext cx="1466501" cy="14664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íŝliḍé"/>
              <p:cNvSpPr/>
              <p:nvPr/>
            </p:nvSpPr>
            <p:spPr>
              <a:xfrm flipH="1">
                <a:off x="1309273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400" b="1" dirty="0"/>
                  <a:t>返回值</a:t>
                </a:r>
              </a:p>
            </p:txBody>
          </p:sp>
        </p:grpSp>
        <p:grpSp>
          <p:nvGrpSpPr>
            <p:cNvPr id="7" name="îṣľïḋè"/>
            <p:cNvGrpSpPr/>
            <p:nvPr/>
          </p:nvGrpSpPr>
          <p:grpSpPr>
            <a:xfrm>
              <a:off x="3760675" y="3659982"/>
              <a:ext cx="2309813" cy="2308225"/>
              <a:chOff x="859599" y="2150302"/>
              <a:chExt cx="1466501" cy="1466499"/>
            </a:xfrm>
          </p:grpSpPr>
          <p:sp>
            <p:nvSpPr>
              <p:cNvPr id="20" name="ïsļîḓe"/>
              <p:cNvSpPr/>
              <p:nvPr/>
            </p:nvSpPr>
            <p:spPr>
              <a:xfrm>
                <a:off x="859599" y="2150302"/>
                <a:ext cx="1466501" cy="14664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ïsḷïdé"/>
              <p:cNvSpPr/>
              <p:nvPr/>
            </p:nvSpPr>
            <p:spPr>
              <a:xfrm flipH="1">
                <a:off x="1309273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400" b="1" dirty="0"/>
                  <a:t>参数</a:t>
                </a:r>
              </a:p>
            </p:txBody>
          </p:sp>
        </p:grpSp>
        <p:grpSp>
          <p:nvGrpSpPr>
            <p:cNvPr id="8" name="îṥļîḋè"/>
            <p:cNvGrpSpPr/>
            <p:nvPr/>
          </p:nvGrpSpPr>
          <p:grpSpPr>
            <a:xfrm>
              <a:off x="6124684" y="3659982"/>
              <a:ext cx="2309813" cy="2308225"/>
              <a:chOff x="859599" y="2150302"/>
              <a:chExt cx="1466501" cy="1466499"/>
            </a:xfrm>
          </p:grpSpPr>
          <p:sp>
            <p:nvSpPr>
              <p:cNvPr id="18" name="íŝ1îḋê"/>
              <p:cNvSpPr/>
              <p:nvPr/>
            </p:nvSpPr>
            <p:spPr>
              <a:xfrm>
                <a:off x="859599" y="2150302"/>
                <a:ext cx="1466501" cy="14664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" name="í$ļíḋe"/>
              <p:cNvSpPr/>
              <p:nvPr/>
            </p:nvSpPr>
            <p:spPr>
              <a:xfrm flipH="1">
                <a:off x="1309273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400" b="1" dirty="0"/>
                  <a:t>嵌套调用</a:t>
                </a:r>
                <a:endParaRPr lang="en-US" altLang="zh-CN" sz="1400" b="1" dirty="0"/>
              </a:p>
            </p:txBody>
          </p:sp>
        </p:grpSp>
        <p:sp>
          <p:nvSpPr>
            <p:cNvPr id="9" name="iŝľiḑe"/>
            <p:cNvSpPr/>
            <p:nvPr/>
          </p:nvSpPr>
          <p:spPr bwMode="auto">
            <a:xfrm>
              <a:off x="5269777" y="2789522"/>
              <a:ext cx="1708563" cy="1712343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round/>
            </a:ln>
            <a:effectLst>
              <a:outerShdw sx="104000" sy="104000" algn="ctr" rotWithShape="0">
                <a:prstClr val="black">
                  <a:alpha val="11000"/>
                </a:prstClr>
              </a:outerShdw>
            </a:effectLst>
          </p:spPr>
          <p:txBody>
            <a:bodyPr vert="horz" wrap="none" lIns="91440" tIns="45720" rIns="91440" bIns="45720" numCol="1" anchor="ctr" anchorCtr="0" compatLnSpc="1">
              <a:norm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</a:rPr>
                <a:t> 小结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í$ļïḓè"/>
            <p:cNvSpPr txBox="1"/>
            <p:nvPr/>
          </p:nvSpPr>
          <p:spPr bwMode="auto">
            <a:xfrm>
              <a:off x="673100" y="2020955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C8103D"/>
                  </a:solidFill>
                </a:rPr>
                <a:t>函数基础</a:t>
              </a:r>
              <a:endParaRPr lang="en-US" altLang="zh-CN" sz="2000" b="1" dirty="0">
                <a:solidFill>
                  <a:srgbClr val="C8103D"/>
                </a:solidFill>
              </a:endParaRPr>
            </a:p>
          </p:txBody>
        </p:sp>
        <p:sp>
          <p:nvSpPr>
            <p:cNvPr id="11" name="ïš1ïde"/>
            <p:cNvSpPr/>
            <p:nvPr/>
          </p:nvSpPr>
          <p:spPr bwMode="auto">
            <a:xfrm>
              <a:off x="673100" y="2462761"/>
              <a:ext cx="3183661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+mn-ea"/>
                </a:rPr>
                <a:t>def </a:t>
              </a:r>
              <a:r>
                <a:rPr lang="zh-CN" altLang="en-US" dirty="0">
                  <a:latin typeface="+mn-ea"/>
                </a:rPr>
                <a:t>定义函数</a:t>
              </a:r>
              <a:endParaRPr lang="en-US" altLang="zh-CN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函数调用</a:t>
              </a:r>
              <a:endParaRPr lang="en-US" altLang="zh-CN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函数说明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12" name="iSļíďe"/>
            <p:cNvSpPr txBox="1"/>
            <p:nvPr/>
          </p:nvSpPr>
          <p:spPr bwMode="auto">
            <a:xfrm>
              <a:off x="8335239" y="2020955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C8103D"/>
                  </a:solidFill>
                </a:rPr>
                <a:t>函数返回值</a:t>
              </a:r>
              <a:endParaRPr lang="en-US" altLang="zh-CN" sz="2000" b="1" dirty="0">
                <a:solidFill>
                  <a:srgbClr val="C8103D"/>
                </a:solidFill>
              </a:endParaRPr>
            </a:p>
          </p:txBody>
        </p:sp>
        <p:sp>
          <p:nvSpPr>
            <p:cNvPr id="13" name="îṣľíḓe"/>
            <p:cNvSpPr/>
            <p:nvPr/>
          </p:nvSpPr>
          <p:spPr bwMode="auto">
            <a:xfrm>
              <a:off x="8335239" y="2462761"/>
              <a:ext cx="3183661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+mn-ea"/>
                </a:rPr>
                <a:t>return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多个返回值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14" name="ïṥḷíḑe"/>
            <p:cNvSpPr txBox="1"/>
            <p:nvPr/>
          </p:nvSpPr>
          <p:spPr bwMode="auto">
            <a:xfrm>
              <a:off x="709780" y="4017324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C8103D"/>
                  </a:solidFill>
                </a:rPr>
                <a:t>函数参数</a:t>
              </a:r>
              <a:endParaRPr lang="en-US" altLang="zh-CN" sz="2000" b="1" dirty="0">
                <a:solidFill>
                  <a:srgbClr val="C8103D"/>
                </a:solidFill>
              </a:endParaRPr>
            </a:p>
          </p:txBody>
        </p:sp>
        <p:sp>
          <p:nvSpPr>
            <p:cNvPr id="15" name="îŝļîḑê"/>
            <p:cNvSpPr/>
            <p:nvPr/>
          </p:nvSpPr>
          <p:spPr bwMode="auto">
            <a:xfrm>
              <a:off x="673101" y="4459129"/>
              <a:ext cx="3060700" cy="1327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函数传参</a:t>
              </a:r>
              <a:endParaRPr lang="en-US" altLang="zh-CN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缺省参数</a:t>
              </a:r>
              <a:endParaRPr lang="en-US" altLang="zh-CN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不定长参数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16" name="iṩ1îḑè"/>
            <p:cNvSpPr txBox="1"/>
            <p:nvPr/>
          </p:nvSpPr>
          <p:spPr bwMode="auto">
            <a:xfrm>
              <a:off x="8335239" y="4017323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C8103D"/>
                  </a:solidFill>
                </a:rPr>
                <a:t>函数嵌套调用</a:t>
              </a:r>
              <a:endParaRPr lang="en-US" altLang="zh-CN" sz="2000" b="1" dirty="0">
                <a:solidFill>
                  <a:srgbClr val="C8103D"/>
                </a:solidFill>
              </a:endParaRPr>
            </a:p>
          </p:txBody>
        </p:sp>
        <p:sp>
          <p:nvSpPr>
            <p:cNvPr id="17" name="ïṩ1ídè"/>
            <p:cNvSpPr/>
            <p:nvPr/>
          </p:nvSpPr>
          <p:spPr bwMode="auto">
            <a:xfrm>
              <a:off x="8155207" y="4501865"/>
              <a:ext cx="3322251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嵌套调用函数方法</a:t>
              </a:r>
              <a:endParaRPr lang="en-US" altLang="zh-CN" dirty="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97927" y="1983363"/>
            <a:ext cx="100987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dirty="0"/>
              <a:t>写函数，接收n个数字，求这些参数数字的和</a:t>
            </a:r>
            <a:endParaRPr lang="en-US" altLang="zh-CN" dirty="0"/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dirty="0"/>
              <a:t>写函数，找出传入的列表或元组的奇数位对应的元素，并返回一个新的列表</a:t>
            </a:r>
            <a:endParaRPr lang="en-US" altLang="zh-CN" dirty="0"/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dirty="0"/>
              <a:t>写函数，检查传入字典的每一个</a:t>
            </a:r>
            <a:r>
              <a:rPr lang="en-US" altLang="zh-CN" dirty="0"/>
              <a:t>value</a:t>
            </a:r>
            <a:r>
              <a:rPr lang="zh-CN" altLang="en-US" dirty="0"/>
              <a:t>的长度</a:t>
            </a:r>
            <a:r>
              <a:rPr lang="en-US" altLang="zh-CN" dirty="0"/>
              <a:t>,</a:t>
            </a:r>
            <a:r>
              <a:rPr lang="zh-CN" altLang="en-US" dirty="0"/>
              <a:t>如果大于</a:t>
            </a:r>
            <a:r>
              <a:rPr lang="en-US" altLang="zh-CN" dirty="0"/>
              <a:t>2</a:t>
            </a:r>
            <a:r>
              <a:rPr lang="zh-CN" altLang="en-US" dirty="0"/>
              <a:t>，那么仅保留前两个长度的内容，并将新内容返回给调用者。</a:t>
            </a:r>
            <a:r>
              <a:rPr lang="en-US" altLang="zh-CN" dirty="0"/>
              <a:t>PS:</a:t>
            </a:r>
            <a:r>
              <a:rPr lang="zh-CN" altLang="en-US" dirty="0"/>
              <a:t>字典中的</a:t>
            </a:r>
            <a:r>
              <a:rPr lang="en-US" altLang="zh-CN" dirty="0"/>
              <a:t>value</a:t>
            </a:r>
            <a:r>
              <a:rPr lang="zh-CN" altLang="en-US" dirty="0"/>
              <a:t>只能是字符串或列表</a:t>
            </a:r>
            <a:endParaRPr lang="zh-CN" altLang="zh-CN" sz="4000" dirty="0">
              <a:latin typeface="Arial" panose="020B0604020202020204" pitchFamily="34" charset="0"/>
            </a:endParaRPr>
          </a:p>
          <a:p>
            <a:pPr lvl="1"/>
            <a:endParaRPr lang="zh-CN" altLang="en-US" dirty="0"/>
          </a:p>
          <a:p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53BCCC-E71F-4B10-9509-E40F8E66B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90101"/>
            <a:ext cx="107061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2C5B2525-0DAA-47E9-AF3C-4ACA453DB768}"/>
              </a:ext>
            </a:extLst>
          </p:cNvPr>
          <p:cNvSpPr txBox="1"/>
          <p:nvPr/>
        </p:nvSpPr>
        <p:spPr>
          <a:xfrm>
            <a:off x="10763430" y="1907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练一练</a:t>
            </a:r>
          </a:p>
        </p:txBody>
      </p:sp>
    </p:spTree>
    <p:extLst>
      <p:ext uri="{BB962C8B-B14F-4D97-AF65-F5344CB8AC3E}">
        <p14:creationId xmlns:p14="http://schemas.microsoft.com/office/powerpoint/2010/main" val="383063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44594" y="3021013"/>
            <a:ext cx="902811" cy="679450"/>
            <a:chOff x="4857762" y="3409950"/>
            <a:chExt cx="903193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57762" y="3409950"/>
              <a:ext cx="90319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复习</a:t>
              </a:r>
              <a:endParaRPr lang="zh-CN" altLang="zh-CN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051aca8-fe3f-4569-9bba-ce20364f963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280319"/>
            <a:ext cx="10845800" cy="4716463"/>
            <a:chOff x="673100" y="1280319"/>
            <a:chExt cx="10845800" cy="4716463"/>
          </a:xfrm>
        </p:grpSpPr>
        <p:sp>
          <p:nvSpPr>
            <p:cNvPr id="4" name="i$ḷïďé"/>
            <p:cNvSpPr/>
            <p:nvPr/>
          </p:nvSpPr>
          <p:spPr bwMode="auto">
            <a:xfrm>
              <a:off x="3733800" y="1280319"/>
              <a:ext cx="4719638" cy="4716463"/>
            </a:xfrm>
            <a:prstGeom prst="ellipse">
              <a:avLst/>
            </a:prstGeom>
            <a:noFill/>
            <a:ln w="88900" cap="flat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5" name="îṧḻíḑê"/>
            <p:cNvGrpSpPr/>
            <p:nvPr/>
          </p:nvGrpSpPr>
          <p:grpSpPr>
            <a:xfrm>
              <a:off x="3760675" y="1308894"/>
              <a:ext cx="2309813" cy="2308225"/>
              <a:chOff x="859599" y="2150302"/>
              <a:chExt cx="1466501" cy="1466499"/>
            </a:xfrm>
          </p:grpSpPr>
          <p:sp>
            <p:nvSpPr>
              <p:cNvPr id="24" name="íşľîḑé"/>
              <p:cNvSpPr/>
              <p:nvPr/>
            </p:nvSpPr>
            <p:spPr>
              <a:xfrm>
                <a:off x="859599" y="2150302"/>
                <a:ext cx="1466501" cy="14664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" name="îṧ1ïḋê"/>
              <p:cNvSpPr/>
              <p:nvPr/>
            </p:nvSpPr>
            <p:spPr>
              <a:xfrm flipH="1">
                <a:off x="1309273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400" b="1" dirty="0"/>
                  <a:t>字符串</a:t>
                </a:r>
              </a:p>
            </p:txBody>
          </p:sp>
        </p:grpSp>
        <p:grpSp>
          <p:nvGrpSpPr>
            <p:cNvPr id="6" name="îSľíde"/>
            <p:cNvGrpSpPr/>
            <p:nvPr/>
          </p:nvGrpSpPr>
          <p:grpSpPr>
            <a:xfrm>
              <a:off x="6124684" y="1308894"/>
              <a:ext cx="2309813" cy="2308225"/>
              <a:chOff x="859599" y="2150302"/>
              <a:chExt cx="1466501" cy="1466499"/>
            </a:xfrm>
          </p:grpSpPr>
          <p:sp>
            <p:nvSpPr>
              <p:cNvPr id="22" name="ïṣ1íḓé"/>
              <p:cNvSpPr/>
              <p:nvPr/>
            </p:nvSpPr>
            <p:spPr>
              <a:xfrm>
                <a:off x="859599" y="2150302"/>
                <a:ext cx="1466501" cy="14664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íŝliḍé"/>
              <p:cNvSpPr/>
              <p:nvPr/>
            </p:nvSpPr>
            <p:spPr>
              <a:xfrm flipH="1">
                <a:off x="1309273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400" b="1" dirty="0"/>
                  <a:t>列表</a:t>
                </a:r>
              </a:p>
            </p:txBody>
          </p:sp>
        </p:grpSp>
        <p:grpSp>
          <p:nvGrpSpPr>
            <p:cNvPr id="7" name="îṣľïḋè"/>
            <p:cNvGrpSpPr/>
            <p:nvPr/>
          </p:nvGrpSpPr>
          <p:grpSpPr>
            <a:xfrm>
              <a:off x="3760675" y="3659982"/>
              <a:ext cx="2309813" cy="2308225"/>
              <a:chOff x="859599" y="2150302"/>
              <a:chExt cx="1466501" cy="1466499"/>
            </a:xfrm>
          </p:grpSpPr>
          <p:sp>
            <p:nvSpPr>
              <p:cNvPr id="20" name="ïsļîḓe"/>
              <p:cNvSpPr/>
              <p:nvPr/>
            </p:nvSpPr>
            <p:spPr>
              <a:xfrm>
                <a:off x="859599" y="2150302"/>
                <a:ext cx="1466501" cy="14664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ïsḷïdé"/>
              <p:cNvSpPr/>
              <p:nvPr/>
            </p:nvSpPr>
            <p:spPr>
              <a:xfrm flipH="1">
                <a:off x="1309273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400" b="1" dirty="0"/>
                  <a:t>元组</a:t>
                </a:r>
              </a:p>
            </p:txBody>
          </p:sp>
        </p:grpSp>
        <p:grpSp>
          <p:nvGrpSpPr>
            <p:cNvPr id="8" name="îṥļîḋè"/>
            <p:cNvGrpSpPr/>
            <p:nvPr/>
          </p:nvGrpSpPr>
          <p:grpSpPr>
            <a:xfrm>
              <a:off x="6124684" y="3659982"/>
              <a:ext cx="2309813" cy="2308225"/>
              <a:chOff x="859599" y="2150302"/>
              <a:chExt cx="1466501" cy="1466499"/>
            </a:xfrm>
          </p:grpSpPr>
          <p:sp>
            <p:nvSpPr>
              <p:cNvPr id="18" name="íŝ1îḋê"/>
              <p:cNvSpPr/>
              <p:nvPr/>
            </p:nvSpPr>
            <p:spPr>
              <a:xfrm>
                <a:off x="859599" y="2150302"/>
                <a:ext cx="1466501" cy="14664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" name="í$ļíḋe"/>
              <p:cNvSpPr/>
              <p:nvPr/>
            </p:nvSpPr>
            <p:spPr>
              <a:xfrm flipH="1">
                <a:off x="1309273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400" b="1" dirty="0"/>
                  <a:t>字典</a:t>
                </a:r>
                <a:endParaRPr lang="en-US" altLang="zh-CN" sz="1400" b="1" dirty="0"/>
              </a:p>
            </p:txBody>
          </p:sp>
        </p:grpSp>
        <p:sp>
          <p:nvSpPr>
            <p:cNvPr id="9" name="iŝľiḑe"/>
            <p:cNvSpPr/>
            <p:nvPr/>
          </p:nvSpPr>
          <p:spPr bwMode="auto">
            <a:xfrm>
              <a:off x="5270862" y="2782379"/>
              <a:ext cx="1708563" cy="1712343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round/>
            </a:ln>
            <a:effectLst>
              <a:outerShdw sx="104000" sy="104000" algn="ctr" rotWithShape="0">
                <a:prstClr val="black">
                  <a:alpha val="11000"/>
                </a:prstClr>
              </a:outerShdw>
            </a:effectLst>
          </p:spPr>
          <p:txBody>
            <a:bodyPr vert="horz" wrap="none" lIns="91440" tIns="45720" rIns="91440" bIns="45720" numCol="1" anchor="ctr" anchorCtr="0" compatLnSpc="1">
              <a:norm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</a:rPr>
                <a:t>  复习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í$ļïḓè"/>
            <p:cNvSpPr txBox="1"/>
            <p:nvPr/>
          </p:nvSpPr>
          <p:spPr bwMode="auto">
            <a:xfrm>
              <a:off x="673100" y="2020955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C8103D"/>
                  </a:solidFill>
                </a:rPr>
                <a:t>字符串</a:t>
              </a:r>
              <a:endParaRPr lang="en-US" altLang="zh-CN" sz="2000" b="1" dirty="0">
                <a:solidFill>
                  <a:srgbClr val="C8103D"/>
                </a:solidFill>
              </a:endParaRPr>
            </a:p>
          </p:txBody>
        </p:sp>
        <p:sp>
          <p:nvSpPr>
            <p:cNvPr id="11" name="ïš1ïde"/>
            <p:cNvSpPr/>
            <p:nvPr/>
          </p:nvSpPr>
          <p:spPr bwMode="auto">
            <a:xfrm>
              <a:off x="673100" y="2462761"/>
              <a:ext cx="3183661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下标与切片</a:t>
              </a:r>
              <a:endParaRPr lang="en-US" altLang="zh-CN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常用方法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12" name="iSļíďe"/>
            <p:cNvSpPr txBox="1"/>
            <p:nvPr/>
          </p:nvSpPr>
          <p:spPr bwMode="auto">
            <a:xfrm>
              <a:off x="8335239" y="2020955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C8103D"/>
                  </a:solidFill>
                </a:rPr>
                <a:t>列表</a:t>
              </a:r>
              <a:endParaRPr lang="en-US" altLang="zh-CN" sz="2000" b="1" dirty="0">
                <a:solidFill>
                  <a:srgbClr val="C8103D"/>
                </a:solidFill>
              </a:endParaRPr>
            </a:p>
          </p:txBody>
        </p:sp>
        <p:sp>
          <p:nvSpPr>
            <p:cNvPr id="13" name="îṣľíḓe"/>
            <p:cNvSpPr/>
            <p:nvPr/>
          </p:nvSpPr>
          <p:spPr bwMode="auto">
            <a:xfrm>
              <a:off x="8335239" y="2462761"/>
              <a:ext cx="3183661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下标与切片</a:t>
              </a:r>
              <a:endParaRPr lang="en-US" altLang="zh-CN" dirty="0">
                <a:latin typeface="+mn-ea"/>
              </a:endParaRP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循环遍历</a:t>
              </a:r>
              <a:endParaRPr lang="en-US" altLang="zh-CN" dirty="0">
                <a:latin typeface="+mn-ea"/>
              </a:endParaRP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常用方法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14" name="ïṥḷíḑe"/>
            <p:cNvSpPr txBox="1"/>
            <p:nvPr/>
          </p:nvSpPr>
          <p:spPr bwMode="auto">
            <a:xfrm>
              <a:off x="709780" y="4017324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C8103D"/>
                  </a:solidFill>
                </a:rPr>
                <a:t>元组</a:t>
              </a:r>
              <a:endParaRPr lang="en-US" altLang="zh-CN" sz="2000" b="1" dirty="0">
                <a:solidFill>
                  <a:srgbClr val="C8103D"/>
                </a:solidFill>
              </a:endParaRPr>
            </a:p>
          </p:txBody>
        </p:sp>
        <p:sp>
          <p:nvSpPr>
            <p:cNvPr id="15" name="îŝļîḑê"/>
            <p:cNvSpPr/>
            <p:nvPr/>
          </p:nvSpPr>
          <p:spPr bwMode="auto">
            <a:xfrm>
              <a:off x="673101" y="4459129"/>
              <a:ext cx="3060700" cy="1327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创建元组</a:t>
              </a:r>
              <a:endParaRPr lang="en-US" altLang="zh-CN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元组的方法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16" name="iṩ1îḑè"/>
            <p:cNvSpPr txBox="1"/>
            <p:nvPr/>
          </p:nvSpPr>
          <p:spPr bwMode="auto">
            <a:xfrm>
              <a:off x="8335239" y="4017323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C8103D"/>
                  </a:solidFill>
                </a:rPr>
                <a:t>字典</a:t>
              </a:r>
              <a:endParaRPr lang="en-US" altLang="zh-CN" sz="2000" b="1" dirty="0">
                <a:solidFill>
                  <a:srgbClr val="C8103D"/>
                </a:solidFill>
              </a:endParaRPr>
            </a:p>
          </p:txBody>
        </p:sp>
        <p:sp>
          <p:nvSpPr>
            <p:cNvPr id="17" name="ïṩ1ídè"/>
            <p:cNvSpPr/>
            <p:nvPr/>
          </p:nvSpPr>
          <p:spPr bwMode="auto">
            <a:xfrm>
              <a:off x="8196649" y="4459129"/>
              <a:ext cx="3322251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字典格式</a:t>
              </a:r>
              <a:endParaRPr lang="en-US" altLang="zh-CN" dirty="0">
                <a:latin typeface="+mn-ea"/>
              </a:endParaRP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字典常用方法</a:t>
              </a:r>
              <a:endParaRPr lang="en-US" altLang="zh-CN" dirty="0">
                <a:latin typeface="+mn-ea"/>
              </a:endParaRP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字典遍历</a:t>
              </a:r>
              <a:endParaRPr lang="en-US" altLang="zh-CN" dirty="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48961" y="3021013"/>
            <a:ext cx="894080" cy="679450"/>
            <a:chOff x="4862127" y="3409950"/>
            <a:chExt cx="894458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62127" y="3409950"/>
              <a:ext cx="894458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zh-CN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导入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99503" y="12851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654" name="6d1204a3-d616-49af-9765-33eec687d4a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85891" y="742633"/>
            <a:ext cx="9876804" cy="5484922"/>
            <a:chOff x="1963738" y="1363663"/>
            <a:chExt cx="7947026" cy="4413251"/>
          </a:xfrm>
        </p:grpSpPr>
        <p:sp>
          <p:nvSpPr>
            <p:cNvPr id="655" name="islïḑe"/>
            <p:cNvSpPr/>
            <p:nvPr/>
          </p:nvSpPr>
          <p:spPr bwMode="auto">
            <a:xfrm>
              <a:off x="2260601" y="4035426"/>
              <a:ext cx="7521574" cy="1741488"/>
            </a:xfrm>
            <a:custGeom>
              <a:avLst/>
              <a:gdLst>
                <a:gd name="T0" fmla="*/ 484 w 3687"/>
                <a:gd name="T1" fmla="*/ 0 h 853"/>
                <a:gd name="T2" fmla="*/ 220 w 3687"/>
                <a:gd name="T3" fmla="*/ 61 h 853"/>
                <a:gd name="T4" fmla="*/ 151 w 3687"/>
                <a:gd name="T5" fmla="*/ 121 h 853"/>
                <a:gd name="T6" fmla="*/ 144 w 3687"/>
                <a:gd name="T7" fmla="*/ 361 h 853"/>
                <a:gd name="T8" fmla="*/ 10 w 3687"/>
                <a:gd name="T9" fmla="*/ 556 h 853"/>
                <a:gd name="T10" fmla="*/ 37 w 3687"/>
                <a:gd name="T11" fmla="*/ 613 h 853"/>
                <a:gd name="T12" fmla="*/ 290 w 3687"/>
                <a:gd name="T13" fmla="*/ 712 h 853"/>
                <a:gd name="T14" fmla="*/ 407 w 3687"/>
                <a:gd name="T15" fmla="*/ 701 h 853"/>
                <a:gd name="T16" fmla="*/ 776 w 3687"/>
                <a:gd name="T17" fmla="*/ 628 h 853"/>
                <a:gd name="T18" fmla="*/ 799 w 3687"/>
                <a:gd name="T19" fmla="*/ 629 h 853"/>
                <a:gd name="T20" fmla="*/ 1162 w 3687"/>
                <a:gd name="T21" fmla="*/ 748 h 853"/>
                <a:gd name="T22" fmla="*/ 1578 w 3687"/>
                <a:gd name="T23" fmla="*/ 853 h 853"/>
                <a:gd name="T24" fmla="*/ 1788 w 3687"/>
                <a:gd name="T25" fmla="*/ 811 h 853"/>
                <a:gd name="T26" fmla="*/ 2040 w 3687"/>
                <a:gd name="T27" fmla="*/ 654 h 853"/>
                <a:gd name="T28" fmla="*/ 2338 w 3687"/>
                <a:gd name="T29" fmla="*/ 578 h 853"/>
                <a:gd name="T30" fmla="*/ 2423 w 3687"/>
                <a:gd name="T31" fmla="*/ 584 h 853"/>
                <a:gd name="T32" fmla="*/ 2681 w 3687"/>
                <a:gd name="T33" fmla="*/ 649 h 853"/>
                <a:gd name="T34" fmla="*/ 3168 w 3687"/>
                <a:gd name="T35" fmla="*/ 695 h 853"/>
                <a:gd name="T36" fmla="*/ 3282 w 3687"/>
                <a:gd name="T37" fmla="*/ 694 h 853"/>
                <a:gd name="T38" fmla="*/ 3394 w 3687"/>
                <a:gd name="T39" fmla="*/ 683 h 853"/>
                <a:gd name="T40" fmla="*/ 3533 w 3687"/>
                <a:gd name="T41" fmla="*/ 594 h 853"/>
                <a:gd name="T42" fmla="*/ 3665 w 3687"/>
                <a:gd name="T43" fmla="*/ 424 h 853"/>
                <a:gd name="T44" fmla="*/ 3578 w 3687"/>
                <a:gd name="T45" fmla="*/ 193 h 853"/>
                <a:gd name="T46" fmla="*/ 3349 w 3687"/>
                <a:gd name="T47" fmla="*/ 75 h 853"/>
                <a:gd name="T48" fmla="*/ 3302 w 3687"/>
                <a:gd name="T49" fmla="*/ 64 h 853"/>
                <a:gd name="T50" fmla="*/ 3287 w 3687"/>
                <a:gd name="T51" fmla="*/ 66 h 853"/>
                <a:gd name="T52" fmla="*/ 3252 w 3687"/>
                <a:gd name="T53" fmla="*/ 88 h 853"/>
                <a:gd name="T54" fmla="*/ 3084 w 3687"/>
                <a:gd name="T55" fmla="*/ 223 h 853"/>
                <a:gd name="T56" fmla="*/ 3068 w 3687"/>
                <a:gd name="T57" fmla="*/ 222 h 853"/>
                <a:gd name="T58" fmla="*/ 2995 w 3687"/>
                <a:gd name="T59" fmla="*/ 179 h 853"/>
                <a:gd name="T60" fmla="*/ 2675 w 3687"/>
                <a:gd name="T61" fmla="*/ 44 h 853"/>
                <a:gd name="T62" fmla="*/ 2574 w 3687"/>
                <a:gd name="T63" fmla="*/ 62 h 853"/>
                <a:gd name="T64" fmla="*/ 2290 w 3687"/>
                <a:gd name="T65" fmla="*/ 236 h 853"/>
                <a:gd name="T66" fmla="*/ 2054 w 3687"/>
                <a:gd name="T67" fmla="*/ 255 h 853"/>
                <a:gd name="T68" fmla="*/ 1722 w 3687"/>
                <a:gd name="T69" fmla="*/ 300 h 853"/>
                <a:gd name="T70" fmla="*/ 1711 w 3687"/>
                <a:gd name="T71" fmla="*/ 300 h 853"/>
                <a:gd name="T72" fmla="*/ 919 w 3687"/>
                <a:gd name="T73" fmla="*/ 37 h 853"/>
                <a:gd name="T74" fmla="*/ 879 w 3687"/>
                <a:gd name="T75" fmla="*/ 39 h 853"/>
                <a:gd name="T76" fmla="*/ 822 w 3687"/>
                <a:gd name="T77" fmla="*/ 59 h 853"/>
                <a:gd name="T78" fmla="*/ 484 w 3687"/>
                <a:gd name="T79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87" h="853">
                  <a:moveTo>
                    <a:pt x="484" y="0"/>
                  </a:moveTo>
                  <a:cubicBezTo>
                    <a:pt x="392" y="0"/>
                    <a:pt x="302" y="17"/>
                    <a:pt x="220" y="61"/>
                  </a:cubicBezTo>
                  <a:cubicBezTo>
                    <a:pt x="193" y="76"/>
                    <a:pt x="166" y="94"/>
                    <a:pt x="151" y="121"/>
                  </a:cubicBezTo>
                  <a:cubicBezTo>
                    <a:pt x="112" y="193"/>
                    <a:pt x="174" y="286"/>
                    <a:pt x="144" y="361"/>
                  </a:cubicBezTo>
                  <a:cubicBezTo>
                    <a:pt x="114" y="437"/>
                    <a:pt x="0" y="475"/>
                    <a:pt x="10" y="556"/>
                  </a:cubicBezTo>
                  <a:cubicBezTo>
                    <a:pt x="12" y="577"/>
                    <a:pt x="23" y="596"/>
                    <a:pt x="37" y="613"/>
                  </a:cubicBezTo>
                  <a:cubicBezTo>
                    <a:pt x="97" y="686"/>
                    <a:pt x="192" y="712"/>
                    <a:pt x="290" y="712"/>
                  </a:cubicBezTo>
                  <a:cubicBezTo>
                    <a:pt x="329" y="712"/>
                    <a:pt x="369" y="708"/>
                    <a:pt x="407" y="701"/>
                  </a:cubicBezTo>
                  <a:cubicBezTo>
                    <a:pt x="530" y="676"/>
                    <a:pt x="651" y="628"/>
                    <a:pt x="776" y="628"/>
                  </a:cubicBezTo>
                  <a:cubicBezTo>
                    <a:pt x="783" y="628"/>
                    <a:pt x="791" y="628"/>
                    <a:pt x="799" y="629"/>
                  </a:cubicBezTo>
                  <a:cubicBezTo>
                    <a:pt x="927" y="635"/>
                    <a:pt x="1045" y="697"/>
                    <a:pt x="1162" y="748"/>
                  </a:cubicBezTo>
                  <a:cubicBezTo>
                    <a:pt x="1292" y="806"/>
                    <a:pt x="1437" y="853"/>
                    <a:pt x="1578" y="853"/>
                  </a:cubicBezTo>
                  <a:cubicBezTo>
                    <a:pt x="1650" y="853"/>
                    <a:pt x="1721" y="840"/>
                    <a:pt x="1788" y="811"/>
                  </a:cubicBezTo>
                  <a:cubicBezTo>
                    <a:pt x="1879" y="770"/>
                    <a:pt x="1954" y="702"/>
                    <a:pt x="2040" y="654"/>
                  </a:cubicBezTo>
                  <a:cubicBezTo>
                    <a:pt x="2132" y="604"/>
                    <a:pt x="2234" y="578"/>
                    <a:pt x="2338" y="578"/>
                  </a:cubicBezTo>
                  <a:cubicBezTo>
                    <a:pt x="2366" y="578"/>
                    <a:pt x="2395" y="580"/>
                    <a:pt x="2423" y="584"/>
                  </a:cubicBezTo>
                  <a:cubicBezTo>
                    <a:pt x="2511" y="596"/>
                    <a:pt x="2595" y="627"/>
                    <a:pt x="2681" y="649"/>
                  </a:cubicBezTo>
                  <a:cubicBezTo>
                    <a:pt x="2840" y="688"/>
                    <a:pt x="3004" y="695"/>
                    <a:pt x="3168" y="695"/>
                  </a:cubicBezTo>
                  <a:cubicBezTo>
                    <a:pt x="3206" y="695"/>
                    <a:pt x="3244" y="694"/>
                    <a:pt x="3282" y="694"/>
                  </a:cubicBezTo>
                  <a:cubicBezTo>
                    <a:pt x="3320" y="694"/>
                    <a:pt x="3358" y="693"/>
                    <a:pt x="3394" y="683"/>
                  </a:cubicBezTo>
                  <a:cubicBezTo>
                    <a:pt x="3447" y="667"/>
                    <a:pt x="3491" y="630"/>
                    <a:pt x="3533" y="594"/>
                  </a:cubicBezTo>
                  <a:cubicBezTo>
                    <a:pt x="3589" y="546"/>
                    <a:pt x="3648" y="494"/>
                    <a:pt x="3665" y="424"/>
                  </a:cubicBezTo>
                  <a:cubicBezTo>
                    <a:pt x="3687" y="340"/>
                    <a:pt x="3643" y="250"/>
                    <a:pt x="3578" y="193"/>
                  </a:cubicBezTo>
                  <a:cubicBezTo>
                    <a:pt x="3513" y="136"/>
                    <a:pt x="3430" y="105"/>
                    <a:pt x="3349" y="75"/>
                  </a:cubicBezTo>
                  <a:cubicBezTo>
                    <a:pt x="3334" y="69"/>
                    <a:pt x="3318" y="64"/>
                    <a:pt x="3302" y="64"/>
                  </a:cubicBezTo>
                  <a:cubicBezTo>
                    <a:pt x="3297" y="64"/>
                    <a:pt x="3292" y="64"/>
                    <a:pt x="3287" y="66"/>
                  </a:cubicBezTo>
                  <a:cubicBezTo>
                    <a:pt x="3274" y="69"/>
                    <a:pt x="3262" y="78"/>
                    <a:pt x="3252" y="88"/>
                  </a:cubicBezTo>
                  <a:cubicBezTo>
                    <a:pt x="3199" y="139"/>
                    <a:pt x="3153" y="223"/>
                    <a:pt x="3084" y="223"/>
                  </a:cubicBezTo>
                  <a:cubicBezTo>
                    <a:pt x="3079" y="223"/>
                    <a:pt x="3073" y="223"/>
                    <a:pt x="3068" y="222"/>
                  </a:cubicBezTo>
                  <a:cubicBezTo>
                    <a:pt x="3040" y="217"/>
                    <a:pt x="3017" y="197"/>
                    <a:pt x="2995" y="179"/>
                  </a:cubicBezTo>
                  <a:cubicBezTo>
                    <a:pt x="2904" y="105"/>
                    <a:pt x="2788" y="44"/>
                    <a:pt x="2675" y="44"/>
                  </a:cubicBezTo>
                  <a:cubicBezTo>
                    <a:pt x="2641" y="44"/>
                    <a:pt x="2607" y="50"/>
                    <a:pt x="2574" y="62"/>
                  </a:cubicBezTo>
                  <a:cubicBezTo>
                    <a:pt x="2470" y="101"/>
                    <a:pt x="2396" y="200"/>
                    <a:pt x="2290" y="236"/>
                  </a:cubicBezTo>
                  <a:cubicBezTo>
                    <a:pt x="2215" y="261"/>
                    <a:pt x="2133" y="250"/>
                    <a:pt x="2054" y="255"/>
                  </a:cubicBezTo>
                  <a:cubicBezTo>
                    <a:pt x="1942" y="261"/>
                    <a:pt x="1833" y="300"/>
                    <a:pt x="1722" y="300"/>
                  </a:cubicBezTo>
                  <a:cubicBezTo>
                    <a:pt x="1718" y="300"/>
                    <a:pt x="1715" y="300"/>
                    <a:pt x="1711" y="300"/>
                  </a:cubicBezTo>
                  <a:cubicBezTo>
                    <a:pt x="1431" y="294"/>
                    <a:pt x="1194" y="37"/>
                    <a:pt x="919" y="37"/>
                  </a:cubicBezTo>
                  <a:cubicBezTo>
                    <a:pt x="906" y="37"/>
                    <a:pt x="892" y="38"/>
                    <a:pt x="879" y="39"/>
                  </a:cubicBezTo>
                  <a:cubicBezTo>
                    <a:pt x="859" y="41"/>
                    <a:pt x="837" y="45"/>
                    <a:pt x="822" y="59"/>
                  </a:cubicBezTo>
                  <a:cubicBezTo>
                    <a:pt x="711" y="26"/>
                    <a:pt x="596" y="0"/>
                    <a:pt x="484" y="0"/>
                  </a:cubicBezTo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6" name="ïSlîḑè"/>
            <p:cNvSpPr/>
            <p:nvPr/>
          </p:nvSpPr>
          <p:spPr bwMode="auto">
            <a:xfrm>
              <a:off x="2973388" y="3608388"/>
              <a:ext cx="1090613" cy="817563"/>
            </a:xfrm>
            <a:custGeom>
              <a:avLst/>
              <a:gdLst>
                <a:gd name="T0" fmla="*/ 244 w 550"/>
                <a:gd name="T1" fmla="*/ 38 h 413"/>
                <a:gd name="T2" fmla="*/ 450 w 550"/>
                <a:gd name="T3" fmla="*/ 413 h 413"/>
                <a:gd name="T4" fmla="*/ 440 w 550"/>
                <a:gd name="T5" fmla="*/ 79 h 413"/>
                <a:gd name="T6" fmla="*/ 248 w 550"/>
                <a:gd name="T7" fmla="*/ 36 h 413"/>
                <a:gd name="T8" fmla="*/ 244 w 550"/>
                <a:gd name="T9" fmla="*/ 3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413">
                  <a:moveTo>
                    <a:pt x="244" y="38"/>
                  </a:moveTo>
                  <a:cubicBezTo>
                    <a:pt x="244" y="38"/>
                    <a:pt x="0" y="186"/>
                    <a:pt x="450" y="413"/>
                  </a:cubicBezTo>
                  <a:cubicBezTo>
                    <a:pt x="450" y="413"/>
                    <a:pt x="550" y="229"/>
                    <a:pt x="440" y="79"/>
                  </a:cubicBezTo>
                  <a:cubicBezTo>
                    <a:pt x="396" y="18"/>
                    <a:pt x="313" y="0"/>
                    <a:pt x="248" y="36"/>
                  </a:cubicBezTo>
                  <a:lnTo>
                    <a:pt x="244" y="38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7" name="ï$lîḍê"/>
            <p:cNvSpPr/>
            <p:nvPr/>
          </p:nvSpPr>
          <p:spPr bwMode="auto">
            <a:xfrm>
              <a:off x="3463926" y="3678238"/>
              <a:ext cx="412750" cy="747713"/>
            </a:xfrm>
            <a:custGeom>
              <a:avLst/>
              <a:gdLst>
                <a:gd name="T0" fmla="*/ 0 w 209"/>
                <a:gd name="T1" fmla="*/ 0 h 378"/>
                <a:gd name="T2" fmla="*/ 203 w 209"/>
                <a:gd name="T3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9" h="378">
                  <a:moveTo>
                    <a:pt x="0" y="0"/>
                  </a:moveTo>
                  <a:cubicBezTo>
                    <a:pt x="0" y="0"/>
                    <a:pt x="209" y="160"/>
                    <a:pt x="203" y="378"/>
                  </a:cubicBezTo>
                </a:path>
              </a:pathLst>
            </a:custGeom>
            <a:noFill/>
            <a:ln w="7938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8" name="ïṩḷîdê"/>
            <p:cNvSpPr/>
            <p:nvPr/>
          </p:nvSpPr>
          <p:spPr bwMode="auto">
            <a:xfrm>
              <a:off x="8178801" y="2852738"/>
              <a:ext cx="1503363" cy="1966913"/>
            </a:xfrm>
            <a:custGeom>
              <a:avLst/>
              <a:gdLst>
                <a:gd name="T0" fmla="*/ 710 w 759"/>
                <a:gd name="T1" fmla="*/ 298 h 994"/>
                <a:gd name="T2" fmla="*/ 548 w 759"/>
                <a:gd name="T3" fmla="*/ 994 h 994"/>
                <a:gd name="T4" fmla="*/ 54 w 759"/>
                <a:gd name="T5" fmla="*/ 477 h 994"/>
                <a:gd name="T6" fmla="*/ 282 w 759"/>
                <a:gd name="T7" fmla="*/ 54 h 994"/>
                <a:gd name="T8" fmla="*/ 705 w 759"/>
                <a:gd name="T9" fmla="*/ 282 h 994"/>
                <a:gd name="T10" fmla="*/ 710 w 759"/>
                <a:gd name="T11" fmla="*/ 297 h 994"/>
                <a:gd name="T12" fmla="*/ 710 w 759"/>
                <a:gd name="T13" fmla="*/ 298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994">
                  <a:moveTo>
                    <a:pt x="710" y="298"/>
                  </a:moveTo>
                  <a:cubicBezTo>
                    <a:pt x="759" y="479"/>
                    <a:pt x="548" y="994"/>
                    <a:pt x="548" y="994"/>
                  </a:cubicBezTo>
                  <a:cubicBezTo>
                    <a:pt x="548" y="994"/>
                    <a:pt x="103" y="658"/>
                    <a:pt x="54" y="477"/>
                  </a:cubicBezTo>
                  <a:cubicBezTo>
                    <a:pt x="0" y="297"/>
                    <a:pt x="102" y="108"/>
                    <a:pt x="282" y="54"/>
                  </a:cubicBezTo>
                  <a:cubicBezTo>
                    <a:pt x="462" y="0"/>
                    <a:pt x="652" y="102"/>
                    <a:pt x="705" y="282"/>
                  </a:cubicBezTo>
                  <a:cubicBezTo>
                    <a:pt x="707" y="287"/>
                    <a:pt x="708" y="292"/>
                    <a:pt x="710" y="297"/>
                  </a:cubicBezTo>
                  <a:cubicBezTo>
                    <a:pt x="710" y="298"/>
                    <a:pt x="710" y="298"/>
                    <a:pt x="710" y="298"/>
                  </a:cubicBezTo>
                </a:path>
              </a:pathLst>
            </a:custGeom>
            <a:solidFill>
              <a:srgbClr val="536D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9" name="íŝľîďé"/>
            <p:cNvSpPr/>
            <p:nvPr/>
          </p:nvSpPr>
          <p:spPr bwMode="auto">
            <a:xfrm>
              <a:off x="8855076" y="2943226"/>
              <a:ext cx="742950" cy="1876425"/>
            </a:xfrm>
            <a:custGeom>
              <a:avLst/>
              <a:gdLst>
                <a:gd name="T0" fmla="*/ 56 w 375"/>
                <a:gd name="T1" fmla="*/ 217 h 948"/>
                <a:gd name="T2" fmla="*/ 34 w 375"/>
                <a:gd name="T3" fmla="*/ 324 h 948"/>
                <a:gd name="T4" fmla="*/ 15 w 375"/>
                <a:gd name="T5" fmla="*/ 608 h 948"/>
                <a:gd name="T6" fmla="*/ 17 w 375"/>
                <a:gd name="T7" fmla="*/ 681 h 948"/>
                <a:gd name="T8" fmla="*/ 98 w 375"/>
                <a:gd name="T9" fmla="*/ 723 h 948"/>
                <a:gd name="T10" fmla="*/ 105 w 375"/>
                <a:gd name="T11" fmla="*/ 722 h 948"/>
                <a:gd name="T12" fmla="*/ 156 w 375"/>
                <a:gd name="T13" fmla="*/ 732 h 948"/>
                <a:gd name="T14" fmla="*/ 169 w 375"/>
                <a:gd name="T15" fmla="*/ 745 h 948"/>
                <a:gd name="T16" fmla="*/ 183 w 375"/>
                <a:gd name="T17" fmla="*/ 770 h 948"/>
                <a:gd name="T18" fmla="*/ 156 w 375"/>
                <a:gd name="T19" fmla="*/ 909 h 948"/>
                <a:gd name="T20" fmla="*/ 206 w 375"/>
                <a:gd name="T21" fmla="*/ 948 h 948"/>
                <a:gd name="T22" fmla="*/ 207 w 375"/>
                <a:gd name="T23" fmla="*/ 894 h 948"/>
                <a:gd name="T24" fmla="*/ 56 w 375"/>
                <a:gd name="T25" fmla="*/ 217 h 948"/>
                <a:gd name="T26" fmla="*/ 104 w 375"/>
                <a:gd name="T27" fmla="*/ 0 h 948"/>
                <a:gd name="T28" fmla="*/ 101 w 375"/>
                <a:gd name="T29" fmla="*/ 5 h 948"/>
                <a:gd name="T30" fmla="*/ 100 w 375"/>
                <a:gd name="T31" fmla="*/ 6 h 948"/>
                <a:gd name="T32" fmla="*/ 61 w 375"/>
                <a:gd name="T33" fmla="*/ 171 h 948"/>
                <a:gd name="T34" fmla="*/ 58 w 375"/>
                <a:gd name="T35" fmla="*/ 166 h 948"/>
                <a:gd name="T36" fmla="*/ 57 w 375"/>
                <a:gd name="T37" fmla="*/ 209 h 948"/>
                <a:gd name="T38" fmla="*/ 211 w 375"/>
                <a:gd name="T39" fmla="*/ 894 h 948"/>
                <a:gd name="T40" fmla="*/ 210 w 375"/>
                <a:gd name="T41" fmla="*/ 938 h 948"/>
                <a:gd name="T42" fmla="*/ 375 w 375"/>
                <a:gd name="T43" fmla="*/ 319 h 948"/>
                <a:gd name="T44" fmla="*/ 368 w 375"/>
                <a:gd name="T45" fmla="*/ 252 h 948"/>
                <a:gd name="T46" fmla="*/ 368 w 375"/>
                <a:gd name="T47" fmla="*/ 251 h 948"/>
                <a:gd name="T48" fmla="*/ 363 w 375"/>
                <a:gd name="T49" fmla="*/ 236 h 948"/>
                <a:gd name="T50" fmla="*/ 104 w 375"/>
                <a:gd name="T51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5" h="948">
                  <a:moveTo>
                    <a:pt x="56" y="217"/>
                  </a:moveTo>
                  <a:cubicBezTo>
                    <a:pt x="50" y="273"/>
                    <a:pt x="34" y="324"/>
                    <a:pt x="34" y="324"/>
                  </a:cubicBezTo>
                  <a:cubicBezTo>
                    <a:pt x="34" y="324"/>
                    <a:pt x="0" y="437"/>
                    <a:pt x="15" y="608"/>
                  </a:cubicBezTo>
                  <a:cubicBezTo>
                    <a:pt x="17" y="632"/>
                    <a:pt x="18" y="657"/>
                    <a:pt x="17" y="681"/>
                  </a:cubicBezTo>
                  <a:cubicBezTo>
                    <a:pt x="46" y="703"/>
                    <a:pt x="82" y="717"/>
                    <a:pt x="98" y="723"/>
                  </a:cubicBezTo>
                  <a:cubicBezTo>
                    <a:pt x="100" y="723"/>
                    <a:pt x="103" y="722"/>
                    <a:pt x="105" y="722"/>
                  </a:cubicBezTo>
                  <a:cubicBezTo>
                    <a:pt x="123" y="722"/>
                    <a:pt x="142" y="728"/>
                    <a:pt x="156" y="732"/>
                  </a:cubicBezTo>
                  <a:cubicBezTo>
                    <a:pt x="162" y="734"/>
                    <a:pt x="167" y="739"/>
                    <a:pt x="169" y="745"/>
                  </a:cubicBezTo>
                  <a:cubicBezTo>
                    <a:pt x="179" y="748"/>
                    <a:pt x="185" y="759"/>
                    <a:pt x="183" y="770"/>
                  </a:cubicBezTo>
                  <a:cubicBezTo>
                    <a:pt x="176" y="799"/>
                    <a:pt x="163" y="860"/>
                    <a:pt x="156" y="909"/>
                  </a:cubicBezTo>
                  <a:cubicBezTo>
                    <a:pt x="187" y="934"/>
                    <a:pt x="206" y="948"/>
                    <a:pt x="206" y="948"/>
                  </a:cubicBezTo>
                  <a:cubicBezTo>
                    <a:pt x="207" y="930"/>
                    <a:pt x="207" y="912"/>
                    <a:pt x="207" y="894"/>
                  </a:cubicBezTo>
                  <a:cubicBezTo>
                    <a:pt x="207" y="619"/>
                    <a:pt x="127" y="377"/>
                    <a:pt x="56" y="217"/>
                  </a:cubicBezTo>
                  <a:moveTo>
                    <a:pt x="104" y="0"/>
                  </a:moveTo>
                  <a:cubicBezTo>
                    <a:pt x="101" y="5"/>
                    <a:pt x="101" y="5"/>
                    <a:pt x="101" y="5"/>
                  </a:cubicBezTo>
                  <a:cubicBezTo>
                    <a:pt x="101" y="5"/>
                    <a:pt x="100" y="5"/>
                    <a:pt x="100" y="6"/>
                  </a:cubicBezTo>
                  <a:cubicBezTo>
                    <a:pt x="84" y="45"/>
                    <a:pt x="63" y="109"/>
                    <a:pt x="61" y="171"/>
                  </a:cubicBezTo>
                  <a:cubicBezTo>
                    <a:pt x="61" y="171"/>
                    <a:pt x="60" y="169"/>
                    <a:pt x="58" y="166"/>
                  </a:cubicBezTo>
                  <a:cubicBezTo>
                    <a:pt x="58" y="180"/>
                    <a:pt x="58" y="194"/>
                    <a:pt x="57" y="209"/>
                  </a:cubicBezTo>
                  <a:cubicBezTo>
                    <a:pt x="128" y="369"/>
                    <a:pt x="211" y="615"/>
                    <a:pt x="211" y="894"/>
                  </a:cubicBezTo>
                  <a:cubicBezTo>
                    <a:pt x="211" y="908"/>
                    <a:pt x="211" y="923"/>
                    <a:pt x="210" y="938"/>
                  </a:cubicBezTo>
                  <a:cubicBezTo>
                    <a:pt x="237" y="871"/>
                    <a:pt x="375" y="514"/>
                    <a:pt x="375" y="319"/>
                  </a:cubicBezTo>
                  <a:cubicBezTo>
                    <a:pt x="375" y="293"/>
                    <a:pt x="373" y="271"/>
                    <a:pt x="368" y="252"/>
                  </a:cubicBezTo>
                  <a:cubicBezTo>
                    <a:pt x="368" y="251"/>
                    <a:pt x="368" y="251"/>
                    <a:pt x="368" y="251"/>
                  </a:cubicBezTo>
                  <a:cubicBezTo>
                    <a:pt x="366" y="246"/>
                    <a:pt x="365" y="241"/>
                    <a:pt x="363" y="236"/>
                  </a:cubicBezTo>
                  <a:cubicBezTo>
                    <a:pt x="326" y="111"/>
                    <a:pt x="223" y="24"/>
                    <a:pt x="104" y="0"/>
                  </a:cubicBezTo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0" name="ïṩļîḓè"/>
            <p:cNvSpPr/>
            <p:nvPr/>
          </p:nvSpPr>
          <p:spPr bwMode="auto">
            <a:xfrm>
              <a:off x="8756651" y="2968626"/>
              <a:ext cx="517525" cy="1855788"/>
            </a:xfrm>
            <a:custGeom>
              <a:avLst/>
              <a:gdLst>
                <a:gd name="T0" fmla="*/ 0 w 261"/>
                <a:gd name="T1" fmla="*/ 2 h 937"/>
                <a:gd name="T2" fmla="*/ 3 w 261"/>
                <a:gd name="T3" fmla="*/ 7 h 937"/>
                <a:gd name="T4" fmla="*/ 257 w 261"/>
                <a:gd name="T5" fmla="*/ 881 h 937"/>
                <a:gd name="T6" fmla="*/ 256 w 261"/>
                <a:gd name="T7" fmla="*/ 936 h 937"/>
                <a:gd name="T8" fmla="*/ 260 w 261"/>
                <a:gd name="T9" fmla="*/ 937 h 937"/>
                <a:gd name="T10" fmla="*/ 261 w 261"/>
                <a:gd name="T11" fmla="*/ 881 h 937"/>
                <a:gd name="T12" fmla="*/ 4 w 261"/>
                <a:gd name="T13" fmla="*/ 0 h 937"/>
                <a:gd name="T14" fmla="*/ 0 w 261"/>
                <a:gd name="T15" fmla="*/ 2 h 937"/>
                <a:gd name="T16" fmla="*/ 0 w 261"/>
                <a:gd name="T17" fmla="*/ 2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937">
                  <a:moveTo>
                    <a:pt x="0" y="2"/>
                  </a:moveTo>
                  <a:cubicBezTo>
                    <a:pt x="0" y="2"/>
                    <a:pt x="1" y="4"/>
                    <a:pt x="3" y="7"/>
                  </a:cubicBezTo>
                  <a:cubicBezTo>
                    <a:pt x="31" y="51"/>
                    <a:pt x="257" y="421"/>
                    <a:pt x="257" y="881"/>
                  </a:cubicBezTo>
                  <a:cubicBezTo>
                    <a:pt x="257" y="899"/>
                    <a:pt x="257" y="918"/>
                    <a:pt x="256" y="936"/>
                  </a:cubicBezTo>
                  <a:cubicBezTo>
                    <a:pt x="260" y="937"/>
                    <a:pt x="260" y="937"/>
                    <a:pt x="260" y="937"/>
                  </a:cubicBezTo>
                  <a:cubicBezTo>
                    <a:pt x="261" y="918"/>
                    <a:pt x="261" y="899"/>
                    <a:pt x="261" y="881"/>
                  </a:cubicBezTo>
                  <a:cubicBezTo>
                    <a:pt x="261" y="389"/>
                    <a:pt x="4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1" name="işḻïďe"/>
            <p:cNvSpPr/>
            <p:nvPr/>
          </p:nvSpPr>
          <p:spPr bwMode="auto">
            <a:xfrm>
              <a:off x="9226551" y="3825876"/>
              <a:ext cx="684213" cy="998538"/>
            </a:xfrm>
            <a:custGeom>
              <a:avLst/>
              <a:gdLst>
                <a:gd name="T0" fmla="*/ 251 w 346"/>
                <a:gd name="T1" fmla="*/ 136 h 504"/>
                <a:gd name="T2" fmla="*/ 32 w 346"/>
                <a:gd name="T3" fmla="*/ 504 h 504"/>
                <a:gd name="T4" fmla="*/ 316 w 346"/>
                <a:gd name="T5" fmla="*/ 326 h 504"/>
                <a:gd name="T6" fmla="*/ 255 w 346"/>
                <a:gd name="T7" fmla="*/ 139 h 504"/>
                <a:gd name="T8" fmla="*/ 251 w 346"/>
                <a:gd name="T9" fmla="*/ 136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504">
                  <a:moveTo>
                    <a:pt x="251" y="136"/>
                  </a:moveTo>
                  <a:cubicBezTo>
                    <a:pt x="251" y="136"/>
                    <a:pt x="0" y="0"/>
                    <a:pt x="32" y="504"/>
                  </a:cubicBezTo>
                  <a:cubicBezTo>
                    <a:pt x="32" y="504"/>
                    <a:pt x="241" y="496"/>
                    <a:pt x="316" y="326"/>
                  </a:cubicBezTo>
                  <a:cubicBezTo>
                    <a:pt x="346" y="257"/>
                    <a:pt x="320" y="177"/>
                    <a:pt x="255" y="139"/>
                  </a:cubicBezTo>
                  <a:lnTo>
                    <a:pt x="251" y="136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2" name="iSḻîḍé"/>
            <p:cNvSpPr/>
            <p:nvPr/>
          </p:nvSpPr>
          <p:spPr bwMode="auto">
            <a:xfrm>
              <a:off x="9290051" y="4097338"/>
              <a:ext cx="441325" cy="727075"/>
            </a:xfrm>
            <a:custGeom>
              <a:avLst/>
              <a:gdLst>
                <a:gd name="T0" fmla="*/ 223 w 223"/>
                <a:gd name="T1" fmla="*/ 0 h 367"/>
                <a:gd name="T2" fmla="*/ 0 w 223"/>
                <a:gd name="T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3" h="367">
                  <a:moveTo>
                    <a:pt x="223" y="0"/>
                  </a:moveTo>
                  <a:cubicBezTo>
                    <a:pt x="223" y="0"/>
                    <a:pt x="191" y="262"/>
                    <a:pt x="0" y="367"/>
                  </a:cubicBezTo>
                </a:path>
              </a:pathLst>
            </a:custGeom>
            <a:noFill/>
            <a:ln w="7938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3" name="i$ľïďé"/>
            <p:cNvSpPr/>
            <p:nvPr/>
          </p:nvSpPr>
          <p:spPr bwMode="auto">
            <a:xfrm>
              <a:off x="1963738" y="3910013"/>
              <a:ext cx="1089025" cy="817563"/>
            </a:xfrm>
            <a:custGeom>
              <a:avLst/>
              <a:gdLst>
                <a:gd name="T0" fmla="*/ 244 w 550"/>
                <a:gd name="T1" fmla="*/ 38 h 413"/>
                <a:gd name="T2" fmla="*/ 450 w 550"/>
                <a:gd name="T3" fmla="*/ 413 h 413"/>
                <a:gd name="T4" fmla="*/ 440 w 550"/>
                <a:gd name="T5" fmla="*/ 78 h 413"/>
                <a:gd name="T6" fmla="*/ 248 w 550"/>
                <a:gd name="T7" fmla="*/ 36 h 413"/>
                <a:gd name="T8" fmla="*/ 244 w 550"/>
                <a:gd name="T9" fmla="*/ 3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413">
                  <a:moveTo>
                    <a:pt x="244" y="38"/>
                  </a:moveTo>
                  <a:cubicBezTo>
                    <a:pt x="244" y="38"/>
                    <a:pt x="0" y="186"/>
                    <a:pt x="450" y="413"/>
                  </a:cubicBezTo>
                  <a:cubicBezTo>
                    <a:pt x="450" y="413"/>
                    <a:pt x="550" y="229"/>
                    <a:pt x="440" y="78"/>
                  </a:cubicBezTo>
                  <a:cubicBezTo>
                    <a:pt x="396" y="18"/>
                    <a:pt x="313" y="0"/>
                    <a:pt x="248" y="36"/>
                  </a:cubicBezTo>
                  <a:lnTo>
                    <a:pt x="244" y="38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4" name="iṩ1íḓê"/>
            <p:cNvSpPr/>
            <p:nvPr/>
          </p:nvSpPr>
          <p:spPr bwMode="auto">
            <a:xfrm>
              <a:off x="2452688" y="3978276"/>
              <a:ext cx="414338" cy="749300"/>
            </a:xfrm>
            <a:custGeom>
              <a:avLst/>
              <a:gdLst>
                <a:gd name="T0" fmla="*/ 0 w 209"/>
                <a:gd name="T1" fmla="*/ 0 h 378"/>
                <a:gd name="T2" fmla="*/ 203 w 209"/>
                <a:gd name="T3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9" h="378">
                  <a:moveTo>
                    <a:pt x="0" y="0"/>
                  </a:moveTo>
                  <a:cubicBezTo>
                    <a:pt x="0" y="0"/>
                    <a:pt x="209" y="160"/>
                    <a:pt x="203" y="378"/>
                  </a:cubicBezTo>
                </a:path>
              </a:pathLst>
            </a:custGeom>
            <a:noFill/>
            <a:ln w="7938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5" name="îṡ1îḓe"/>
            <p:cNvSpPr/>
            <p:nvPr/>
          </p:nvSpPr>
          <p:spPr bwMode="auto">
            <a:xfrm>
              <a:off x="3163888" y="1803401"/>
              <a:ext cx="5375275" cy="2895600"/>
            </a:xfrm>
            <a:custGeom>
              <a:avLst/>
              <a:gdLst>
                <a:gd name="T0" fmla="*/ 2690 w 2713"/>
                <a:gd name="T1" fmla="*/ 1294 h 1463"/>
                <a:gd name="T2" fmla="*/ 2433 w 2713"/>
                <a:gd name="T3" fmla="*/ 1294 h 1463"/>
                <a:gd name="T4" fmla="*/ 2442 w 2713"/>
                <a:gd name="T5" fmla="*/ 1256 h 1463"/>
                <a:gd name="T6" fmla="*/ 2442 w 2713"/>
                <a:gd name="T7" fmla="*/ 86 h 1463"/>
                <a:gd name="T8" fmla="*/ 2356 w 2713"/>
                <a:gd name="T9" fmla="*/ 0 h 1463"/>
                <a:gd name="T10" fmla="*/ 366 w 2713"/>
                <a:gd name="T11" fmla="*/ 0 h 1463"/>
                <a:gd name="T12" fmla="*/ 280 w 2713"/>
                <a:gd name="T13" fmla="*/ 86 h 1463"/>
                <a:gd name="T14" fmla="*/ 280 w 2713"/>
                <a:gd name="T15" fmla="*/ 1256 h 1463"/>
                <a:gd name="T16" fmla="*/ 289 w 2713"/>
                <a:gd name="T17" fmla="*/ 1294 h 1463"/>
                <a:gd name="T18" fmla="*/ 23 w 2713"/>
                <a:gd name="T19" fmla="*/ 1294 h 1463"/>
                <a:gd name="T20" fmla="*/ 0 w 2713"/>
                <a:gd name="T21" fmla="*/ 1317 h 1463"/>
                <a:gd name="T22" fmla="*/ 0 w 2713"/>
                <a:gd name="T23" fmla="*/ 1317 h 1463"/>
                <a:gd name="T24" fmla="*/ 0 w 2713"/>
                <a:gd name="T25" fmla="*/ 1336 h 1463"/>
                <a:gd name="T26" fmla="*/ 128 w 2713"/>
                <a:gd name="T27" fmla="*/ 1463 h 1463"/>
                <a:gd name="T28" fmla="*/ 2585 w 2713"/>
                <a:gd name="T29" fmla="*/ 1463 h 1463"/>
                <a:gd name="T30" fmla="*/ 2712 w 2713"/>
                <a:gd name="T31" fmla="*/ 1336 h 1463"/>
                <a:gd name="T32" fmla="*/ 2712 w 2713"/>
                <a:gd name="T33" fmla="*/ 1317 h 1463"/>
                <a:gd name="T34" fmla="*/ 2690 w 2713"/>
                <a:gd name="T35" fmla="*/ 1294 h 1463"/>
                <a:gd name="T36" fmla="*/ 2690 w 2713"/>
                <a:gd name="T37" fmla="*/ 1294 h 1463"/>
                <a:gd name="T38" fmla="*/ 1106 w 2713"/>
                <a:gd name="T39" fmla="*/ 1367 h 1463"/>
                <a:gd name="T40" fmla="*/ 1084 w 2713"/>
                <a:gd name="T41" fmla="*/ 1342 h 1463"/>
                <a:gd name="T42" fmla="*/ 1631 w 2713"/>
                <a:gd name="T43" fmla="*/ 1342 h 1463"/>
                <a:gd name="T44" fmla="*/ 1607 w 2713"/>
                <a:gd name="T45" fmla="*/ 1367 h 1463"/>
                <a:gd name="T46" fmla="*/ 1106 w 2713"/>
                <a:gd name="T47" fmla="*/ 1367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13" h="1463">
                  <a:moveTo>
                    <a:pt x="2690" y="1294"/>
                  </a:moveTo>
                  <a:cubicBezTo>
                    <a:pt x="2433" y="1294"/>
                    <a:pt x="2433" y="1294"/>
                    <a:pt x="2433" y="1294"/>
                  </a:cubicBezTo>
                  <a:cubicBezTo>
                    <a:pt x="2439" y="1282"/>
                    <a:pt x="2442" y="1269"/>
                    <a:pt x="2442" y="1256"/>
                  </a:cubicBezTo>
                  <a:cubicBezTo>
                    <a:pt x="2442" y="86"/>
                    <a:pt x="2442" y="86"/>
                    <a:pt x="2442" y="86"/>
                  </a:cubicBezTo>
                  <a:cubicBezTo>
                    <a:pt x="2442" y="38"/>
                    <a:pt x="2403" y="0"/>
                    <a:pt x="2356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19" y="0"/>
                    <a:pt x="280" y="38"/>
                    <a:pt x="280" y="86"/>
                  </a:cubicBezTo>
                  <a:cubicBezTo>
                    <a:pt x="280" y="1256"/>
                    <a:pt x="280" y="1256"/>
                    <a:pt x="280" y="1256"/>
                  </a:cubicBezTo>
                  <a:cubicBezTo>
                    <a:pt x="280" y="1269"/>
                    <a:pt x="283" y="1283"/>
                    <a:pt x="289" y="1294"/>
                  </a:cubicBezTo>
                  <a:cubicBezTo>
                    <a:pt x="23" y="1294"/>
                    <a:pt x="23" y="1294"/>
                    <a:pt x="23" y="1294"/>
                  </a:cubicBezTo>
                  <a:cubicBezTo>
                    <a:pt x="11" y="1294"/>
                    <a:pt x="0" y="1305"/>
                    <a:pt x="0" y="1317"/>
                  </a:cubicBezTo>
                  <a:cubicBezTo>
                    <a:pt x="0" y="1317"/>
                    <a:pt x="0" y="1317"/>
                    <a:pt x="0" y="1317"/>
                  </a:cubicBezTo>
                  <a:cubicBezTo>
                    <a:pt x="0" y="1336"/>
                    <a:pt x="0" y="1336"/>
                    <a:pt x="0" y="1336"/>
                  </a:cubicBezTo>
                  <a:cubicBezTo>
                    <a:pt x="0" y="1406"/>
                    <a:pt x="57" y="1463"/>
                    <a:pt x="128" y="1463"/>
                  </a:cubicBezTo>
                  <a:cubicBezTo>
                    <a:pt x="2585" y="1463"/>
                    <a:pt x="2585" y="1463"/>
                    <a:pt x="2585" y="1463"/>
                  </a:cubicBezTo>
                  <a:cubicBezTo>
                    <a:pt x="2655" y="1463"/>
                    <a:pt x="2712" y="1406"/>
                    <a:pt x="2712" y="1336"/>
                  </a:cubicBezTo>
                  <a:cubicBezTo>
                    <a:pt x="2712" y="1317"/>
                    <a:pt x="2712" y="1317"/>
                    <a:pt x="2712" y="1317"/>
                  </a:cubicBezTo>
                  <a:cubicBezTo>
                    <a:pt x="2713" y="1305"/>
                    <a:pt x="2702" y="1294"/>
                    <a:pt x="2690" y="1294"/>
                  </a:cubicBezTo>
                  <a:cubicBezTo>
                    <a:pt x="2690" y="1294"/>
                    <a:pt x="2690" y="1294"/>
                    <a:pt x="2690" y="1294"/>
                  </a:cubicBezTo>
                  <a:moveTo>
                    <a:pt x="1106" y="1367"/>
                  </a:moveTo>
                  <a:cubicBezTo>
                    <a:pt x="1084" y="1342"/>
                    <a:pt x="1084" y="1342"/>
                    <a:pt x="1084" y="1342"/>
                  </a:cubicBezTo>
                  <a:cubicBezTo>
                    <a:pt x="1631" y="1342"/>
                    <a:pt x="1631" y="1342"/>
                    <a:pt x="1631" y="1342"/>
                  </a:cubicBezTo>
                  <a:cubicBezTo>
                    <a:pt x="1607" y="1367"/>
                    <a:pt x="1607" y="1367"/>
                    <a:pt x="1607" y="1367"/>
                  </a:cubicBezTo>
                  <a:cubicBezTo>
                    <a:pt x="1106" y="1367"/>
                    <a:pt x="1106" y="1367"/>
                    <a:pt x="1106" y="1367"/>
                  </a:cubicBezTo>
                </a:path>
              </a:pathLst>
            </a:custGeom>
            <a:solidFill>
              <a:srgbClr val="E0E0E0">
                <a:alpha val="61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6" name="ï$ľïḑè"/>
            <p:cNvSpPr/>
            <p:nvPr/>
          </p:nvSpPr>
          <p:spPr bwMode="auto">
            <a:xfrm>
              <a:off x="3768726" y="1835151"/>
              <a:ext cx="4183063" cy="2597150"/>
            </a:xfrm>
            <a:custGeom>
              <a:avLst/>
              <a:gdLst>
                <a:gd name="T0" fmla="*/ 93 w 2112"/>
                <a:gd name="T1" fmla="*/ 0 h 1312"/>
                <a:gd name="T2" fmla="*/ 2019 w 2112"/>
                <a:gd name="T3" fmla="*/ 0 h 1312"/>
                <a:gd name="T4" fmla="*/ 2112 w 2112"/>
                <a:gd name="T5" fmla="*/ 93 h 1312"/>
                <a:gd name="T6" fmla="*/ 2112 w 2112"/>
                <a:gd name="T7" fmla="*/ 1219 h 1312"/>
                <a:gd name="T8" fmla="*/ 2019 w 2112"/>
                <a:gd name="T9" fmla="*/ 1312 h 1312"/>
                <a:gd name="T10" fmla="*/ 93 w 2112"/>
                <a:gd name="T11" fmla="*/ 1312 h 1312"/>
                <a:gd name="T12" fmla="*/ 0 w 2112"/>
                <a:gd name="T13" fmla="*/ 1219 h 1312"/>
                <a:gd name="T14" fmla="*/ 0 w 2112"/>
                <a:gd name="T15" fmla="*/ 93 h 1312"/>
                <a:gd name="T16" fmla="*/ 93 w 2112"/>
                <a:gd name="T17" fmla="*/ 0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2" h="1312">
                  <a:moveTo>
                    <a:pt x="93" y="0"/>
                  </a:moveTo>
                  <a:cubicBezTo>
                    <a:pt x="2019" y="0"/>
                    <a:pt x="2019" y="0"/>
                    <a:pt x="2019" y="0"/>
                  </a:cubicBezTo>
                  <a:cubicBezTo>
                    <a:pt x="2070" y="0"/>
                    <a:pt x="2112" y="42"/>
                    <a:pt x="2112" y="93"/>
                  </a:cubicBezTo>
                  <a:cubicBezTo>
                    <a:pt x="2112" y="1219"/>
                    <a:pt x="2112" y="1219"/>
                    <a:pt x="2112" y="1219"/>
                  </a:cubicBezTo>
                  <a:cubicBezTo>
                    <a:pt x="2112" y="1271"/>
                    <a:pt x="2070" y="1312"/>
                    <a:pt x="2019" y="1312"/>
                  </a:cubicBezTo>
                  <a:cubicBezTo>
                    <a:pt x="93" y="1312"/>
                    <a:pt x="93" y="1312"/>
                    <a:pt x="93" y="1312"/>
                  </a:cubicBezTo>
                  <a:cubicBezTo>
                    <a:pt x="41" y="1312"/>
                    <a:pt x="0" y="1271"/>
                    <a:pt x="0" y="1219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42"/>
                    <a:pt x="41" y="0"/>
                    <a:pt x="93" y="0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7" name="ïsļîḍe"/>
            <p:cNvSpPr/>
            <p:nvPr/>
          </p:nvSpPr>
          <p:spPr bwMode="auto">
            <a:xfrm>
              <a:off x="3856038" y="2076452"/>
              <a:ext cx="3998913" cy="2259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/>
            <a:lstStyle/>
            <a:p>
              <a:r>
                <a:rPr lang="en-US" altLang="zh-CN" i="1" dirty="0"/>
                <a:t>Python</a:t>
              </a:r>
              <a:r>
                <a:rPr lang="zh-CN" altLang="en-US" i="1" dirty="0">
                  <a:solidFill>
                    <a:srgbClr val="C00000"/>
                  </a:solidFill>
                </a:rPr>
                <a:t>函数</a:t>
              </a: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基本上所有的高级语言都支持函数，</a:t>
              </a:r>
              <a:r>
                <a:rPr lang="en-US" altLang="zh-CN" dirty="0"/>
                <a:t>Python</a:t>
              </a:r>
              <a:r>
                <a:rPr lang="zh-CN" altLang="en-US" dirty="0"/>
                <a:t>也不例外。</a:t>
              </a:r>
              <a:r>
                <a:rPr lang="en-US" altLang="zh-CN" dirty="0"/>
                <a:t>Python</a:t>
              </a:r>
              <a:r>
                <a:rPr lang="zh-CN" altLang="en-US" dirty="0"/>
                <a:t>不但能非常灵活地定义函数，而且本身内置了很多有用的函数，可以直接调用。</a:t>
              </a: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函数就是最基本的一种代码抽象的方式。</a:t>
              </a:r>
              <a:endParaRPr lang="en-US" altLang="zh-CN" dirty="0"/>
            </a:p>
          </p:txBody>
        </p:sp>
        <p:sp>
          <p:nvSpPr>
            <p:cNvPr id="668" name="ïṧľïḍé"/>
            <p:cNvSpPr/>
            <p:nvPr/>
          </p:nvSpPr>
          <p:spPr bwMode="auto">
            <a:xfrm>
              <a:off x="3856038" y="2214563"/>
              <a:ext cx="3998913" cy="212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9" name="išļïḑè"/>
            <p:cNvSpPr/>
            <p:nvPr/>
          </p:nvSpPr>
          <p:spPr bwMode="auto">
            <a:xfrm>
              <a:off x="5821363" y="1993901"/>
              <a:ext cx="68263" cy="69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0" name="íṣlidè"/>
            <p:cNvSpPr/>
            <p:nvPr/>
          </p:nvSpPr>
          <p:spPr bwMode="auto">
            <a:xfrm>
              <a:off x="3225801" y="4340226"/>
              <a:ext cx="5251450" cy="325438"/>
            </a:xfrm>
            <a:custGeom>
              <a:avLst/>
              <a:gdLst>
                <a:gd name="T0" fmla="*/ 1639 w 2651"/>
                <a:gd name="T1" fmla="*/ 0 h 164"/>
                <a:gd name="T2" fmla="*/ 1570 w 2651"/>
                <a:gd name="T3" fmla="*/ 71 h 164"/>
                <a:gd name="T4" fmla="*/ 1081 w 2651"/>
                <a:gd name="T5" fmla="*/ 71 h 164"/>
                <a:gd name="T6" fmla="*/ 1018 w 2651"/>
                <a:gd name="T7" fmla="*/ 0 h 164"/>
                <a:gd name="T8" fmla="*/ 22 w 2651"/>
                <a:gd name="T9" fmla="*/ 0 h 164"/>
                <a:gd name="T10" fmla="*/ 0 w 2651"/>
                <a:gd name="T11" fmla="*/ 22 h 164"/>
                <a:gd name="T12" fmla="*/ 0 w 2651"/>
                <a:gd name="T13" fmla="*/ 40 h 164"/>
                <a:gd name="T14" fmla="*/ 125 w 2651"/>
                <a:gd name="T15" fmla="*/ 164 h 164"/>
                <a:gd name="T16" fmla="*/ 2526 w 2651"/>
                <a:gd name="T17" fmla="*/ 164 h 164"/>
                <a:gd name="T18" fmla="*/ 2651 w 2651"/>
                <a:gd name="T19" fmla="*/ 40 h 164"/>
                <a:gd name="T20" fmla="*/ 2651 w 2651"/>
                <a:gd name="T21" fmla="*/ 22 h 164"/>
                <a:gd name="T22" fmla="*/ 2629 w 2651"/>
                <a:gd name="T23" fmla="*/ 0 h 164"/>
                <a:gd name="T24" fmla="*/ 1639 w 2651"/>
                <a:gd name="T2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1" h="164">
                  <a:moveTo>
                    <a:pt x="1639" y="0"/>
                  </a:moveTo>
                  <a:cubicBezTo>
                    <a:pt x="1570" y="71"/>
                    <a:pt x="1570" y="71"/>
                    <a:pt x="1570" y="71"/>
                  </a:cubicBezTo>
                  <a:cubicBezTo>
                    <a:pt x="1081" y="71"/>
                    <a:pt x="1081" y="71"/>
                    <a:pt x="1081" y="71"/>
                  </a:cubicBezTo>
                  <a:cubicBezTo>
                    <a:pt x="1018" y="0"/>
                    <a:pt x="1018" y="0"/>
                    <a:pt x="101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08"/>
                    <a:pt x="56" y="164"/>
                    <a:pt x="125" y="164"/>
                  </a:cubicBezTo>
                  <a:cubicBezTo>
                    <a:pt x="2526" y="164"/>
                    <a:pt x="2526" y="164"/>
                    <a:pt x="2526" y="164"/>
                  </a:cubicBezTo>
                  <a:cubicBezTo>
                    <a:pt x="2595" y="164"/>
                    <a:pt x="2651" y="108"/>
                    <a:pt x="2651" y="40"/>
                  </a:cubicBezTo>
                  <a:cubicBezTo>
                    <a:pt x="2651" y="22"/>
                    <a:pt x="2651" y="22"/>
                    <a:pt x="2651" y="22"/>
                  </a:cubicBezTo>
                  <a:cubicBezTo>
                    <a:pt x="2651" y="10"/>
                    <a:pt x="2641" y="0"/>
                    <a:pt x="2629" y="0"/>
                  </a:cubicBezTo>
                  <a:lnTo>
                    <a:pt x="1639" y="0"/>
                  </a:ln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3" name="iṩ1ïḍê"/>
            <p:cNvSpPr/>
            <p:nvPr/>
          </p:nvSpPr>
          <p:spPr bwMode="auto">
            <a:xfrm>
              <a:off x="4630738" y="3605213"/>
              <a:ext cx="307975" cy="47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5" name="îşļiḑê"/>
            <p:cNvSpPr/>
            <p:nvPr/>
          </p:nvSpPr>
          <p:spPr bwMode="auto">
            <a:xfrm>
              <a:off x="5159376" y="3182938"/>
              <a:ext cx="307975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7" name="ï$liḑè"/>
            <p:cNvSpPr/>
            <p:nvPr/>
          </p:nvSpPr>
          <p:spPr bwMode="auto">
            <a:xfrm>
              <a:off x="5688013" y="3438526"/>
              <a:ext cx="309563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9" name="iṡlíḑè"/>
            <p:cNvSpPr/>
            <p:nvPr/>
          </p:nvSpPr>
          <p:spPr bwMode="auto">
            <a:xfrm>
              <a:off x="6216651" y="3041651"/>
              <a:ext cx="309563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0" name="îś1iḓê"/>
            <p:cNvSpPr/>
            <p:nvPr/>
          </p:nvSpPr>
          <p:spPr bwMode="auto">
            <a:xfrm>
              <a:off x="7383463" y="1363663"/>
              <a:ext cx="1838325" cy="3721100"/>
            </a:xfrm>
            <a:custGeom>
              <a:avLst/>
              <a:gdLst>
                <a:gd name="T0" fmla="*/ 851 w 928"/>
                <a:gd name="T1" fmla="*/ 1533 h 1880"/>
                <a:gd name="T2" fmla="*/ 758 w 928"/>
                <a:gd name="T3" fmla="*/ 1406 h 1880"/>
                <a:gd name="T4" fmla="*/ 801 w 928"/>
                <a:gd name="T5" fmla="*/ 964 h 1880"/>
                <a:gd name="T6" fmla="*/ 843 w 928"/>
                <a:gd name="T7" fmla="*/ 804 h 1880"/>
                <a:gd name="T8" fmla="*/ 862 w 928"/>
                <a:gd name="T9" fmla="*/ 761 h 1880"/>
                <a:gd name="T10" fmla="*/ 868 w 928"/>
                <a:gd name="T11" fmla="*/ 747 h 1880"/>
                <a:gd name="T12" fmla="*/ 868 w 928"/>
                <a:gd name="T13" fmla="*/ 743 h 1880"/>
                <a:gd name="T14" fmla="*/ 847 w 928"/>
                <a:gd name="T15" fmla="*/ 391 h 1880"/>
                <a:gd name="T16" fmla="*/ 726 w 928"/>
                <a:gd name="T17" fmla="*/ 290 h 1880"/>
                <a:gd name="T18" fmla="*/ 720 w 928"/>
                <a:gd name="T19" fmla="*/ 272 h 1880"/>
                <a:gd name="T20" fmla="*/ 759 w 928"/>
                <a:gd name="T21" fmla="*/ 213 h 1880"/>
                <a:gd name="T22" fmla="*/ 759 w 928"/>
                <a:gd name="T23" fmla="*/ 119 h 1880"/>
                <a:gd name="T24" fmla="*/ 665 w 928"/>
                <a:gd name="T25" fmla="*/ 20 h 1880"/>
                <a:gd name="T26" fmla="*/ 593 w 928"/>
                <a:gd name="T27" fmla="*/ 22 h 1880"/>
                <a:gd name="T28" fmla="*/ 589 w 928"/>
                <a:gd name="T29" fmla="*/ 18 h 1880"/>
                <a:gd name="T30" fmla="*/ 598 w 928"/>
                <a:gd name="T31" fmla="*/ 2 h 1880"/>
                <a:gd name="T32" fmla="*/ 600 w 928"/>
                <a:gd name="T33" fmla="*/ 0 h 1880"/>
                <a:gd name="T34" fmla="*/ 563 w 928"/>
                <a:gd name="T35" fmla="*/ 17 h 1880"/>
                <a:gd name="T36" fmla="*/ 542 w 928"/>
                <a:gd name="T37" fmla="*/ 20 h 1880"/>
                <a:gd name="T38" fmla="*/ 540 w 928"/>
                <a:gd name="T39" fmla="*/ 15 h 1880"/>
                <a:gd name="T40" fmla="*/ 524 w 928"/>
                <a:gd name="T41" fmla="*/ 46 h 1880"/>
                <a:gd name="T42" fmla="*/ 519 w 928"/>
                <a:gd name="T43" fmla="*/ 43 h 1880"/>
                <a:gd name="T44" fmla="*/ 513 w 928"/>
                <a:gd name="T45" fmla="*/ 84 h 1880"/>
                <a:gd name="T46" fmla="*/ 538 w 928"/>
                <a:gd name="T47" fmla="*/ 128 h 1880"/>
                <a:gd name="T48" fmla="*/ 607 w 928"/>
                <a:gd name="T49" fmla="*/ 284 h 1880"/>
                <a:gd name="T50" fmla="*/ 608 w 928"/>
                <a:gd name="T51" fmla="*/ 290 h 1880"/>
                <a:gd name="T52" fmla="*/ 596 w 928"/>
                <a:gd name="T53" fmla="*/ 313 h 1880"/>
                <a:gd name="T54" fmla="*/ 498 w 928"/>
                <a:gd name="T55" fmla="*/ 344 h 1880"/>
                <a:gd name="T56" fmla="*/ 336 w 928"/>
                <a:gd name="T57" fmla="*/ 478 h 1880"/>
                <a:gd name="T58" fmla="*/ 320 w 928"/>
                <a:gd name="T59" fmla="*/ 477 h 1880"/>
                <a:gd name="T60" fmla="*/ 317 w 928"/>
                <a:gd name="T61" fmla="*/ 477 h 1880"/>
                <a:gd name="T62" fmla="*/ 316 w 928"/>
                <a:gd name="T63" fmla="*/ 477 h 1880"/>
                <a:gd name="T64" fmla="*/ 312 w 928"/>
                <a:gd name="T65" fmla="*/ 477 h 1880"/>
                <a:gd name="T66" fmla="*/ 189 w 928"/>
                <a:gd name="T67" fmla="*/ 402 h 1880"/>
                <a:gd name="T68" fmla="*/ 0 w 928"/>
                <a:gd name="T69" fmla="*/ 370 h 1880"/>
                <a:gd name="T70" fmla="*/ 47 w 928"/>
                <a:gd name="T71" fmla="*/ 393 h 1880"/>
                <a:gd name="T72" fmla="*/ 64 w 928"/>
                <a:gd name="T73" fmla="*/ 423 h 1880"/>
                <a:gd name="T74" fmla="*/ 320 w 928"/>
                <a:gd name="T75" fmla="*/ 582 h 1880"/>
                <a:gd name="T76" fmla="*/ 328 w 928"/>
                <a:gd name="T77" fmla="*/ 589 h 1880"/>
                <a:gd name="T78" fmla="*/ 330 w 928"/>
                <a:gd name="T79" fmla="*/ 589 h 1880"/>
                <a:gd name="T80" fmla="*/ 450 w 928"/>
                <a:gd name="T81" fmla="*/ 556 h 1880"/>
                <a:gd name="T82" fmla="*/ 425 w 928"/>
                <a:gd name="T83" fmla="*/ 946 h 1880"/>
                <a:gd name="T84" fmla="*/ 425 w 928"/>
                <a:gd name="T85" fmla="*/ 949 h 1880"/>
                <a:gd name="T86" fmla="*/ 442 w 928"/>
                <a:gd name="T87" fmla="*/ 1095 h 1880"/>
                <a:gd name="T88" fmla="*/ 488 w 928"/>
                <a:gd name="T89" fmla="*/ 1409 h 1880"/>
                <a:gd name="T90" fmla="*/ 636 w 928"/>
                <a:gd name="T91" fmla="*/ 1525 h 1880"/>
                <a:gd name="T92" fmla="*/ 604 w 928"/>
                <a:gd name="T93" fmla="*/ 1759 h 1880"/>
                <a:gd name="T94" fmla="*/ 528 w 928"/>
                <a:gd name="T95" fmla="*/ 1870 h 1880"/>
                <a:gd name="T96" fmla="*/ 712 w 928"/>
                <a:gd name="T97" fmla="*/ 1826 h 1880"/>
                <a:gd name="T98" fmla="*/ 709 w 928"/>
                <a:gd name="T99" fmla="*/ 1787 h 1880"/>
                <a:gd name="T100" fmla="*/ 746 w 928"/>
                <a:gd name="T101" fmla="*/ 1620 h 1880"/>
                <a:gd name="T102" fmla="*/ 805 w 928"/>
                <a:gd name="T103" fmla="*/ 1664 h 1880"/>
                <a:gd name="T104" fmla="*/ 894 w 928"/>
                <a:gd name="T105" fmla="*/ 1776 h 1880"/>
                <a:gd name="T106" fmla="*/ 911 w 928"/>
                <a:gd name="T107" fmla="*/ 1543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8" h="1880">
                  <a:moveTo>
                    <a:pt x="911" y="1543"/>
                  </a:moveTo>
                  <a:cubicBezTo>
                    <a:pt x="895" y="1537"/>
                    <a:pt x="871" y="1531"/>
                    <a:pt x="851" y="1533"/>
                  </a:cubicBezTo>
                  <a:cubicBezTo>
                    <a:pt x="833" y="1526"/>
                    <a:pt x="790" y="1509"/>
                    <a:pt x="760" y="1483"/>
                  </a:cubicBezTo>
                  <a:cubicBezTo>
                    <a:pt x="761" y="1457"/>
                    <a:pt x="760" y="1432"/>
                    <a:pt x="758" y="1406"/>
                  </a:cubicBezTo>
                  <a:cubicBezTo>
                    <a:pt x="743" y="1235"/>
                    <a:pt x="777" y="1122"/>
                    <a:pt x="777" y="1122"/>
                  </a:cubicBezTo>
                  <a:cubicBezTo>
                    <a:pt x="777" y="1122"/>
                    <a:pt x="804" y="1035"/>
                    <a:pt x="801" y="964"/>
                  </a:cubicBezTo>
                  <a:cubicBezTo>
                    <a:pt x="803" y="967"/>
                    <a:pt x="804" y="969"/>
                    <a:pt x="804" y="969"/>
                  </a:cubicBezTo>
                  <a:cubicBezTo>
                    <a:pt x="806" y="907"/>
                    <a:pt x="827" y="843"/>
                    <a:pt x="843" y="804"/>
                  </a:cubicBezTo>
                  <a:cubicBezTo>
                    <a:pt x="843" y="803"/>
                    <a:pt x="844" y="803"/>
                    <a:pt x="844" y="803"/>
                  </a:cubicBezTo>
                  <a:cubicBezTo>
                    <a:pt x="862" y="761"/>
                    <a:pt x="862" y="761"/>
                    <a:pt x="862" y="761"/>
                  </a:cubicBezTo>
                  <a:cubicBezTo>
                    <a:pt x="863" y="759"/>
                    <a:pt x="865" y="756"/>
                    <a:pt x="865" y="753"/>
                  </a:cubicBezTo>
                  <a:cubicBezTo>
                    <a:pt x="868" y="747"/>
                    <a:pt x="868" y="747"/>
                    <a:pt x="868" y="747"/>
                  </a:cubicBezTo>
                  <a:cubicBezTo>
                    <a:pt x="867" y="747"/>
                    <a:pt x="867" y="747"/>
                    <a:pt x="867" y="747"/>
                  </a:cubicBezTo>
                  <a:cubicBezTo>
                    <a:pt x="868" y="745"/>
                    <a:pt x="868" y="744"/>
                    <a:pt x="868" y="743"/>
                  </a:cubicBezTo>
                  <a:cubicBezTo>
                    <a:pt x="879" y="696"/>
                    <a:pt x="888" y="583"/>
                    <a:pt x="888" y="583"/>
                  </a:cubicBezTo>
                  <a:cubicBezTo>
                    <a:pt x="918" y="464"/>
                    <a:pt x="847" y="391"/>
                    <a:pt x="847" y="391"/>
                  </a:cubicBezTo>
                  <a:cubicBezTo>
                    <a:pt x="725" y="286"/>
                    <a:pt x="725" y="286"/>
                    <a:pt x="725" y="286"/>
                  </a:cubicBezTo>
                  <a:cubicBezTo>
                    <a:pt x="726" y="288"/>
                    <a:pt x="726" y="289"/>
                    <a:pt x="726" y="290"/>
                  </a:cubicBezTo>
                  <a:cubicBezTo>
                    <a:pt x="725" y="290"/>
                    <a:pt x="725" y="290"/>
                    <a:pt x="725" y="290"/>
                  </a:cubicBezTo>
                  <a:cubicBezTo>
                    <a:pt x="724" y="285"/>
                    <a:pt x="722" y="279"/>
                    <a:pt x="720" y="272"/>
                  </a:cubicBezTo>
                  <a:cubicBezTo>
                    <a:pt x="724" y="269"/>
                    <a:pt x="728" y="266"/>
                    <a:pt x="732" y="262"/>
                  </a:cubicBezTo>
                  <a:cubicBezTo>
                    <a:pt x="746" y="249"/>
                    <a:pt x="755" y="232"/>
                    <a:pt x="759" y="213"/>
                  </a:cubicBezTo>
                  <a:cubicBezTo>
                    <a:pt x="762" y="199"/>
                    <a:pt x="762" y="184"/>
                    <a:pt x="761" y="169"/>
                  </a:cubicBezTo>
                  <a:cubicBezTo>
                    <a:pt x="759" y="119"/>
                    <a:pt x="759" y="119"/>
                    <a:pt x="759" y="119"/>
                  </a:cubicBezTo>
                  <a:cubicBezTo>
                    <a:pt x="759" y="109"/>
                    <a:pt x="758" y="99"/>
                    <a:pt x="756" y="89"/>
                  </a:cubicBezTo>
                  <a:cubicBezTo>
                    <a:pt x="747" y="49"/>
                    <a:pt x="706" y="21"/>
                    <a:pt x="665" y="20"/>
                  </a:cubicBezTo>
                  <a:cubicBezTo>
                    <a:pt x="652" y="19"/>
                    <a:pt x="638" y="20"/>
                    <a:pt x="625" y="22"/>
                  </a:cubicBezTo>
                  <a:cubicBezTo>
                    <a:pt x="615" y="22"/>
                    <a:pt x="604" y="23"/>
                    <a:pt x="593" y="22"/>
                  </a:cubicBezTo>
                  <a:cubicBezTo>
                    <a:pt x="592" y="22"/>
                    <a:pt x="591" y="22"/>
                    <a:pt x="590" y="21"/>
                  </a:cubicBezTo>
                  <a:cubicBezTo>
                    <a:pt x="589" y="20"/>
                    <a:pt x="589" y="19"/>
                    <a:pt x="589" y="18"/>
                  </a:cubicBezTo>
                  <a:cubicBezTo>
                    <a:pt x="588" y="13"/>
                    <a:pt x="590" y="8"/>
                    <a:pt x="593" y="5"/>
                  </a:cubicBezTo>
                  <a:cubicBezTo>
                    <a:pt x="594" y="3"/>
                    <a:pt x="596" y="2"/>
                    <a:pt x="598" y="2"/>
                  </a:cubicBezTo>
                  <a:cubicBezTo>
                    <a:pt x="595" y="2"/>
                    <a:pt x="595" y="2"/>
                    <a:pt x="595" y="2"/>
                  </a:cubicBezTo>
                  <a:cubicBezTo>
                    <a:pt x="597" y="1"/>
                    <a:pt x="598" y="0"/>
                    <a:pt x="600" y="0"/>
                  </a:cubicBezTo>
                  <a:cubicBezTo>
                    <a:pt x="590" y="2"/>
                    <a:pt x="579" y="5"/>
                    <a:pt x="570" y="11"/>
                  </a:cubicBezTo>
                  <a:cubicBezTo>
                    <a:pt x="567" y="12"/>
                    <a:pt x="565" y="15"/>
                    <a:pt x="563" y="17"/>
                  </a:cubicBezTo>
                  <a:cubicBezTo>
                    <a:pt x="557" y="22"/>
                    <a:pt x="554" y="28"/>
                    <a:pt x="553" y="36"/>
                  </a:cubicBezTo>
                  <a:cubicBezTo>
                    <a:pt x="548" y="32"/>
                    <a:pt x="544" y="26"/>
                    <a:pt x="542" y="20"/>
                  </a:cubicBezTo>
                  <a:cubicBezTo>
                    <a:pt x="541" y="17"/>
                    <a:pt x="541" y="15"/>
                    <a:pt x="542" y="12"/>
                  </a:cubicBezTo>
                  <a:cubicBezTo>
                    <a:pt x="541" y="13"/>
                    <a:pt x="540" y="14"/>
                    <a:pt x="540" y="15"/>
                  </a:cubicBezTo>
                  <a:cubicBezTo>
                    <a:pt x="540" y="14"/>
                    <a:pt x="540" y="14"/>
                    <a:pt x="540" y="14"/>
                  </a:cubicBezTo>
                  <a:cubicBezTo>
                    <a:pt x="532" y="23"/>
                    <a:pt x="526" y="35"/>
                    <a:pt x="524" y="46"/>
                  </a:cubicBezTo>
                  <a:cubicBezTo>
                    <a:pt x="522" y="44"/>
                    <a:pt x="520" y="40"/>
                    <a:pt x="521" y="37"/>
                  </a:cubicBezTo>
                  <a:cubicBezTo>
                    <a:pt x="520" y="39"/>
                    <a:pt x="520" y="41"/>
                    <a:pt x="519" y="43"/>
                  </a:cubicBezTo>
                  <a:cubicBezTo>
                    <a:pt x="519" y="42"/>
                    <a:pt x="519" y="40"/>
                    <a:pt x="519" y="39"/>
                  </a:cubicBezTo>
                  <a:cubicBezTo>
                    <a:pt x="514" y="53"/>
                    <a:pt x="512" y="69"/>
                    <a:pt x="513" y="84"/>
                  </a:cubicBezTo>
                  <a:cubicBezTo>
                    <a:pt x="513" y="99"/>
                    <a:pt x="520" y="122"/>
                    <a:pt x="536" y="128"/>
                  </a:cubicBezTo>
                  <a:cubicBezTo>
                    <a:pt x="537" y="128"/>
                    <a:pt x="537" y="128"/>
                    <a:pt x="538" y="128"/>
                  </a:cubicBezTo>
                  <a:cubicBezTo>
                    <a:pt x="508" y="176"/>
                    <a:pt x="522" y="239"/>
                    <a:pt x="569" y="269"/>
                  </a:cubicBezTo>
                  <a:cubicBezTo>
                    <a:pt x="580" y="276"/>
                    <a:pt x="593" y="281"/>
                    <a:pt x="607" y="284"/>
                  </a:cubicBezTo>
                  <a:cubicBezTo>
                    <a:pt x="607" y="286"/>
                    <a:pt x="607" y="288"/>
                    <a:pt x="608" y="290"/>
                  </a:cubicBezTo>
                  <a:cubicBezTo>
                    <a:pt x="608" y="290"/>
                    <a:pt x="608" y="290"/>
                    <a:pt x="608" y="290"/>
                  </a:cubicBezTo>
                  <a:cubicBezTo>
                    <a:pt x="609" y="294"/>
                    <a:pt x="609" y="298"/>
                    <a:pt x="609" y="302"/>
                  </a:cubicBezTo>
                  <a:cubicBezTo>
                    <a:pt x="605" y="306"/>
                    <a:pt x="601" y="310"/>
                    <a:pt x="596" y="313"/>
                  </a:cubicBezTo>
                  <a:cubicBezTo>
                    <a:pt x="582" y="321"/>
                    <a:pt x="567" y="326"/>
                    <a:pt x="552" y="328"/>
                  </a:cubicBezTo>
                  <a:cubicBezTo>
                    <a:pt x="533" y="329"/>
                    <a:pt x="515" y="335"/>
                    <a:pt x="498" y="344"/>
                  </a:cubicBezTo>
                  <a:cubicBezTo>
                    <a:pt x="479" y="355"/>
                    <a:pt x="457" y="371"/>
                    <a:pt x="451" y="390"/>
                  </a:cubicBezTo>
                  <a:cubicBezTo>
                    <a:pt x="439" y="422"/>
                    <a:pt x="378" y="472"/>
                    <a:pt x="336" y="478"/>
                  </a:cubicBezTo>
                  <a:cubicBezTo>
                    <a:pt x="322" y="477"/>
                    <a:pt x="322" y="477"/>
                    <a:pt x="322" y="477"/>
                  </a:cubicBezTo>
                  <a:cubicBezTo>
                    <a:pt x="320" y="477"/>
                    <a:pt x="320" y="477"/>
                    <a:pt x="320" y="477"/>
                  </a:cubicBezTo>
                  <a:cubicBezTo>
                    <a:pt x="320" y="477"/>
                    <a:pt x="320" y="477"/>
                    <a:pt x="320" y="477"/>
                  </a:cubicBezTo>
                  <a:cubicBezTo>
                    <a:pt x="317" y="477"/>
                    <a:pt x="317" y="477"/>
                    <a:pt x="317" y="477"/>
                  </a:cubicBezTo>
                  <a:cubicBezTo>
                    <a:pt x="317" y="477"/>
                    <a:pt x="317" y="477"/>
                    <a:pt x="317" y="477"/>
                  </a:cubicBezTo>
                  <a:cubicBezTo>
                    <a:pt x="316" y="477"/>
                    <a:pt x="316" y="477"/>
                    <a:pt x="316" y="477"/>
                  </a:cubicBezTo>
                  <a:cubicBezTo>
                    <a:pt x="316" y="477"/>
                    <a:pt x="316" y="477"/>
                    <a:pt x="316" y="477"/>
                  </a:cubicBezTo>
                  <a:cubicBezTo>
                    <a:pt x="312" y="477"/>
                    <a:pt x="312" y="477"/>
                    <a:pt x="312" y="477"/>
                  </a:cubicBezTo>
                  <a:cubicBezTo>
                    <a:pt x="312" y="477"/>
                    <a:pt x="312" y="478"/>
                    <a:pt x="311" y="481"/>
                  </a:cubicBezTo>
                  <a:cubicBezTo>
                    <a:pt x="290" y="474"/>
                    <a:pt x="246" y="454"/>
                    <a:pt x="189" y="402"/>
                  </a:cubicBezTo>
                  <a:cubicBezTo>
                    <a:pt x="125" y="344"/>
                    <a:pt x="38" y="356"/>
                    <a:pt x="5" y="363"/>
                  </a:cubicBezTo>
                  <a:cubicBezTo>
                    <a:pt x="2" y="364"/>
                    <a:pt x="0" y="367"/>
                    <a:pt x="0" y="370"/>
                  </a:cubicBezTo>
                  <a:cubicBezTo>
                    <a:pt x="1" y="371"/>
                    <a:pt x="2" y="373"/>
                    <a:pt x="3" y="373"/>
                  </a:cubicBezTo>
                  <a:cubicBezTo>
                    <a:pt x="17" y="381"/>
                    <a:pt x="37" y="392"/>
                    <a:pt x="47" y="393"/>
                  </a:cubicBezTo>
                  <a:cubicBezTo>
                    <a:pt x="47" y="393"/>
                    <a:pt x="27" y="414"/>
                    <a:pt x="48" y="425"/>
                  </a:cubicBezTo>
                  <a:cubicBezTo>
                    <a:pt x="54" y="427"/>
                    <a:pt x="60" y="427"/>
                    <a:pt x="64" y="423"/>
                  </a:cubicBezTo>
                  <a:cubicBezTo>
                    <a:pt x="75" y="416"/>
                    <a:pt x="103" y="433"/>
                    <a:pt x="145" y="442"/>
                  </a:cubicBezTo>
                  <a:cubicBezTo>
                    <a:pt x="145" y="442"/>
                    <a:pt x="262" y="563"/>
                    <a:pt x="320" y="582"/>
                  </a:cubicBezTo>
                  <a:cubicBezTo>
                    <a:pt x="322" y="584"/>
                    <a:pt x="323" y="587"/>
                    <a:pt x="325" y="589"/>
                  </a:cubicBezTo>
                  <a:cubicBezTo>
                    <a:pt x="328" y="589"/>
                    <a:pt x="328" y="589"/>
                    <a:pt x="328" y="589"/>
                  </a:cubicBezTo>
                  <a:cubicBezTo>
                    <a:pt x="328" y="589"/>
                    <a:pt x="328" y="589"/>
                    <a:pt x="328" y="589"/>
                  </a:cubicBezTo>
                  <a:cubicBezTo>
                    <a:pt x="330" y="589"/>
                    <a:pt x="330" y="589"/>
                    <a:pt x="330" y="589"/>
                  </a:cubicBezTo>
                  <a:cubicBezTo>
                    <a:pt x="330" y="593"/>
                    <a:pt x="330" y="593"/>
                    <a:pt x="330" y="593"/>
                  </a:cubicBezTo>
                  <a:cubicBezTo>
                    <a:pt x="330" y="593"/>
                    <a:pt x="421" y="589"/>
                    <a:pt x="450" y="556"/>
                  </a:cubicBezTo>
                  <a:cubicBezTo>
                    <a:pt x="453" y="554"/>
                    <a:pt x="454" y="552"/>
                    <a:pt x="456" y="550"/>
                  </a:cubicBezTo>
                  <a:cubicBezTo>
                    <a:pt x="425" y="946"/>
                    <a:pt x="425" y="946"/>
                    <a:pt x="425" y="946"/>
                  </a:cubicBezTo>
                  <a:cubicBezTo>
                    <a:pt x="425" y="946"/>
                    <a:pt x="425" y="946"/>
                    <a:pt x="425" y="946"/>
                  </a:cubicBezTo>
                  <a:cubicBezTo>
                    <a:pt x="425" y="949"/>
                    <a:pt x="425" y="949"/>
                    <a:pt x="425" y="949"/>
                  </a:cubicBezTo>
                  <a:cubicBezTo>
                    <a:pt x="448" y="949"/>
                    <a:pt x="448" y="949"/>
                    <a:pt x="448" y="949"/>
                  </a:cubicBezTo>
                  <a:cubicBezTo>
                    <a:pt x="450" y="998"/>
                    <a:pt x="448" y="1047"/>
                    <a:pt x="442" y="1095"/>
                  </a:cubicBezTo>
                  <a:cubicBezTo>
                    <a:pt x="442" y="1353"/>
                    <a:pt x="442" y="1353"/>
                    <a:pt x="442" y="1353"/>
                  </a:cubicBezTo>
                  <a:cubicBezTo>
                    <a:pt x="442" y="1353"/>
                    <a:pt x="440" y="1376"/>
                    <a:pt x="488" y="1409"/>
                  </a:cubicBezTo>
                  <a:cubicBezTo>
                    <a:pt x="537" y="1444"/>
                    <a:pt x="585" y="1481"/>
                    <a:pt x="630" y="1520"/>
                  </a:cubicBezTo>
                  <a:cubicBezTo>
                    <a:pt x="636" y="1525"/>
                    <a:pt x="636" y="1525"/>
                    <a:pt x="636" y="1525"/>
                  </a:cubicBezTo>
                  <a:cubicBezTo>
                    <a:pt x="627" y="1604"/>
                    <a:pt x="609" y="1751"/>
                    <a:pt x="594" y="1757"/>
                  </a:cubicBezTo>
                  <a:cubicBezTo>
                    <a:pt x="604" y="1759"/>
                    <a:pt x="604" y="1759"/>
                    <a:pt x="604" y="1759"/>
                  </a:cubicBezTo>
                  <a:cubicBezTo>
                    <a:pt x="588" y="1779"/>
                    <a:pt x="542" y="1835"/>
                    <a:pt x="528" y="1836"/>
                  </a:cubicBezTo>
                  <a:cubicBezTo>
                    <a:pt x="511" y="1838"/>
                    <a:pt x="500" y="1864"/>
                    <a:pt x="528" y="1870"/>
                  </a:cubicBezTo>
                  <a:cubicBezTo>
                    <a:pt x="585" y="1880"/>
                    <a:pt x="643" y="1874"/>
                    <a:pt x="696" y="1853"/>
                  </a:cubicBezTo>
                  <a:cubicBezTo>
                    <a:pt x="707" y="1849"/>
                    <a:pt x="714" y="1838"/>
                    <a:pt x="712" y="1826"/>
                  </a:cubicBezTo>
                  <a:cubicBezTo>
                    <a:pt x="707" y="1784"/>
                    <a:pt x="707" y="1784"/>
                    <a:pt x="707" y="1784"/>
                  </a:cubicBezTo>
                  <a:cubicBezTo>
                    <a:pt x="708" y="1785"/>
                    <a:pt x="709" y="1786"/>
                    <a:pt x="709" y="1787"/>
                  </a:cubicBezTo>
                  <a:cubicBezTo>
                    <a:pt x="713" y="1798"/>
                    <a:pt x="709" y="1772"/>
                    <a:pt x="709" y="1772"/>
                  </a:cubicBezTo>
                  <a:cubicBezTo>
                    <a:pt x="725" y="1722"/>
                    <a:pt x="737" y="1671"/>
                    <a:pt x="746" y="1620"/>
                  </a:cubicBezTo>
                  <a:cubicBezTo>
                    <a:pt x="802" y="1668"/>
                    <a:pt x="802" y="1668"/>
                    <a:pt x="802" y="1668"/>
                  </a:cubicBezTo>
                  <a:cubicBezTo>
                    <a:pt x="802" y="1668"/>
                    <a:pt x="803" y="1667"/>
                    <a:pt x="805" y="1664"/>
                  </a:cubicBezTo>
                  <a:cubicBezTo>
                    <a:pt x="818" y="1695"/>
                    <a:pt x="843" y="1759"/>
                    <a:pt x="837" y="1806"/>
                  </a:cubicBezTo>
                  <a:cubicBezTo>
                    <a:pt x="830" y="1870"/>
                    <a:pt x="901" y="1813"/>
                    <a:pt x="894" y="1776"/>
                  </a:cubicBezTo>
                  <a:cubicBezTo>
                    <a:pt x="888" y="1745"/>
                    <a:pt x="915" y="1616"/>
                    <a:pt x="926" y="1568"/>
                  </a:cubicBezTo>
                  <a:cubicBezTo>
                    <a:pt x="928" y="1557"/>
                    <a:pt x="922" y="1546"/>
                    <a:pt x="911" y="1543"/>
                  </a:cubicBezTo>
                </a:path>
              </a:pathLst>
            </a:custGeom>
            <a:solidFill>
              <a:srgbClr val="DDDDDD">
                <a:alpha val="36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1" name="íŝliḍe"/>
            <p:cNvSpPr/>
            <p:nvPr/>
          </p:nvSpPr>
          <p:spPr bwMode="auto">
            <a:xfrm>
              <a:off x="7400926" y="2076451"/>
              <a:ext cx="668338" cy="512763"/>
            </a:xfrm>
            <a:custGeom>
              <a:avLst/>
              <a:gdLst>
                <a:gd name="T0" fmla="*/ 317 w 337"/>
                <a:gd name="T1" fmla="*/ 137 h 259"/>
                <a:gd name="T2" fmla="*/ 185 w 337"/>
                <a:gd name="T3" fmla="*/ 56 h 259"/>
                <a:gd name="T4" fmla="*/ 5 w 337"/>
                <a:gd name="T5" fmla="*/ 18 h 259"/>
                <a:gd name="T6" fmla="*/ 1 w 337"/>
                <a:gd name="T7" fmla="*/ 24 h 259"/>
                <a:gd name="T8" fmla="*/ 3 w 337"/>
                <a:gd name="T9" fmla="*/ 28 h 259"/>
                <a:gd name="T10" fmla="*/ 47 w 337"/>
                <a:gd name="T11" fmla="*/ 47 h 259"/>
                <a:gd name="T12" fmla="*/ 48 w 337"/>
                <a:gd name="T13" fmla="*/ 78 h 259"/>
                <a:gd name="T14" fmla="*/ 64 w 337"/>
                <a:gd name="T15" fmla="*/ 77 h 259"/>
                <a:gd name="T16" fmla="*/ 142 w 337"/>
                <a:gd name="T17" fmla="*/ 95 h 259"/>
                <a:gd name="T18" fmla="*/ 337 w 337"/>
                <a:gd name="T19" fmla="*/ 231 h 259"/>
                <a:gd name="T20" fmla="*/ 317 w 337"/>
                <a:gd name="T21" fmla="*/ 13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259">
                  <a:moveTo>
                    <a:pt x="317" y="137"/>
                  </a:moveTo>
                  <a:cubicBezTo>
                    <a:pt x="317" y="137"/>
                    <a:pt x="264" y="128"/>
                    <a:pt x="185" y="56"/>
                  </a:cubicBezTo>
                  <a:cubicBezTo>
                    <a:pt x="122" y="0"/>
                    <a:pt x="37" y="11"/>
                    <a:pt x="5" y="18"/>
                  </a:cubicBezTo>
                  <a:cubicBezTo>
                    <a:pt x="2" y="18"/>
                    <a:pt x="0" y="21"/>
                    <a:pt x="1" y="24"/>
                  </a:cubicBezTo>
                  <a:cubicBezTo>
                    <a:pt x="1" y="26"/>
                    <a:pt x="2" y="27"/>
                    <a:pt x="3" y="28"/>
                  </a:cubicBezTo>
                  <a:cubicBezTo>
                    <a:pt x="17" y="35"/>
                    <a:pt x="37" y="46"/>
                    <a:pt x="47" y="47"/>
                  </a:cubicBezTo>
                  <a:cubicBezTo>
                    <a:pt x="47" y="47"/>
                    <a:pt x="27" y="67"/>
                    <a:pt x="48" y="78"/>
                  </a:cubicBezTo>
                  <a:cubicBezTo>
                    <a:pt x="53" y="81"/>
                    <a:pt x="59" y="80"/>
                    <a:pt x="64" y="77"/>
                  </a:cubicBezTo>
                  <a:cubicBezTo>
                    <a:pt x="74" y="70"/>
                    <a:pt x="102" y="86"/>
                    <a:pt x="142" y="95"/>
                  </a:cubicBezTo>
                  <a:cubicBezTo>
                    <a:pt x="142" y="95"/>
                    <a:pt x="300" y="259"/>
                    <a:pt x="337" y="231"/>
                  </a:cubicBezTo>
                  <a:cubicBezTo>
                    <a:pt x="317" y="137"/>
                    <a:pt x="317" y="137"/>
                    <a:pt x="317" y="137"/>
                  </a:cubicBezTo>
                </a:path>
              </a:pathLst>
            </a:cu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2" name="išlîḋè"/>
            <p:cNvSpPr/>
            <p:nvPr/>
          </p:nvSpPr>
          <p:spPr bwMode="auto">
            <a:xfrm>
              <a:off x="8567738" y="1749426"/>
              <a:ext cx="250825" cy="388938"/>
            </a:xfrm>
            <a:custGeom>
              <a:avLst/>
              <a:gdLst>
                <a:gd name="T0" fmla="*/ 0 w 126"/>
                <a:gd name="T1" fmla="*/ 80 h 196"/>
                <a:gd name="T2" fmla="*/ 0 w 126"/>
                <a:gd name="T3" fmla="*/ 186 h 196"/>
                <a:gd name="T4" fmla="*/ 67 w 126"/>
                <a:gd name="T5" fmla="*/ 196 h 196"/>
                <a:gd name="T6" fmla="*/ 126 w 126"/>
                <a:gd name="T7" fmla="*/ 166 h 196"/>
                <a:gd name="T8" fmla="*/ 126 w 126"/>
                <a:gd name="T9" fmla="*/ 127 h 196"/>
                <a:gd name="T10" fmla="*/ 105 w 126"/>
                <a:gd name="T11" fmla="*/ 0 h 196"/>
                <a:gd name="T12" fmla="*/ 0 w 126"/>
                <a:gd name="T13" fmla="*/ 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96">
                  <a:moveTo>
                    <a:pt x="0" y="80"/>
                  </a:moveTo>
                  <a:cubicBezTo>
                    <a:pt x="0" y="80"/>
                    <a:pt x="15" y="142"/>
                    <a:pt x="0" y="186"/>
                  </a:cubicBezTo>
                  <a:cubicBezTo>
                    <a:pt x="67" y="196"/>
                    <a:pt x="67" y="196"/>
                    <a:pt x="67" y="196"/>
                  </a:cubicBezTo>
                  <a:cubicBezTo>
                    <a:pt x="126" y="166"/>
                    <a:pt x="126" y="166"/>
                    <a:pt x="126" y="166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26" y="127"/>
                    <a:pt x="98" y="69"/>
                    <a:pt x="105" y="0"/>
                  </a:cubicBezTo>
                  <a:cubicBezTo>
                    <a:pt x="0" y="80"/>
                    <a:pt x="0" y="80"/>
                    <a:pt x="0" y="80"/>
                  </a:cubicBezTo>
                </a:path>
              </a:pathLst>
            </a:cu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3" name="í$ḻíďe"/>
            <p:cNvSpPr/>
            <p:nvPr/>
          </p:nvSpPr>
          <p:spPr bwMode="auto">
            <a:xfrm>
              <a:off x="8940801" y="4360863"/>
              <a:ext cx="255588" cy="665163"/>
            </a:xfrm>
            <a:custGeom>
              <a:avLst/>
              <a:gdLst>
                <a:gd name="T0" fmla="*/ 0 w 129"/>
                <a:gd name="T1" fmla="*/ 117 h 336"/>
                <a:gd name="T2" fmla="*/ 40 w 129"/>
                <a:gd name="T3" fmla="*/ 273 h 336"/>
                <a:gd name="T4" fmla="*/ 96 w 129"/>
                <a:gd name="T5" fmla="*/ 244 h 336"/>
                <a:gd name="T6" fmla="*/ 127 w 129"/>
                <a:gd name="T7" fmla="*/ 41 h 336"/>
                <a:gd name="T8" fmla="*/ 113 w 129"/>
                <a:gd name="T9" fmla="*/ 16 h 336"/>
                <a:gd name="T10" fmla="*/ 35 w 129"/>
                <a:gd name="T11" fmla="*/ 14 h 336"/>
                <a:gd name="T12" fmla="*/ 0 w 129"/>
                <a:gd name="T13" fmla="*/ 1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336">
                  <a:moveTo>
                    <a:pt x="0" y="117"/>
                  </a:moveTo>
                  <a:cubicBezTo>
                    <a:pt x="0" y="117"/>
                    <a:pt x="48" y="210"/>
                    <a:pt x="40" y="273"/>
                  </a:cubicBezTo>
                  <a:cubicBezTo>
                    <a:pt x="33" y="336"/>
                    <a:pt x="103" y="280"/>
                    <a:pt x="96" y="244"/>
                  </a:cubicBezTo>
                  <a:cubicBezTo>
                    <a:pt x="90" y="214"/>
                    <a:pt x="116" y="88"/>
                    <a:pt x="127" y="41"/>
                  </a:cubicBezTo>
                  <a:cubicBezTo>
                    <a:pt x="129" y="30"/>
                    <a:pt x="123" y="20"/>
                    <a:pt x="113" y="16"/>
                  </a:cubicBezTo>
                  <a:cubicBezTo>
                    <a:pt x="91" y="9"/>
                    <a:pt x="54" y="0"/>
                    <a:pt x="35" y="14"/>
                  </a:cubicBezTo>
                  <a:cubicBezTo>
                    <a:pt x="7" y="34"/>
                    <a:pt x="0" y="117"/>
                    <a:pt x="0" y="117"/>
                  </a:cubicBezTo>
                </a:path>
              </a:pathLst>
            </a:custGeom>
            <a:solidFill>
              <a:srgbClr val="8B4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4" name="í$ľïḓé"/>
            <p:cNvSpPr/>
            <p:nvPr/>
          </p:nvSpPr>
          <p:spPr bwMode="auto">
            <a:xfrm>
              <a:off x="8367713" y="4784726"/>
              <a:ext cx="414338" cy="258763"/>
            </a:xfrm>
            <a:custGeom>
              <a:avLst/>
              <a:gdLst>
                <a:gd name="T0" fmla="*/ 107 w 209"/>
                <a:gd name="T1" fmla="*/ 6 h 131"/>
                <a:gd name="T2" fmla="*/ 28 w 209"/>
                <a:gd name="T3" fmla="*/ 88 h 131"/>
                <a:gd name="T4" fmla="*/ 28 w 209"/>
                <a:gd name="T5" fmla="*/ 122 h 131"/>
                <a:gd name="T6" fmla="*/ 192 w 209"/>
                <a:gd name="T7" fmla="*/ 106 h 131"/>
                <a:gd name="T8" fmla="*/ 208 w 209"/>
                <a:gd name="T9" fmla="*/ 79 h 131"/>
                <a:gd name="T10" fmla="*/ 197 w 209"/>
                <a:gd name="T11" fmla="*/ 0 h 131"/>
                <a:gd name="T12" fmla="*/ 107 w 209"/>
                <a:gd name="T13" fmla="*/ 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31">
                  <a:moveTo>
                    <a:pt x="107" y="6"/>
                  </a:moveTo>
                  <a:cubicBezTo>
                    <a:pt x="107" y="6"/>
                    <a:pt x="44" y="87"/>
                    <a:pt x="28" y="88"/>
                  </a:cubicBezTo>
                  <a:cubicBezTo>
                    <a:pt x="11" y="90"/>
                    <a:pt x="0" y="116"/>
                    <a:pt x="28" y="122"/>
                  </a:cubicBezTo>
                  <a:cubicBezTo>
                    <a:pt x="83" y="131"/>
                    <a:pt x="140" y="126"/>
                    <a:pt x="192" y="106"/>
                  </a:cubicBezTo>
                  <a:cubicBezTo>
                    <a:pt x="203" y="101"/>
                    <a:pt x="209" y="90"/>
                    <a:pt x="208" y="79"/>
                  </a:cubicBezTo>
                  <a:cubicBezTo>
                    <a:pt x="197" y="0"/>
                    <a:pt x="197" y="0"/>
                    <a:pt x="197" y="0"/>
                  </a:cubicBezTo>
                  <a:lnTo>
                    <a:pt x="107" y="6"/>
                  </a:lnTo>
                  <a:close/>
                </a:path>
              </a:pathLst>
            </a:custGeom>
            <a:solidFill>
              <a:srgbClr val="8B4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5" name="i$ḻîďe"/>
            <p:cNvSpPr/>
            <p:nvPr/>
          </p:nvSpPr>
          <p:spPr bwMode="auto">
            <a:xfrm>
              <a:off x="8253413" y="3094038"/>
              <a:ext cx="830263" cy="1539875"/>
            </a:xfrm>
            <a:custGeom>
              <a:avLst/>
              <a:gdLst>
                <a:gd name="T0" fmla="*/ 62 w 419"/>
                <a:gd name="T1" fmla="*/ 0 h 778"/>
                <a:gd name="T2" fmla="*/ 2 w 419"/>
                <a:gd name="T3" fmla="*/ 8 h 778"/>
                <a:gd name="T4" fmla="*/ 1 w 419"/>
                <a:gd name="T5" fmla="*/ 219 h 778"/>
                <a:gd name="T6" fmla="*/ 1 w 419"/>
                <a:gd name="T7" fmla="*/ 471 h 778"/>
                <a:gd name="T8" fmla="*/ 46 w 419"/>
                <a:gd name="T9" fmla="*/ 526 h 778"/>
                <a:gd name="T10" fmla="*/ 186 w 419"/>
                <a:gd name="T11" fmla="*/ 634 h 778"/>
                <a:gd name="T12" fmla="*/ 353 w 419"/>
                <a:gd name="T13" fmla="*/ 778 h 778"/>
                <a:gd name="T14" fmla="*/ 410 w 419"/>
                <a:gd name="T15" fmla="*/ 650 h 778"/>
                <a:gd name="T16" fmla="*/ 285 w 419"/>
                <a:gd name="T17" fmla="*/ 558 h 778"/>
                <a:gd name="T18" fmla="*/ 198 w 419"/>
                <a:gd name="T19" fmla="*/ 480 h 778"/>
                <a:gd name="T20" fmla="*/ 141 w 419"/>
                <a:gd name="T21" fmla="*/ 359 h 778"/>
                <a:gd name="T22" fmla="*/ 150 w 419"/>
                <a:gd name="T23" fmla="*/ 335 h 778"/>
                <a:gd name="T24" fmla="*/ 222 w 419"/>
                <a:gd name="T25" fmla="*/ 168 h 778"/>
                <a:gd name="T26" fmla="*/ 141 w 419"/>
                <a:gd name="T27" fmla="*/ 13 h 778"/>
                <a:gd name="T28" fmla="*/ 62 w 419"/>
                <a:gd name="T29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9" h="778">
                  <a:moveTo>
                    <a:pt x="62" y="0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10" y="78"/>
                    <a:pt x="10" y="149"/>
                    <a:pt x="1" y="219"/>
                  </a:cubicBezTo>
                  <a:cubicBezTo>
                    <a:pt x="1" y="471"/>
                    <a:pt x="1" y="471"/>
                    <a:pt x="1" y="471"/>
                  </a:cubicBezTo>
                  <a:cubicBezTo>
                    <a:pt x="1" y="471"/>
                    <a:pt x="0" y="494"/>
                    <a:pt x="46" y="526"/>
                  </a:cubicBezTo>
                  <a:cubicBezTo>
                    <a:pt x="94" y="559"/>
                    <a:pt x="141" y="595"/>
                    <a:pt x="186" y="634"/>
                  </a:cubicBezTo>
                  <a:cubicBezTo>
                    <a:pt x="353" y="778"/>
                    <a:pt x="353" y="778"/>
                    <a:pt x="353" y="778"/>
                  </a:cubicBezTo>
                  <a:cubicBezTo>
                    <a:pt x="353" y="778"/>
                    <a:pt x="419" y="697"/>
                    <a:pt x="410" y="650"/>
                  </a:cubicBezTo>
                  <a:cubicBezTo>
                    <a:pt x="410" y="650"/>
                    <a:pt x="299" y="615"/>
                    <a:pt x="285" y="558"/>
                  </a:cubicBezTo>
                  <a:cubicBezTo>
                    <a:pt x="276" y="525"/>
                    <a:pt x="233" y="498"/>
                    <a:pt x="198" y="480"/>
                  </a:cubicBezTo>
                  <a:cubicBezTo>
                    <a:pt x="153" y="458"/>
                    <a:pt x="129" y="408"/>
                    <a:pt x="141" y="359"/>
                  </a:cubicBezTo>
                  <a:cubicBezTo>
                    <a:pt x="143" y="350"/>
                    <a:pt x="146" y="342"/>
                    <a:pt x="150" y="335"/>
                  </a:cubicBezTo>
                  <a:cubicBezTo>
                    <a:pt x="180" y="284"/>
                    <a:pt x="222" y="168"/>
                    <a:pt x="222" y="168"/>
                  </a:cubicBezTo>
                  <a:cubicBezTo>
                    <a:pt x="141" y="13"/>
                    <a:pt x="141" y="13"/>
                    <a:pt x="141" y="1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4D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6" name="íS1ídè"/>
            <p:cNvSpPr/>
            <p:nvPr/>
          </p:nvSpPr>
          <p:spPr bwMode="auto">
            <a:xfrm>
              <a:off x="8255001" y="3173413"/>
              <a:ext cx="387350" cy="1185863"/>
            </a:xfrm>
            <a:custGeom>
              <a:avLst/>
              <a:gdLst>
                <a:gd name="T0" fmla="*/ 20 w 195"/>
                <a:gd name="T1" fmla="*/ 0 h 599"/>
                <a:gd name="T2" fmla="*/ 15 w 195"/>
                <a:gd name="T3" fmla="*/ 33 h 599"/>
                <a:gd name="T4" fmla="*/ 12 w 195"/>
                <a:gd name="T5" fmla="*/ 33 h 599"/>
                <a:gd name="T6" fmla="*/ 11 w 195"/>
                <a:gd name="T7" fmla="*/ 37 h 599"/>
                <a:gd name="T8" fmla="*/ 6 w 195"/>
                <a:gd name="T9" fmla="*/ 37 h 599"/>
                <a:gd name="T10" fmla="*/ 7 w 195"/>
                <a:gd name="T11" fmla="*/ 71 h 599"/>
                <a:gd name="T12" fmla="*/ 0 w 195"/>
                <a:gd name="T13" fmla="*/ 179 h 599"/>
                <a:gd name="T14" fmla="*/ 0 w 195"/>
                <a:gd name="T15" fmla="*/ 431 h 599"/>
                <a:gd name="T16" fmla="*/ 0 w 195"/>
                <a:gd name="T17" fmla="*/ 431 h 599"/>
                <a:gd name="T18" fmla="*/ 0 w 195"/>
                <a:gd name="T19" fmla="*/ 431 h 599"/>
                <a:gd name="T20" fmla="*/ 45 w 195"/>
                <a:gd name="T21" fmla="*/ 486 h 599"/>
                <a:gd name="T22" fmla="*/ 185 w 195"/>
                <a:gd name="T23" fmla="*/ 594 h 599"/>
                <a:gd name="T24" fmla="*/ 190 w 195"/>
                <a:gd name="T25" fmla="*/ 599 h 599"/>
                <a:gd name="T26" fmla="*/ 195 w 195"/>
                <a:gd name="T27" fmla="*/ 551 h 599"/>
                <a:gd name="T28" fmla="*/ 195 w 195"/>
                <a:gd name="T29" fmla="*/ 551 h 599"/>
                <a:gd name="T30" fmla="*/ 179 w 195"/>
                <a:gd name="T31" fmla="*/ 429 h 599"/>
                <a:gd name="T32" fmla="*/ 137 w 195"/>
                <a:gd name="T33" fmla="*/ 344 h 599"/>
                <a:gd name="T34" fmla="*/ 140 w 195"/>
                <a:gd name="T35" fmla="*/ 319 h 599"/>
                <a:gd name="T36" fmla="*/ 149 w 195"/>
                <a:gd name="T37" fmla="*/ 295 h 599"/>
                <a:gd name="T38" fmla="*/ 170 w 195"/>
                <a:gd name="T39" fmla="*/ 254 h 599"/>
                <a:gd name="T40" fmla="*/ 170 w 195"/>
                <a:gd name="T41" fmla="*/ 248 h 599"/>
                <a:gd name="T42" fmla="*/ 106 w 195"/>
                <a:gd name="T43" fmla="*/ 7 h 599"/>
                <a:gd name="T44" fmla="*/ 20 w 195"/>
                <a:gd name="T45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5" h="599">
                  <a:moveTo>
                    <a:pt x="20" y="0"/>
                  </a:moveTo>
                  <a:cubicBezTo>
                    <a:pt x="17" y="19"/>
                    <a:pt x="15" y="33"/>
                    <a:pt x="15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6"/>
                    <a:pt x="11" y="37"/>
                    <a:pt x="11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48"/>
                    <a:pt x="7" y="59"/>
                    <a:pt x="7" y="71"/>
                  </a:cubicBezTo>
                  <a:cubicBezTo>
                    <a:pt x="7" y="107"/>
                    <a:pt x="5" y="143"/>
                    <a:pt x="0" y="179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3"/>
                    <a:pt x="1" y="455"/>
                    <a:pt x="45" y="486"/>
                  </a:cubicBezTo>
                  <a:cubicBezTo>
                    <a:pt x="93" y="519"/>
                    <a:pt x="140" y="555"/>
                    <a:pt x="185" y="594"/>
                  </a:cubicBezTo>
                  <a:cubicBezTo>
                    <a:pt x="190" y="599"/>
                    <a:pt x="190" y="599"/>
                    <a:pt x="190" y="599"/>
                  </a:cubicBezTo>
                  <a:cubicBezTo>
                    <a:pt x="193" y="570"/>
                    <a:pt x="195" y="551"/>
                    <a:pt x="195" y="551"/>
                  </a:cubicBezTo>
                  <a:cubicBezTo>
                    <a:pt x="195" y="551"/>
                    <a:pt x="195" y="551"/>
                    <a:pt x="195" y="551"/>
                  </a:cubicBezTo>
                  <a:cubicBezTo>
                    <a:pt x="189" y="539"/>
                    <a:pt x="183" y="487"/>
                    <a:pt x="179" y="429"/>
                  </a:cubicBezTo>
                  <a:cubicBezTo>
                    <a:pt x="152" y="409"/>
                    <a:pt x="137" y="377"/>
                    <a:pt x="137" y="344"/>
                  </a:cubicBezTo>
                  <a:cubicBezTo>
                    <a:pt x="137" y="336"/>
                    <a:pt x="138" y="327"/>
                    <a:pt x="140" y="319"/>
                  </a:cubicBezTo>
                  <a:cubicBezTo>
                    <a:pt x="142" y="310"/>
                    <a:pt x="145" y="302"/>
                    <a:pt x="149" y="295"/>
                  </a:cubicBezTo>
                  <a:cubicBezTo>
                    <a:pt x="156" y="284"/>
                    <a:pt x="163" y="269"/>
                    <a:pt x="170" y="254"/>
                  </a:cubicBezTo>
                  <a:cubicBezTo>
                    <a:pt x="170" y="250"/>
                    <a:pt x="170" y="248"/>
                    <a:pt x="170" y="248"/>
                  </a:cubicBezTo>
                  <a:cubicBezTo>
                    <a:pt x="171" y="183"/>
                    <a:pt x="130" y="67"/>
                    <a:pt x="106" y="7"/>
                  </a:cubicBezTo>
                  <a:cubicBezTo>
                    <a:pt x="74" y="6"/>
                    <a:pt x="41" y="4"/>
                    <a:pt x="20" y="0"/>
                  </a:cubicBezTo>
                </a:path>
              </a:pathLst>
            </a:custGeom>
            <a:solidFill>
              <a:srgbClr val="49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7" name="iŝľïḓé"/>
            <p:cNvSpPr/>
            <p:nvPr/>
          </p:nvSpPr>
          <p:spPr bwMode="auto">
            <a:xfrm>
              <a:off x="8843963" y="4278313"/>
              <a:ext cx="223838" cy="355600"/>
            </a:xfrm>
            <a:custGeom>
              <a:avLst/>
              <a:gdLst>
                <a:gd name="T0" fmla="*/ 14 w 113"/>
                <a:gd name="T1" fmla="*/ 0 h 180"/>
                <a:gd name="T2" fmla="*/ 0 w 113"/>
                <a:gd name="T3" fmla="*/ 133 h 180"/>
                <a:gd name="T4" fmla="*/ 55 w 113"/>
                <a:gd name="T5" fmla="*/ 180 h 180"/>
                <a:gd name="T6" fmla="*/ 113 w 113"/>
                <a:gd name="T7" fmla="*/ 61 h 180"/>
                <a:gd name="T8" fmla="*/ 112 w 113"/>
                <a:gd name="T9" fmla="*/ 52 h 180"/>
                <a:gd name="T10" fmla="*/ 104 w 113"/>
                <a:gd name="T11" fmla="*/ 49 h 180"/>
                <a:gd name="T12" fmla="*/ 14 w 113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80">
                  <a:moveTo>
                    <a:pt x="14" y="0"/>
                  </a:moveTo>
                  <a:cubicBezTo>
                    <a:pt x="13" y="47"/>
                    <a:pt x="7" y="92"/>
                    <a:pt x="0" y="133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5" y="180"/>
                    <a:pt x="113" y="110"/>
                    <a:pt x="113" y="61"/>
                  </a:cubicBezTo>
                  <a:cubicBezTo>
                    <a:pt x="113" y="58"/>
                    <a:pt x="112" y="55"/>
                    <a:pt x="112" y="52"/>
                  </a:cubicBezTo>
                  <a:cubicBezTo>
                    <a:pt x="112" y="52"/>
                    <a:pt x="109" y="51"/>
                    <a:pt x="104" y="49"/>
                  </a:cubicBezTo>
                  <a:cubicBezTo>
                    <a:pt x="86" y="43"/>
                    <a:pt x="43" y="25"/>
                    <a:pt x="14" y="0"/>
                  </a:cubicBezTo>
                </a:path>
              </a:pathLst>
            </a:custGeom>
            <a:solidFill>
              <a:srgbClr val="49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8" name="ïslîde"/>
            <p:cNvSpPr/>
            <p:nvPr/>
          </p:nvSpPr>
          <p:spPr bwMode="auto">
            <a:xfrm>
              <a:off x="8435976" y="3048001"/>
              <a:ext cx="546100" cy="1839913"/>
            </a:xfrm>
            <a:custGeom>
              <a:avLst/>
              <a:gdLst>
                <a:gd name="T0" fmla="*/ 58 w 276"/>
                <a:gd name="T1" fmla="*/ 888 h 929"/>
                <a:gd name="T2" fmla="*/ 170 w 276"/>
                <a:gd name="T3" fmla="*/ 918 h 929"/>
                <a:gd name="T4" fmla="*/ 170 w 276"/>
                <a:gd name="T5" fmla="*/ 903 h 929"/>
                <a:gd name="T6" fmla="*/ 218 w 276"/>
                <a:gd name="T7" fmla="*/ 546 h 929"/>
                <a:gd name="T8" fmla="*/ 237 w 276"/>
                <a:gd name="T9" fmla="*/ 268 h 929"/>
                <a:gd name="T10" fmla="*/ 253 w 276"/>
                <a:gd name="T11" fmla="*/ 71 h 929"/>
                <a:gd name="T12" fmla="*/ 0 w 276"/>
                <a:gd name="T13" fmla="*/ 31 h 929"/>
                <a:gd name="T14" fmla="*/ 79 w 276"/>
                <a:gd name="T15" fmla="*/ 311 h 929"/>
                <a:gd name="T16" fmla="*/ 104 w 276"/>
                <a:gd name="T17" fmla="*/ 614 h 929"/>
                <a:gd name="T18" fmla="*/ 58 w 276"/>
                <a:gd name="T19" fmla="*/ 888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929">
                  <a:moveTo>
                    <a:pt x="58" y="888"/>
                  </a:moveTo>
                  <a:cubicBezTo>
                    <a:pt x="58" y="888"/>
                    <a:pt x="167" y="907"/>
                    <a:pt x="170" y="918"/>
                  </a:cubicBezTo>
                  <a:cubicBezTo>
                    <a:pt x="174" y="929"/>
                    <a:pt x="170" y="903"/>
                    <a:pt x="170" y="903"/>
                  </a:cubicBezTo>
                  <a:cubicBezTo>
                    <a:pt x="170" y="903"/>
                    <a:pt x="233" y="713"/>
                    <a:pt x="218" y="546"/>
                  </a:cubicBezTo>
                  <a:cubicBezTo>
                    <a:pt x="204" y="379"/>
                    <a:pt x="237" y="268"/>
                    <a:pt x="237" y="268"/>
                  </a:cubicBezTo>
                  <a:cubicBezTo>
                    <a:pt x="237" y="268"/>
                    <a:pt x="276" y="143"/>
                    <a:pt x="253" y="71"/>
                  </a:cubicBezTo>
                  <a:cubicBezTo>
                    <a:pt x="231" y="0"/>
                    <a:pt x="0" y="31"/>
                    <a:pt x="0" y="31"/>
                  </a:cubicBezTo>
                  <a:cubicBezTo>
                    <a:pt x="0" y="31"/>
                    <a:pt x="80" y="220"/>
                    <a:pt x="79" y="311"/>
                  </a:cubicBezTo>
                  <a:cubicBezTo>
                    <a:pt x="79" y="311"/>
                    <a:pt x="88" y="583"/>
                    <a:pt x="104" y="614"/>
                  </a:cubicBezTo>
                  <a:cubicBezTo>
                    <a:pt x="104" y="614"/>
                    <a:pt x="78" y="881"/>
                    <a:pt x="58" y="888"/>
                  </a:cubicBezTo>
                </a:path>
              </a:pathLst>
            </a:custGeom>
            <a:solidFill>
              <a:srgbClr val="4D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9" name="îśľiḓé"/>
            <p:cNvSpPr/>
            <p:nvPr/>
          </p:nvSpPr>
          <p:spPr bwMode="auto">
            <a:xfrm>
              <a:off x="8248651" y="2001838"/>
              <a:ext cx="566738" cy="1198563"/>
            </a:xfrm>
            <a:custGeom>
              <a:avLst/>
              <a:gdLst>
                <a:gd name="T0" fmla="*/ 165 w 286"/>
                <a:gd name="T1" fmla="*/ 0 h 606"/>
                <a:gd name="T2" fmla="*/ 286 w 286"/>
                <a:gd name="T3" fmla="*/ 39 h 606"/>
                <a:gd name="T4" fmla="*/ 213 w 286"/>
                <a:gd name="T5" fmla="*/ 598 h 606"/>
                <a:gd name="T6" fmla="*/ 1 w 286"/>
                <a:gd name="T7" fmla="*/ 580 h 606"/>
                <a:gd name="T8" fmla="*/ 45 w 286"/>
                <a:gd name="T9" fmla="*/ 241 h 606"/>
                <a:gd name="T10" fmla="*/ 165 w 286"/>
                <a:gd name="T11" fmla="*/ 0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606">
                  <a:moveTo>
                    <a:pt x="165" y="0"/>
                  </a:moveTo>
                  <a:cubicBezTo>
                    <a:pt x="165" y="0"/>
                    <a:pt x="176" y="68"/>
                    <a:pt x="286" y="39"/>
                  </a:cubicBezTo>
                  <a:cubicBezTo>
                    <a:pt x="213" y="598"/>
                    <a:pt x="213" y="598"/>
                    <a:pt x="213" y="598"/>
                  </a:cubicBezTo>
                  <a:cubicBezTo>
                    <a:pt x="213" y="598"/>
                    <a:pt x="0" y="606"/>
                    <a:pt x="1" y="580"/>
                  </a:cubicBezTo>
                  <a:cubicBezTo>
                    <a:pt x="45" y="241"/>
                    <a:pt x="45" y="241"/>
                    <a:pt x="45" y="241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0" name="íṡḻíďè"/>
            <p:cNvSpPr/>
            <p:nvPr/>
          </p:nvSpPr>
          <p:spPr bwMode="auto">
            <a:xfrm>
              <a:off x="8555038" y="1995488"/>
              <a:ext cx="26988" cy="22225"/>
            </a:xfrm>
            <a:custGeom>
              <a:avLst/>
              <a:gdLst>
                <a:gd name="T0" fmla="*/ 14 w 14"/>
                <a:gd name="T1" fmla="*/ 9 h 11"/>
                <a:gd name="T2" fmla="*/ 14 w 14"/>
                <a:gd name="T3" fmla="*/ 11 h 11"/>
                <a:gd name="T4" fmla="*/ 14 w 14"/>
                <a:gd name="T5" fmla="*/ 11 h 11"/>
                <a:gd name="T6" fmla="*/ 14 w 14"/>
                <a:gd name="T7" fmla="*/ 9 h 11"/>
                <a:gd name="T8" fmla="*/ 14 w 14"/>
                <a:gd name="T9" fmla="*/ 0 h 11"/>
                <a:gd name="T10" fmla="*/ 0 w 14"/>
                <a:gd name="T11" fmla="*/ 11 h 11"/>
                <a:gd name="T12" fmla="*/ 11 w 14"/>
                <a:gd name="T13" fmla="*/ 4 h 11"/>
                <a:gd name="T14" fmla="*/ 11 w 14"/>
                <a:gd name="T15" fmla="*/ 3 h 11"/>
                <a:gd name="T16" fmla="*/ 11 w 14"/>
                <a:gd name="T17" fmla="*/ 4 h 11"/>
                <a:gd name="T18" fmla="*/ 14 w 14"/>
                <a:gd name="T19" fmla="*/ 2 h 11"/>
                <a:gd name="T20" fmla="*/ 14 w 14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1">
                  <a:moveTo>
                    <a:pt x="14" y="9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0"/>
                    <a:pt x="14" y="9"/>
                  </a:cubicBezTo>
                  <a:moveTo>
                    <a:pt x="14" y="0"/>
                  </a:moveTo>
                  <a:cubicBezTo>
                    <a:pt x="9" y="4"/>
                    <a:pt x="5" y="8"/>
                    <a:pt x="0" y="11"/>
                  </a:cubicBezTo>
                  <a:cubicBezTo>
                    <a:pt x="4" y="9"/>
                    <a:pt x="7" y="6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4"/>
                    <a:pt x="11" y="4"/>
                  </a:cubicBezTo>
                  <a:cubicBezTo>
                    <a:pt x="12" y="3"/>
                    <a:pt x="13" y="2"/>
                    <a:pt x="14" y="2"/>
                  </a:cubicBezTo>
                  <a:cubicBezTo>
                    <a:pt x="14" y="1"/>
                    <a:pt x="14" y="1"/>
                    <a:pt x="14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1" name="íśḻide"/>
            <p:cNvSpPr/>
            <p:nvPr/>
          </p:nvSpPr>
          <p:spPr bwMode="auto">
            <a:xfrm>
              <a:off x="8582026" y="1995488"/>
              <a:ext cx="0" cy="22225"/>
            </a:xfrm>
            <a:custGeom>
              <a:avLst/>
              <a:gdLst>
                <a:gd name="T0" fmla="*/ 0 h 11"/>
                <a:gd name="T1" fmla="*/ 0 h 11"/>
                <a:gd name="T2" fmla="*/ 2 h 11"/>
                <a:gd name="T3" fmla="*/ 2 h 11"/>
                <a:gd name="T4" fmla="*/ 9 h 11"/>
                <a:gd name="T5" fmla="*/ 11 h 11"/>
                <a:gd name="T6" fmla="*/ 11 h 11"/>
                <a:gd name="T7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2" name="i$1îḋè"/>
            <p:cNvSpPr/>
            <p:nvPr/>
          </p:nvSpPr>
          <p:spPr bwMode="auto">
            <a:xfrm>
              <a:off x="8021638" y="2332038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0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3" name="îṥļïdé"/>
            <p:cNvSpPr/>
            <p:nvPr/>
          </p:nvSpPr>
          <p:spPr bwMode="auto">
            <a:xfrm>
              <a:off x="8272463" y="2468563"/>
              <a:ext cx="12700" cy="15875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8 h 8"/>
                <a:gd name="T4" fmla="*/ 5 w 6"/>
                <a:gd name="T5" fmla="*/ 2 h 8"/>
                <a:gd name="T6" fmla="*/ 6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4" y="3"/>
                    <a:pt x="2" y="5"/>
                    <a:pt x="0" y="8"/>
                  </a:cubicBezTo>
                  <a:cubicBezTo>
                    <a:pt x="2" y="6"/>
                    <a:pt x="4" y="4"/>
                    <a:pt x="5" y="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4" name="îṩ1îdé"/>
            <p:cNvSpPr/>
            <p:nvPr/>
          </p:nvSpPr>
          <p:spPr bwMode="auto">
            <a:xfrm>
              <a:off x="8278813" y="3170238"/>
              <a:ext cx="15875" cy="68263"/>
            </a:xfrm>
            <a:custGeom>
              <a:avLst/>
              <a:gdLst>
                <a:gd name="T0" fmla="*/ 5 w 8"/>
                <a:gd name="T1" fmla="*/ 0 h 34"/>
                <a:gd name="T2" fmla="*/ 0 w 8"/>
                <a:gd name="T3" fmla="*/ 34 h 34"/>
                <a:gd name="T4" fmla="*/ 3 w 8"/>
                <a:gd name="T5" fmla="*/ 34 h 34"/>
                <a:gd name="T6" fmla="*/ 8 w 8"/>
                <a:gd name="T7" fmla="*/ 1 h 34"/>
                <a:gd name="T8" fmla="*/ 5 w 8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4">
                  <a:moveTo>
                    <a:pt x="5" y="0"/>
                  </a:moveTo>
                  <a:cubicBezTo>
                    <a:pt x="2" y="16"/>
                    <a:pt x="1" y="28"/>
                    <a:pt x="0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5" y="20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</a:path>
              </a:pathLst>
            </a:custGeom>
            <a:solidFill>
              <a:srgbClr val="423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5" name="ïṩľîďé"/>
            <p:cNvSpPr/>
            <p:nvPr/>
          </p:nvSpPr>
          <p:spPr bwMode="auto">
            <a:xfrm>
              <a:off x="8288338" y="2001838"/>
              <a:ext cx="287338" cy="1171575"/>
            </a:xfrm>
            <a:custGeom>
              <a:avLst/>
              <a:gdLst>
                <a:gd name="T0" fmla="*/ 129 w 145"/>
                <a:gd name="T1" fmla="*/ 53 h 592"/>
                <a:gd name="T2" fmla="*/ 108 w 145"/>
                <a:gd name="T3" fmla="*/ 99 h 592"/>
                <a:gd name="T4" fmla="*/ 55 w 145"/>
                <a:gd name="T5" fmla="*/ 327 h 592"/>
                <a:gd name="T6" fmla="*/ 20 w 145"/>
                <a:gd name="T7" fmla="*/ 500 h 592"/>
                <a:gd name="T8" fmla="*/ 0 w 145"/>
                <a:gd name="T9" fmla="*/ 591 h 592"/>
                <a:gd name="T10" fmla="*/ 3 w 145"/>
                <a:gd name="T11" fmla="*/ 592 h 592"/>
                <a:gd name="T12" fmla="*/ 24 w 145"/>
                <a:gd name="T13" fmla="*/ 496 h 592"/>
                <a:gd name="T14" fmla="*/ 59 w 145"/>
                <a:gd name="T15" fmla="*/ 324 h 592"/>
                <a:gd name="T16" fmla="*/ 112 w 145"/>
                <a:gd name="T17" fmla="*/ 96 h 592"/>
                <a:gd name="T18" fmla="*/ 129 w 145"/>
                <a:gd name="T19" fmla="*/ 53 h 592"/>
                <a:gd name="T20" fmla="*/ 145 w 145"/>
                <a:gd name="T21" fmla="*/ 0 h 592"/>
                <a:gd name="T22" fmla="*/ 145 w 145"/>
                <a:gd name="T23" fmla="*/ 1 h 592"/>
                <a:gd name="T24" fmla="*/ 145 w 145"/>
                <a:gd name="T25" fmla="*/ 1 h 592"/>
                <a:gd name="T26" fmla="*/ 145 w 145"/>
                <a:gd name="T27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5" h="592">
                  <a:moveTo>
                    <a:pt x="129" y="53"/>
                  </a:moveTo>
                  <a:cubicBezTo>
                    <a:pt x="108" y="99"/>
                    <a:pt x="108" y="99"/>
                    <a:pt x="108" y="99"/>
                  </a:cubicBezTo>
                  <a:cubicBezTo>
                    <a:pt x="84" y="128"/>
                    <a:pt x="57" y="298"/>
                    <a:pt x="55" y="327"/>
                  </a:cubicBezTo>
                  <a:cubicBezTo>
                    <a:pt x="53" y="356"/>
                    <a:pt x="31" y="478"/>
                    <a:pt x="20" y="500"/>
                  </a:cubicBezTo>
                  <a:cubicBezTo>
                    <a:pt x="13" y="513"/>
                    <a:pt x="5" y="558"/>
                    <a:pt x="0" y="591"/>
                  </a:cubicBezTo>
                  <a:cubicBezTo>
                    <a:pt x="1" y="591"/>
                    <a:pt x="2" y="592"/>
                    <a:pt x="3" y="592"/>
                  </a:cubicBezTo>
                  <a:cubicBezTo>
                    <a:pt x="8" y="559"/>
                    <a:pt x="17" y="510"/>
                    <a:pt x="24" y="496"/>
                  </a:cubicBezTo>
                  <a:cubicBezTo>
                    <a:pt x="35" y="474"/>
                    <a:pt x="57" y="353"/>
                    <a:pt x="59" y="324"/>
                  </a:cubicBezTo>
                  <a:cubicBezTo>
                    <a:pt x="61" y="294"/>
                    <a:pt x="88" y="125"/>
                    <a:pt x="112" y="96"/>
                  </a:cubicBezTo>
                  <a:cubicBezTo>
                    <a:pt x="129" y="53"/>
                    <a:pt x="129" y="53"/>
                    <a:pt x="129" y="53"/>
                  </a:cubicBezTo>
                  <a:moveTo>
                    <a:pt x="145" y="0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0"/>
                    <a:pt x="14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6" name="íṥḻiḑè"/>
            <p:cNvSpPr/>
            <p:nvPr/>
          </p:nvSpPr>
          <p:spPr bwMode="auto">
            <a:xfrm>
              <a:off x="8039101" y="2484438"/>
              <a:ext cx="233363" cy="762000"/>
            </a:xfrm>
            <a:custGeom>
              <a:avLst/>
              <a:gdLst>
                <a:gd name="T0" fmla="*/ 94 w 118"/>
                <a:gd name="T1" fmla="*/ 381 h 385"/>
                <a:gd name="T2" fmla="*/ 93 w 118"/>
                <a:gd name="T3" fmla="*/ 381 h 385"/>
                <a:gd name="T4" fmla="*/ 93 w 118"/>
                <a:gd name="T5" fmla="*/ 385 h 385"/>
                <a:gd name="T6" fmla="*/ 115 w 118"/>
                <a:gd name="T7" fmla="*/ 385 h 385"/>
                <a:gd name="T8" fmla="*/ 115 w 118"/>
                <a:gd name="T9" fmla="*/ 383 h 385"/>
                <a:gd name="T10" fmla="*/ 94 w 118"/>
                <a:gd name="T11" fmla="*/ 383 h 385"/>
                <a:gd name="T12" fmla="*/ 94 w 118"/>
                <a:gd name="T13" fmla="*/ 381 h 385"/>
                <a:gd name="T14" fmla="*/ 118 w 118"/>
                <a:gd name="T15" fmla="*/ 0 h 385"/>
                <a:gd name="T16" fmla="*/ 4 w 118"/>
                <a:gd name="T17" fmla="*/ 33 h 385"/>
                <a:gd name="T18" fmla="*/ 4 w 118"/>
                <a:gd name="T19" fmla="*/ 33 h 385"/>
                <a:gd name="T20" fmla="*/ 1 w 118"/>
                <a:gd name="T21" fmla="*/ 33 h 385"/>
                <a:gd name="T22" fmla="*/ 1 w 118"/>
                <a:gd name="T23" fmla="*/ 33 h 385"/>
                <a:gd name="T24" fmla="*/ 0 w 118"/>
                <a:gd name="T25" fmla="*/ 33 h 385"/>
                <a:gd name="T26" fmla="*/ 1 w 118"/>
                <a:gd name="T27" fmla="*/ 37 h 385"/>
                <a:gd name="T28" fmla="*/ 118 w 118"/>
                <a:gd name="T29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85">
                  <a:moveTo>
                    <a:pt x="94" y="381"/>
                  </a:moveTo>
                  <a:cubicBezTo>
                    <a:pt x="93" y="381"/>
                    <a:pt x="93" y="381"/>
                    <a:pt x="93" y="381"/>
                  </a:cubicBezTo>
                  <a:cubicBezTo>
                    <a:pt x="93" y="385"/>
                    <a:pt x="93" y="385"/>
                    <a:pt x="93" y="385"/>
                  </a:cubicBezTo>
                  <a:cubicBezTo>
                    <a:pt x="115" y="385"/>
                    <a:pt x="115" y="385"/>
                    <a:pt x="115" y="385"/>
                  </a:cubicBezTo>
                  <a:cubicBezTo>
                    <a:pt x="115" y="384"/>
                    <a:pt x="115" y="384"/>
                    <a:pt x="115" y="383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4" y="381"/>
                    <a:pt x="94" y="381"/>
                    <a:pt x="94" y="381"/>
                  </a:cubicBezTo>
                  <a:moveTo>
                    <a:pt x="118" y="0"/>
                  </a:moveTo>
                  <a:cubicBezTo>
                    <a:pt x="87" y="29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90" y="32"/>
                    <a:pt x="11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7" name="ïŝ1iḑê"/>
            <p:cNvSpPr/>
            <p:nvPr/>
          </p:nvSpPr>
          <p:spPr bwMode="auto">
            <a:xfrm>
              <a:off x="8224838" y="3238501"/>
              <a:ext cx="42863" cy="3175"/>
            </a:xfrm>
            <a:custGeom>
              <a:avLst/>
              <a:gdLst>
                <a:gd name="T0" fmla="*/ 21 w 21"/>
                <a:gd name="T1" fmla="*/ 0 h 2"/>
                <a:gd name="T2" fmla="*/ 2 w 21"/>
                <a:gd name="T3" fmla="*/ 0 h 2"/>
                <a:gd name="T4" fmla="*/ 0 w 21"/>
                <a:gd name="T5" fmla="*/ 0 h 2"/>
                <a:gd name="T6" fmla="*/ 0 w 21"/>
                <a:gd name="T7" fmla="*/ 2 h 2"/>
                <a:gd name="T8" fmla="*/ 21 w 21"/>
                <a:gd name="T9" fmla="*/ 2 h 2"/>
                <a:gd name="T10" fmla="*/ 21 w 2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">
                  <a:moveTo>
                    <a:pt x="2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1"/>
                    <a:pt x="21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8" name="iSḻiḍe"/>
            <p:cNvSpPr/>
            <p:nvPr/>
          </p:nvSpPr>
          <p:spPr bwMode="auto">
            <a:xfrm>
              <a:off x="8267701" y="3238501"/>
              <a:ext cx="11113" cy="7938"/>
            </a:xfrm>
            <a:custGeom>
              <a:avLst/>
              <a:gdLst>
                <a:gd name="T0" fmla="*/ 6 w 6"/>
                <a:gd name="T1" fmla="*/ 0 h 4"/>
                <a:gd name="T2" fmla="*/ 0 w 6"/>
                <a:gd name="T3" fmla="*/ 0 h 4"/>
                <a:gd name="T4" fmla="*/ 0 w 6"/>
                <a:gd name="T5" fmla="*/ 4 h 4"/>
                <a:gd name="T6" fmla="*/ 5 w 6"/>
                <a:gd name="T7" fmla="*/ 4 h 4"/>
                <a:gd name="T8" fmla="*/ 6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0"/>
                  </a:cubicBezTo>
                </a:path>
              </a:pathLst>
            </a:custGeom>
            <a:solidFill>
              <a:srgbClr val="423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9" name="iṥlíďè"/>
            <p:cNvSpPr/>
            <p:nvPr/>
          </p:nvSpPr>
          <p:spPr bwMode="auto">
            <a:xfrm>
              <a:off x="8543926" y="2020888"/>
              <a:ext cx="38100" cy="85725"/>
            </a:xfrm>
            <a:custGeom>
              <a:avLst/>
              <a:gdLst>
                <a:gd name="T0" fmla="*/ 24 w 24"/>
                <a:gd name="T1" fmla="*/ 0 h 54"/>
                <a:gd name="T2" fmla="*/ 17 w 24"/>
                <a:gd name="T3" fmla="*/ 16 h 54"/>
                <a:gd name="T4" fmla="*/ 0 w 24"/>
                <a:gd name="T5" fmla="*/ 54 h 54"/>
                <a:gd name="T6" fmla="*/ 24 w 24"/>
                <a:gd name="T7" fmla="*/ 4 h 54"/>
                <a:gd name="T8" fmla="*/ 24 w 2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4">
                  <a:moveTo>
                    <a:pt x="24" y="0"/>
                  </a:moveTo>
                  <a:lnTo>
                    <a:pt x="17" y="16"/>
                  </a:lnTo>
                  <a:lnTo>
                    <a:pt x="0" y="54"/>
                  </a:lnTo>
                  <a:lnTo>
                    <a:pt x="24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0" name="íṣliḋé"/>
            <p:cNvSpPr/>
            <p:nvPr/>
          </p:nvSpPr>
          <p:spPr bwMode="auto">
            <a:xfrm>
              <a:off x="8543926" y="2020888"/>
              <a:ext cx="38100" cy="85725"/>
            </a:xfrm>
            <a:custGeom>
              <a:avLst/>
              <a:gdLst>
                <a:gd name="T0" fmla="*/ 24 w 24"/>
                <a:gd name="T1" fmla="*/ 0 h 54"/>
                <a:gd name="T2" fmla="*/ 17 w 24"/>
                <a:gd name="T3" fmla="*/ 16 h 54"/>
                <a:gd name="T4" fmla="*/ 0 w 24"/>
                <a:gd name="T5" fmla="*/ 54 h 54"/>
                <a:gd name="T6" fmla="*/ 24 w 24"/>
                <a:gd name="T7" fmla="*/ 4 h 54"/>
                <a:gd name="T8" fmla="*/ 24 w 2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4">
                  <a:moveTo>
                    <a:pt x="24" y="0"/>
                  </a:moveTo>
                  <a:lnTo>
                    <a:pt x="17" y="16"/>
                  </a:lnTo>
                  <a:lnTo>
                    <a:pt x="0" y="54"/>
                  </a:lnTo>
                  <a:lnTo>
                    <a:pt x="24" y="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1" name="ïṥlídê"/>
            <p:cNvSpPr/>
            <p:nvPr/>
          </p:nvSpPr>
          <p:spPr bwMode="auto">
            <a:xfrm>
              <a:off x="8047038" y="2459038"/>
              <a:ext cx="238125" cy="90488"/>
            </a:xfrm>
            <a:custGeom>
              <a:avLst/>
              <a:gdLst>
                <a:gd name="T0" fmla="*/ 120 w 120"/>
                <a:gd name="T1" fmla="*/ 0 h 46"/>
                <a:gd name="T2" fmla="*/ 0 w 120"/>
                <a:gd name="T3" fmla="*/ 46 h 46"/>
                <a:gd name="T4" fmla="*/ 0 w 120"/>
                <a:gd name="T5" fmla="*/ 46 h 46"/>
                <a:gd name="T6" fmla="*/ 114 w 120"/>
                <a:gd name="T7" fmla="*/ 13 h 46"/>
                <a:gd name="T8" fmla="*/ 120 w 120"/>
                <a:gd name="T9" fmla="*/ 5 h 46"/>
                <a:gd name="T10" fmla="*/ 120 w 120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46">
                  <a:moveTo>
                    <a:pt x="120" y="0"/>
                  </a:moveTo>
                  <a:cubicBezTo>
                    <a:pt x="104" y="36"/>
                    <a:pt x="19" y="45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83" y="42"/>
                    <a:pt x="114" y="13"/>
                  </a:cubicBezTo>
                  <a:cubicBezTo>
                    <a:pt x="116" y="10"/>
                    <a:pt x="118" y="8"/>
                    <a:pt x="120" y="5"/>
                  </a:cubicBezTo>
                  <a:cubicBezTo>
                    <a:pt x="120" y="0"/>
                    <a:pt x="120" y="0"/>
                    <a:pt x="12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2" name="íṣḻidè"/>
            <p:cNvSpPr/>
            <p:nvPr/>
          </p:nvSpPr>
          <p:spPr bwMode="auto">
            <a:xfrm>
              <a:off x="8267701" y="3170238"/>
              <a:ext cx="20638" cy="68263"/>
            </a:xfrm>
            <a:custGeom>
              <a:avLst/>
              <a:gdLst>
                <a:gd name="T0" fmla="*/ 10 w 11"/>
                <a:gd name="T1" fmla="*/ 0 h 34"/>
                <a:gd name="T2" fmla="*/ 5 w 11"/>
                <a:gd name="T3" fmla="*/ 34 h 34"/>
                <a:gd name="T4" fmla="*/ 0 w 11"/>
                <a:gd name="T5" fmla="*/ 34 h 34"/>
                <a:gd name="T6" fmla="*/ 0 w 11"/>
                <a:gd name="T7" fmla="*/ 34 h 34"/>
                <a:gd name="T8" fmla="*/ 6 w 11"/>
                <a:gd name="T9" fmla="*/ 34 h 34"/>
                <a:gd name="T10" fmla="*/ 11 w 11"/>
                <a:gd name="T11" fmla="*/ 0 h 34"/>
                <a:gd name="T12" fmla="*/ 10 w 1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4">
                  <a:moveTo>
                    <a:pt x="10" y="0"/>
                  </a:moveTo>
                  <a:cubicBezTo>
                    <a:pt x="7" y="20"/>
                    <a:pt x="5" y="34"/>
                    <a:pt x="5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7" y="28"/>
                    <a:pt x="8" y="16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</a:path>
              </a:pathLst>
            </a:custGeom>
            <a:solidFill>
              <a:srgbClr val="3B3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3" name="îṩḷiḑê"/>
            <p:cNvSpPr/>
            <p:nvPr/>
          </p:nvSpPr>
          <p:spPr bwMode="auto">
            <a:xfrm>
              <a:off x="8286751" y="2046288"/>
              <a:ext cx="284163" cy="1123950"/>
            </a:xfrm>
            <a:custGeom>
              <a:avLst/>
              <a:gdLst>
                <a:gd name="T0" fmla="*/ 143 w 143"/>
                <a:gd name="T1" fmla="*/ 0 h 568"/>
                <a:gd name="T2" fmla="*/ 109 w 143"/>
                <a:gd name="T3" fmla="*/ 73 h 568"/>
                <a:gd name="T4" fmla="*/ 56 w 143"/>
                <a:gd name="T5" fmla="*/ 301 h 568"/>
                <a:gd name="T6" fmla="*/ 21 w 143"/>
                <a:gd name="T7" fmla="*/ 473 h 568"/>
                <a:gd name="T8" fmla="*/ 0 w 143"/>
                <a:gd name="T9" fmla="*/ 568 h 568"/>
                <a:gd name="T10" fmla="*/ 1 w 143"/>
                <a:gd name="T11" fmla="*/ 568 h 568"/>
                <a:gd name="T12" fmla="*/ 21 w 143"/>
                <a:gd name="T13" fmla="*/ 477 h 568"/>
                <a:gd name="T14" fmla="*/ 56 w 143"/>
                <a:gd name="T15" fmla="*/ 304 h 568"/>
                <a:gd name="T16" fmla="*/ 109 w 143"/>
                <a:gd name="T17" fmla="*/ 76 h 568"/>
                <a:gd name="T18" fmla="*/ 130 w 143"/>
                <a:gd name="T19" fmla="*/ 30 h 568"/>
                <a:gd name="T20" fmla="*/ 143 w 143"/>
                <a:gd name="T21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568">
                  <a:moveTo>
                    <a:pt x="143" y="0"/>
                  </a:moveTo>
                  <a:cubicBezTo>
                    <a:pt x="109" y="73"/>
                    <a:pt x="109" y="73"/>
                    <a:pt x="109" y="73"/>
                  </a:cubicBezTo>
                  <a:cubicBezTo>
                    <a:pt x="85" y="102"/>
                    <a:pt x="58" y="271"/>
                    <a:pt x="56" y="301"/>
                  </a:cubicBezTo>
                  <a:cubicBezTo>
                    <a:pt x="54" y="330"/>
                    <a:pt x="32" y="451"/>
                    <a:pt x="21" y="473"/>
                  </a:cubicBezTo>
                  <a:cubicBezTo>
                    <a:pt x="14" y="487"/>
                    <a:pt x="6" y="535"/>
                    <a:pt x="0" y="568"/>
                  </a:cubicBezTo>
                  <a:cubicBezTo>
                    <a:pt x="1" y="568"/>
                    <a:pt x="1" y="568"/>
                    <a:pt x="1" y="568"/>
                  </a:cubicBezTo>
                  <a:cubicBezTo>
                    <a:pt x="6" y="535"/>
                    <a:pt x="14" y="490"/>
                    <a:pt x="21" y="477"/>
                  </a:cubicBezTo>
                  <a:cubicBezTo>
                    <a:pt x="32" y="455"/>
                    <a:pt x="54" y="333"/>
                    <a:pt x="56" y="304"/>
                  </a:cubicBezTo>
                  <a:cubicBezTo>
                    <a:pt x="58" y="275"/>
                    <a:pt x="85" y="105"/>
                    <a:pt x="109" y="76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43" y="0"/>
                    <a:pt x="143" y="0"/>
                    <a:pt x="143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4" name="îŝ1iḑè"/>
            <p:cNvSpPr/>
            <p:nvPr/>
          </p:nvSpPr>
          <p:spPr bwMode="auto">
            <a:xfrm>
              <a:off x="8015288" y="1998663"/>
              <a:ext cx="566738" cy="1239838"/>
            </a:xfrm>
            <a:custGeom>
              <a:avLst/>
              <a:gdLst>
                <a:gd name="T0" fmla="*/ 286 w 286"/>
                <a:gd name="T1" fmla="*/ 0 h 626"/>
                <a:gd name="T2" fmla="*/ 229 w 286"/>
                <a:gd name="T3" fmla="*/ 23 h 626"/>
                <a:gd name="T4" fmla="*/ 177 w 286"/>
                <a:gd name="T5" fmla="*/ 39 h 626"/>
                <a:gd name="T6" fmla="*/ 130 w 286"/>
                <a:gd name="T7" fmla="*/ 83 h 626"/>
                <a:gd name="T8" fmla="*/ 0 w 286"/>
                <a:gd name="T9" fmla="*/ 168 h 626"/>
                <a:gd name="T10" fmla="*/ 13 w 286"/>
                <a:gd name="T11" fmla="*/ 278 h 626"/>
                <a:gd name="T12" fmla="*/ 136 w 286"/>
                <a:gd name="T13" fmla="*/ 232 h 626"/>
                <a:gd name="T14" fmla="*/ 105 w 286"/>
                <a:gd name="T15" fmla="*/ 626 h 626"/>
                <a:gd name="T16" fmla="*/ 132 w 286"/>
                <a:gd name="T17" fmla="*/ 626 h 626"/>
                <a:gd name="T18" fmla="*/ 158 w 286"/>
                <a:gd name="T19" fmla="*/ 497 h 626"/>
                <a:gd name="T20" fmla="*/ 193 w 286"/>
                <a:gd name="T21" fmla="*/ 325 h 626"/>
                <a:gd name="T22" fmla="*/ 246 w 286"/>
                <a:gd name="T23" fmla="*/ 97 h 626"/>
                <a:gd name="T24" fmla="*/ 286 w 286"/>
                <a:gd name="T25" fmla="*/ 11 h 626"/>
                <a:gd name="T26" fmla="*/ 286 w 286"/>
                <a:gd name="T27" fmla="*/ 0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626">
                  <a:moveTo>
                    <a:pt x="286" y="0"/>
                  </a:moveTo>
                  <a:cubicBezTo>
                    <a:pt x="269" y="12"/>
                    <a:pt x="250" y="21"/>
                    <a:pt x="229" y="23"/>
                  </a:cubicBezTo>
                  <a:cubicBezTo>
                    <a:pt x="211" y="24"/>
                    <a:pt x="193" y="30"/>
                    <a:pt x="177" y="39"/>
                  </a:cubicBezTo>
                  <a:cubicBezTo>
                    <a:pt x="158" y="49"/>
                    <a:pt x="137" y="65"/>
                    <a:pt x="130" y="83"/>
                  </a:cubicBezTo>
                  <a:cubicBezTo>
                    <a:pt x="118" y="120"/>
                    <a:pt x="37" y="181"/>
                    <a:pt x="0" y="168"/>
                  </a:cubicBezTo>
                  <a:cubicBezTo>
                    <a:pt x="13" y="278"/>
                    <a:pt x="13" y="278"/>
                    <a:pt x="13" y="278"/>
                  </a:cubicBezTo>
                  <a:cubicBezTo>
                    <a:pt x="13" y="278"/>
                    <a:pt x="118" y="273"/>
                    <a:pt x="136" y="232"/>
                  </a:cubicBezTo>
                  <a:cubicBezTo>
                    <a:pt x="105" y="626"/>
                    <a:pt x="105" y="626"/>
                    <a:pt x="105" y="626"/>
                  </a:cubicBezTo>
                  <a:cubicBezTo>
                    <a:pt x="132" y="626"/>
                    <a:pt x="132" y="626"/>
                    <a:pt x="132" y="626"/>
                  </a:cubicBezTo>
                  <a:cubicBezTo>
                    <a:pt x="132" y="626"/>
                    <a:pt x="147" y="520"/>
                    <a:pt x="158" y="497"/>
                  </a:cubicBezTo>
                  <a:cubicBezTo>
                    <a:pt x="169" y="475"/>
                    <a:pt x="191" y="354"/>
                    <a:pt x="193" y="325"/>
                  </a:cubicBezTo>
                  <a:cubicBezTo>
                    <a:pt x="195" y="295"/>
                    <a:pt x="222" y="126"/>
                    <a:pt x="246" y="97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0"/>
                    <a:pt x="286" y="0"/>
                    <a:pt x="286" y="0"/>
                  </a:cubicBezTo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5" name="ísļíḓê"/>
            <p:cNvSpPr/>
            <p:nvPr/>
          </p:nvSpPr>
          <p:spPr bwMode="auto">
            <a:xfrm>
              <a:off x="8575676" y="1958976"/>
              <a:ext cx="3175" cy="12700"/>
            </a:xfrm>
            <a:custGeom>
              <a:avLst/>
              <a:gdLst>
                <a:gd name="T0" fmla="*/ 0 w 1"/>
                <a:gd name="T1" fmla="*/ 0 h 6"/>
                <a:gd name="T2" fmla="*/ 1 w 1"/>
                <a:gd name="T3" fmla="*/ 5 h 6"/>
                <a:gd name="T4" fmla="*/ 1 w 1"/>
                <a:gd name="T5" fmla="*/ 6 h 6"/>
                <a:gd name="T6" fmla="*/ 1 w 1"/>
                <a:gd name="T7" fmla="*/ 0 h 6"/>
                <a:gd name="T8" fmla="*/ 0 w 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2"/>
                    <a:pt x="1" y="4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1" y="4"/>
                    <a:pt x="1" y="2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6" name="iṥľíḋe"/>
            <p:cNvSpPr/>
            <p:nvPr/>
          </p:nvSpPr>
          <p:spPr bwMode="auto">
            <a:xfrm>
              <a:off x="8578851" y="1939926"/>
              <a:ext cx="120650" cy="33338"/>
            </a:xfrm>
            <a:custGeom>
              <a:avLst/>
              <a:gdLst>
                <a:gd name="T0" fmla="*/ 61 w 61"/>
                <a:gd name="T1" fmla="*/ 0 h 17"/>
                <a:gd name="T2" fmla="*/ 16 w 61"/>
                <a:gd name="T3" fmla="*/ 11 h 17"/>
                <a:gd name="T4" fmla="*/ 0 w 61"/>
                <a:gd name="T5" fmla="*/ 10 h 17"/>
                <a:gd name="T6" fmla="*/ 0 w 61"/>
                <a:gd name="T7" fmla="*/ 16 h 17"/>
                <a:gd name="T8" fmla="*/ 16 w 61"/>
                <a:gd name="T9" fmla="*/ 17 h 17"/>
                <a:gd name="T10" fmla="*/ 16 w 61"/>
                <a:gd name="T11" fmla="*/ 17 h 17"/>
                <a:gd name="T12" fmla="*/ 61 w 6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7">
                  <a:moveTo>
                    <a:pt x="61" y="0"/>
                  </a:moveTo>
                  <a:cubicBezTo>
                    <a:pt x="48" y="7"/>
                    <a:pt x="32" y="11"/>
                    <a:pt x="16" y="11"/>
                  </a:cubicBezTo>
                  <a:cubicBezTo>
                    <a:pt x="10" y="11"/>
                    <a:pt x="5" y="11"/>
                    <a:pt x="0" y="10"/>
                  </a:cubicBezTo>
                  <a:cubicBezTo>
                    <a:pt x="0" y="12"/>
                    <a:pt x="0" y="14"/>
                    <a:pt x="0" y="16"/>
                  </a:cubicBezTo>
                  <a:cubicBezTo>
                    <a:pt x="6" y="16"/>
                    <a:pt x="11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33" y="17"/>
                    <a:pt x="48" y="10"/>
                    <a:pt x="61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7" name="îŝḻiḑé"/>
            <p:cNvSpPr/>
            <p:nvPr/>
          </p:nvSpPr>
          <p:spPr bwMode="auto">
            <a:xfrm>
              <a:off x="8412163" y="1570038"/>
              <a:ext cx="393700" cy="392113"/>
            </a:xfrm>
            <a:prstGeom prst="ellipse">
              <a:avLst/>
            </a:pr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8" name="íṧľïḓé"/>
            <p:cNvSpPr/>
            <p:nvPr/>
          </p:nvSpPr>
          <p:spPr bwMode="auto">
            <a:xfrm>
              <a:off x="8394701" y="1512888"/>
              <a:ext cx="463550" cy="406400"/>
            </a:xfrm>
            <a:custGeom>
              <a:avLst/>
              <a:gdLst>
                <a:gd name="T0" fmla="*/ 234 w 234"/>
                <a:gd name="T1" fmla="*/ 172 h 206"/>
                <a:gd name="T2" fmla="*/ 222 w 234"/>
                <a:gd name="T3" fmla="*/ 187 h 206"/>
                <a:gd name="T4" fmla="*/ 210 w 234"/>
                <a:gd name="T5" fmla="*/ 197 h 206"/>
                <a:gd name="T6" fmla="*/ 212 w 234"/>
                <a:gd name="T7" fmla="*/ 206 h 206"/>
                <a:gd name="T8" fmla="*/ 234 w 234"/>
                <a:gd name="T9" fmla="*/ 172 h 206"/>
                <a:gd name="T10" fmla="*/ 3 w 234"/>
                <a:gd name="T11" fmla="*/ 0 h 206"/>
                <a:gd name="T12" fmla="*/ 0 w 234"/>
                <a:gd name="T13" fmla="*/ 30 h 206"/>
                <a:gd name="T14" fmla="*/ 19 w 234"/>
                <a:gd name="T15" fmla="*/ 72 h 206"/>
                <a:gd name="T16" fmla="*/ 28 w 234"/>
                <a:gd name="T17" fmla="*/ 53 h 206"/>
                <a:gd name="T18" fmla="*/ 26 w 234"/>
                <a:gd name="T19" fmla="*/ 53 h 206"/>
                <a:gd name="T20" fmla="*/ 3 w 234"/>
                <a:gd name="T21" fmla="*/ 9 h 206"/>
                <a:gd name="T22" fmla="*/ 3 w 234"/>
                <a:gd name="T2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06">
                  <a:moveTo>
                    <a:pt x="234" y="172"/>
                  </a:moveTo>
                  <a:cubicBezTo>
                    <a:pt x="231" y="178"/>
                    <a:pt x="227" y="182"/>
                    <a:pt x="222" y="187"/>
                  </a:cubicBezTo>
                  <a:cubicBezTo>
                    <a:pt x="218" y="191"/>
                    <a:pt x="214" y="194"/>
                    <a:pt x="210" y="197"/>
                  </a:cubicBezTo>
                  <a:cubicBezTo>
                    <a:pt x="211" y="200"/>
                    <a:pt x="212" y="203"/>
                    <a:pt x="212" y="206"/>
                  </a:cubicBezTo>
                  <a:cubicBezTo>
                    <a:pt x="222" y="196"/>
                    <a:pt x="230" y="185"/>
                    <a:pt x="234" y="172"/>
                  </a:cubicBezTo>
                  <a:moveTo>
                    <a:pt x="3" y="0"/>
                  </a:moveTo>
                  <a:cubicBezTo>
                    <a:pt x="1" y="10"/>
                    <a:pt x="0" y="20"/>
                    <a:pt x="0" y="30"/>
                  </a:cubicBezTo>
                  <a:cubicBezTo>
                    <a:pt x="0" y="44"/>
                    <a:pt x="6" y="65"/>
                    <a:pt x="19" y="72"/>
                  </a:cubicBezTo>
                  <a:cubicBezTo>
                    <a:pt x="21" y="66"/>
                    <a:pt x="24" y="59"/>
                    <a:pt x="28" y="53"/>
                  </a:cubicBezTo>
                  <a:cubicBezTo>
                    <a:pt x="27" y="53"/>
                    <a:pt x="27" y="53"/>
                    <a:pt x="26" y="53"/>
                  </a:cubicBezTo>
                  <a:cubicBezTo>
                    <a:pt x="10" y="47"/>
                    <a:pt x="3" y="24"/>
                    <a:pt x="3" y="9"/>
                  </a:cubicBezTo>
                  <a:cubicBezTo>
                    <a:pt x="3" y="6"/>
                    <a:pt x="3" y="3"/>
                    <a:pt x="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9" name="îś1íḍé"/>
            <p:cNvSpPr/>
            <p:nvPr/>
          </p:nvSpPr>
          <p:spPr bwMode="auto">
            <a:xfrm>
              <a:off x="8399463" y="1412876"/>
              <a:ext cx="471488" cy="522288"/>
            </a:xfrm>
            <a:custGeom>
              <a:avLst/>
              <a:gdLst>
                <a:gd name="T0" fmla="*/ 80 w 238"/>
                <a:gd name="T1" fmla="*/ 0 h 264"/>
                <a:gd name="T2" fmla="*/ 51 w 238"/>
                <a:gd name="T3" fmla="*/ 11 h 264"/>
                <a:gd name="T4" fmla="*/ 36 w 238"/>
                <a:gd name="T5" fmla="*/ 37 h 264"/>
                <a:gd name="T6" fmla="*/ 23 w 238"/>
                <a:gd name="T7" fmla="*/ 20 h 264"/>
                <a:gd name="T8" fmla="*/ 23 w 238"/>
                <a:gd name="T9" fmla="*/ 12 h 264"/>
                <a:gd name="T10" fmla="*/ 7 w 238"/>
                <a:gd name="T11" fmla="*/ 47 h 264"/>
                <a:gd name="T12" fmla="*/ 3 w 238"/>
                <a:gd name="T13" fmla="*/ 37 h 264"/>
                <a:gd name="T14" fmla="*/ 0 w 238"/>
                <a:gd name="T15" fmla="*/ 50 h 264"/>
                <a:gd name="T16" fmla="*/ 0 w 238"/>
                <a:gd name="T17" fmla="*/ 59 h 264"/>
                <a:gd name="T18" fmla="*/ 23 w 238"/>
                <a:gd name="T19" fmla="*/ 103 h 264"/>
                <a:gd name="T20" fmla="*/ 25 w 238"/>
                <a:gd name="T21" fmla="*/ 103 h 264"/>
                <a:gd name="T22" fmla="*/ 16 w 238"/>
                <a:gd name="T23" fmla="*/ 122 h 264"/>
                <a:gd name="T24" fmla="*/ 19 w 238"/>
                <a:gd name="T25" fmla="*/ 123 h 264"/>
                <a:gd name="T26" fmla="*/ 22 w 238"/>
                <a:gd name="T27" fmla="*/ 124 h 264"/>
                <a:gd name="T28" fmla="*/ 106 w 238"/>
                <a:gd name="T29" fmla="*/ 79 h 264"/>
                <a:gd name="T30" fmla="*/ 205 w 238"/>
                <a:gd name="T31" fmla="*/ 178 h 264"/>
                <a:gd name="T32" fmla="*/ 191 w 238"/>
                <a:gd name="T33" fmla="*/ 228 h 264"/>
                <a:gd name="T34" fmla="*/ 199 w 238"/>
                <a:gd name="T35" fmla="*/ 264 h 264"/>
                <a:gd name="T36" fmla="*/ 209 w 238"/>
                <a:gd name="T37" fmla="*/ 256 h 264"/>
                <a:gd name="T38" fmla="*/ 207 w 238"/>
                <a:gd name="T39" fmla="*/ 247 h 264"/>
                <a:gd name="T40" fmla="*/ 219 w 238"/>
                <a:gd name="T41" fmla="*/ 237 h 264"/>
                <a:gd name="T42" fmla="*/ 231 w 238"/>
                <a:gd name="T43" fmla="*/ 222 h 264"/>
                <a:gd name="T44" fmla="*/ 235 w 238"/>
                <a:gd name="T45" fmla="*/ 209 h 264"/>
                <a:gd name="T46" fmla="*/ 237 w 238"/>
                <a:gd name="T47" fmla="*/ 166 h 264"/>
                <a:gd name="T48" fmla="*/ 235 w 238"/>
                <a:gd name="T49" fmla="*/ 116 h 264"/>
                <a:gd name="T50" fmla="*/ 232 w 238"/>
                <a:gd name="T51" fmla="*/ 88 h 264"/>
                <a:gd name="T52" fmla="*/ 143 w 238"/>
                <a:gd name="T53" fmla="*/ 20 h 264"/>
                <a:gd name="T54" fmla="*/ 141 w 238"/>
                <a:gd name="T55" fmla="*/ 20 h 264"/>
                <a:gd name="T56" fmla="*/ 105 w 238"/>
                <a:gd name="T57" fmla="*/ 22 h 264"/>
                <a:gd name="T58" fmla="*/ 84 w 238"/>
                <a:gd name="T59" fmla="*/ 22 h 264"/>
                <a:gd name="T60" fmla="*/ 74 w 238"/>
                <a:gd name="T61" fmla="*/ 22 h 264"/>
                <a:gd name="T62" fmla="*/ 74 w 238"/>
                <a:gd name="T63" fmla="*/ 22 h 264"/>
                <a:gd name="T64" fmla="*/ 70 w 238"/>
                <a:gd name="T65" fmla="*/ 21 h 264"/>
                <a:gd name="T66" fmla="*/ 69 w 238"/>
                <a:gd name="T67" fmla="*/ 18 h 264"/>
                <a:gd name="T68" fmla="*/ 80 w 238"/>
                <a:gd name="T6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264">
                  <a:moveTo>
                    <a:pt x="80" y="0"/>
                  </a:moveTo>
                  <a:cubicBezTo>
                    <a:pt x="70" y="2"/>
                    <a:pt x="60" y="6"/>
                    <a:pt x="51" y="11"/>
                  </a:cubicBezTo>
                  <a:cubicBezTo>
                    <a:pt x="42" y="17"/>
                    <a:pt x="35" y="27"/>
                    <a:pt x="36" y="37"/>
                  </a:cubicBezTo>
                  <a:cubicBezTo>
                    <a:pt x="30" y="33"/>
                    <a:pt x="26" y="27"/>
                    <a:pt x="23" y="20"/>
                  </a:cubicBezTo>
                  <a:cubicBezTo>
                    <a:pt x="23" y="18"/>
                    <a:pt x="23" y="15"/>
                    <a:pt x="23" y="12"/>
                  </a:cubicBezTo>
                  <a:cubicBezTo>
                    <a:pt x="15" y="23"/>
                    <a:pt x="10" y="34"/>
                    <a:pt x="7" y="47"/>
                  </a:cubicBezTo>
                  <a:cubicBezTo>
                    <a:pt x="4" y="45"/>
                    <a:pt x="3" y="41"/>
                    <a:pt x="3" y="37"/>
                  </a:cubicBezTo>
                  <a:cubicBezTo>
                    <a:pt x="2" y="41"/>
                    <a:pt x="1" y="46"/>
                    <a:pt x="0" y="50"/>
                  </a:cubicBezTo>
                  <a:cubicBezTo>
                    <a:pt x="0" y="53"/>
                    <a:pt x="0" y="56"/>
                    <a:pt x="0" y="59"/>
                  </a:cubicBezTo>
                  <a:cubicBezTo>
                    <a:pt x="0" y="74"/>
                    <a:pt x="7" y="97"/>
                    <a:pt x="23" y="103"/>
                  </a:cubicBezTo>
                  <a:cubicBezTo>
                    <a:pt x="24" y="103"/>
                    <a:pt x="24" y="103"/>
                    <a:pt x="25" y="103"/>
                  </a:cubicBezTo>
                  <a:cubicBezTo>
                    <a:pt x="21" y="109"/>
                    <a:pt x="18" y="116"/>
                    <a:pt x="16" y="122"/>
                  </a:cubicBezTo>
                  <a:cubicBezTo>
                    <a:pt x="17" y="122"/>
                    <a:pt x="18" y="123"/>
                    <a:pt x="19" y="123"/>
                  </a:cubicBezTo>
                  <a:cubicBezTo>
                    <a:pt x="20" y="124"/>
                    <a:pt x="21" y="124"/>
                    <a:pt x="22" y="124"/>
                  </a:cubicBezTo>
                  <a:cubicBezTo>
                    <a:pt x="40" y="97"/>
                    <a:pt x="71" y="79"/>
                    <a:pt x="106" y="79"/>
                  </a:cubicBezTo>
                  <a:cubicBezTo>
                    <a:pt x="161" y="79"/>
                    <a:pt x="205" y="123"/>
                    <a:pt x="205" y="178"/>
                  </a:cubicBezTo>
                  <a:cubicBezTo>
                    <a:pt x="205" y="196"/>
                    <a:pt x="200" y="213"/>
                    <a:pt x="191" y="228"/>
                  </a:cubicBezTo>
                  <a:cubicBezTo>
                    <a:pt x="193" y="242"/>
                    <a:pt x="196" y="254"/>
                    <a:pt x="199" y="264"/>
                  </a:cubicBezTo>
                  <a:cubicBezTo>
                    <a:pt x="203" y="262"/>
                    <a:pt x="206" y="259"/>
                    <a:pt x="209" y="256"/>
                  </a:cubicBezTo>
                  <a:cubicBezTo>
                    <a:pt x="209" y="253"/>
                    <a:pt x="208" y="250"/>
                    <a:pt x="207" y="247"/>
                  </a:cubicBezTo>
                  <a:cubicBezTo>
                    <a:pt x="211" y="244"/>
                    <a:pt x="215" y="241"/>
                    <a:pt x="219" y="237"/>
                  </a:cubicBezTo>
                  <a:cubicBezTo>
                    <a:pt x="224" y="232"/>
                    <a:pt x="228" y="228"/>
                    <a:pt x="231" y="222"/>
                  </a:cubicBezTo>
                  <a:cubicBezTo>
                    <a:pt x="233" y="218"/>
                    <a:pt x="234" y="213"/>
                    <a:pt x="235" y="209"/>
                  </a:cubicBezTo>
                  <a:cubicBezTo>
                    <a:pt x="238" y="194"/>
                    <a:pt x="238" y="180"/>
                    <a:pt x="237" y="166"/>
                  </a:cubicBezTo>
                  <a:cubicBezTo>
                    <a:pt x="235" y="116"/>
                    <a:pt x="235" y="116"/>
                    <a:pt x="235" y="116"/>
                  </a:cubicBezTo>
                  <a:cubicBezTo>
                    <a:pt x="235" y="107"/>
                    <a:pt x="234" y="97"/>
                    <a:pt x="232" y="88"/>
                  </a:cubicBezTo>
                  <a:cubicBezTo>
                    <a:pt x="223" y="49"/>
                    <a:pt x="183" y="21"/>
                    <a:pt x="143" y="20"/>
                  </a:cubicBezTo>
                  <a:cubicBezTo>
                    <a:pt x="143" y="20"/>
                    <a:pt x="142" y="20"/>
                    <a:pt x="141" y="20"/>
                  </a:cubicBezTo>
                  <a:cubicBezTo>
                    <a:pt x="129" y="20"/>
                    <a:pt x="117" y="20"/>
                    <a:pt x="105" y="22"/>
                  </a:cubicBezTo>
                  <a:cubicBezTo>
                    <a:pt x="98" y="22"/>
                    <a:pt x="91" y="22"/>
                    <a:pt x="84" y="22"/>
                  </a:cubicBezTo>
                  <a:cubicBezTo>
                    <a:pt x="80" y="22"/>
                    <a:pt x="77" y="22"/>
                    <a:pt x="74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2" y="22"/>
                    <a:pt x="71" y="22"/>
                    <a:pt x="70" y="21"/>
                  </a:cubicBezTo>
                  <a:cubicBezTo>
                    <a:pt x="70" y="21"/>
                    <a:pt x="69" y="19"/>
                    <a:pt x="69" y="18"/>
                  </a:cubicBezTo>
                  <a:cubicBezTo>
                    <a:pt x="68" y="10"/>
                    <a:pt x="73" y="3"/>
                    <a:pt x="8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0" name="îṣḻiďe"/>
            <p:cNvSpPr/>
            <p:nvPr/>
          </p:nvSpPr>
          <p:spPr bwMode="auto">
            <a:xfrm>
              <a:off x="8751888" y="1865313"/>
              <a:ext cx="42863" cy="82550"/>
            </a:xfrm>
            <a:custGeom>
              <a:avLst/>
              <a:gdLst>
                <a:gd name="T0" fmla="*/ 13 w 21"/>
                <a:gd name="T1" fmla="*/ 0 h 42"/>
                <a:gd name="T2" fmla="*/ 0 w 21"/>
                <a:gd name="T3" fmla="*/ 18 h 42"/>
                <a:gd name="T4" fmla="*/ 11 w 21"/>
                <a:gd name="T5" fmla="*/ 42 h 42"/>
                <a:gd name="T6" fmla="*/ 21 w 21"/>
                <a:gd name="T7" fmla="*/ 36 h 42"/>
                <a:gd name="T8" fmla="*/ 13 w 21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13" y="0"/>
                  </a:moveTo>
                  <a:cubicBezTo>
                    <a:pt x="10" y="7"/>
                    <a:pt x="5" y="13"/>
                    <a:pt x="0" y="18"/>
                  </a:cubicBezTo>
                  <a:cubicBezTo>
                    <a:pt x="2" y="27"/>
                    <a:pt x="6" y="35"/>
                    <a:pt x="11" y="42"/>
                  </a:cubicBezTo>
                  <a:cubicBezTo>
                    <a:pt x="14" y="41"/>
                    <a:pt x="18" y="38"/>
                    <a:pt x="21" y="36"/>
                  </a:cubicBezTo>
                  <a:cubicBezTo>
                    <a:pt x="18" y="26"/>
                    <a:pt x="15" y="14"/>
                    <a:pt x="13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1" name="iSḻïḋè"/>
            <p:cNvSpPr/>
            <p:nvPr/>
          </p:nvSpPr>
          <p:spPr bwMode="auto">
            <a:xfrm>
              <a:off x="8405813" y="1419226"/>
              <a:ext cx="57150" cy="66675"/>
            </a:xfrm>
            <a:custGeom>
              <a:avLst/>
              <a:gdLst>
                <a:gd name="T0" fmla="*/ 2 w 29"/>
                <a:gd name="T1" fmla="*/ 28 h 34"/>
                <a:gd name="T2" fmla="*/ 0 w 29"/>
                <a:gd name="T3" fmla="*/ 34 h 34"/>
                <a:gd name="T4" fmla="*/ 2 w 29"/>
                <a:gd name="T5" fmla="*/ 28 h 34"/>
                <a:gd name="T6" fmla="*/ 29 w 29"/>
                <a:gd name="T7" fmla="*/ 0 h 34"/>
                <a:gd name="T8" fmla="*/ 20 w 29"/>
                <a:gd name="T9" fmla="*/ 9 h 34"/>
                <a:gd name="T10" fmla="*/ 29 w 29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4">
                  <a:moveTo>
                    <a:pt x="2" y="28"/>
                  </a:moveTo>
                  <a:cubicBezTo>
                    <a:pt x="1" y="30"/>
                    <a:pt x="0" y="32"/>
                    <a:pt x="0" y="34"/>
                  </a:cubicBezTo>
                  <a:cubicBezTo>
                    <a:pt x="1" y="32"/>
                    <a:pt x="2" y="30"/>
                    <a:pt x="2" y="28"/>
                  </a:cubicBezTo>
                  <a:moveTo>
                    <a:pt x="29" y="0"/>
                  </a:moveTo>
                  <a:cubicBezTo>
                    <a:pt x="25" y="1"/>
                    <a:pt x="21" y="5"/>
                    <a:pt x="20" y="9"/>
                  </a:cubicBezTo>
                  <a:cubicBezTo>
                    <a:pt x="23" y="6"/>
                    <a:pt x="26" y="3"/>
                    <a:pt x="29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2" name="is1ïḍê"/>
            <p:cNvSpPr/>
            <p:nvPr/>
          </p:nvSpPr>
          <p:spPr bwMode="auto">
            <a:xfrm>
              <a:off x="8443913" y="1570038"/>
              <a:ext cx="361950" cy="330200"/>
            </a:xfrm>
            <a:custGeom>
              <a:avLst/>
              <a:gdLst>
                <a:gd name="T0" fmla="*/ 84 w 183"/>
                <a:gd name="T1" fmla="*/ 0 h 167"/>
                <a:gd name="T2" fmla="*/ 0 w 183"/>
                <a:gd name="T3" fmla="*/ 45 h 167"/>
                <a:gd name="T4" fmla="*/ 13 w 183"/>
                <a:gd name="T5" fmla="*/ 46 h 167"/>
                <a:gd name="T6" fmla="*/ 59 w 183"/>
                <a:gd name="T7" fmla="*/ 41 h 167"/>
                <a:gd name="T8" fmla="*/ 62 w 183"/>
                <a:gd name="T9" fmla="*/ 41 h 167"/>
                <a:gd name="T10" fmla="*/ 68 w 183"/>
                <a:gd name="T11" fmla="*/ 42 h 167"/>
                <a:gd name="T12" fmla="*/ 80 w 183"/>
                <a:gd name="T13" fmla="*/ 64 h 167"/>
                <a:gd name="T14" fmla="*/ 105 w 183"/>
                <a:gd name="T15" fmla="*/ 109 h 167"/>
                <a:gd name="T16" fmla="*/ 116 w 183"/>
                <a:gd name="T17" fmla="*/ 114 h 167"/>
                <a:gd name="T18" fmla="*/ 121 w 183"/>
                <a:gd name="T19" fmla="*/ 112 h 167"/>
                <a:gd name="T20" fmla="*/ 124 w 183"/>
                <a:gd name="T21" fmla="*/ 98 h 167"/>
                <a:gd name="T22" fmla="*/ 128 w 183"/>
                <a:gd name="T23" fmla="*/ 97 h 167"/>
                <a:gd name="T24" fmla="*/ 140 w 183"/>
                <a:gd name="T25" fmla="*/ 103 h 167"/>
                <a:gd name="T26" fmla="*/ 146 w 183"/>
                <a:gd name="T27" fmla="*/ 119 h 167"/>
                <a:gd name="T28" fmla="*/ 156 w 183"/>
                <a:gd name="T29" fmla="*/ 167 h 167"/>
                <a:gd name="T30" fmla="*/ 169 w 183"/>
                <a:gd name="T31" fmla="*/ 149 h 167"/>
                <a:gd name="T32" fmla="*/ 183 w 183"/>
                <a:gd name="T33" fmla="*/ 99 h 167"/>
                <a:gd name="T34" fmla="*/ 84 w 183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3" h="167">
                  <a:moveTo>
                    <a:pt x="84" y="0"/>
                  </a:moveTo>
                  <a:cubicBezTo>
                    <a:pt x="49" y="0"/>
                    <a:pt x="18" y="18"/>
                    <a:pt x="0" y="45"/>
                  </a:cubicBezTo>
                  <a:cubicBezTo>
                    <a:pt x="4" y="46"/>
                    <a:pt x="8" y="46"/>
                    <a:pt x="13" y="46"/>
                  </a:cubicBezTo>
                  <a:cubicBezTo>
                    <a:pt x="28" y="46"/>
                    <a:pt x="46" y="42"/>
                    <a:pt x="59" y="41"/>
                  </a:cubicBezTo>
                  <a:cubicBezTo>
                    <a:pt x="60" y="41"/>
                    <a:pt x="61" y="41"/>
                    <a:pt x="62" y="41"/>
                  </a:cubicBezTo>
                  <a:cubicBezTo>
                    <a:pt x="64" y="41"/>
                    <a:pt x="66" y="42"/>
                    <a:pt x="68" y="42"/>
                  </a:cubicBezTo>
                  <a:cubicBezTo>
                    <a:pt x="77" y="45"/>
                    <a:pt x="78" y="56"/>
                    <a:pt x="80" y="64"/>
                  </a:cubicBezTo>
                  <a:cubicBezTo>
                    <a:pt x="84" y="81"/>
                    <a:pt x="92" y="97"/>
                    <a:pt x="105" y="109"/>
                  </a:cubicBezTo>
                  <a:cubicBezTo>
                    <a:pt x="108" y="111"/>
                    <a:pt x="112" y="114"/>
                    <a:pt x="116" y="114"/>
                  </a:cubicBezTo>
                  <a:cubicBezTo>
                    <a:pt x="118" y="114"/>
                    <a:pt x="120" y="113"/>
                    <a:pt x="121" y="112"/>
                  </a:cubicBezTo>
                  <a:cubicBezTo>
                    <a:pt x="117" y="108"/>
                    <a:pt x="119" y="100"/>
                    <a:pt x="124" y="98"/>
                  </a:cubicBezTo>
                  <a:cubicBezTo>
                    <a:pt x="126" y="97"/>
                    <a:pt x="127" y="97"/>
                    <a:pt x="128" y="97"/>
                  </a:cubicBezTo>
                  <a:cubicBezTo>
                    <a:pt x="133" y="97"/>
                    <a:pt x="137" y="99"/>
                    <a:pt x="140" y="103"/>
                  </a:cubicBezTo>
                  <a:cubicBezTo>
                    <a:pt x="143" y="108"/>
                    <a:pt x="145" y="113"/>
                    <a:pt x="146" y="119"/>
                  </a:cubicBezTo>
                  <a:cubicBezTo>
                    <a:pt x="149" y="135"/>
                    <a:pt x="151" y="152"/>
                    <a:pt x="156" y="167"/>
                  </a:cubicBezTo>
                  <a:cubicBezTo>
                    <a:pt x="161" y="162"/>
                    <a:pt x="166" y="156"/>
                    <a:pt x="169" y="149"/>
                  </a:cubicBezTo>
                  <a:cubicBezTo>
                    <a:pt x="178" y="134"/>
                    <a:pt x="183" y="117"/>
                    <a:pt x="183" y="99"/>
                  </a:cubicBezTo>
                  <a:cubicBezTo>
                    <a:pt x="183" y="44"/>
                    <a:pt x="139" y="0"/>
                    <a:pt x="84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3" name="iṩ1íḓê"/>
            <p:cNvSpPr/>
            <p:nvPr/>
          </p:nvSpPr>
          <p:spPr bwMode="auto">
            <a:xfrm>
              <a:off x="8396288" y="1411288"/>
              <a:ext cx="479425" cy="534988"/>
            </a:xfrm>
            <a:custGeom>
              <a:avLst/>
              <a:gdLst>
                <a:gd name="T0" fmla="*/ 1 w 242"/>
                <a:gd name="T1" fmla="*/ 80 h 270"/>
                <a:gd name="T2" fmla="*/ 9 w 242"/>
                <a:gd name="T3" fmla="*/ 30 h 270"/>
                <a:gd name="T4" fmla="*/ 11 w 242"/>
                <a:gd name="T5" fmla="*/ 46 h 270"/>
                <a:gd name="T6" fmla="*/ 36 w 242"/>
                <a:gd name="T7" fmla="*/ 2 h 270"/>
                <a:gd name="T8" fmla="*/ 27 w 242"/>
                <a:gd name="T9" fmla="*/ 19 h 270"/>
                <a:gd name="T10" fmla="*/ 39 w 242"/>
                <a:gd name="T11" fmla="*/ 36 h 270"/>
                <a:gd name="T12" fmla="*/ 55 w 242"/>
                <a:gd name="T13" fmla="*/ 10 h 270"/>
                <a:gd name="T14" fmla="*/ 84 w 242"/>
                <a:gd name="T15" fmla="*/ 0 h 270"/>
                <a:gd name="T16" fmla="*/ 73 w 242"/>
                <a:gd name="T17" fmla="*/ 17 h 270"/>
                <a:gd name="T18" fmla="*/ 74 w 242"/>
                <a:gd name="T19" fmla="*/ 21 h 270"/>
                <a:gd name="T20" fmla="*/ 78 w 242"/>
                <a:gd name="T21" fmla="*/ 21 h 270"/>
                <a:gd name="T22" fmla="*/ 109 w 242"/>
                <a:gd name="T23" fmla="*/ 21 h 270"/>
                <a:gd name="T24" fmla="*/ 147 w 242"/>
                <a:gd name="T25" fmla="*/ 19 h 270"/>
                <a:gd name="T26" fmla="*/ 236 w 242"/>
                <a:gd name="T27" fmla="*/ 87 h 270"/>
                <a:gd name="T28" fmla="*/ 239 w 242"/>
                <a:gd name="T29" fmla="*/ 115 h 270"/>
                <a:gd name="T30" fmla="*/ 241 w 242"/>
                <a:gd name="T31" fmla="*/ 165 h 270"/>
                <a:gd name="T32" fmla="*/ 239 w 242"/>
                <a:gd name="T33" fmla="*/ 208 h 270"/>
                <a:gd name="T34" fmla="*/ 192 w 242"/>
                <a:gd name="T35" fmla="*/ 270 h 270"/>
                <a:gd name="T36" fmla="*/ 172 w 242"/>
                <a:gd name="T37" fmla="*/ 197 h 270"/>
                <a:gd name="T38" fmla="*/ 166 w 242"/>
                <a:gd name="T39" fmla="*/ 181 h 270"/>
                <a:gd name="T40" fmla="*/ 150 w 242"/>
                <a:gd name="T41" fmla="*/ 176 h 270"/>
                <a:gd name="T42" fmla="*/ 147 w 242"/>
                <a:gd name="T43" fmla="*/ 190 h 270"/>
                <a:gd name="T44" fmla="*/ 131 w 242"/>
                <a:gd name="T45" fmla="*/ 187 h 270"/>
                <a:gd name="T46" fmla="*/ 106 w 242"/>
                <a:gd name="T47" fmla="*/ 142 h 270"/>
                <a:gd name="T48" fmla="*/ 94 w 242"/>
                <a:gd name="T49" fmla="*/ 120 h 270"/>
                <a:gd name="T50" fmla="*/ 85 w 242"/>
                <a:gd name="T51" fmla="*/ 120 h 270"/>
                <a:gd name="T52" fmla="*/ 23 w 242"/>
                <a:gd name="T53" fmla="*/ 123 h 270"/>
                <a:gd name="T54" fmla="*/ 1 w 242"/>
                <a:gd name="T55" fmla="*/ 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2" h="270">
                  <a:moveTo>
                    <a:pt x="1" y="80"/>
                  </a:moveTo>
                  <a:cubicBezTo>
                    <a:pt x="0" y="63"/>
                    <a:pt x="3" y="46"/>
                    <a:pt x="9" y="30"/>
                  </a:cubicBezTo>
                  <a:cubicBezTo>
                    <a:pt x="6" y="36"/>
                    <a:pt x="7" y="42"/>
                    <a:pt x="11" y="46"/>
                  </a:cubicBezTo>
                  <a:cubicBezTo>
                    <a:pt x="14" y="29"/>
                    <a:pt x="23" y="14"/>
                    <a:pt x="36" y="2"/>
                  </a:cubicBezTo>
                  <a:cubicBezTo>
                    <a:pt x="29" y="3"/>
                    <a:pt x="25" y="12"/>
                    <a:pt x="27" y="19"/>
                  </a:cubicBezTo>
                  <a:cubicBezTo>
                    <a:pt x="30" y="26"/>
                    <a:pt x="34" y="32"/>
                    <a:pt x="39" y="36"/>
                  </a:cubicBezTo>
                  <a:cubicBezTo>
                    <a:pt x="39" y="26"/>
                    <a:pt x="46" y="16"/>
                    <a:pt x="55" y="10"/>
                  </a:cubicBezTo>
                  <a:cubicBezTo>
                    <a:pt x="64" y="5"/>
                    <a:pt x="74" y="1"/>
                    <a:pt x="84" y="0"/>
                  </a:cubicBezTo>
                  <a:cubicBezTo>
                    <a:pt x="77" y="2"/>
                    <a:pt x="72" y="9"/>
                    <a:pt x="73" y="17"/>
                  </a:cubicBezTo>
                  <a:cubicBezTo>
                    <a:pt x="73" y="18"/>
                    <a:pt x="73" y="20"/>
                    <a:pt x="74" y="21"/>
                  </a:cubicBezTo>
                  <a:cubicBezTo>
                    <a:pt x="75" y="21"/>
                    <a:pt x="76" y="22"/>
                    <a:pt x="78" y="21"/>
                  </a:cubicBezTo>
                  <a:cubicBezTo>
                    <a:pt x="88" y="22"/>
                    <a:pt x="98" y="22"/>
                    <a:pt x="109" y="21"/>
                  </a:cubicBezTo>
                  <a:cubicBezTo>
                    <a:pt x="121" y="19"/>
                    <a:pt x="134" y="19"/>
                    <a:pt x="147" y="19"/>
                  </a:cubicBezTo>
                  <a:cubicBezTo>
                    <a:pt x="187" y="20"/>
                    <a:pt x="227" y="48"/>
                    <a:pt x="236" y="87"/>
                  </a:cubicBezTo>
                  <a:cubicBezTo>
                    <a:pt x="238" y="96"/>
                    <a:pt x="239" y="106"/>
                    <a:pt x="239" y="115"/>
                  </a:cubicBezTo>
                  <a:cubicBezTo>
                    <a:pt x="241" y="165"/>
                    <a:pt x="241" y="165"/>
                    <a:pt x="241" y="165"/>
                  </a:cubicBezTo>
                  <a:cubicBezTo>
                    <a:pt x="242" y="179"/>
                    <a:pt x="242" y="193"/>
                    <a:pt x="239" y="208"/>
                  </a:cubicBezTo>
                  <a:cubicBezTo>
                    <a:pt x="234" y="234"/>
                    <a:pt x="217" y="257"/>
                    <a:pt x="192" y="270"/>
                  </a:cubicBezTo>
                  <a:cubicBezTo>
                    <a:pt x="178" y="249"/>
                    <a:pt x="177" y="222"/>
                    <a:pt x="172" y="197"/>
                  </a:cubicBezTo>
                  <a:cubicBezTo>
                    <a:pt x="171" y="191"/>
                    <a:pt x="169" y="186"/>
                    <a:pt x="166" y="181"/>
                  </a:cubicBezTo>
                  <a:cubicBezTo>
                    <a:pt x="162" y="176"/>
                    <a:pt x="156" y="174"/>
                    <a:pt x="150" y="176"/>
                  </a:cubicBezTo>
                  <a:cubicBezTo>
                    <a:pt x="145" y="178"/>
                    <a:pt x="142" y="186"/>
                    <a:pt x="147" y="190"/>
                  </a:cubicBezTo>
                  <a:cubicBezTo>
                    <a:pt x="143" y="195"/>
                    <a:pt x="135" y="191"/>
                    <a:pt x="131" y="187"/>
                  </a:cubicBezTo>
                  <a:cubicBezTo>
                    <a:pt x="118" y="175"/>
                    <a:pt x="110" y="159"/>
                    <a:pt x="106" y="142"/>
                  </a:cubicBezTo>
                  <a:cubicBezTo>
                    <a:pt x="104" y="134"/>
                    <a:pt x="102" y="123"/>
                    <a:pt x="94" y="120"/>
                  </a:cubicBezTo>
                  <a:cubicBezTo>
                    <a:pt x="91" y="119"/>
                    <a:pt x="88" y="119"/>
                    <a:pt x="85" y="120"/>
                  </a:cubicBezTo>
                  <a:cubicBezTo>
                    <a:pt x="68" y="121"/>
                    <a:pt x="40" y="128"/>
                    <a:pt x="23" y="123"/>
                  </a:cubicBezTo>
                  <a:cubicBezTo>
                    <a:pt x="8" y="117"/>
                    <a:pt x="1" y="94"/>
                    <a:pt x="1" y="80"/>
                  </a:cubicBezTo>
                  <a:close/>
                </a:path>
              </a:pathLst>
            </a:custGeom>
            <a:solidFill>
              <a:srgbClr val="78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4" name="ïŝľiďè"/>
            <p:cNvSpPr/>
            <p:nvPr/>
          </p:nvSpPr>
          <p:spPr bwMode="auto">
            <a:xfrm>
              <a:off x="8021638" y="2535238"/>
              <a:ext cx="17463" cy="14288"/>
            </a:xfrm>
            <a:custGeom>
              <a:avLst/>
              <a:gdLst>
                <a:gd name="T0" fmla="*/ 0 w 9"/>
                <a:gd name="T1" fmla="*/ 0 h 7"/>
                <a:gd name="T2" fmla="*/ 5 w 9"/>
                <a:gd name="T3" fmla="*/ 7 h 7"/>
                <a:gd name="T4" fmla="*/ 9 w 9"/>
                <a:gd name="T5" fmla="*/ 7 h 7"/>
                <a:gd name="T6" fmla="*/ 9 w 9"/>
                <a:gd name="T7" fmla="*/ 2 h 7"/>
                <a:gd name="T8" fmla="*/ 0 w 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cubicBezTo>
                    <a:pt x="2" y="2"/>
                    <a:pt x="3" y="5"/>
                    <a:pt x="5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5" name="ïŝ1ïďé"/>
            <p:cNvSpPr/>
            <p:nvPr/>
          </p:nvSpPr>
          <p:spPr bwMode="auto">
            <a:xfrm>
              <a:off x="8004176" y="2332038"/>
              <a:ext cx="11113" cy="14288"/>
            </a:xfrm>
            <a:custGeom>
              <a:avLst/>
              <a:gdLst>
                <a:gd name="T0" fmla="*/ 1 w 6"/>
                <a:gd name="T1" fmla="*/ 0 h 7"/>
                <a:gd name="T2" fmla="*/ 0 w 6"/>
                <a:gd name="T3" fmla="*/ 5 h 7"/>
                <a:gd name="T4" fmla="*/ 6 w 6"/>
                <a:gd name="T5" fmla="*/ 7 h 7"/>
                <a:gd name="T6" fmla="*/ 6 w 6"/>
                <a:gd name="T7" fmla="*/ 4 h 7"/>
                <a:gd name="T8" fmla="*/ 6 w 6"/>
                <a:gd name="T9" fmla="*/ 4 h 7"/>
                <a:gd name="T10" fmla="*/ 6 w 6"/>
                <a:gd name="T11" fmla="*/ 0 h 7"/>
                <a:gd name="T12" fmla="*/ 1 w 6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cubicBezTo>
                    <a:pt x="1" y="0"/>
                    <a:pt x="1" y="2"/>
                    <a:pt x="0" y="5"/>
                  </a:cubicBezTo>
                  <a:cubicBezTo>
                    <a:pt x="2" y="5"/>
                    <a:pt x="4" y="6"/>
                    <a:pt x="6" y="7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6" name="iṣḷïdé"/>
            <p:cNvSpPr/>
            <p:nvPr/>
          </p:nvSpPr>
          <p:spPr bwMode="auto">
            <a:xfrm>
              <a:off x="7988301" y="2341563"/>
              <a:ext cx="50800" cy="198438"/>
            </a:xfrm>
            <a:custGeom>
              <a:avLst/>
              <a:gdLst>
                <a:gd name="T0" fmla="*/ 8 w 26"/>
                <a:gd name="T1" fmla="*/ 0 h 100"/>
                <a:gd name="T2" fmla="*/ 17 w 26"/>
                <a:gd name="T3" fmla="*/ 98 h 100"/>
                <a:gd name="T4" fmla="*/ 26 w 26"/>
                <a:gd name="T5" fmla="*/ 100 h 100"/>
                <a:gd name="T6" fmla="*/ 14 w 26"/>
                <a:gd name="T7" fmla="*/ 2 h 100"/>
                <a:gd name="T8" fmla="*/ 8 w 26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0">
                  <a:moveTo>
                    <a:pt x="8" y="0"/>
                  </a:moveTo>
                  <a:cubicBezTo>
                    <a:pt x="6" y="14"/>
                    <a:pt x="0" y="62"/>
                    <a:pt x="17" y="98"/>
                  </a:cubicBezTo>
                  <a:cubicBezTo>
                    <a:pt x="20" y="99"/>
                    <a:pt x="23" y="99"/>
                    <a:pt x="26" y="10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7" name="ïṩļiḓé"/>
            <p:cNvSpPr/>
            <p:nvPr/>
          </p:nvSpPr>
          <p:spPr bwMode="auto">
            <a:xfrm>
              <a:off x="8015288" y="2339976"/>
              <a:ext cx="1588" cy="6350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3 h 3"/>
                <a:gd name="T4" fmla="*/ 1 w 1"/>
                <a:gd name="T5" fmla="*/ 3 h 3"/>
                <a:gd name="T6" fmla="*/ 0 w 1"/>
                <a:gd name="T7" fmla="*/ 0 h 3"/>
                <a:gd name="T8" fmla="*/ 0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8" name="íṧḻiḋê"/>
            <p:cNvSpPr/>
            <p:nvPr/>
          </p:nvSpPr>
          <p:spPr bwMode="auto">
            <a:xfrm>
              <a:off x="8039101" y="2540001"/>
              <a:ext cx="1588" cy="9525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5 h 5"/>
                <a:gd name="T4" fmla="*/ 1 w 1"/>
                <a:gd name="T5" fmla="*/ 5 h 5"/>
                <a:gd name="T6" fmla="*/ 0 w 1"/>
                <a:gd name="T7" fmla="*/ 0 h 5"/>
                <a:gd name="T8" fmla="*/ 0 w 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9" name="ísḷiḋe"/>
            <p:cNvSpPr/>
            <p:nvPr/>
          </p:nvSpPr>
          <p:spPr bwMode="auto">
            <a:xfrm>
              <a:off x="8015288" y="2346326"/>
              <a:ext cx="23813" cy="193675"/>
            </a:xfrm>
            <a:custGeom>
              <a:avLst/>
              <a:gdLst>
                <a:gd name="T0" fmla="*/ 0 w 12"/>
                <a:gd name="T1" fmla="*/ 0 h 98"/>
                <a:gd name="T2" fmla="*/ 12 w 12"/>
                <a:gd name="T3" fmla="*/ 98 h 98"/>
                <a:gd name="T4" fmla="*/ 12 w 12"/>
                <a:gd name="T5" fmla="*/ 98 h 98"/>
                <a:gd name="T6" fmla="*/ 1 w 12"/>
                <a:gd name="T7" fmla="*/ 0 h 98"/>
                <a:gd name="T8" fmla="*/ 0 w 12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8">
                  <a:moveTo>
                    <a:pt x="0" y="0"/>
                  </a:moveTo>
                  <a:cubicBezTo>
                    <a:pt x="12" y="98"/>
                    <a:pt x="12" y="98"/>
                    <a:pt x="12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D9D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0" name="îS1íďè"/>
            <p:cNvSpPr/>
            <p:nvPr/>
          </p:nvSpPr>
          <p:spPr bwMode="auto">
            <a:xfrm>
              <a:off x="8016876" y="2332038"/>
              <a:ext cx="28575" cy="3175"/>
            </a:xfrm>
            <a:custGeom>
              <a:avLst/>
              <a:gdLst>
                <a:gd name="T0" fmla="*/ 4 w 14"/>
                <a:gd name="T1" fmla="*/ 1 h 2"/>
                <a:gd name="T2" fmla="*/ 12 w 14"/>
                <a:gd name="T3" fmla="*/ 2 h 2"/>
                <a:gd name="T4" fmla="*/ 14 w 14"/>
                <a:gd name="T5" fmla="*/ 2 h 2"/>
                <a:gd name="T6" fmla="*/ 14 w 14"/>
                <a:gd name="T7" fmla="*/ 1 h 2"/>
                <a:gd name="T8" fmla="*/ 4 w 14"/>
                <a:gd name="T9" fmla="*/ 1 h 2"/>
                <a:gd name="T10" fmla="*/ 0 w 14"/>
                <a:gd name="T11" fmla="*/ 0 h 2"/>
                <a:gd name="T12" fmla="*/ 3 w 14"/>
                <a:gd name="T13" fmla="*/ 1 h 2"/>
                <a:gd name="T14" fmla="*/ 3 w 14"/>
                <a:gd name="T15" fmla="*/ 0 h 2"/>
                <a:gd name="T16" fmla="*/ 0 w 1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">
                  <a:moveTo>
                    <a:pt x="4" y="1"/>
                  </a:moveTo>
                  <a:cubicBezTo>
                    <a:pt x="7" y="1"/>
                    <a:pt x="9" y="2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1" name="í$lîḑé"/>
            <p:cNvSpPr/>
            <p:nvPr/>
          </p:nvSpPr>
          <p:spPr bwMode="auto">
            <a:xfrm>
              <a:off x="8023226" y="2332038"/>
              <a:ext cx="17463" cy="3175"/>
            </a:xfrm>
            <a:custGeom>
              <a:avLst/>
              <a:gdLst>
                <a:gd name="T0" fmla="*/ 0 w 9"/>
                <a:gd name="T1" fmla="*/ 0 h 2"/>
                <a:gd name="T2" fmla="*/ 0 w 9"/>
                <a:gd name="T3" fmla="*/ 1 h 2"/>
                <a:gd name="T4" fmla="*/ 7 w 9"/>
                <a:gd name="T5" fmla="*/ 2 h 2"/>
                <a:gd name="T6" fmla="*/ 9 w 9"/>
                <a:gd name="T7" fmla="*/ 2 h 2"/>
                <a:gd name="T8" fmla="*/ 1 w 9"/>
                <a:gd name="T9" fmla="*/ 1 h 2"/>
                <a:gd name="T10" fmla="*/ 0 w 9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2"/>
                    <a:pt x="7" y="2"/>
                  </a:cubicBezTo>
                  <a:cubicBezTo>
                    <a:pt x="8" y="2"/>
                    <a:pt x="8" y="2"/>
                    <a:pt x="9" y="2"/>
                  </a:cubicBezTo>
                  <a:cubicBezTo>
                    <a:pt x="6" y="2"/>
                    <a:pt x="4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2" name="isľîḍè"/>
            <p:cNvSpPr/>
            <p:nvPr/>
          </p:nvSpPr>
          <p:spPr bwMode="auto">
            <a:xfrm>
              <a:off x="8015288" y="2332038"/>
              <a:ext cx="47625" cy="217488"/>
            </a:xfrm>
            <a:custGeom>
              <a:avLst/>
              <a:gdLst>
                <a:gd name="T0" fmla="*/ 0 w 24"/>
                <a:gd name="T1" fmla="*/ 0 h 110"/>
                <a:gd name="T2" fmla="*/ 0 w 24"/>
                <a:gd name="T3" fmla="*/ 4 h 110"/>
                <a:gd name="T4" fmla="*/ 1 w 24"/>
                <a:gd name="T5" fmla="*/ 7 h 110"/>
                <a:gd name="T6" fmla="*/ 12 w 24"/>
                <a:gd name="T7" fmla="*/ 105 h 110"/>
                <a:gd name="T8" fmla="*/ 13 w 24"/>
                <a:gd name="T9" fmla="*/ 110 h 110"/>
                <a:gd name="T10" fmla="*/ 24 w 24"/>
                <a:gd name="T11" fmla="*/ 109 h 110"/>
                <a:gd name="T12" fmla="*/ 15 w 24"/>
                <a:gd name="T13" fmla="*/ 2 h 110"/>
                <a:gd name="T14" fmla="*/ 13 w 24"/>
                <a:gd name="T15" fmla="*/ 2 h 110"/>
                <a:gd name="T16" fmla="*/ 11 w 24"/>
                <a:gd name="T17" fmla="*/ 2 h 110"/>
                <a:gd name="T18" fmla="*/ 4 w 24"/>
                <a:gd name="T19" fmla="*/ 1 h 110"/>
                <a:gd name="T20" fmla="*/ 1 w 24"/>
                <a:gd name="T21" fmla="*/ 0 h 110"/>
                <a:gd name="T22" fmla="*/ 0 w 24"/>
                <a:gd name="T2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110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3" y="1"/>
                    <a:pt x="2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3" name="iṧḻïḓe"/>
            <p:cNvSpPr/>
            <p:nvPr/>
          </p:nvSpPr>
          <p:spPr bwMode="auto">
            <a:xfrm>
              <a:off x="7983538" y="2332038"/>
              <a:ext cx="87313" cy="217488"/>
            </a:xfrm>
            <a:custGeom>
              <a:avLst/>
              <a:gdLst>
                <a:gd name="T0" fmla="*/ 15 w 44"/>
                <a:gd name="T1" fmla="*/ 0 h 110"/>
                <a:gd name="T2" fmla="*/ 28 w 44"/>
                <a:gd name="T3" fmla="*/ 110 h 110"/>
                <a:gd name="T4" fmla="*/ 44 w 44"/>
                <a:gd name="T5" fmla="*/ 109 h 110"/>
                <a:gd name="T6" fmla="*/ 35 w 44"/>
                <a:gd name="T7" fmla="*/ 1 h 110"/>
                <a:gd name="T8" fmla="*/ 15 w 44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10">
                  <a:moveTo>
                    <a:pt x="15" y="0"/>
                  </a:moveTo>
                  <a:cubicBezTo>
                    <a:pt x="15" y="0"/>
                    <a:pt x="0" y="68"/>
                    <a:pt x="28" y="110"/>
                  </a:cubicBezTo>
                  <a:cubicBezTo>
                    <a:pt x="44" y="109"/>
                    <a:pt x="44" y="109"/>
                    <a:pt x="44" y="109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4" name="îŝľiḋê"/>
            <p:cNvSpPr/>
            <p:nvPr/>
          </p:nvSpPr>
          <p:spPr bwMode="auto">
            <a:xfrm>
              <a:off x="8804276" y="1971676"/>
              <a:ext cx="3175" cy="635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3 h 3"/>
                <a:gd name="T4" fmla="*/ 1 w 2"/>
                <a:gd name="T5" fmla="*/ 0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1"/>
                    <a:pt x="1" y="2"/>
                    <a:pt x="2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5" name="ïşľîḋe"/>
            <p:cNvSpPr/>
            <p:nvPr/>
          </p:nvSpPr>
          <p:spPr bwMode="auto">
            <a:xfrm>
              <a:off x="8767763" y="1963738"/>
              <a:ext cx="39688" cy="123825"/>
            </a:xfrm>
            <a:custGeom>
              <a:avLst/>
              <a:gdLst>
                <a:gd name="T0" fmla="*/ 14 w 20"/>
                <a:gd name="T1" fmla="*/ 0 h 63"/>
                <a:gd name="T2" fmla="*/ 0 w 20"/>
                <a:gd name="T3" fmla="*/ 63 h 63"/>
                <a:gd name="T4" fmla="*/ 4 w 20"/>
                <a:gd name="T5" fmla="*/ 63 h 63"/>
                <a:gd name="T6" fmla="*/ 20 w 20"/>
                <a:gd name="T7" fmla="*/ 7 h 63"/>
                <a:gd name="T8" fmla="*/ 18 w 20"/>
                <a:gd name="T9" fmla="*/ 4 h 63"/>
                <a:gd name="T10" fmla="*/ 14 w 20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3">
                  <a:moveTo>
                    <a:pt x="14" y="0"/>
                  </a:moveTo>
                  <a:cubicBezTo>
                    <a:pt x="19" y="10"/>
                    <a:pt x="12" y="34"/>
                    <a:pt x="0" y="63"/>
                  </a:cubicBezTo>
                  <a:cubicBezTo>
                    <a:pt x="2" y="63"/>
                    <a:pt x="3" y="63"/>
                    <a:pt x="4" y="63"/>
                  </a:cubicBezTo>
                  <a:cubicBezTo>
                    <a:pt x="14" y="39"/>
                    <a:pt x="20" y="19"/>
                    <a:pt x="20" y="7"/>
                  </a:cubicBezTo>
                  <a:cubicBezTo>
                    <a:pt x="19" y="6"/>
                    <a:pt x="19" y="5"/>
                    <a:pt x="18" y="4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6" name="íṥľiḑé"/>
            <p:cNvSpPr/>
            <p:nvPr/>
          </p:nvSpPr>
          <p:spPr bwMode="auto">
            <a:xfrm>
              <a:off x="8543926" y="3186113"/>
              <a:ext cx="22225" cy="182563"/>
            </a:xfrm>
            <a:custGeom>
              <a:avLst/>
              <a:gdLst>
                <a:gd name="T0" fmla="*/ 11 w 11"/>
                <a:gd name="T1" fmla="*/ 0 h 92"/>
                <a:gd name="T2" fmla="*/ 7 w 11"/>
                <a:gd name="T3" fmla="*/ 0 h 92"/>
                <a:gd name="T4" fmla="*/ 0 w 11"/>
                <a:gd name="T5" fmla="*/ 92 h 92"/>
                <a:gd name="T6" fmla="*/ 3 w 11"/>
                <a:gd name="T7" fmla="*/ 91 h 92"/>
                <a:gd name="T8" fmla="*/ 11 w 11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2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1" y="91"/>
                    <a:pt x="3" y="9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45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7" name="íṧlide"/>
            <p:cNvSpPr/>
            <p:nvPr/>
          </p:nvSpPr>
          <p:spPr bwMode="auto">
            <a:xfrm>
              <a:off x="8558213" y="2087563"/>
              <a:ext cx="217488" cy="1098550"/>
            </a:xfrm>
            <a:custGeom>
              <a:avLst/>
              <a:gdLst>
                <a:gd name="T0" fmla="*/ 110 w 110"/>
                <a:gd name="T1" fmla="*/ 0 h 555"/>
                <a:gd name="T2" fmla="*/ 106 w 110"/>
                <a:gd name="T3" fmla="*/ 0 h 555"/>
                <a:gd name="T4" fmla="*/ 33 w 110"/>
                <a:gd name="T5" fmla="*/ 146 h 555"/>
                <a:gd name="T6" fmla="*/ 0 w 110"/>
                <a:gd name="T7" fmla="*/ 555 h 555"/>
                <a:gd name="T8" fmla="*/ 4 w 110"/>
                <a:gd name="T9" fmla="*/ 555 h 555"/>
                <a:gd name="T10" fmla="*/ 37 w 110"/>
                <a:gd name="T11" fmla="*/ 146 h 555"/>
                <a:gd name="T12" fmla="*/ 110 w 110"/>
                <a:gd name="T1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555">
                  <a:moveTo>
                    <a:pt x="110" y="0"/>
                  </a:moveTo>
                  <a:cubicBezTo>
                    <a:pt x="109" y="0"/>
                    <a:pt x="108" y="0"/>
                    <a:pt x="106" y="0"/>
                  </a:cubicBezTo>
                  <a:cubicBezTo>
                    <a:pt x="81" y="63"/>
                    <a:pt x="33" y="146"/>
                    <a:pt x="33" y="146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1" y="555"/>
                    <a:pt x="2" y="555"/>
                    <a:pt x="4" y="555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85" y="62"/>
                    <a:pt x="11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8" name="îşļídè"/>
            <p:cNvSpPr/>
            <p:nvPr/>
          </p:nvSpPr>
          <p:spPr bwMode="auto">
            <a:xfrm>
              <a:off x="8572501" y="3111501"/>
              <a:ext cx="376238" cy="247650"/>
            </a:xfrm>
            <a:custGeom>
              <a:avLst/>
              <a:gdLst>
                <a:gd name="T0" fmla="*/ 164 w 190"/>
                <a:gd name="T1" fmla="*/ 39 h 125"/>
                <a:gd name="T2" fmla="*/ 163 w 190"/>
                <a:gd name="T3" fmla="*/ 43 h 125"/>
                <a:gd name="T4" fmla="*/ 190 w 190"/>
                <a:gd name="T5" fmla="*/ 87 h 125"/>
                <a:gd name="T6" fmla="*/ 190 w 190"/>
                <a:gd name="T7" fmla="*/ 81 h 125"/>
                <a:gd name="T8" fmla="*/ 164 w 190"/>
                <a:gd name="T9" fmla="*/ 39 h 125"/>
                <a:gd name="T10" fmla="*/ 111 w 190"/>
                <a:gd name="T11" fmla="*/ 0 h 125"/>
                <a:gd name="T12" fmla="*/ 89 w 190"/>
                <a:gd name="T13" fmla="*/ 26 h 125"/>
                <a:gd name="T14" fmla="*/ 0 w 190"/>
                <a:gd name="T15" fmla="*/ 125 h 125"/>
                <a:gd name="T16" fmla="*/ 90 w 190"/>
                <a:gd name="T17" fmla="*/ 33 h 125"/>
                <a:gd name="T18" fmla="*/ 108 w 190"/>
                <a:gd name="T19" fmla="*/ 8 h 125"/>
                <a:gd name="T20" fmla="*/ 111 w 190"/>
                <a:gd name="T2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25">
                  <a:moveTo>
                    <a:pt x="164" y="39"/>
                  </a:moveTo>
                  <a:cubicBezTo>
                    <a:pt x="163" y="43"/>
                    <a:pt x="163" y="43"/>
                    <a:pt x="163" y="43"/>
                  </a:cubicBezTo>
                  <a:cubicBezTo>
                    <a:pt x="178" y="64"/>
                    <a:pt x="190" y="87"/>
                    <a:pt x="190" y="87"/>
                  </a:cubicBezTo>
                  <a:cubicBezTo>
                    <a:pt x="190" y="85"/>
                    <a:pt x="190" y="83"/>
                    <a:pt x="190" y="81"/>
                  </a:cubicBezTo>
                  <a:cubicBezTo>
                    <a:pt x="185" y="72"/>
                    <a:pt x="176" y="55"/>
                    <a:pt x="164" y="39"/>
                  </a:cubicBezTo>
                  <a:moveTo>
                    <a:pt x="111" y="0"/>
                  </a:moveTo>
                  <a:cubicBezTo>
                    <a:pt x="103" y="2"/>
                    <a:pt x="96" y="9"/>
                    <a:pt x="89" y="26"/>
                  </a:cubicBezTo>
                  <a:cubicBezTo>
                    <a:pt x="66" y="90"/>
                    <a:pt x="21" y="116"/>
                    <a:pt x="0" y="125"/>
                  </a:cubicBezTo>
                  <a:cubicBezTo>
                    <a:pt x="23" y="117"/>
                    <a:pt x="67" y="94"/>
                    <a:pt x="90" y="33"/>
                  </a:cubicBezTo>
                  <a:cubicBezTo>
                    <a:pt x="95" y="19"/>
                    <a:pt x="101" y="11"/>
                    <a:pt x="108" y="8"/>
                  </a:cubicBezTo>
                  <a:cubicBezTo>
                    <a:pt x="109" y="5"/>
                    <a:pt x="110" y="3"/>
                    <a:pt x="111" y="0"/>
                  </a:cubicBezTo>
                </a:path>
              </a:pathLst>
            </a:custGeom>
            <a:solidFill>
              <a:srgbClr val="45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9" name="íṧliḓè"/>
            <p:cNvSpPr/>
            <p:nvPr/>
          </p:nvSpPr>
          <p:spPr bwMode="auto">
            <a:xfrm>
              <a:off x="8550276" y="1963738"/>
              <a:ext cx="628650" cy="1404938"/>
            </a:xfrm>
            <a:custGeom>
              <a:avLst/>
              <a:gdLst>
                <a:gd name="T0" fmla="*/ 128 w 317"/>
                <a:gd name="T1" fmla="*/ 0 h 710"/>
                <a:gd name="T2" fmla="*/ 247 w 317"/>
                <a:gd name="T3" fmla="*/ 102 h 710"/>
                <a:gd name="T4" fmla="*/ 287 w 317"/>
                <a:gd name="T5" fmla="*/ 290 h 710"/>
                <a:gd name="T6" fmla="*/ 260 w 317"/>
                <a:gd name="T7" fmla="*/ 467 h 710"/>
                <a:gd name="T8" fmla="*/ 204 w 317"/>
                <a:gd name="T9" fmla="*/ 667 h 710"/>
                <a:gd name="T10" fmla="*/ 100 w 317"/>
                <a:gd name="T11" fmla="*/ 606 h 710"/>
                <a:gd name="T12" fmla="*/ 0 w 317"/>
                <a:gd name="T13" fmla="*/ 710 h 710"/>
                <a:gd name="T14" fmla="*/ 41 w 317"/>
                <a:gd name="T15" fmla="*/ 209 h 710"/>
                <a:gd name="T16" fmla="*/ 128 w 317"/>
                <a:gd name="T17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710">
                  <a:moveTo>
                    <a:pt x="128" y="0"/>
                  </a:moveTo>
                  <a:cubicBezTo>
                    <a:pt x="247" y="102"/>
                    <a:pt x="247" y="102"/>
                    <a:pt x="247" y="102"/>
                  </a:cubicBezTo>
                  <a:cubicBezTo>
                    <a:pt x="247" y="102"/>
                    <a:pt x="317" y="174"/>
                    <a:pt x="287" y="290"/>
                  </a:cubicBezTo>
                  <a:cubicBezTo>
                    <a:pt x="287" y="290"/>
                    <a:pt x="274" y="459"/>
                    <a:pt x="260" y="467"/>
                  </a:cubicBezTo>
                  <a:cubicBezTo>
                    <a:pt x="260" y="467"/>
                    <a:pt x="208" y="570"/>
                    <a:pt x="204" y="667"/>
                  </a:cubicBezTo>
                  <a:cubicBezTo>
                    <a:pt x="204" y="667"/>
                    <a:pt x="132" y="521"/>
                    <a:pt x="100" y="606"/>
                  </a:cubicBezTo>
                  <a:cubicBezTo>
                    <a:pt x="69" y="690"/>
                    <a:pt x="0" y="710"/>
                    <a:pt x="0" y="710"/>
                  </a:cubicBezTo>
                  <a:cubicBezTo>
                    <a:pt x="41" y="209"/>
                    <a:pt x="41" y="209"/>
                    <a:pt x="41" y="209"/>
                  </a:cubicBezTo>
                  <a:cubicBezTo>
                    <a:pt x="41" y="209"/>
                    <a:pt x="143" y="31"/>
                    <a:pt x="128" y="0"/>
                  </a:cubicBezTo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0" name="iśḻíḓé"/>
            <p:cNvSpPr/>
            <p:nvPr/>
          </p:nvSpPr>
          <p:spPr bwMode="auto">
            <a:xfrm>
              <a:off x="8751888" y="2776538"/>
              <a:ext cx="314325" cy="533400"/>
            </a:xfrm>
            <a:custGeom>
              <a:avLst/>
              <a:gdLst>
                <a:gd name="T0" fmla="*/ 80 w 158"/>
                <a:gd name="T1" fmla="*/ 21 h 269"/>
                <a:gd name="T2" fmla="*/ 158 w 158"/>
                <a:gd name="T3" fmla="*/ 56 h 269"/>
                <a:gd name="T4" fmla="*/ 40 w 158"/>
                <a:gd name="T5" fmla="*/ 269 h 269"/>
                <a:gd name="T6" fmla="*/ 0 w 158"/>
                <a:gd name="T7" fmla="*/ 209 h 269"/>
                <a:gd name="T8" fmla="*/ 80 w 158"/>
                <a:gd name="T9" fmla="*/ 2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69">
                  <a:moveTo>
                    <a:pt x="80" y="21"/>
                  </a:moveTo>
                  <a:cubicBezTo>
                    <a:pt x="80" y="21"/>
                    <a:pt x="110" y="0"/>
                    <a:pt x="158" y="56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09"/>
                    <a:pt x="84" y="45"/>
                    <a:pt x="80" y="21"/>
                  </a:cubicBezTo>
                </a:path>
              </a:pathLst>
            </a:cu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1" name="íṥḻídê"/>
            <p:cNvSpPr/>
            <p:nvPr/>
          </p:nvSpPr>
          <p:spPr bwMode="auto">
            <a:xfrm>
              <a:off x="9031288" y="2854326"/>
              <a:ext cx="50800" cy="111125"/>
            </a:xfrm>
            <a:custGeom>
              <a:avLst/>
              <a:gdLst>
                <a:gd name="T0" fmla="*/ 19 w 25"/>
                <a:gd name="T1" fmla="*/ 15 h 56"/>
                <a:gd name="T2" fmla="*/ 17 w 25"/>
                <a:gd name="T3" fmla="*/ 17 h 56"/>
                <a:gd name="T4" fmla="*/ 0 w 25"/>
                <a:gd name="T5" fmla="*/ 56 h 56"/>
                <a:gd name="T6" fmla="*/ 1 w 25"/>
                <a:gd name="T7" fmla="*/ 55 h 56"/>
                <a:gd name="T8" fmla="*/ 19 w 25"/>
                <a:gd name="T9" fmla="*/ 15 h 56"/>
                <a:gd name="T10" fmla="*/ 24 w 25"/>
                <a:gd name="T11" fmla="*/ 0 h 56"/>
                <a:gd name="T12" fmla="*/ 22 w 25"/>
                <a:gd name="T13" fmla="*/ 6 h 56"/>
                <a:gd name="T14" fmla="*/ 25 w 25"/>
                <a:gd name="T15" fmla="*/ 0 h 56"/>
                <a:gd name="T16" fmla="*/ 24 w 2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6">
                  <a:moveTo>
                    <a:pt x="19" y="15"/>
                  </a:moveTo>
                  <a:cubicBezTo>
                    <a:pt x="18" y="16"/>
                    <a:pt x="17" y="16"/>
                    <a:pt x="17" y="17"/>
                  </a:cubicBezTo>
                  <a:cubicBezTo>
                    <a:pt x="17" y="17"/>
                    <a:pt x="9" y="32"/>
                    <a:pt x="0" y="56"/>
                  </a:cubicBezTo>
                  <a:cubicBezTo>
                    <a:pt x="0" y="55"/>
                    <a:pt x="1" y="55"/>
                    <a:pt x="1" y="55"/>
                  </a:cubicBezTo>
                  <a:cubicBezTo>
                    <a:pt x="19" y="15"/>
                    <a:pt x="19" y="15"/>
                    <a:pt x="19" y="15"/>
                  </a:cubicBezTo>
                  <a:moveTo>
                    <a:pt x="24" y="0"/>
                  </a:moveTo>
                  <a:cubicBezTo>
                    <a:pt x="24" y="2"/>
                    <a:pt x="23" y="4"/>
                    <a:pt x="22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2" name="ïş1íḍê"/>
            <p:cNvSpPr/>
            <p:nvPr/>
          </p:nvSpPr>
          <p:spPr bwMode="auto">
            <a:xfrm>
              <a:off x="8855076" y="2779713"/>
              <a:ext cx="223838" cy="185738"/>
            </a:xfrm>
            <a:custGeom>
              <a:avLst/>
              <a:gdLst>
                <a:gd name="T0" fmla="*/ 26 w 113"/>
                <a:gd name="T1" fmla="*/ 0 h 94"/>
                <a:gd name="T2" fmla="*/ 0 w 113"/>
                <a:gd name="T3" fmla="*/ 32 h 94"/>
                <a:gd name="T4" fmla="*/ 20 w 113"/>
                <a:gd name="T5" fmla="*/ 52 h 94"/>
                <a:gd name="T6" fmla="*/ 28 w 113"/>
                <a:gd name="T7" fmla="*/ 20 h 94"/>
                <a:gd name="T8" fmla="*/ 43 w 113"/>
                <a:gd name="T9" fmla="*/ 16 h 94"/>
                <a:gd name="T10" fmla="*/ 106 w 113"/>
                <a:gd name="T11" fmla="*/ 55 h 94"/>
                <a:gd name="T12" fmla="*/ 84 w 113"/>
                <a:gd name="T13" fmla="*/ 94 h 94"/>
                <a:gd name="T14" fmla="*/ 84 w 113"/>
                <a:gd name="T15" fmla="*/ 94 h 94"/>
                <a:gd name="T16" fmla="*/ 89 w 113"/>
                <a:gd name="T17" fmla="*/ 94 h 94"/>
                <a:gd name="T18" fmla="*/ 106 w 113"/>
                <a:gd name="T19" fmla="*/ 55 h 94"/>
                <a:gd name="T20" fmla="*/ 108 w 113"/>
                <a:gd name="T21" fmla="*/ 53 h 94"/>
                <a:gd name="T22" fmla="*/ 111 w 113"/>
                <a:gd name="T23" fmla="*/ 44 h 94"/>
                <a:gd name="T24" fmla="*/ 113 w 113"/>
                <a:gd name="T25" fmla="*/ 38 h 94"/>
                <a:gd name="T26" fmla="*/ 26 w 113"/>
                <a:gd name="T2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94">
                  <a:moveTo>
                    <a:pt x="26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8" y="41"/>
                    <a:pt x="20" y="52"/>
                  </a:cubicBezTo>
                  <a:cubicBezTo>
                    <a:pt x="26" y="37"/>
                    <a:pt x="29" y="25"/>
                    <a:pt x="28" y="20"/>
                  </a:cubicBezTo>
                  <a:cubicBezTo>
                    <a:pt x="28" y="20"/>
                    <a:pt x="34" y="16"/>
                    <a:pt x="43" y="16"/>
                  </a:cubicBezTo>
                  <a:cubicBezTo>
                    <a:pt x="57" y="16"/>
                    <a:pt x="78" y="23"/>
                    <a:pt x="106" y="55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6" y="94"/>
                    <a:pt x="87" y="94"/>
                    <a:pt x="89" y="94"/>
                  </a:cubicBezTo>
                  <a:cubicBezTo>
                    <a:pt x="98" y="70"/>
                    <a:pt x="106" y="55"/>
                    <a:pt x="106" y="55"/>
                  </a:cubicBezTo>
                  <a:cubicBezTo>
                    <a:pt x="106" y="54"/>
                    <a:pt x="107" y="54"/>
                    <a:pt x="108" y="5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2" y="42"/>
                    <a:pt x="113" y="40"/>
                    <a:pt x="113" y="38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3" name="ïṩļiḑè"/>
            <p:cNvSpPr/>
            <p:nvPr/>
          </p:nvSpPr>
          <p:spPr bwMode="auto">
            <a:xfrm>
              <a:off x="8894763" y="2811463"/>
              <a:ext cx="171450" cy="153988"/>
            </a:xfrm>
            <a:custGeom>
              <a:avLst/>
              <a:gdLst>
                <a:gd name="T0" fmla="*/ 23 w 86"/>
                <a:gd name="T1" fmla="*/ 0 h 78"/>
                <a:gd name="T2" fmla="*/ 8 w 86"/>
                <a:gd name="T3" fmla="*/ 4 h 78"/>
                <a:gd name="T4" fmla="*/ 0 w 86"/>
                <a:gd name="T5" fmla="*/ 36 h 78"/>
                <a:gd name="T6" fmla="*/ 64 w 86"/>
                <a:gd name="T7" fmla="*/ 78 h 78"/>
                <a:gd name="T8" fmla="*/ 86 w 86"/>
                <a:gd name="T9" fmla="*/ 39 h 78"/>
                <a:gd name="T10" fmla="*/ 23 w 8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8">
                  <a:moveTo>
                    <a:pt x="23" y="0"/>
                  </a:moveTo>
                  <a:cubicBezTo>
                    <a:pt x="14" y="0"/>
                    <a:pt x="8" y="4"/>
                    <a:pt x="8" y="4"/>
                  </a:cubicBezTo>
                  <a:cubicBezTo>
                    <a:pt x="9" y="9"/>
                    <a:pt x="6" y="21"/>
                    <a:pt x="0" y="36"/>
                  </a:cubicBezTo>
                  <a:cubicBezTo>
                    <a:pt x="19" y="54"/>
                    <a:pt x="46" y="78"/>
                    <a:pt x="64" y="78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58" y="7"/>
                    <a:pt x="37" y="0"/>
                    <a:pt x="23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4" name="iṡḻiḋè"/>
            <p:cNvSpPr/>
            <p:nvPr/>
          </p:nvSpPr>
          <p:spPr bwMode="auto">
            <a:xfrm>
              <a:off x="8855076" y="2773363"/>
              <a:ext cx="227013" cy="206375"/>
            </a:xfrm>
            <a:custGeom>
              <a:avLst/>
              <a:gdLst>
                <a:gd name="T0" fmla="*/ 0 w 114"/>
                <a:gd name="T1" fmla="*/ 31 h 104"/>
                <a:gd name="T2" fmla="*/ 90 w 114"/>
                <a:gd name="T3" fmla="*/ 92 h 104"/>
                <a:gd name="T4" fmla="*/ 114 w 114"/>
                <a:gd name="T5" fmla="*/ 38 h 104"/>
                <a:gd name="T6" fmla="*/ 26 w 114"/>
                <a:gd name="T7" fmla="*/ 0 h 104"/>
                <a:gd name="T8" fmla="*/ 0 w 114"/>
                <a:gd name="T9" fmla="*/ 3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4">
                  <a:moveTo>
                    <a:pt x="0" y="31"/>
                  </a:moveTo>
                  <a:cubicBezTo>
                    <a:pt x="0" y="31"/>
                    <a:pt x="65" y="104"/>
                    <a:pt x="90" y="92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5" name="ïṡḷidè"/>
            <p:cNvSpPr/>
            <p:nvPr/>
          </p:nvSpPr>
          <p:spPr bwMode="auto">
            <a:xfrm>
              <a:off x="8739188" y="3163888"/>
              <a:ext cx="115888" cy="187325"/>
            </a:xfrm>
            <a:custGeom>
              <a:avLst/>
              <a:gdLst>
                <a:gd name="T0" fmla="*/ 11 w 59"/>
                <a:gd name="T1" fmla="*/ 0 h 95"/>
                <a:gd name="T2" fmla="*/ 0 w 59"/>
                <a:gd name="T3" fmla="*/ 29 h 95"/>
                <a:gd name="T4" fmla="*/ 35 w 59"/>
                <a:gd name="T5" fmla="*/ 95 h 95"/>
                <a:gd name="T6" fmla="*/ 59 w 59"/>
                <a:gd name="T7" fmla="*/ 68 h 95"/>
                <a:gd name="T8" fmla="*/ 52 w 59"/>
                <a:gd name="T9" fmla="*/ 64 h 95"/>
                <a:gd name="T10" fmla="*/ 47 w 59"/>
                <a:gd name="T11" fmla="*/ 74 h 95"/>
                <a:gd name="T12" fmla="*/ 7 w 59"/>
                <a:gd name="T13" fmla="*/ 14 h 95"/>
                <a:gd name="T14" fmla="*/ 13 w 59"/>
                <a:gd name="T15" fmla="*/ 3 h 95"/>
                <a:gd name="T16" fmla="*/ 11 w 59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95">
                  <a:moveTo>
                    <a:pt x="11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7" y="67"/>
                    <a:pt x="55" y="66"/>
                    <a:pt x="52" y="6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9" y="10"/>
                    <a:pt x="13" y="3"/>
                  </a:cubicBezTo>
                  <a:cubicBezTo>
                    <a:pt x="12" y="1"/>
                    <a:pt x="11" y="0"/>
                    <a:pt x="11" y="0"/>
                  </a:cubicBezTo>
                </a:path>
              </a:pathLst>
            </a:custGeom>
            <a:solidFill>
              <a:srgbClr val="45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6" name="îş1îďé"/>
            <p:cNvSpPr/>
            <p:nvPr/>
          </p:nvSpPr>
          <p:spPr bwMode="auto">
            <a:xfrm>
              <a:off x="8751888" y="3168651"/>
              <a:ext cx="90488" cy="141288"/>
            </a:xfrm>
            <a:custGeom>
              <a:avLst/>
              <a:gdLst>
                <a:gd name="T0" fmla="*/ 6 w 45"/>
                <a:gd name="T1" fmla="*/ 0 h 71"/>
                <a:gd name="T2" fmla="*/ 0 w 45"/>
                <a:gd name="T3" fmla="*/ 11 h 71"/>
                <a:gd name="T4" fmla="*/ 40 w 45"/>
                <a:gd name="T5" fmla="*/ 71 h 71"/>
                <a:gd name="T6" fmla="*/ 45 w 45"/>
                <a:gd name="T7" fmla="*/ 61 h 71"/>
                <a:gd name="T8" fmla="*/ 6 w 45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1">
                  <a:moveTo>
                    <a:pt x="6" y="0"/>
                  </a:moveTo>
                  <a:cubicBezTo>
                    <a:pt x="2" y="7"/>
                    <a:pt x="0" y="11"/>
                    <a:pt x="0" y="11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31" y="49"/>
                    <a:pt x="11" y="11"/>
                    <a:pt x="6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7" name="í$ḷîḑe"/>
            <p:cNvSpPr/>
            <p:nvPr/>
          </p:nvSpPr>
          <p:spPr bwMode="auto">
            <a:xfrm>
              <a:off x="8734426" y="3167063"/>
              <a:ext cx="117475" cy="187325"/>
            </a:xfrm>
            <a:custGeom>
              <a:avLst/>
              <a:gdLst>
                <a:gd name="T0" fmla="*/ 12 w 59"/>
                <a:gd name="T1" fmla="*/ 0 h 95"/>
                <a:gd name="T2" fmla="*/ 59 w 59"/>
                <a:gd name="T3" fmla="*/ 67 h 95"/>
                <a:gd name="T4" fmla="*/ 35 w 59"/>
                <a:gd name="T5" fmla="*/ 95 h 95"/>
                <a:gd name="T6" fmla="*/ 0 w 59"/>
                <a:gd name="T7" fmla="*/ 29 h 95"/>
                <a:gd name="T8" fmla="*/ 12 w 59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95">
                  <a:moveTo>
                    <a:pt x="12" y="0"/>
                  </a:moveTo>
                  <a:cubicBezTo>
                    <a:pt x="12" y="0"/>
                    <a:pt x="43" y="64"/>
                    <a:pt x="59" y="67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D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8" name="íşlídè"/>
            <p:cNvSpPr/>
            <p:nvPr/>
          </p:nvSpPr>
          <p:spPr bwMode="auto">
            <a:xfrm>
              <a:off x="8851901" y="2389188"/>
              <a:ext cx="30163" cy="361950"/>
            </a:xfrm>
            <a:custGeom>
              <a:avLst/>
              <a:gdLst>
                <a:gd name="T0" fmla="*/ 11 w 15"/>
                <a:gd name="T1" fmla="*/ 0 h 183"/>
                <a:gd name="T2" fmla="*/ 0 w 15"/>
                <a:gd name="T3" fmla="*/ 183 h 183"/>
                <a:gd name="T4" fmla="*/ 11 w 15"/>
                <a:gd name="T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83">
                  <a:moveTo>
                    <a:pt x="11" y="0"/>
                  </a:moveTo>
                  <a:cubicBezTo>
                    <a:pt x="0" y="183"/>
                    <a:pt x="0" y="183"/>
                    <a:pt x="0" y="183"/>
                  </a:cubicBezTo>
                  <a:cubicBezTo>
                    <a:pt x="15" y="133"/>
                    <a:pt x="11" y="0"/>
                    <a:pt x="11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9" name="ïšḷîḋè"/>
            <p:cNvSpPr/>
            <p:nvPr/>
          </p:nvSpPr>
          <p:spPr bwMode="auto">
            <a:xfrm>
              <a:off x="8283576" y="2389188"/>
              <a:ext cx="42863" cy="50800"/>
            </a:xfrm>
            <a:custGeom>
              <a:avLst/>
              <a:gdLst>
                <a:gd name="T0" fmla="*/ 22 w 22"/>
                <a:gd name="T1" fmla="*/ 0 h 26"/>
                <a:gd name="T2" fmla="*/ 0 w 22"/>
                <a:gd name="T3" fmla="*/ 26 h 26"/>
                <a:gd name="T4" fmla="*/ 22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22" y="19"/>
                    <a:pt x="22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0" name="ï$ľíḑé"/>
            <p:cNvSpPr/>
            <p:nvPr/>
          </p:nvSpPr>
          <p:spPr bwMode="auto">
            <a:xfrm>
              <a:off x="2763838" y="2484438"/>
              <a:ext cx="273050" cy="2205038"/>
            </a:xfrm>
            <a:custGeom>
              <a:avLst/>
              <a:gdLst>
                <a:gd name="T0" fmla="*/ 105 w 138"/>
                <a:gd name="T1" fmla="*/ 0 h 1114"/>
                <a:gd name="T2" fmla="*/ 69 w 138"/>
                <a:gd name="T3" fmla="*/ 474 h 1114"/>
                <a:gd name="T4" fmla="*/ 47 w 138"/>
                <a:gd name="T5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1114">
                  <a:moveTo>
                    <a:pt x="105" y="0"/>
                  </a:moveTo>
                  <a:cubicBezTo>
                    <a:pt x="105" y="0"/>
                    <a:pt x="0" y="217"/>
                    <a:pt x="69" y="474"/>
                  </a:cubicBezTo>
                  <a:cubicBezTo>
                    <a:pt x="138" y="731"/>
                    <a:pt x="116" y="1038"/>
                    <a:pt x="47" y="1114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1" name="iŝḻïḓé"/>
            <p:cNvSpPr/>
            <p:nvPr/>
          </p:nvSpPr>
          <p:spPr bwMode="auto">
            <a:xfrm>
              <a:off x="2914651" y="2427288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2" name="ïṡļïďè"/>
            <p:cNvSpPr/>
            <p:nvPr/>
          </p:nvSpPr>
          <p:spPr bwMode="auto">
            <a:xfrm>
              <a:off x="2884488" y="2720976"/>
              <a:ext cx="273050" cy="77788"/>
            </a:xfrm>
            <a:custGeom>
              <a:avLst/>
              <a:gdLst>
                <a:gd name="T0" fmla="*/ 0 w 138"/>
                <a:gd name="T1" fmla="*/ 20 h 39"/>
                <a:gd name="T2" fmla="*/ 138 w 138"/>
                <a:gd name="T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39">
                  <a:moveTo>
                    <a:pt x="0" y="20"/>
                  </a:moveTo>
                  <a:cubicBezTo>
                    <a:pt x="0" y="20"/>
                    <a:pt x="109" y="39"/>
                    <a:pt x="138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3" name="îṥḷïḓe"/>
            <p:cNvSpPr/>
            <p:nvPr/>
          </p:nvSpPr>
          <p:spPr bwMode="auto">
            <a:xfrm>
              <a:off x="2733676" y="2655888"/>
              <a:ext cx="131763" cy="230188"/>
            </a:xfrm>
            <a:custGeom>
              <a:avLst/>
              <a:gdLst>
                <a:gd name="T0" fmla="*/ 66 w 66"/>
                <a:gd name="T1" fmla="*/ 116 h 116"/>
                <a:gd name="T2" fmla="*/ 4 w 66"/>
                <a:gd name="T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116">
                  <a:moveTo>
                    <a:pt x="66" y="116"/>
                  </a:moveTo>
                  <a:cubicBezTo>
                    <a:pt x="66" y="116"/>
                    <a:pt x="0" y="44"/>
                    <a:pt x="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4" name="iṩlíḍe"/>
            <p:cNvSpPr/>
            <p:nvPr/>
          </p:nvSpPr>
          <p:spPr bwMode="auto">
            <a:xfrm>
              <a:off x="2852738" y="2949576"/>
              <a:ext cx="225425" cy="228600"/>
            </a:xfrm>
            <a:custGeom>
              <a:avLst/>
              <a:gdLst>
                <a:gd name="T0" fmla="*/ 0 w 114"/>
                <a:gd name="T1" fmla="*/ 100 h 116"/>
                <a:gd name="T2" fmla="*/ 114 w 114"/>
                <a:gd name="T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4" h="116">
                  <a:moveTo>
                    <a:pt x="0" y="100"/>
                  </a:moveTo>
                  <a:cubicBezTo>
                    <a:pt x="0" y="100"/>
                    <a:pt x="60" y="116"/>
                    <a:pt x="11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5" name="îsḷïḓé"/>
            <p:cNvSpPr/>
            <p:nvPr/>
          </p:nvSpPr>
          <p:spPr bwMode="auto">
            <a:xfrm>
              <a:off x="2590801" y="3028951"/>
              <a:ext cx="293688" cy="309563"/>
            </a:xfrm>
            <a:custGeom>
              <a:avLst/>
              <a:gdLst>
                <a:gd name="T0" fmla="*/ 148 w 148"/>
                <a:gd name="T1" fmla="*/ 157 h 157"/>
                <a:gd name="T2" fmla="*/ 18 w 148"/>
                <a:gd name="T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" h="157">
                  <a:moveTo>
                    <a:pt x="148" y="157"/>
                  </a:moveTo>
                  <a:cubicBezTo>
                    <a:pt x="148" y="157"/>
                    <a:pt x="0" y="62"/>
                    <a:pt x="18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6" name="iṧļiḍê"/>
            <p:cNvSpPr/>
            <p:nvPr/>
          </p:nvSpPr>
          <p:spPr bwMode="auto">
            <a:xfrm>
              <a:off x="2930526" y="3192463"/>
              <a:ext cx="206375" cy="361950"/>
            </a:xfrm>
            <a:custGeom>
              <a:avLst/>
              <a:gdLst>
                <a:gd name="T0" fmla="*/ 0 w 104"/>
                <a:gd name="T1" fmla="*/ 183 h 183"/>
                <a:gd name="T2" fmla="*/ 93 w 104"/>
                <a:gd name="T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4" h="183">
                  <a:moveTo>
                    <a:pt x="0" y="183"/>
                  </a:moveTo>
                  <a:cubicBezTo>
                    <a:pt x="0" y="183"/>
                    <a:pt x="104" y="91"/>
                    <a:pt x="93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7" name="iṩlïḍê"/>
            <p:cNvSpPr/>
            <p:nvPr/>
          </p:nvSpPr>
          <p:spPr bwMode="auto">
            <a:xfrm>
              <a:off x="2692401" y="3494088"/>
              <a:ext cx="261938" cy="187325"/>
            </a:xfrm>
            <a:custGeom>
              <a:avLst/>
              <a:gdLst>
                <a:gd name="T0" fmla="*/ 132 w 132"/>
                <a:gd name="T1" fmla="*/ 95 h 95"/>
                <a:gd name="T2" fmla="*/ 4 w 132"/>
                <a:gd name="T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2" h="95">
                  <a:moveTo>
                    <a:pt x="132" y="95"/>
                  </a:moveTo>
                  <a:cubicBezTo>
                    <a:pt x="132" y="95"/>
                    <a:pt x="0" y="58"/>
                    <a:pt x="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8" name="ïṧḻíďé"/>
            <p:cNvSpPr/>
            <p:nvPr/>
          </p:nvSpPr>
          <p:spPr bwMode="auto">
            <a:xfrm>
              <a:off x="2971801" y="3586163"/>
              <a:ext cx="185738" cy="246063"/>
            </a:xfrm>
            <a:custGeom>
              <a:avLst/>
              <a:gdLst>
                <a:gd name="T0" fmla="*/ 0 w 94"/>
                <a:gd name="T1" fmla="*/ 124 h 124"/>
                <a:gd name="T2" fmla="*/ 94 w 94"/>
                <a:gd name="T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" h="124">
                  <a:moveTo>
                    <a:pt x="0" y="124"/>
                  </a:moveTo>
                  <a:cubicBezTo>
                    <a:pt x="0" y="124"/>
                    <a:pt x="83" y="47"/>
                    <a:pt x="9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9" name="îšľiḋe"/>
            <p:cNvSpPr/>
            <p:nvPr/>
          </p:nvSpPr>
          <p:spPr bwMode="auto">
            <a:xfrm>
              <a:off x="2806701" y="3794126"/>
              <a:ext cx="177800" cy="296863"/>
            </a:xfrm>
            <a:custGeom>
              <a:avLst/>
              <a:gdLst>
                <a:gd name="T0" fmla="*/ 89 w 89"/>
                <a:gd name="T1" fmla="*/ 150 h 150"/>
                <a:gd name="T2" fmla="*/ 0 w 89"/>
                <a:gd name="T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" h="150">
                  <a:moveTo>
                    <a:pt x="89" y="150"/>
                  </a:moveTo>
                  <a:cubicBezTo>
                    <a:pt x="89" y="150"/>
                    <a:pt x="3" y="51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0" name="íṧlïdé"/>
            <p:cNvSpPr/>
            <p:nvPr/>
          </p:nvSpPr>
          <p:spPr bwMode="auto">
            <a:xfrm>
              <a:off x="2984501" y="3944938"/>
              <a:ext cx="201613" cy="311150"/>
            </a:xfrm>
            <a:custGeom>
              <a:avLst/>
              <a:gdLst>
                <a:gd name="T0" fmla="*/ 0 w 102"/>
                <a:gd name="T1" fmla="*/ 157 h 157"/>
                <a:gd name="T2" fmla="*/ 102 w 102"/>
                <a:gd name="T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2" h="157">
                  <a:moveTo>
                    <a:pt x="0" y="157"/>
                  </a:moveTo>
                  <a:cubicBezTo>
                    <a:pt x="0" y="157"/>
                    <a:pt x="95" y="51"/>
                    <a:pt x="102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1" name="ïSļïḓe"/>
            <p:cNvSpPr/>
            <p:nvPr/>
          </p:nvSpPr>
          <p:spPr bwMode="auto">
            <a:xfrm>
              <a:off x="2684463" y="2613026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2" name="îṩ1ïḓè"/>
            <p:cNvSpPr/>
            <p:nvPr/>
          </p:nvSpPr>
          <p:spPr bwMode="auto">
            <a:xfrm>
              <a:off x="2620963" y="3436938"/>
              <a:ext cx="112713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3" name="ïṡḻíḑé"/>
            <p:cNvSpPr/>
            <p:nvPr/>
          </p:nvSpPr>
          <p:spPr bwMode="auto">
            <a:xfrm>
              <a:off x="2570163" y="2971801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4" name="iślidê"/>
            <p:cNvSpPr/>
            <p:nvPr/>
          </p:nvSpPr>
          <p:spPr bwMode="auto">
            <a:xfrm>
              <a:off x="3100388" y="2663826"/>
              <a:ext cx="115888" cy="115888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5" name="işļîḑé"/>
            <p:cNvSpPr/>
            <p:nvPr/>
          </p:nvSpPr>
          <p:spPr bwMode="auto">
            <a:xfrm>
              <a:off x="3100388" y="3544888"/>
              <a:ext cx="115888" cy="112713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6" name="îśľîdè"/>
            <p:cNvSpPr/>
            <p:nvPr/>
          </p:nvSpPr>
          <p:spPr bwMode="auto">
            <a:xfrm>
              <a:off x="3008313" y="2892426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7" name="iş1ïḓè"/>
            <p:cNvSpPr/>
            <p:nvPr/>
          </p:nvSpPr>
          <p:spPr bwMode="auto">
            <a:xfrm>
              <a:off x="3122613" y="3922713"/>
              <a:ext cx="114300" cy="115888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8" name="îŝ1iḋê"/>
            <p:cNvSpPr/>
            <p:nvPr/>
          </p:nvSpPr>
          <p:spPr bwMode="auto">
            <a:xfrm>
              <a:off x="2733676" y="3773488"/>
              <a:ext cx="115888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9" name="iş1îḑê"/>
            <p:cNvSpPr/>
            <p:nvPr/>
          </p:nvSpPr>
          <p:spPr bwMode="auto">
            <a:xfrm>
              <a:off x="3065463" y="3135313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00675" y="1466850"/>
            <a:ext cx="5400675" cy="4905375"/>
          </a:xfrm>
          <a:prstGeom prst="rect">
            <a:avLst/>
          </a:prstGeom>
          <a:solidFill>
            <a:srgbClr val="D4273E"/>
          </a:solidFill>
          <a:ln w="25400">
            <a:noFill/>
          </a:ln>
        </p:spPr>
        <p:txBody>
          <a:bodyPr lIns="102870" tIns="51435" rIns="102870" bIns="51435" anchor="ctr"/>
          <a:lstStyle/>
          <a:p>
            <a:pPr algn="ctr" eaLnBrk="0" hangingPunct="0"/>
            <a:endParaRPr lang="zh-CN" altLang="zh-CN" sz="1600" dirty="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" name="图片 2" descr="iblrak00648723.jpg"/>
          <p:cNvPicPr>
            <a:picLocks noChangeAspect="1"/>
          </p:cNvPicPr>
          <p:nvPr/>
        </p:nvPicPr>
        <p:blipFill>
          <a:blip r:embed="rId2">
            <a:grayscl/>
          </a:blip>
          <a:srcRect t="4683"/>
          <a:stretch>
            <a:fillRect/>
          </a:stretch>
        </p:blipFill>
        <p:spPr>
          <a:xfrm>
            <a:off x="0" y="2420938"/>
            <a:ext cx="5241925" cy="2960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7"/>
          <p:cNvSpPr/>
          <p:nvPr/>
        </p:nvSpPr>
        <p:spPr>
          <a:xfrm>
            <a:off x="5878513" y="2420938"/>
            <a:ext cx="2054409" cy="1765868"/>
          </a:xfrm>
          <a:prstGeom prst="rect">
            <a:avLst/>
          </a:prstGeom>
          <a:noFill/>
          <a:ln w="9525">
            <a:noFill/>
          </a:ln>
        </p:spPr>
        <p:txBody>
          <a:bodyPr wrap="none" lIns="102870" tIns="51435" rIns="102870" bIns="51435" anchor="t">
            <a:spAutoFit/>
          </a:bodyPr>
          <a:lstStyle/>
          <a:p>
            <a:pPr marL="457200" indent="-457200" eaLnBrk="0" hangingPunct="0">
              <a:lnSpc>
                <a:spcPct val="150000"/>
              </a:lnSpc>
              <a:buFont typeface="Calibri" panose="020F0502020204030204" pitchFamily="34" charset="0"/>
              <a:buAutoNum type="alphaUcPeriod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函数基础</a:t>
            </a:r>
            <a:endParaRPr lang="en-US" altLang="x-none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eaLnBrk="0" hangingPunct="0">
              <a:lnSpc>
                <a:spcPct val="150000"/>
              </a:lnSpc>
              <a:buFont typeface="Calibri" panose="020F0502020204030204" pitchFamily="34" charset="0"/>
              <a:buAutoNum type="alphaUcPeriod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函数参数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eaLnBrk="0" hangingPunct="0">
              <a:lnSpc>
                <a:spcPct val="150000"/>
              </a:lnSpc>
              <a:buFont typeface="Calibri" panose="020F0502020204030204" pitchFamily="34" charset="0"/>
              <a:buAutoNum type="alphaUcPeriod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函数返回值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eaLnBrk="0" hangingPunct="0">
              <a:lnSpc>
                <a:spcPct val="150000"/>
              </a:lnSpc>
              <a:buFont typeface="Calibri" panose="020F0502020204030204" pitchFamily="34" charset="0"/>
              <a:buAutoNum type="alphaUcPeriod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函数嵌套调用</a:t>
            </a:r>
            <a:endParaRPr lang="en-US" altLang="x-none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755775" y="3025775"/>
            <a:ext cx="2970213" cy="1597025"/>
          </a:xfrm>
        </p:spPr>
        <p:txBody>
          <a:bodyPr wrap="square" lIns="102870" tIns="51435" rIns="102870" bIns="51435" anchor="ctr"/>
          <a:lstStyle/>
          <a:p>
            <a:pPr eaLnBrk="1" hangingPunct="1"/>
            <a:r>
              <a:rPr lang="zh-CN" altLang="en-US" b="1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br>
              <a:rPr lang="zh-CN" altLang="en-US" sz="3200" dirty="0"/>
            </a:br>
            <a:r>
              <a:rPr lang="zh-CN" altLang="en-US" sz="3200" dirty="0"/>
              <a:t> </a:t>
            </a:r>
            <a:r>
              <a:rPr lang="en-US" altLang="zh-CN" b="0" dirty="0">
                <a:solidFill>
                  <a:srgbClr val="7F7F7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CONTENTS</a:t>
            </a:r>
            <a:endParaRPr lang="zh-CN" altLang="en-US" sz="3200" b="0" dirty="0">
              <a:solidFill>
                <a:srgbClr val="7F7F7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35869" y="782478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/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重点</a:t>
            </a:r>
          </a:p>
        </p:txBody>
      </p:sp>
      <p:sp>
        <p:nvSpPr>
          <p:cNvPr id="9" name="Text Box 9"/>
          <p:cNvSpPr/>
          <p:nvPr/>
        </p:nvSpPr>
        <p:spPr>
          <a:xfrm>
            <a:off x="3340752" y="1676241"/>
            <a:ext cx="1944687" cy="36933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函数参数</a:t>
            </a:r>
          </a:p>
        </p:txBody>
      </p:sp>
      <p:sp>
        <p:nvSpPr>
          <p:cNvPr id="10" name="Text Box 7"/>
          <p:cNvSpPr/>
          <p:nvPr/>
        </p:nvSpPr>
        <p:spPr>
          <a:xfrm>
            <a:off x="3250264" y="2792253"/>
            <a:ext cx="2057400" cy="127727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传参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50000"/>
              </a:spcBef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50000"/>
              </a:spcBef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不定长参数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Text Box 10"/>
          <p:cNvSpPr/>
          <p:nvPr/>
        </p:nvSpPr>
        <p:spPr>
          <a:xfrm>
            <a:off x="6833755" y="1695291"/>
            <a:ext cx="2287588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函数返回值</a:t>
            </a:r>
          </a:p>
        </p:txBody>
      </p:sp>
      <p:sp>
        <p:nvSpPr>
          <p:cNvPr id="14" name="Text Box 19"/>
          <p:cNvSpPr/>
          <p:nvPr/>
        </p:nvSpPr>
        <p:spPr>
          <a:xfrm>
            <a:off x="6895668" y="2792253"/>
            <a:ext cx="2035175" cy="37741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return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3070877" y="2109628"/>
            <a:ext cx="2295525" cy="2784590"/>
            <a:chOff x="0" y="0"/>
            <a:chExt cx="2295525" cy="2785091"/>
          </a:xfrm>
        </p:grpSpPr>
        <p:sp>
          <p:nvSpPr>
            <p:cNvPr id="18" name="AutoShape 18"/>
            <p:cNvSpPr/>
            <p:nvPr/>
          </p:nvSpPr>
          <p:spPr>
            <a:xfrm>
              <a:off x="0" y="168274"/>
              <a:ext cx="2295525" cy="2616817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0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Text Box 22"/>
            <p:cNvSpPr/>
            <p:nvPr/>
          </p:nvSpPr>
          <p:spPr>
            <a:xfrm>
              <a:off x="776492" y="0"/>
              <a:ext cx="723276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6840105" y="2109628"/>
            <a:ext cx="2295525" cy="2784590"/>
            <a:chOff x="0" y="0"/>
            <a:chExt cx="2295525" cy="2785091"/>
          </a:xfrm>
        </p:grpSpPr>
        <p:sp>
          <p:nvSpPr>
            <p:cNvPr id="30" name="AutoShape 18"/>
            <p:cNvSpPr/>
            <p:nvPr/>
          </p:nvSpPr>
          <p:spPr>
            <a:xfrm>
              <a:off x="0" y="168273"/>
              <a:ext cx="2295525" cy="2616818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D4273E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AutoShape 19"/>
            <p:cNvSpPr/>
            <p:nvPr/>
          </p:nvSpPr>
          <p:spPr>
            <a:xfrm>
              <a:off x="215900" y="25405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2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AutoShape 21"/>
            <p:cNvSpPr/>
            <p:nvPr/>
          </p:nvSpPr>
          <p:spPr>
            <a:xfrm flipH="1">
              <a:off x="317500" y="96838"/>
              <a:ext cx="73025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 Box 22"/>
            <p:cNvSpPr/>
            <p:nvPr/>
          </p:nvSpPr>
          <p:spPr>
            <a:xfrm>
              <a:off x="776494" y="0"/>
              <a:ext cx="723275" cy="307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zh-CN" altLang="en-US" sz="14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5762625" y="1412637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35869" y="782478"/>
            <a:ext cx="9720263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/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难点</a:t>
            </a:r>
          </a:p>
        </p:txBody>
      </p:sp>
      <p:sp>
        <p:nvSpPr>
          <p:cNvPr id="35" name="矩形 34"/>
          <p:cNvSpPr/>
          <p:nvPr/>
        </p:nvSpPr>
        <p:spPr>
          <a:xfrm>
            <a:off x="5762625" y="1412637"/>
            <a:ext cx="666750" cy="41853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948238" y="1701641"/>
            <a:ext cx="2295525" cy="3175159"/>
            <a:chOff x="4948238" y="1701641"/>
            <a:chExt cx="2295525" cy="3175159"/>
          </a:xfrm>
        </p:grpSpPr>
        <p:sp>
          <p:nvSpPr>
            <p:cNvPr id="36" name="Text Box 9"/>
            <p:cNvSpPr/>
            <p:nvPr/>
          </p:nvSpPr>
          <p:spPr>
            <a:xfrm>
              <a:off x="5162609" y="1701641"/>
              <a:ext cx="194468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函数参数</a:t>
              </a:r>
            </a:p>
          </p:txBody>
        </p:sp>
        <p:sp>
          <p:nvSpPr>
            <p:cNvPr id="37" name="Text Box 7"/>
            <p:cNvSpPr/>
            <p:nvPr/>
          </p:nvSpPr>
          <p:spPr>
            <a:xfrm>
              <a:off x="5072121" y="2817653"/>
              <a:ext cx="2057400" cy="8463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marL="285750" indent="-285750">
                <a:lnSpc>
                  <a:spcPct val="150000"/>
                </a:lnSpc>
                <a:spcBef>
                  <a:spcPct val="50000"/>
                </a:spcBef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缺省参数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50000"/>
                </a:spcBef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不定长参数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" name="组合 12"/>
            <p:cNvGrpSpPr/>
            <p:nvPr/>
          </p:nvGrpSpPr>
          <p:grpSpPr>
            <a:xfrm>
              <a:off x="4948238" y="2135028"/>
              <a:ext cx="2295525" cy="2741772"/>
              <a:chOff x="0" y="0"/>
              <a:chExt cx="2295525" cy="2742265"/>
            </a:xfrm>
          </p:grpSpPr>
          <p:sp>
            <p:nvSpPr>
              <p:cNvPr id="39" name="AutoShape 18"/>
              <p:cNvSpPr/>
              <p:nvPr/>
            </p:nvSpPr>
            <p:spPr>
              <a:xfrm>
                <a:off x="0" y="168273"/>
                <a:ext cx="2295525" cy="2573992"/>
              </a:xfrm>
              <a:prstGeom prst="roundRect">
                <a:avLst>
                  <a:gd name="adj" fmla="val 4690"/>
                </a:avLst>
              </a:prstGeom>
              <a:noFill/>
              <a:ln w="34925" cap="flat" cmpd="sng">
                <a:solidFill>
                  <a:srgbClr val="D4273E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0" name="AutoShape 19"/>
              <p:cNvSpPr/>
              <p:nvPr/>
            </p:nvSpPr>
            <p:spPr>
              <a:xfrm>
                <a:off x="215900" y="25405"/>
                <a:ext cx="1863725" cy="287390"/>
              </a:xfrm>
              <a:prstGeom prst="roundRect">
                <a:avLst>
                  <a:gd name="adj" fmla="val 50000"/>
                </a:avLst>
              </a:prstGeom>
              <a:solidFill>
                <a:srgbClr val="595959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AutoShape 20"/>
              <p:cNvSpPr/>
              <p:nvPr/>
            </p:nvSpPr>
            <p:spPr>
              <a:xfrm flipH="1">
                <a:off x="1900238" y="96838"/>
                <a:ext cx="71438" cy="144463"/>
              </a:xfrm>
              <a:prstGeom prst="octagon">
                <a:avLst>
                  <a:gd name="adj" fmla="val 29282"/>
                </a:avLst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2" name="AutoShape 21"/>
              <p:cNvSpPr/>
              <p:nvPr/>
            </p:nvSpPr>
            <p:spPr>
              <a:xfrm flipH="1">
                <a:off x="317500" y="96838"/>
                <a:ext cx="73025" cy="144463"/>
              </a:xfrm>
              <a:prstGeom prst="octagon">
                <a:avLst>
                  <a:gd name="adj" fmla="val 29282"/>
                </a:avLst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3" name="Text Box 22"/>
              <p:cNvSpPr/>
              <p:nvPr/>
            </p:nvSpPr>
            <p:spPr>
              <a:xfrm>
                <a:off x="776492" y="0"/>
                <a:ext cx="723276" cy="3078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 eaLnBrk="0" hangingPunct="0"/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知识点</a:t>
                </a:r>
                <a:endParaRPr lang="zh-CN" altLang="en-US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265619" y="3021013"/>
            <a:ext cx="1620957" cy="679450"/>
            <a:chOff x="4478635" y="3409950"/>
            <a:chExt cx="1621646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478635" y="3409950"/>
              <a:ext cx="162164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函数基础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051aca8-fe3f-4569-9bba-ce20364f96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d1204a3-d616-49af-9765-33eec687d4a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051aca8-fe3f-4569-9bba-ce20364f963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969</Words>
  <Application>Microsoft Office PowerPoint</Application>
  <PresentationFormat>宽屏</PresentationFormat>
  <Paragraphs>110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Helvetica Neue</vt:lpstr>
      <vt:lpstr>等线</vt:lpstr>
      <vt:lpstr>等线 Light</vt:lpstr>
      <vt:lpstr>宋体</vt:lpstr>
      <vt:lpstr>微软雅黑</vt:lpstr>
      <vt:lpstr>Arial</vt:lpstr>
      <vt:lpstr>Calibri</vt:lpstr>
      <vt:lpstr>Consolas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  CONTENTS</vt:lpstr>
      <vt:lpstr>重点</vt:lpstr>
      <vt:lpstr>难点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hyp</dc:creator>
  <cp:lastModifiedBy>Administrator</cp:lastModifiedBy>
  <cp:revision>112</cp:revision>
  <dcterms:created xsi:type="dcterms:W3CDTF">2018-05-08T08:41:00Z</dcterms:created>
  <dcterms:modified xsi:type="dcterms:W3CDTF">2020-04-09T07:14:42Z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