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52" r:id="rId3"/>
    <p:sldId id="450" r:id="rId4"/>
    <p:sldId id="289" r:id="rId5"/>
    <p:sldId id="454" r:id="rId6"/>
    <p:sldId id="447" r:id="rId7"/>
    <p:sldId id="446" r:id="rId8"/>
    <p:sldId id="456" r:id="rId9"/>
    <p:sldId id="604" r:id="rId10"/>
    <p:sldId id="556" r:id="rId11"/>
    <p:sldId id="705" r:id="rId12"/>
    <p:sldId id="706" r:id="rId13"/>
    <p:sldId id="603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38" r:id="rId26"/>
    <p:sldId id="602" r:id="rId27"/>
    <p:sldId id="571" r:id="rId28"/>
    <p:sldId id="718" r:id="rId29"/>
    <p:sldId id="719" r:id="rId30"/>
    <p:sldId id="720" r:id="rId31"/>
    <p:sldId id="721" r:id="rId32"/>
    <p:sldId id="722" r:id="rId33"/>
    <p:sldId id="723" r:id="rId34"/>
    <p:sldId id="601" r:id="rId35"/>
    <p:sldId id="576" r:id="rId36"/>
    <p:sldId id="690" r:id="rId37"/>
    <p:sldId id="600" r:id="rId38"/>
    <p:sldId id="580" r:id="rId39"/>
    <p:sldId id="724" r:id="rId40"/>
    <p:sldId id="725" r:id="rId41"/>
    <p:sldId id="599" r:id="rId42"/>
    <p:sldId id="582" r:id="rId43"/>
    <p:sldId id="726" r:id="rId44"/>
    <p:sldId id="727" r:id="rId45"/>
    <p:sldId id="729" r:id="rId46"/>
    <p:sldId id="730" r:id="rId47"/>
    <p:sldId id="731" r:id="rId48"/>
    <p:sldId id="732" r:id="rId49"/>
    <p:sldId id="733" r:id="rId50"/>
    <p:sldId id="734" r:id="rId51"/>
    <p:sldId id="736" r:id="rId52"/>
    <p:sldId id="737" r:id="rId53"/>
    <p:sldId id="554" r:id="rId54"/>
    <p:sldId id="555" r:id="rId55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8103D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-17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个模块标题-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3" y="520856"/>
            <a:ext cx="5792834" cy="5816287"/>
          </a:xfrm>
          <a:prstGeom prst="rect">
            <a:avLst/>
          </a:prstGeom>
        </p:spPr>
      </p:pic>
      <p:sp>
        <p:nvSpPr>
          <p:cNvPr id="1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2652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rgbClr val="C8103D"/>
                </a:solidFill>
              </a:defRPr>
            </a:lvl1pPr>
          </a:lstStyle>
          <a:p>
            <a:r>
              <a:rPr lang="en-US" altLang="zh-CN" dirty="0"/>
              <a:t>XXXXXXXXXXXXXXXXXXX</a:t>
            </a:r>
            <a:endParaRPr lang="zh-CN" altLang="en-US" dirty="0"/>
          </a:p>
        </p:txBody>
      </p:sp>
      <p:sp>
        <p:nvSpPr>
          <p:cNvPr id="16" name="矩形 6"/>
          <p:cNvSpPr/>
          <p:nvPr userDrawn="1"/>
        </p:nvSpPr>
        <p:spPr>
          <a:xfrm>
            <a:off x="5762765" y="3654744"/>
            <a:ext cx="666468" cy="45719"/>
          </a:xfrm>
          <a:prstGeom prst="rect">
            <a:avLst/>
          </a:prstGeom>
          <a:solidFill>
            <a:srgbClr val="C8103D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文案--下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2507809" y="3438053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899409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280658"/>
            <a:ext cx="11504475" cy="18096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方图片--下方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3941376"/>
            <a:ext cx="11504475" cy="37219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4331681"/>
            <a:ext cx="11504475" cy="2006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idx="12"/>
          </p:nvPr>
        </p:nvSpPr>
        <p:spPr>
          <a:xfrm>
            <a:off x="2507809" y="771469"/>
            <a:ext cx="7197505" cy="2882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-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 descr="iblrak00648723.jpg"/>
          <p:cNvPicPr>
            <a:picLocks noChangeAspect="1"/>
          </p:cNvPicPr>
          <p:nvPr userDrawn="1"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000816"/>
            <a:ext cx="5408702" cy="3380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5735655" y="1266682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标题 1"/>
          <p:cNvSpPr txBox="1"/>
          <p:nvPr userDrawn="1"/>
        </p:nvSpPr>
        <p:spPr>
          <a:xfrm>
            <a:off x="1076770" y="2714406"/>
            <a:ext cx="3566091" cy="1917417"/>
          </a:xfrm>
          <a:prstGeom prst="rect">
            <a:avLst/>
          </a:prstGeom>
        </p:spPr>
        <p:txBody>
          <a:bodyPr vert="horz" wrap="square" lIns="102870" tIns="51435" rIns="102870" bIns="51435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>
                <a:solidFill>
                  <a:srgbClr val="C8103D"/>
                </a:solidFill>
                <a:cs typeface="+mn-cs"/>
              </a:rPr>
              <a:t>目录</a:t>
            </a:r>
            <a:br>
              <a:rPr lang="zh-CN" altLang="en-US" sz="4400"/>
            </a:br>
            <a:r>
              <a:rPr lang="zh-CN" altLang="en-US" sz="4400"/>
              <a:t> </a:t>
            </a:r>
            <a:r>
              <a:rPr lang="en-US" altLang="zh-CN" sz="4400" b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4400" b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02449" y="2000816"/>
            <a:ext cx="5124828" cy="3590502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3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6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67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9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73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" name="组合 12"/>
          <p:cNvGrpSpPr/>
          <p:nvPr userDrawn="1"/>
        </p:nvGrpSpPr>
        <p:grpSpPr>
          <a:xfrm>
            <a:off x="4948238" y="2356405"/>
            <a:ext cx="2295525" cy="2764151"/>
            <a:chOff x="0" y="20443"/>
            <a:chExt cx="2295525" cy="2764648"/>
          </a:xfrm>
        </p:grpSpPr>
        <p:sp>
          <p:nvSpPr>
            <p:cNvPr id="53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5127625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4948239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难点--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35869" y="929082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>
            <a:lvl1pPr>
              <a:defRPr>
                <a:solidFill>
                  <a:srgbClr val="C8103D"/>
                </a:solidFill>
              </a:defRPr>
            </a:lvl1pPr>
          </a:lstStyle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5762625" y="1559241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12"/>
          <p:cNvGrpSpPr/>
          <p:nvPr userDrawn="1"/>
        </p:nvGrpSpPr>
        <p:grpSpPr>
          <a:xfrm>
            <a:off x="3070867" y="2356405"/>
            <a:ext cx="2295525" cy="2764151"/>
            <a:chOff x="0" y="20443"/>
            <a:chExt cx="2295525" cy="2764648"/>
          </a:xfrm>
        </p:grpSpPr>
        <p:sp>
          <p:nvSpPr>
            <p:cNvPr id="51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3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3250254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57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3070868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  <p:grpSp>
        <p:nvGrpSpPr>
          <p:cNvPr id="58" name="组合 12"/>
          <p:cNvGrpSpPr/>
          <p:nvPr userDrawn="1"/>
        </p:nvGrpSpPr>
        <p:grpSpPr>
          <a:xfrm>
            <a:off x="6834663" y="2356405"/>
            <a:ext cx="2295525" cy="2764151"/>
            <a:chOff x="0" y="20443"/>
            <a:chExt cx="2295525" cy="2764648"/>
          </a:xfrm>
        </p:grpSpPr>
        <p:sp>
          <p:nvSpPr>
            <p:cNvPr id="59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Text Box 22"/>
            <p:cNvSpPr/>
            <p:nvPr/>
          </p:nvSpPr>
          <p:spPr>
            <a:xfrm>
              <a:off x="776492" y="20443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eaLnBrk="0" hangingPunct="0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7014050" y="2851150"/>
            <a:ext cx="1863725" cy="21097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65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834664" y="1980798"/>
            <a:ext cx="2295524" cy="3251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文案-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6811477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图片--右侧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346511" y="1008949"/>
            <a:ext cx="50340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995363"/>
            <a:ext cx="5749489" cy="51580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0" y="1511166"/>
            <a:ext cx="5749489" cy="4371408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编辑文本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文案--左侧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46511" y="995363"/>
            <a:ext cx="11517084" cy="51580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6511" y="1511166"/>
            <a:ext cx="11517084" cy="43714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编辑文本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180060"/>
            <a:ext cx="5767595" cy="3721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 b="1">
                <a:solidFill>
                  <a:srgbClr val="C810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知识点标题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2431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课纲标题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C8103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2722802" y="1958930"/>
            <a:ext cx="6744795" cy="2135200"/>
            <a:chOff x="2027194" y="2185987"/>
            <a:chExt cx="6746971" cy="2134180"/>
          </a:xfrm>
        </p:grpSpPr>
        <p:sp>
          <p:nvSpPr>
            <p:cNvPr id="6" name="TextBox 3"/>
            <p:cNvSpPr/>
            <p:nvPr/>
          </p:nvSpPr>
          <p:spPr>
            <a:xfrm>
              <a:off x="5309073" y="3525837"/>
              <a:ext cx="184790" cy="7690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endParaRPr lang="zh-CN" altLang="en-US" sz="4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2027194" y="2185987"/>
              <a:ext cx="6746971" cy="2134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Linux</a:t>
              </a:r>
              <a:r>
                <a:rPr lang="zh-CN" altLang="en-US" sz="66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文件查找与</a:t>
              </a:r>
              <a:endParaRPr lang="en-US" altLang="zh-CN" sz="66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6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编辑器使用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5060" y="807028"/>
            <a:ext cx="2627869" cy="515803"/>
          </a:xfrm>
        </p:spPr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命令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文件查找命令（上）</a:t>
            </a:r>
          </a:p>
        </p:txBody>
      </p:sp>
      <p:sp>
        <p:nvSpPr>
          <p:cNvPr id="7" name="矩形 6"/>
          <p:cNvSpPr/>
          <p:nvPr/>
        </p:nvSpPr>
        <p:spPr>
          <a:xfrm>
            <a:off x="1145060" y="1281653"/>
            <a:ext cx="99842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which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命令用于查找并显示给定命令的绝对路径，环境变量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PATH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中保存了查找命令时需要遍历的目录。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which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指令会在环境变量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$PATH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设置的目录里查找符合条件的文件。也就是说，使用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which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命令，就可以看到某个系统命令是否存在，以及执行的到底是哪一个位置的命令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此命令会去搜索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$PATH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环境变量中的目录路径：可以使用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echo $PATH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查看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51007" y="33756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595438" y="2388544"/>
            <a:ext cx="9893642" cy="830997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echo $PATH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/bin:/home/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/.local/bin:/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/local/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/local/bin:/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/bin:/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:/bin:/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/games:/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/local/games:/snap/bin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060" y="3502292"/>
            <a:ext cx="49423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路径使用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”:”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号分隔，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which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命令会在这些路径下去搜索。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5060" y="3949345"/>
            <a:ext cx="2249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  which [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系统命令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endParaRPr lang="zh-CN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595438" y="4467215"/>
            <a:ext cx="9893642" cy="1015663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which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/bin/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which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adduser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adduser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65655" y="5718140"/>
            <a:ext cx="9963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sz="1400" b="1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which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是根据使用者所配置的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PATH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变量内的目录去搜寻可运行档的！所以，不同的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PATH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配置内容所找到的命令当然不一样的！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390" y="855605"/>
            <a:ext cx="2627869" cy="515803"/>
          </a:xfrm>
        </p:spPr>
        <p:txBody>
          <a:bodyPr/>
          <a:lstStyle/>
          <a:p>
            <a:r>
              <a:rPr lang="en-US" altLang="zh-CN" dirty="0" err="1"/>
              <a:t>whereis</a:t>
            </a:r>
            <a:r>
              <a:rPr lang="zh-CN" altLang="en-US" dirty="0"/>
              <a:t>命令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文件查找命令（上）</a:t>
            </a:r>
          </a:p>
        </p:txBody>
      </p:sp>
      <p:sp>
        <p:nvSpPr>
          <p:cNvPr id="7" name="矩形 6"/>
          <p:cNvSpPr/>
          <p:nvPr/>
        </p:nvSpPr>
        <p:spPr>
          <a:xfrm>
            <a:off x="1260389" y="1236169"/>
            <a:ext cx="9984260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which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功能相似的还有一条命令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whereis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也可以查找到命令的绝对路径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whereis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不同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,which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会列出这个命令的别名记录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而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whereis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会显示出这个命令的帮助文档所在位置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60388" y="2037153"/>
            <a:ext cx="566052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whereis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选项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参数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选项：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-b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：只查找二进制文件；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-B&lt;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目录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：只在设置的目录下查找二进制文件；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-f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：不显示文件名前的路径名称；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-m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：只查找说明文件；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-M&lt;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目录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：只在设置的目录下查找说明文件；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-s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：只查找原始代码文件；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-S&lt;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目录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只在设置的目录下查找原始代码文件；</a:t>
            </a: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-u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：查找不包含指定类型的文件。</a:t>
            </a:r>
          </a:p>
          <a:p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whereis</a:t>
            </a: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命令只能用于程序名的搜索，如果省略选项，则返回所有信息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0389" y="5020289"/>
            <a:ext cx="16056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880663" y="4429598"/>
            <a:ext cx="9630182" cy="1384995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whereis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 /bin/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/include/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pwd.h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/share/man/man1/pwd.1.gz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whereis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-b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 /bin/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/include/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pwd.h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whereis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svn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svn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60388" y="5960270"/>
            <a:ext cx="240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400" kern="1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svn</a:t>
            </a:r>
            <a:r>
              <a:rPr lang="zh-CN" altLang="zh-CN" sz="1400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没安装，找不出来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390" y="855605"/>
            <a:ext cx="2627869" cy="515803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命令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文件查找命令（上）</a:t>
            </a:r>
          </a:p>
        </p:txBody>
      </p:sp>
      <p:sp>
        <p:nvSpPr>
          <p:cNvPr id="7" name="矩形 6"/>
          <p:cNvSpPr/>
          <p:nvPr/>
        </p:nvSpPr>
        <p:spPr>
          <a:xfrm>
            <a:off x="1260389" y="1236169"/>
            <a:ext cx="531340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格式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:locate [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搜索关键字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]  </a:t>
            </a:r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说明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是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Linux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所特有的命令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寻找文件或目录，最好用于快速定位系统命令，配置文件等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虽然搜索速度很快，但有时候会找不到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locate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是在文件数据库中查找的，所以速度会很快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但是如果数据库没有包含这个文件的话，他就会找不到；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0389" y="5020289"/>
            <a:ext cx="16056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007" y="4349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7068065" y="1783141"/>
            <a:ext cx="3665837" cy="1015663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locate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sh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/shadow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/shadow-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/shells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:~$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5721" y="3797090"/>
            <a:ext cx="9473136" cy="2308324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备注</a:t>
            </a: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：当在某些目录下创建文件，然后更新数据库之后，并不能用locate命令查找到</a:t>
            </a:r>
            <a:r>
              <a:rPr lang="en-US" altLang="zh-CN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原因是系统在更新数据库的配置文件中，设置了一些搜索限制，所以搜索不到，输入如下命令可以看到：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[root@localhost ~]# </a:t>
            </a:r>
            <a:r>
              <a:rPr lang="zh-CN" altLang="en-US" sz="12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 /etc/updatedb.conf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PRUNE_BIND_MOUNTS = “yes” 表示开启搜索限制，如果为’no’则表示不开启搜索限制；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PRUNEFS = 表示搜索时，不搜索的文件系统；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PRUNENAMES = 表示搜索时，不搜索的文件类型；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PRUNEPATHS = 表示搜索时，不搜索的路径； 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不只locate命令遵循搜索限制，whereis 与 which 也遵循</a:t>
            </a:r>
          </a:p>
        </p:txBody>
      </p:sp>
      <p:sp>
        <p:nvSpPr>
          <p:cNvPr id="14" name="矩形 13"/>
          <p:cNvSpPr/>
          <p:nvPr/>
        </p:nvSpPr>
        <p:spPr>
          <a:xfrm>
            <a:off x="7068065" y="2823407"/>
            <a:ext cx="3665837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配合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updatedb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建立整个系统目录文件的数据库  </a:t>
            </a:r>
            <a:r>
              <a:rPr lang="zh-CN" altLang="en-US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注意：其执行权限为：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</a:t>
            </a:r>
            <a:r>
              <a:rPr lang="zh-CN" altLang="en-US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！！！</a:t>
            </a:r>
            <a:endParaRPr lang="zh-CN" altLang="zh-CN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文件查找命令（下）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390" y="855605"/>
            <a:ext cx="2627869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0389" y="5020289"/>
            <a:ext cx="16056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007" y="4349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60389" y="1371408"/>
            <a:ext cx="961355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find 命令用于：在一个目录（及子目录）中搜索文件，你可以指定一些匹配条件，如按文件名、文件类型、用户等条件查找文件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语法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：find [搜索路径] [搜索选项] filename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path 路径，表示从这个路径下开始查找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选项说明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-name filename 查找名为filename的文件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-size +/-大小 按照文件大小来查找，+大于，-小于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-user username 按文件所属查找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通过时间值查找</a:t>
            </a:r>
          </a:p>
          <a:p>
            <a:pPr lvl="2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-ctime -atime -mtime （以天为单位）</a:t>
            </a:r>
          </a:p>
          <a:p>
            <a:pPr lvl="2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-cmin -amin -mmin （以分钟为单位）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-type 按文件的类型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-inum 根据i节点进行查找 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-group 组名 按所属组来查找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-a and 逻辑与 -o or 逻辑或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-exec 或 -ok command {} \; 将查到的文件执行command操作,{} 和 \;之间有空格，固定格式。  提示：如果find命令省略路径不写，表示从当前路径开始查找。find还可以结合通配符使用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93990" y="982118"/>
            <a:ext cx="2627869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0389" y="5020289"/>
            <a:ext cx="16056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007" y="4349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93989" y="149792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linux 下的通配符</a:t>
            </a:r>
          </a:p>
        </p:txBody>
      </p:sp>
      <p:pic>
        <p:nvPicPr>
          <p:cNvPr id="4098" name="Picture" descr="标题: fig: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81" y="2090523"/>
            <a:ext cx="5041555" cy="292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3168" y="870979"/>
            <a:ext cx="3690551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-name </a:t>
            </a:r>
            <a:r>
              <a:rPr lang="zh-CN" altLang="en-US" dirty="0"/>
              <a:t>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007" y="4349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3168" y="1460933"/>
            <a:ext cx="64255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find /etc -name 文件名 #-name 最常见的选项 find /etc -name init // 在目录/etc中查找文件init文件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注意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尽量缩小查找范围，不要在根目录下查找,不然: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1、查找速度非常慢；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2、占用大量系统资源.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占用系统资源越少越好,而且尽量在服务器压力较小时用find进行查找.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find .. -name 查找结果与Windows不同，如:Windows会把所有包含init关键词的文件全都列出来而Linux则只会匹配init关键词</a:t>
            </a:r>
          </a:p>
          <a:p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使用通配符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*：用于匹配任意字符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 find /etc -name init*   #查找所有以init开头的文件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 find /etc -name *init*  #init左右都没有空格，用于查找所有包含init关键词的文件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?：用于匹配单个字符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 find /etc -name init??? #这个文件会有七个字符。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    find /etc -name ?init??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447007" y="1460933"/>
            <a:ext cx="3756454" cy="3231654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-name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apparmor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-name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init.d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apparmor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/kernel/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postinst.d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/kernel/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postrm.d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-tools/scripts/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-bottom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-tools/scripts/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init-premount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-tools/scripts/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-top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initramfs.conf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-name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??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init.d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:~#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3168" y="870979"/>
            <a:ext cx="5788538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-size </a:t>
            </a:r>
            <a:r>
              <a:rPr lang="zh-CN" altLang="en-US" dirty="0"/>
              <a:t>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007" y="4349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33168" y="1386782"/>
            <a:ext cx="1000073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-size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文件大小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文件大小：他是以数据块为单位的！512字节 = 0.5KB, 1K = 2Blocks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100M=？blocks 100M = 102400K = 102400*2blocks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-size +204800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#在/etc下查找大于80MB大于100MB的文件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-size -204800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#在/etc下查找大于80MB小于100MB的文件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-size 204800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#在/etc下查找等于100MB的文件,不常用!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-size +10k  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#在/etc下查找大于10K的文件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803189" y="3832041"/>
            <a:ext cx="9502346" cy="2123658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 -size +100k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apparmor.d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/cache/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usr.bin.webbrowser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-app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apparmor.d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/cache/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usr.bin.evince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/moduli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vmware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-tools/locations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/certs/ca-certificates.crt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brltty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/Contraction/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zh-tw-ucb.ctb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brltty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/Contraction/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ko.ctb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brltty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/Contraction/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zh-tw.ctb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/ImageMagick-6/mime.xml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:~#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64044" y="1727714"/>
            <a:ext cx="5788538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-user </a:t>
            </a:r>
            <a:r>
              <a:rPr lang="zh-CN" altLang="en-US" dirty="0"/>
              <a:t>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3717" y="2243517"/>
            <a:ext cx="9270229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-user username 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查找属于username的文件 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664044" y="2925146"/>
            <a:ext cx="9209902" cy="1938992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ls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touch test.txt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 -l test.txt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root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0 6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11:03 test.txt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-user root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/test.txt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53277" y="841586"/>
            <a:ext cx="5788538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 </a:t>
            </a:r>
            <a:r>
              <a:rPr lang="zh-CN" altLang="en-US" dirty="0"/>
              <a:t>时间选项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53277" y="1257419"/>
            <a:ext cx="72366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以天为单位： ctime，atime，mtime 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以分钟为单位： cmin，amin，mmin #更为常用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c-change 改变：表示文件的属性被修改过，比如：所有者，所属组，权限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access 访问：文件被浏览过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m-modify 修改：文件内容被修改过  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 多长时间之内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+ 超过多少时间</a:t>
            </a:r>
          </a:p>
          <a:p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-mtime -1  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//查找/etc目录下一天之内文件内容被修改过的文件 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-amin -60  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//查找/etc目录下60分钟内被浏览过的文件 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/home -cmin -120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//查找/home目录下2小时内文件属性属性被修改过的文件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553277" y="3858559"/>
            <a:ext cx="7236675" cy="1938992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mkdir test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cd test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touch test.txt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./ -cmin -10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./test.txt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./ -cmin +10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复习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00395" y="2218016"/>
            <a:ext cx="3288452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-type</a:t>
            </a:r>
            <a:r>
              <a:rPr lang="zh-CN" altLang="en-US" dirty="0"/>
              <a:t>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00396" y="2633849"/>
            <a:ext cx="411113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find /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etc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-type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文件类型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根据文件类型查找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文件类型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 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二进制文件 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软链接文件 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d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目录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etc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-type f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etc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-type l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5611530" y="1381698"/>
            <a:ext cx="5212989" cy="3970318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test  test.txt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./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maxdepth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1 -type f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bashrc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bash_history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sudo_as_admin_successful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pam_environment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xsession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-errors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./.profile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ICEauthority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bash_logout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Xauthority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dmrc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xsession-errors.old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xinputrc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8502" y="1777113"/>
            <a:ext cx="3288452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</a:t>
            </a:r>
            <a:r>
              <a:rPr lang="en-US" altLang="zh-CN" dirty="0" err="1"/>
              <a:t>inum</a:t>
            </a:r>
            <a:r>
              <a:rPr lang="zh-CN" altLang="en-US" dirty="0"/>
              <a:t>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88503" y="2192946"/>
            <a:ext cx="4111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inum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根据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节点进行查找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touch 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删除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rm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abc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touch “a b”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删除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rm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“a b”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. -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inum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159341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. -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inum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159341 -exec 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rm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-f {} \;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找到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节点为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159341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的文件，并删除它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5278347" y="1408115"/>
            <a:ext cx="6089869" cy="3600986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 -li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总用量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52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2361647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11:53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2378249 -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8980 4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 16:52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2491109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root    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 4096 6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11:25 test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2364019 -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root    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    0 6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11:24 test.txt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2490875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2490978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公共的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2491100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图片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2491098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文档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2490744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桌面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2490958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模板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2491101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视频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2491099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音乐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2361647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8502" y="1777113"/>
            <a:ext cx="3288452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-group </a:t>
            </a:r>
            <a:r>
              <a:rPr lang="zh-CN" altLang="en-US" dirty="0"/>
              <a:t>选项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88503" y="2192946"/>
            <a:ext cx="4111134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-group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组名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根据用户组的名称查找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. -group 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luohuihua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查找当前目录下属于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luohuihua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用户组的所有文件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5115698" y="832022"/>
            <a:ext cx="6318422" cy="5262979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ls -l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总用量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52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11:53 Downloads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8980 4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24 16:52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root    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 4096 6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11:25 test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root    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    0 6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11:24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公共的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图片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文档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桌面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模板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视频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drwxr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-x 2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4096 5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7 12:42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音乐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maxdepth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1 ! -name ".*" -group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./Downloads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音乐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公共的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图片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视频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文档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桌面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模板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60843" y="824036"/>
            <a:ext cx="3870676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</a:t>
            </a:r>
            <a:r>
              <a:rPr lang="zh-CN" altLang="en-US" dirty="0"/>
              <a:t>逻辑与、逻辑或 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6402" y="1315371"/>
            <a:ext cx="79342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-a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and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逻辑与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-o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or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逻辑或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etc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-size +163840 -a -size 204800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查找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&gt;80M,&lt;100M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的文件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etc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-name </a:t>
            </a:r>
            <a:r>
              <a:rPr lang="en-US" altLang="zh-CN" sz="1400" dirty="0" err="1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-a -type f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查找名为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并且为二进制的文件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并不包含目录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031903" y="2778685"/>
            <a:ext cx="6119813" cy="1350963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maxdepth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1 -size +10k -a -size -20k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/sensors3.conf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login.defs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ltrace.conf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528" y="665203"/>
            <a:ext cx="3870676" cy="515803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 </a:t>
            </a:r>
            <a:r>
              <a:rPr lang="en-US" altLang="zh-CN" dirty="0"/>
              <a:t>-exec </a:t>
            </a:r>
            <a:r>
              <a:rPr lang="zh-CN" altLang="en-US" dirty="0"/>
              <a:t>选项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78528" y="999773"/>
            <a:ext cx="879801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find ….. -exec 命令 {} \; #固定格式,只能这样来写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{} :find的查询结果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\ :转义符-使得符号命令使用本身的含义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; :语句结束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-name inittab -exec ls -l {} \;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#在/etc下查找inittab文件并显示其详细信息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/home -user sax -exec rm -rf {} \;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#删除用户sax所有的文件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/home -user sax -ok rm -rf {} \;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#-ok连接符删除用户sax所有的文件,他会提示你是否确认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 /etc -name init* -ok rm -rf {} \;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-ok和-exec行为一样，不过它会给出提示，是否执行相应的操作</a:t>
            </a: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095092" y="4000594"/>
            <a:ext cx="7964882" cy="2308324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test  test.txt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 -name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./test/test.txt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 -name test.txt -exec ls -l {} \;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root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0 6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11:25 ./test/test.txt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-r--r-- 1 root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0 6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28 11:24 ./test.txt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find . -name test.txt -exec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{} \;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test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文件查找命令（下）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1007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1136" y="47970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51007" y="45881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0389" y="5020289"/>
            <a:ext cx="160568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007" y="4349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4770E0-BFC8-47C4-9B32-993666A8046D}"/>
              </a:ext>
            </a:extLst>
          </p:cNvPr>
          <p:cNvSpPr/>
          <p:nvPr/>
        </p:nvSpPr>
        <p:spPr>
          <a:xfrm>
            <a:off x="1140603" y="720209"/>
            <a:ext cx="4079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A1A1A"/>
                </a:solidFill>
                <a:latin typeface="-apple-system"/>
              </a:rPr>
              <a:t>which,whereis,locate,find</a:t>
            </a: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的区别</a:t>
            </a:r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9F232-FE30-4B26-95F1-4F77A614DC15}"/>
              </a:ext>
            </a:extLst>
          </p:cNvPr>
          <p:cNvSpPr/>
          <p:nvPr/>
        </p:nvSpPr>
        <p:spPr>
          <a:xfrm>
            <a:off x="1344568" y="1492033"/>
            <a:ext cx="9496425" cy="493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which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：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常用于查找可直接执行的命令。只能查找可执行文件，该命令基本只在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$PATH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路径中搜索，查找范围最小，查找速度快。默认只返回第一个匹配的文件路径，通过选项 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-a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可以返回所有匹配结果。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1A1A1A"/>
                </a:solidFill>
                <a:latin typeface="-apple-system"/>
              </a:rPr>
              <a:t>whereis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：不只可以查找命令，其他文件类型都可以（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man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中说只能查命令、源文件和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man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文件，实际测试可以查大多数文件）。在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$PATH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路径基础上增加了一些系统目录的查找，查找范围比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which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稍大，查找速度快。可以通过 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-b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选项，限定只搜索二进制文件。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locate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：超快速查找任意文件。它会从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linux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内置的索引数据库查找文件的路径，索引速度超快。刚刚新建的文件可能需要一定时间才能加入该索引数据库，可以通过执行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updatedb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命令来强制更新一次索引，这样确保不会遗漏文件。该命令通常会返回大量匹配项，可以使用 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-r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选项通过正则表达式来精确匹配。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find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：直接搜索整个文件目录，默认直接从根目录开始搜索，建议在以上命令都无法解决问题时才用它，功能最强大但速度超慢。除非你指定一个很小的搜索范围。通过 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-name 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选项指定要查找的文件名，支持通配符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9466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微软雅黑" panose="020B0503020204020204" pitchFamily="34" charset="-122"/>
              </a:rPr>
              <a:t>grep</a:t>
            </a:r>
            <a:r>
              <a:rPr lang="zh-CN" altLang="en-US" dirty="0">
                <a:sym typeface="微软雅黑" panose="020B0503020204020204" pitchFamily="34" charset="-122"/>
              </a:rPr>
              <a:t>、管道、重定向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1036525" y="761611"/>
            <a:ext cx="3367696" cy="426709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命令（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2" name="矩形 1"/>
          <p:cNvSpPr/>
          <p:nvPr/>
        </p:nvSpPr>
        <p:spPr>
          <a:xfrm>
            <a:off x="1297581" y="1153578"/>
            <a:ext cx="81461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grep 命令是一种强大的文本搜索工具，它能使用正则表达式搜索文本，并把匹配的行打印出来。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grep “python” filename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在filename 文件中查找python，并且将结果打印出来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grep "python" filename filename1 filename2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在多个文件中查找python，并且将结果打印出来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-E 选项使用正则表达式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grep -E "[a-c]+" filename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加上-E选项可以使用正则表达式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384050" y="3365719"/>
            <a:ext cx="7738360" cy="1754326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grep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home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passwd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syslog:x:104:108::/home/syslog:/bin/false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luohuihua:x:1000:1000:luohuihua,,,:/home/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:/bin/bash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grep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-E "(home)|(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)" 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passwd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nobody:x:65534:65534:nobody:/nonexistent:/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nologin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syslog:x:104:108::/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home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/syslog:/bin/false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luohuihua:x:1000:1000:luohuihua,,,:/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home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:/bin/bash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sshd:x:121:65534::/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var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/run/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sbin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nologin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910162" y="709807"/>
            <a:ext cx="4950419" cy="515803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命令（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4" name="矩形 3"/>
          <p:cNvSpPr/>
          <p:nvPr/>
        </p:nvSpPr>
        <p:spPr>
          <a:xfrm>
            <a:off x="1354778" y="1240626"/>
            <a:ext cx="609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在多个文件中查找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grep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match_pattern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file_1 file_2 file_3 ...</a:t>
            </a:r>
            <a:endParaRPr lang="zh-CN" altLang="zh-CN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595438" y="1846868"/>
            <a:ext cx="6119813" cy="2392363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grep luohuihua /etc/passwd /etc/group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/etc/passwd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:x:1000:1000: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,,,:/home/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:/bin/bash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:adm:x:4:syslog,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:cdrom:x:24: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:sudo:x:27: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:dip:x:30: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:plugdev:x:46: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:lpadmin:x:113: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:x:1000: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:sambashare:x:128: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1019219" y="691500"/>
            <a:ext cx="4950419" cy="515803"/>
          </a:xfrm>
        </p:spPr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命令（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2" name="矩形 1"/>
          <p:cNvSpPr/>
          <p:nvPr/>
        </p:nvSpPr>
        <p:spPr>
          <a:xfrm>
            <a:off x="1379945" y="1105717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输出包含匹配字符串的行数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-n 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选项：</a:t>
            </a:r>
          </a:p>
        </p:txBody>
      </p:sp>
      <p:sp>
        <p:nvSpPr>
          <p:cNvPr id="3" name="矩形 2"/>
          <p:cNvSpPr/>
          <p:nvPr/>
        </p:nvSpPr>
        <p:spPr>
          <a:xfrm>
            <a:off x="1397707" y="3858230"/>
            <a:ext cx="554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统计文件或者文本中包含匹配字符串的行数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-c 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选项：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831007" y="1541884"/>
            <a:ext cx="6119813" cy="2184400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grep luohuihua -n /etc/passwd /etc/group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/etc/passwd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40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:x:1000:1000: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,,,:/home/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:/bin/bash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:adm:x:4:syslog,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:cdrom:x:24: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:sudo:x:27: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:dip:x:30: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35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:plugdev:x:46: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52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:lpadmin:x:113: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67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:x:1000: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68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:sambashare:x:128: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831007" y="4420998"/>
            <a:ext cx="6119813" cy="933450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grep luohuihua -c /etc/passwd /etc/group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/etc/passwd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:1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/etc/group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:8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0"/>
          </p:nvPr>
        </p:nvSpPr>
        <p:spPr>
          <a:xfrm>
            <a:off x="6096000" y="1511165"/>
            <a:ext cx="5749489" cy="3785765"/>
          </a:xfrm>
        </p:spPr>
        <p:txBody>
          <a:bodyPr/>
          <a:lstStyle/>
          <a:p>
            <a:pPr lvl="0"/>
            <a:r>
              <a:rPr lang="zh-CN" altLang="en-US" dirty="0"/>
              <a:t>用户和权限命令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用户</a:t>
            </a:r>
            <a:r>
              <a:rPr lang="en-US" altLang="zh-CN" dirty="0"/>
              <a:t>【</a:t>
            </a:r>
            <a:r>
              <a:rPr lang="zh-CN" altLang="en-US" dirty="0"/>
              <a:t>用户组</a:t>
            </a:r>
            <a:r>
              <a:rPr lang="en-US" altLang="zh-CN" dirty="0"/>
              <a:t>】</a:t>
            </a:r>
            <a:r>
              <a:rPr lang="zh-CN" altLang="en-US" dirty="0"/>
              <a:t>添加、删除，文件权限分配</a:t>
            </a:r>
          </a:p>
          <a:p>
            <a:pPr lvl="0"/>
            <a:r>
              <a:rPr lang="zh-CN" altLang="en-US" dirty="0"/>
              <a:t>远程管理命令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ipconfig</a:t>
            </a:r>
            <a:r>
              <a:rPr lang="zh-CN" altLang="en-US" dirty="0"/>
              <a:t>、</a:t>
            </a:r>
            <a:r>
              <a:rPr lang="en-US" altLang="zh-CN" dirty="0"/>
              <a:t>ping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r>
              <a:rPr lang="zh-CN" altLang="en-US" dirty="0"/>
              <a:t>、</a:t>
            </a:r>
            <a:r>
              <a:rPr lang="en-US" altLang="zh-CN" dirty="0" err="1"/>
              <a:t>scp</a:t>
            </a:r>
            <a:r>
              <a:rPr lang="zh-CN" altLang="en-US" dirty="0"/>
              <a:t>命令</a:t>
            </a:r>
          </a:p>
          <a:p>
            <a:pPr lvl="0"/>
            <a:r>
              <a:rPr lang="zh-CN" altLang="en-US" dirty="0"/>
              <a:t>系统信息命令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date</a:t>
            </a:r>
            <a:r>
              <a:rPr lang="zh-CN" altLang="en-US" dirty="0"/>
              <a:t>、</a:t>
            </a:r>
            <a:r>
              <a:rPr lang="en-US" altLang="zh-CN" dirty="0" err="1"/>
              <a:t>df</a:t>
            </a:r>
            <a:r>
              <a:rPr lang="zh-CN" altLang="en-US" dirty="0"/>
              <a:t>、</a:t>
            </a:r>
            <a:r>
              <a:rPr lang="en-US" altLang="zh-CN" dirty="0"/>
              <a:t>du</a:t>
            </a:r>
            <a:r>
              <a:rPr lang="zh-CN" altLang="en-US" dirty="0"/>
              <a:t>、</a:t>
            </a:r>
            <a:r>
              <a:rPr lang="en-US" altLang="zh-CN" dirty="0" err="1"/>
              <a:t>uname</a:t>
            </a:r>
            <a:r>
              <a:rPr lang="zh-CN" altLang="en-US" dirty="0"/>
              <a:t>、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 err="1"/>
              <a:t>ps</a:t>
            </a:r>
            <a:r>
              <a:rPr lang="zh-CN" altLang="en-US" dirty="0"/>
              <a:t>、</a:t>
            </a: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grpSp>
        <p:nvGrpSpPr>
          <p:cNvPr id="51" name="ca882dab-64aa-4807-b775-2836961b1c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0645" y="1614714"/>
            <a:ext cx="3802183" cy="3048726"/>
            <a:chOff x="3327401" y="1200150"/>
            <a:chExt cx="5535613" cy="4438651"/>
          </a:xfrm>
        </p:grpSpPr>
        <p:sp>
          <p:nvSpPr>
            <p:cNvPr id="52" name="ïŝḷiḓe"/>
            <p:cNvSpPr/>
            <p:nvPr/>
          </p:nvSpPr>
          <p:spPr bwMode="auto">
            <a:xfrm>
              <a:off x="6664326" y="5116513"/>
              <a:ext cx="2198688" cy="204788"/>
            </a:xfrm>
            <a:prstGeom prst="rect">
              <a:avLst/>
            </a:prstGeom>
            <a:solidFill>
              <a:srgbClr val="C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ṧḻïḍe"/>
            <p:cNvSpPr/>
            <p:nvPr/>
          </p:nvSpPr>
          <p:spPr bwMode="auto">
            <a:xfrm>
              <a:off x="5975351" y="4687888"/>
              <a:ext cx="595313" cy="354013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lïḓe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lîḑê"/>
            <p:cNvSpPr/>
            <p:nvPr/>
          </p:nvSpPr>
          <p:spPr bwMode="auto">
            <a:xfrm>
              <a:off x="4391026" y="2058988"/>
              <a:ext cx="3763963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ṡḻídè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ľide"/>
            <p:cNvSpPr/>
            <p:nvPr/>
          </p:nvSpPr>
          <p:spPr bwMode="auto">
            <a:xfrm>
              <a:off x="6272213" y="2058988"/>
              <a:ext cx="1882775" cy="272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şḷîḑ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ṡḻidè"/>
            <p:cNvSpPr/>
            <p:nvPr/>
          </p:nvSpPr>
          <p:spPr bwMode="auto">
            <a:xfrm>
              <a:off x="4521201" y="2208213"/>
              <a:ext cx="3503613" cy="236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Slîḑê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1ïḋè"/>
            <p:cNvSpPr/>
            <p:nvPr/>
          </p:nvSpPr>
          <p:spPr bwMode="auto">
            <a:xfrm>
              <a:off x="4725988" y="2374900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ļíḍ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iďê"/>
            <p:cNvSpPr/>
            <p:nvPr/>
          </p:nvSpPr>
          <p:spPr bwMode="auto">
            <a:xfrm>
              <a:off x="4725988" y="2747963"/>
              <a:ext cx="24034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ľïḑe"/>
            <p:cNvSpPr/>
            <p:nvPr/>
          </p:nvSpPr>
          <p:spPr bwMode="auto">
            <a:xfrm>
              <a:off x="4725988" y="3121025"/>
              <a:ext cx="3094038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lîḍe"/>
            <p:cNvSpPr/>
            <p:nvPr/>
          </p:nvSpPr>
          <p:spPr bwMode="auto">
            <a:xfrm>
              <a:off x="4725988" y="3475038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ŝḻíďê"/>
            <p:cNvSpPr/>
            <p:nvPr/>
          </p:nvSpPr>
          <p:spPr bwMode="auto">
            <a:xfrm>
              <a:off x="4725988" y="3848100"/>
              <a:ext cx="2012950" cy="187325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ļíḍê"/>
            <p:cNvSpPr/>
            <p:nvPr/>
          </p:nvSpPr>
          <p:spPr bwMode="auto">
            <a:xfrm>
              <a:off x="4725988" y="4221163"/>
              <a:ext cx="2012950" cy="185738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ḻiḍè"/>
            <p:cNvSpPr/>
            <p:nvPr/>
          </p:nvSpPr>
          <p:spPr bwMode="auto">
            <a:xfrm>
              <a:off x="7485063" y="2208213"/>
              <a:ext cx="334963" cy="633413"/>
            </a:xfrm>
            <a:custGeom>
              <a:avLst/>
              <a:gdLst>
                <a:gd name="T0" fmla="*/ 211 w 211"/>
                <a:gd name="T1" fmla="*/ 399 h 399"/>
                <a:gd name="T2" fmla="*/ 105 w 211"/>
                <a:gd name="T3" fmla="*/ 317 h 399"/>
                <a:gd name="T4" fmla="*/ 0 w 211"/>
                <a:gd name="T5" fmla="*/ 399 h 399"/>
                <a:gd name="T6" fmla="*/ 0 w 211"/>
                <a:gd name="T7" fmla="*/ 0 h 399"/>
                <a:gd name="T8" fmla="*/ 211 w 211"/>
                <a:gd name="T9" fmla="*/ 0 h 399"/>
                <a:gd name="T10" fmla="*/ 211 w 211"/>
                <a:gd name="T11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99">
                  <a:moveTo>
                    <a:pt x="211" y="399"/>
                  </a:moveTo>
                  <a:lnTo>
                    <a:pt x="105" y="317"/>
                  </a:lnTo>
                  <a:lnTo>
                    <a:pt x="0" y="399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399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1íḋê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solidFill>
              <a:srgbClr val="DC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ļïďé"/>
            <p:cNvSpPr/>
            <p:nvPr/>
          </p:nvSpPr>
          <p:spPr bwMode="auto">
            <a:xfrm>
              <a:off x="6981826" y="3475038"/>
              <a:ext cx="838200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ṥľîḋé"/>
            <p:cNvSpPr/>
            <p:nvPr/>
          </p:nvSpPr>
          <p:spPr bwMode="auto">
            <a:xfrm>
              <a:off x="5694363" y="4948238"/>
              <a:ext cx="1155700" cy="168275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ḻïdê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şľîḋé"/>
            <p:cNvSpPr/>
            <p:nvPr/>
          </p:nvSpPr>
          <p:spPr bwMode="auto">
            <a:xfrm>
              <a:off x="4521201" y="2208213"/>
              <a:ext cx="968375" cy="968375"/>
            </a:xfrm>
            <a:custGeom>
              <a:avLst/>
              <a:gdLst>
                <a:gd name="T0" fmla="*/ 610 w 610"/>
                <a:gd name="T1" fmla="*/ 0 h 610"/>
                <a:gd name="T2" fmla="*/ 223 w 610"/>
                <a:gd name="T3" fmla="*/ 0 h 610"/>
                <a:gd name="T4" fmla="*/ 0 w 610"/>
                <a:gd name="T5" fmla="*/ 223 h 610"/>
                <a:gd name="T6" fmla="*/ 0 w 610"/>
                <a:gd name="T7" fmla="*/ 610 h 610"/>
                <a:gd name="T8" fmla="*/ 152 w 610"/>
                <a:gd name="T9" fmla="*/ 458 h 610"/>
                <a:gd name="T10" fmla="*/ 129 w 610"/>
                <a:gd name="T11" fmla="*/ 458 h 610"/>
                <a:gd name="T12" fmla="*/ 129 w 610"/>
                <a:gd name="T13" fmla="*/ 340 h 610"/>
                <a:gd name="T14" fmla="*/ 270 w 610"/>
                <a:gd name="T15" fmla="*/ 340 h 610"/>
                <a:gd name="T16" fmla="*/ 387 w 610"/>
                <a:gd name="T17" fmla="*/ 223 h 610"/>
                <a:gd name="T18" fmla="*/ 129 w 610"/>
                <a:gd name="T19" fmla="*/ 223 h 610"/>
                <a:gd name="T20" fmla="*/ 129 w 610"/>
                <a:gd name="T21" fmla="*/ 105 h 610"/>
                <a:gd name="T22" fmla="*/ 505 w 610"/>
                <a:gd name="T23" fmla="*/ 105 h 610"/>
                <a:gd name="T24" fmla="*/ 610 w 610"/>
                <a:gd name="T2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610">
                  <a:moveTo>
                    <a:pt x="610" y="0"/>
                  </a:moveTo>
                  <a:lnTo>
                    <a:pt x="223" y="0"/>
                  </a:lnTo>
                  <a:lnTo>
                    <a:pt x="0" y="223"/>
                  </a:lnTo>
                  <a:lnTo>
                    <a:pt x="0" y="610"/>
                  </a:lnTo>
                  <a:lnTo>
                    <a:pt x="152" y="458"/>
                  </a:lnTo>
                  <a:lnTo>
                    <a:pt x="129" y="458"/>
                  </a:lnTo>
                  <a:lnTo>
                    <a:pt x="129" y="340"/>
                  </a:lnTo>
                  <a:lnTo>
                    <a:pt x="270" y="340"/>
                  </a:lnTo>
                  <a:lnTo>
                    <a:pt x="387" y="223"/>
                  </a:lnTo>
                  <a:lnTo>
                    <a:pt x="129" y="223"/>
                  </a:lnTo>
                  <a:lnTo>
                    <a:pt x="129" y="105"/>
                  </a:lnTo>
                  <a:lnTo>
                    <a:pt x="505" y="105"/>
                  </a:lnTo>
                  <a:lnTo>
                    <a:pt x="6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ṧl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ŝľidè"/>
            <p:cNvSpPr/>
            <p:nvPr/>
          </p:nvSpPr>
          <p:spPr bwMode="auto">
            <a:xfrm>
              <a:off x="4725988" y="2374900"/>
              <a:ext cx="596900" cy="187325"/>
            </a:xfrm>
            <a:custGeom>
              <a:avLst/>
              <a:gdLst>
                <a:gd name="T0" fmla="*/ 376 w 376"/>
                <a:gd name="T1" fmla="*/ 0 h 118"/>
                <a:gd name="T2" fmla="*/ 0 w 376"/>
                <a:gd name="T3" fmla="*/ 0 h 118"/>
                <a:gd name="T4" fmla="*/ 0 w 376"/>
                <a:gd name="T5" fmla="*/ 118 h 118"/>
                <a:gd name="T6" fmla="*/ 258 w 376"/>
                <a:gd name="T7" fmla="*/ 118 h 118"/>
                <a:gd name="T8" fmla="*/ 376 w 37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18">
                  <a:moveTo>
                    <a:pt x="376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58" y="118"/>
                  </a:lnTo>
                  <a:lnTo>
                    <a:pt x="3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ïḋê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ļiḋe"/>
            <p:cNvSpPr/>
            <p:nvPr/>
          </p:nvSpPr>
          <p:spPr bwMode="auto">
            <a:xfrm>
              <a:off x="4725988" y="2747963"/>
              <a:ext cx="223838" cy="187325"/>
            </a:xfrm>
            <a:custGeom>
              <a:avLst/>
              <a:gdLst>
                <a:gd name="T0" fmla="*/ 141 w 141"/>
                <a:gd name="T1" fmla="*/ 0 h 118"/>
                <a:gd name="T2" fmla="*/ 0 w 141"/>
                <a:gd name="T3" fmla="*/ 0 h 118"/>
                <a:gd name="T4" fmla="*/ 0 w 141"/>
                <a:gd name="T5" fmla="*/ 118 h 118"/>
                <a:gd name="T6" fmla="*/ 23 w 141"/>
                <a:gd name="T7" fmla="*/ 118 h 118"/>
                <a:gd name="T8" fmla="*/ 141 w 14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18">
                  <a:moveTo>
                    <a:pt x="141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23" y="118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ḻíḋè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close/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ïḑe"/>
            <p:cNvSpPr/>
            <p:nvPr/>
          </p:nvSpPr>
          <p:spPr bwMode="auto">
            <a:xfrm>
              <a:off x="6832601" y="3400425"/>
              <a:ext cx="1192213" cy="1174750"/>
            </a:xfrm>
            <a:custGeom>
              <a:avLst/>
              <a:gdLst>
                <a:gd name="T0" fmla="*/ 457 w 751"/>
                <a:gd name="T1" fmla="*/ 634 h 740"/>
                <a:gd name="T2" fmla="*/ 117 w 751"/>
                <a:gd name="T3" fmla="*/ 634 h 740"/>
                <a:gd name="T4" fmla="*/ 0 w 751"/>
                <a:gd name="T5" fmla="*/ 740 h 740"/>
                <a:gd name="T6" fmla="*/ 352 w 751"/>
                <a:gd name="T7" fmla="*/ 740 h 740"/>
                <a:gd name="T8" fmla="*/ 457 w 751"/>
                <a:gd name="T9" fmla="*/ 634 h 740"/>
                <a:gd name="T10" fmla="*/ 751 w 751"/>
                <a:gd name="T11" fmla="*/ 0 h 740"/>
                <a:gd name="T12" fmla="*/ 622 w 751"/>
                <a:gd name="T13" fmla="*/ 129 h 740"/>
                <a:gd name="T14" fmla="*/ 622 w 751"/>
                <a:gd name="T15" fmla="*/ 470 h 740"/>
                <a:gd name="T16" fmla="*/ 751 w 751"/>
                <a:gd name="T17" fmla="*/ 341 h 740"/>
                <a:gd name="T18" fmla="*/ 751 w 751"/>
                <a:gd name="T19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40">
                  <a:moveTo>
                    <a:pt x="457" y="634"/>
                  </a:moveTo>
                  <a:lnTo>
                    <a:pt x="117" y="634"/>
                  </a:lnTo>
                  <a:lnTo>
                    <a:pt x="0" y="740"/>
                  </a:lnTo>
                  <a:lnTo>
                    <a:pt x="352" y="740"/>
                  </a:lnTo>
                  <a:lnTo>
                    <a:pt x="457" y="634"/>
                  </a:lnTo>
                  <a:moveTo>
                    <a:pt x="751" y="0"/>
                  </a:moveTo>
                  <a:lnTo>
                    <a:pt x="622" y="129"/>
                  </a:lnTo>
                  <a:lnTo>
                    <a:pt x="622" y="470"/>
                  </a:lnTo>
                  <a:lnTo>
                    <a:pt x="751" y="341"/>
                  </a:lnTo>
                  <a:lnTo>
                    <a:pt x="7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sľïḑé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E7D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ŝlîḍê"/>
            <p:cNvSpPr/>
            <p:nvPr/>
          </p:nvSpPr>
          <p:spPr bwMode="auto">
            <a:xfrm>
              <a:off x="7018338" y="3605213"/>
              <a:ext cx="801688" cy="801688"/>
            </a:xfrm>
            <a:custGeom>
              <a:avLst/>
              <a:gdLst>
                <a:gd name="T0" fmla="*/ 505 w 505"/>
                <a:gd name="T1" fmla="*/ 0 h 505"/>
                <a:gd name="T2" fmla="*/ 0 w 505"/>
                <a:gd name="T3" fmla="*/ 505 h 505"/>
                <a:gd name="T4" fmla="*/ 340 w 505"/>
                <a:gd name="T5" fmla="*/ 505 h 505"/>
                <a:gd name="T6" fmla="*/ 505 w 505"/>
                <a:gd name="T7" fmla="*/ 341 h 505"/>
                <a:gd name="T8" fmla="*/ 505 w 505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05">
                  <a:moveTo>
                    <a:pt x="505" y="0"/>
                  </a:moveTo>
                  <a:lnTo>
                    <a:pt x="0" y="505"/>
                  </a:lnTo>
                  <a:lnTo>
                    <a:pt x="340" y="505"/>
                  </a:lnTo>
                  <a:lnTo>
                    <a:pt x="505" y="341"/>
                  </a:lnTo>
                  <a:lnTo>
                    <a:pt x="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ļîḋè"/>
            <p:cNvSpPr/>
            <p:nvPr/>
          </p:nvSpPr>
          <p:spPr bwMode="auto">
            <a:xfrm>
              <a:off x="4037013" y="2263775"/>
              <a:ext cx="279400" cy="1006475"/>
            </a:xfrm>
            <a:custGeom>
              <a:avLst/>
              <a:gdLst>
                <a:gd name="T0" fmla="*/ 15 w 15"/>
                <a:gd name="T1" fmla="*/ 46 h 54"/>
                <a:gd name="T2" fmla="*/ 4 w 15"/>
                <a:gd name="T3" fmla="*/ 35 h 54"/>
                <a:gd name="T4" fmla="*/ 7 w 15"/>
                <a:gd name="T5" fmla="*/ 2 h 54"/>
                <a:gd name="T6" fmla="*/ 13 w 15"/>
                <a:gd name="T7" fmla="*/ 4 h 54"/>
                <a:gd name="T8" fmla="*/ 15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46"/>
                    <a:pt x="7" y="54"/>
                    <a:pt x="4" y="35"/>
                  </a:cubicBezTo>
                  <a:cubicBezTo>
                    <a:pt x="0" y="15"/>
                    <a:pt x="0" y="4"/>
                    <a:pt x="7" y="2"/>
                  </a:cubicBezTo>
                  <a:cubicBezTo>
                    <a:pt x="11" y="0"/>
                    <a:pt x="13" y="4"/>
                    <a:pt x="13" y="4"/>
                  </a:cubicBezTo>
                  <a:lnTo>
                    <a:pt x="15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ľiḑé"/>
            <p:cNvSpPr/>
            <p:nvPr/>
          </p:nvSpPr>
          <p:spPr bwMode="auto">
            <a:xfrm>
              <a:off x="4595813" y="3549650"/>
              <a:ext cx="1117600" cy="839788"/>
            </a:xfrm>
            <a:custGeom>
              <a:avLst/>
              <a:gdLst>
                <a:gd name="T0" fmla="*/ 0 w 60"/>
                <a:gd name="T1" fmla="*/ 2 h 45"/>
                <a:gd name="T2" fmla="*/ 0 w 60"/>
                <a:gd name="T3" fmla="*/ 16 h 45"/>
                <a:gd name="T4" fmla="*/ 7 w 60"/>
                <a:gd name="T5" fmla="*/ 29 h 45"/>
                <a:gd name="T6" fmla="*/ 19 w 60"/>
                <a:gd name="T7" fmla="*/ 40 h 45"/>
                <a:gd name="T8" fmla="*/ 41 w 60"/>
                <a:gd name="T9" fmla="*/ 40 h 45"/>
                <a:gd name="T10" fmla="*/ 54 w 60"/>
                <a:gd name="T11" fmla="*/ 29 h 45"/>
                <a:gd name="T12" fmla="*/ 60 w 60"/>
                <a:gd name="T13" fmla="*/ 16 h 45"/>
                <a:gd name="T14" fmla="*/ 60 w 60"/>
                <a:gd name="T15" fmla="*/ 0 h 45"/>
                <a:gd name="T16" fmla="*/ 0 w 60"/>
                <a:gd name="T17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5">
                  <a:moveTo>
                    <a:pt x="0" y="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2" y="26"/>
                    <a:pt x="7" y="2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5" y="45"/>
                    <a:pt x="35" y="45"/>
                    <a:pt x="41" y="4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8" y="26"/>
                    <a:pt x="60" y="21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ľiḓè"/>
            <p:cNvSpPr/>
            <p:nvPr/>
          </p:nvSpPr>
          <p:spPr bwMode="auto">
            <a:xfrm>
              <a:off x="4427538" y="3773488"/>
              <a:ext cx="1454150" cy="1771650"/>
            </a:xfrm>
            <a:custGeom>
              <a:avLst/>
              <a:gdLst>
                <a:gd name="T0" fmla="*/ 73 w 78"/>
                <a:gd name="T1" fmla="*/ 4 h 95"/>
                <a:gd name="T2" fmla="*/ 68 w 78"/>
                <a:gd name="T3" fmla="*/ 0 h 95"/>
                <a:gd name="T4" fmla="*/ 39 w 78"/>
                <a:gd name="T5" fmla="*/ 7 h 95"/>
                <a:gd name="T6" fmla="*/ 9 w 78"/>
                <a:gd name="T7" fmla="*/ 0 h 95"/>
                <a:gd name="T8" fmla="*/ 4 w 78"/>
                <a:gd name="T9" fmla="*/ 4 h 95"/>
                <a:gd name="T10" fmla="*/ 0 w 78"/>
                <a:gd name="T11" fmla="*/ 12 h 95"/>
                <a:gd name="T12" fmla="*/ 0 w 78"/>
                <a:gd name="T13" fmla="*/ 36 h 95"/>
                <a:gd name="T14" fmla="*/ 5 w 78"/>
                <a:gd name="T15" fmla="*/ 54 h 95"/>
                <a:gd name="T16" fmla="*/ 28 w 78"/>
                <a:gd name="T17" fmla="*/ 92 h 95"/>
                <a:gd name="T18" fmla="*/ 30 w 78"/>
                <a:gd name="T19" fmla="*/ 95 h 95"/>
                <a:gd name="T20" fmla="*/ 38 w 78"/>
                <a:gd name="T21" fmla="*/ 95 h 95"/>
                <a:gd name="T22" fmla="*/ 39 w 78"/>
                <a:gd name="T23" fmla="*/ 95 h 95"/>
                <a:gd name="T24" fmla="*/ 47 w 78"/>
                <a:gd name="T25" fmla="*/ 95 h 95"/>
                <a:gd name="T26" fmla="*/ 50 w 78"/>
                <a:gd name="T27" fmla="*/ 91 h 95"/>
                <a:gd name="T28" fmla="*/ 50 w 78"/>
                <a:gd name="T29" fmla="*/ 91 h 95"/>
                <a:gd name="T30" fmla="*/ 73 w 78"/>
                <a:gd name="T31" fmla="*/ 54 h 95"/>
                <a:gd name="T32" fmla="*/ 78 w 78"/>
                <a:gd name="T33" fmla="*/ 36 h 95"/>
                <a:gd name="T34" fmla="*/ 78 w 78"/>
                <a:gd name="T35" fmla="*/ 12 h 95"/>
                <a:gd name="T36" fmla="*/ 73 w 78"/>
                <a:gd name="T37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5">
                  <a:moveTo>
                    <a:pt x="73" y="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2" y="48"/>
                    <a:pt x="5" y="5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6" y="48"/>
                    <a:pt x="78" y="42"/>
                    <a:pt x="78" y="3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9"/>
                    <a:pt x="76" y="6"/>
                    <a:pt x="73" y="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ļïḍe"/>
            <p:cNvSpPr/>
            <p:nvPr/>
          </p:nvSpPr>
          <p:spPr bwMode="auto">
            <a:xfrm>
              <a:off x="5992813" y="2263775"/>
              <a:ext cx="279400" cy="1006475"/>
            </a:xfrm>
            <a:custGeom>
              <a:avLst/>
              <a:gdLst>
                <a:gd name="T0" fmla="*/ 0 w 15"/>
                <a:gd name="T1" fmla="*/ 46 h 54"/>
                <a:gd name="T2" fmla="*/ 11 w 15"/>
                <a:gd name="T3" fmla="*/ 35 h 54"/>
                <a:gd name="T4" fmla="*/ 8 w 15"/>
                <a:gd name="T5" fmla="*/ 2 h 54"/>
                <a:gd name="T6" fmla="*/ 2 w 15"/>
                <a:gd name="T7" fmla="*/ 4 h 54"/>
                <a:gd name="T8" fmla="*/ 0 w 15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0" y="46"/>
                  </a:moveTo>
                  <a:cubicBezTo>
                    <a:pt x="0" y="46"/>
                    <a:pt x="7" y="54"/>
                    <a:pt x="11" y="35"/>
                  </a:cubicBezTo>
                  <a:cubicBezTo>
                    <a:pt x="15" y="15"/>
                    <a:pt x="15" y="4"/>
                    <a:pt x="8" y="2"/>
                  </a:cubicBezTo>
                  <a:cubicBezTo>
                    <a:pt x="3" y="0"/>
                    <a:pt x="2" y="4"/>
                    <a:pt x="2" y="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ṥļiďé"/>
            <p:cNvSpPr/>
            <p:nvPr/>
          </p:nvSpPr>
          <p:spPr bwMode="auto">
            <a:xfrm>
              <a:off x="4167188" y="1200150"/>
              <a:ext cx="1955800" cy="2703513"/>
            </a:xfrm>
            <a:custGeom>
              <a:avLst/>
              <a:gdLst>
                <a:gd name="T0" fmla="*/ 53 w 105"/>
                <a:gd name="T1" fmla="*/ 145 h 145"/>
                <a:gd name="T2" fmla="*/ 105 w 105"/>
                <a:gd name="T3" fmla="*/ 64 h 145"/>
                <a:gd name="T4" fmla="*/ 53 w 105"/>
                <a:gd name="T5" fmla="*/ 0 h 145"/>
                <a:gd name="T6" fmla="*/ 0 w 105"/>
                <a:gd name="T7" fmla="*/ 64 h 145"/>
                <a:gd name="T8" fmla="*/ 53 w 105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45">
                  <a:moveTo>
                    <a:pt x="53" y="145"/>
                  </a:moveTo>
                  <a:cubicBezTo>
                    <a:pt x="80" y="145"/>
                    <a:pt x="105" y="111"/>
                    <a:pt x="105" y="64"/>
                  </a:cubicBezTo>
                  <a:cubicBezTo>
                    <a:pt x="105" y="5"/>
                    <a:pt x="84" y="0"/>
                    <a:pt x="53" y="0"/>
                  </a:cubicBezTo>
                  <a:cubicBezTo>
                    <a:pt x="21" y="0"/>
                    <a:pt x="0" y="5"/>
                    <a:pt x="0" y="64"/>
                  </a:cubicBezTo>
                  <a:cubicBezTo>
                    <a:pt x="0" y="111"/>
                    <a:pt x="25" y="145"/>
                    <a:pt x="53" y="145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1iḍe"/>
            <p:cNvSpPr/>
            <p:nvPr/>
          </p:nvSpPr>
          <p:spPr bwMode="auto">
            <a:xfrm>
              <a:off x="3327401" y="4090988"/>
              <a:ext cx="3635375" cy="1547813"/>
            </a:xfrm>
            <a:custGeom>
              <a:avLst/>
              <a:gdLst>
                <a:gd name="T0" fmla="*/ 183 w 195"/>
                <a:gd name="T1" fmla="*/ 35 h 83"/>
                <a:gd name="T2" fmla="*/ 175 w 195"/>
                <a:gd name="T3" fmla="*/ 25 h 83"/>
                <a:gd name="T4" fmla="*/ 136 w 195"/>
                <a:gd name="T5" fmla="*/ 0 h 83"/>
                <a:gd name="T6" fmla="*/ 99 w 195"/>
                <a:gd name="T7" fmla="*/ 6 h 83"/>
                <a:gd name="T8" fmla="*/ 96 w 195"/>
                <a:gd name="T9" fmla="*/ 6 h 83"/>
                <a:gd name="T10" fmla="*/ 59 w 195"/>
                <a:gd name="T11" fmla="*/ 0 h 83"/>
                <a:gd name="T12" fmla="*/ 20 w 195"/>
                <a:gd name="T13" fmla="*/ 25 h 83"/>
                <a:gd name="T14" fmla="*/ 12 w 195"/>
                <a:gd name="T15" fmla="*/ 35 h 83"/>
                <a:gd name="T16" fmla="*/ 0 w 195"/>
                <a:gd name="T17" fmla="*/ 83 h 83"/>
                <a:gd name="T18" fmla="*/ 97 w 195"/>
                <a:gd name="T19" fmla="*/ 83 h 83"/>
                <a:gd name="T20" fmla="*/ 195 w 195"/>
                <a:gd name="T21" fmla="*/ 83 h 83"/>
                <a:gd name="T22" fmla="*/ 183 w 1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3">
                  <a:moveTo>
                    <a:pt x="183" y="35"/>
                  </a:moveTo>
                  <a:cubicBezTo>
                    <a:pt x="182" y="31"/>
                    <a:pt x="179" y="27"/>
                    <a:pt x="175" y="2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6"/>
                    <a:pt x="97" y="6"/>
                    <a:pt x="96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7"/>
                    <a:pt x="13" y="31"/>
                    <a:pt x="12" y="3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95" y="83"/>
                    <a:pt x="195" y="83"/>
                    <a:pt x="195" y="83"/>
                  </a:cubicBezTo>
                  <a:lnTo>
                    <a:pt x="183" y="35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ṧľïḓé"/>
            <p:cNvSpPr/>
            <p:nvPr/>
          </p:nvSpPr>
          <p:spPr bwMode="auto">
            <a:xfrm>
              <a:off x="7670801" y="4071938"/>
              <a:ext cx="819150" cy="1044575"/>
            </a:xfrm>
            <a:custGeom>
              <a:avLst/>
              <a:gdLst>
                <a:gd name="T0" fmla="*/ 44 w 44"/>
                <a:gd name="T1" fmla="*/ 0 h 56"/>
                <a:gd name="T2" fmla="*/ 43 w 44"/>
                <a:gd name="T3" fmla="*/ 15 h 56"/>
                <a:gd name="T4" fmla="*/ 41 w 44"/>
                <a:gd name="T5" fmla="*/ 38 h 56"/>
                <a:gd name="T6" fmla="*/ 39 w 44"/>
                <a:gd name="T7" fmla="*/ 56 h 56"/>
                <a:gd name="T8" fmla="*/ 6 w 44"/>
                <a:gd name="T9" fmla="*/ 56 h 56"/>
                <a:gd name="T10" fmla="*/ 4 w 44"/>
                <a:gd name="T11" fmla="*/ 38 h 56"/>
                <a:gd name="T12" fmla="*/ 2 w 44"/>
                <a:gd name="T13" fmla="*/ 15 h 56"/>
                <a:gd name="T14" fmla="*/ 0 w 44"/>
                <a:gd name="T15" fmla="*/ 0 h 56"/>
                <a:gd name="T16" fmla="*/ 44 w 44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44" y="6"/>
                    <a:pt x="43" y="11"/>
                    <a:pt x="43" y="15"/>
                  </a:cubicBezTo>
                  <a:cubicBezTo>
                    <a:pt x="42" y="23"/>
                    <a:pt x="41" y="30"/>
                    <a:pt x="41" y="38"/>
                  </a:cubicBezTo>
                  <a:cubicBezTo>
                    <a:pt x="40" y="43"/>
                    <a:pt x="39" y="49"/>
                    <a:pt x="39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49"/>
                    <a:pt x="5" y="43"/>
                    <a:pt x="4" y="38"/>
                  </a:cubicBezTo>
                  <a:cubicBezTo>
                    <a:pt x="3" y="30"/>
                    <a:pt x="3" y="23"/>
                    <a:pt x="2" y="15"/>
                  </a:cubicBezTo>
                  <a:cubicBezTo>
                    <a:pt x="1" y="11"/>
                    <a:pt x="1" y="6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ľîḍê"/>
            <p:cNvSpPr/>
            <p:nvPr/>
          </p:nvSpPr>
          <p:spPr bwMode="auto">
            <a:xfrm>
              <a:off x="7707313" y="4351338"/>
              <a:ext cx="765175" cy="428625"/>
            </a:xfrm>
            <a:custGeom>
              <a:avLst/>
              <a:gdLst>
                <a:gd name="T0" fmla="*/ 41 w 41"/>
                <a:gd name="T1" fmla="*/ 0 h 23"/>
                <a:gd name="T2" fmla="*/ 39 w 41"/>
                <a:gd name="T3" fmla="*/ 23 h 23"/>
                <a:gd name="T4" fmla="*/ 2 w 41"/>
                <a:gd name="T5" fmla="*/ 23 h 23"/>
                <a:gd name="T6" fmla="*/ 0 w 41"/>
                <a:gd name="T7" fmla="*/ 0 h 23"/>
                <a:gd name="T8" fmla="*/ 41 w 4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3">
                  <a:moveTo>
                    <a:pt x="41" y="0"/>
                  </a:moveTo>
                  <a:cubicBezTo>
                    <a:pt x="40" y="8"/>
                    <a:pt x="39" y="15"/>
                    <a:pt x="3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15"/>
                    <a:pt x="1" y="8"/>
                    <a:pt x="0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śḻïḋê"/>
            <p:cNvSpPr/>
            <p:nvPr/>
          </p:nvSpPr>
          <p:spPr bwMode="auto">
            <a:xfrm>
              <a:off x="7596188" y="4016375"/>
              <a:ext cx="987425" cy="130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şḷídê"/>
            <p:cNvSpPr/>
            <p:nvPr/>
          </p:nvSpPr>
          <p:spPr bwMode="auto">
            <a:xfrm>
              <a:off x="7670801" y="3960813"/>
              <a:ext cx="838200" cy="920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ş1ïḍê"/>
            <p:cNvSpPr/>
            <p:nvPr/>
          </p:nvSpPr>
          <p:spPr bwMode="auto">
            <a:xfrm>
              <a:off x="7969251" y="4445000"/>
              <a:ext cx="241300" cy="2428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943718" y="716667"/>
            <a:ext cx="4950419" cy="515803"/>
          </a:xfrm>
        </p:spPr>
        <p:txBody>
          <a:bodyPr/>
          <a:lstStyle/>
          <a:p>
            <a:r>
              <a:rPr lang="zh-CN" altLang="en-US" dirty="0"/>
              <a:t>管道符 </a:t>
            </a: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2" name="矩形 1"/>
          <p:cNvSpPr/>
          <p:nvPr/>
        </p:nvSpPr>
        <p:spPr>
          <a:xfrm>
            <a:off x="1296056" y="1129395"/>
            <a:ext cx="706776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管道符的作用，将左边的输出当右边的输入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ajx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grep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命令的输出结果当</a:t>
            </a:r>
            <a:r>
              <a:rPr lang="en-US" altLang="zh-CN" dirty="0" err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grep</a:t>
            </a: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的输入过滤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662455" y="2125094"/>
            <a:ext cx="6119813" cy="977900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ps -ajx | grep ssh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   1   1281   1281   1281 ?            -1 Ss       0   0:00 /usr/sbin/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 -D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1281   3162   3162   3162 ?            -1 Ss       0   0:00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d: luohuihua [priv]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3162   3191   3162   3162 ?            -1 S     1000   0:03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d: luohuihua@pts/0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 4403   7495   7494   3192 pts/0      7494 S+       0   0:00 grep --color=auto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6056" y="330110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indent="-76200">
              <a:spcBef>
                <a:spcPts val="900"/>
              </a:spcBef>
              <a:spcAft>
                <a:spcPts val="900"/>
              </a:spcAft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显示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/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目录下的文件或目录的总数量</a:t>
            </a: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662455" y="3801433"/>
            <a:ext cx="6119813" cy="517525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ll /etc | grep -E ".*" -c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235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875524" y="654502"/>
            <a:ext cx="4950419" cy="370091"/>
          </a:xfrm>
        </p:spPr>
        <p:txBody>
          <a:bodyPr/>
          <a:lstStyle/>
          <a:p>
            <a:r>
              <a:rPr lang="zh-CN" altLang="en-US" dirty="0"/>
              <a:t>输出重定向： 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7" name="矩形 6"/>
          <p:cNvSpPr/>
          <p:nvPr/>
        </p:nvSpPr>
        <p:spPr>
          <a:xfrm>
            <a:off x="1073274" y="2882021"/>
            <a:ext cx="677853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-76200">
              <a:spcBef>
                <a:spcPts val="900"/>
              </a:spcBef>
              <a:spcAft>
                <a:spcPts val="900"/>
              </a:spcAft>
            </a:pP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输出重定向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到文件</a:t>
            </a:r>
          </a:p>
          <a:p>
            <a:pPr marL="76200" indent="-76200">
              <a:spcBef>
                <a:spcPts val="900"/>
              </a:spcBef>
              <a:spcAft>
                <a:spcPts val="900"/>
              </a:spcAft>
            </a:pP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 &gt; test.txt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命令的输出重定向到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文件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509078" y="1075658"/>
            <a:ext cx="6119813" cy="1766888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examples.desktop  test 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 &gt; test.txt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examples.desktop  test  test.txt 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6152" y="3567731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的内容如下：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02635" y="3925816"/>
            <a:ext cx="6119813" cy="2492990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cat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公共的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图片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文档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桌面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模板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视频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音乐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1003459" y="637160"/>
            <a:ext cx="4950419" cy="515803"/>
          </a:xfrm>
        </p:spPr>
        <p:txBody>
          <a:bodyPr/>
          <a:lstStyle/>
          <a:p>
            <a:r>
              <a:rPr lang="zh-CN" altLang="en-US" dirty="0"/>
              <a:t>输出重定向：追加 </a:t>
            </a:r>
            <a:r>
              <a:rPr lang="en-US" altLang="zh-CN" dirty="0"/>
              <a:t>&gt;&gt;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58821" y="3508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64186" y="1152963"/>
            <a:ext cx="480131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sz="16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追加内容</a:t>
            </a:r>
            <a:endParaRPr lang="en-US" altLang="zh-CN" sz="1600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&gt;&gt;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将输出重定向追加到文件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 &gt;&gt; text.txt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命令的输出追加到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726202" y="2618536"/>
            <a:ext cx="6119813" cy="2862322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echo "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好的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" &gt;&gt;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 cat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examples.desktop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公共的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图片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文档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桌面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模板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视频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音乐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好的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half" idx="2"/>
          </p:nvPr>
        </p:nvSpPr>
        <p:spPr>
          <a:xfrm>
            <a:off x="1090750" y="715457"/>
            <a:ext cx="4950419" cy="515803"/>
          </a:xfrm>
        </p:spPr>
        <p:txBody>
          <a:bodyPr/>
          <a:lstStyle/>
          <a:p>
            <a:r>
              <a:rPr lang="zh-CN" altLang="en-US" dirty="0"/>
              <a:t>输入重定向：</a:t>
            </a:r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58821" y="3508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596071" y="1331928"/>
            <a:ext cx="8999857" cy="1200329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examples.desktop  test  test.txt 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cat test.txt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/etc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 &lt; test.txt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examples.desktop  test  test.txt 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文件打包解包命令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文件打包解包命令 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986628" y="719017"/>
            <a:ext cx="4698133" cy="515803"/>
          </a:xfrm>
        </p:spPr>
        <p:txBody>
          <a:bodyPr/>
          <a:lstStyle/>
          <a:p>
            <a:r>
              <a:rPr lang="zh-CN" altLang="en-US" dirty="0"/>
              <a:t>文件打包</a:t>
            </a:r>
          </a:p>
        </p:txBody>
      </p:sp>
      <p:sp>
        <p:nvSpPr>
          <p:cNvPr id="2" name="矩形 1"/>
          <p:cNvSpPr/>
          <p:nvPr/>
        </p:nvSpPr>
        <p:spPr>
          <a:xfrm>
            <a:off x="1414466" y="11425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tar -cvf 打包文件名.tar 被打包的文件/路径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-c 创建一个新的归档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-v 详细地列出处理的文件</a:t>
            </a: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-f 使用归档文件 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492519" y="2495550"/>
            <a:ext cx="6119813" cy="933450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-cvf luohuihua.tar ./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root@ubuntu:/home/luohuihua#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Downloads  examples.desktop  luohuihua.tar  test  test.txt 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下载  公共的  图片  文档  桌面  模板  视频  音乐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文件打包解包命令 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half" idx="2"/>
          </p:nvPr>
        </p:nvSpPr>
        <p:spPr>
          <a:xfrm>
            <a:off x="1025552" y="670375"/>
            <a:ext cx="4698133" cy="515803"/>
          </a:xfrm>
        </p:spPr>
        <p:txBody>
          <a:bodyPr/>
          <a:lstStyle/>
          <a:p>
            <a:r>
              <a:rPr lang="zh-CN" altLang="en-US" dirty="0"/>
              <a:t>文件解包</a:t>
            </a:r>
          </a:p>
        </p:txBody>
      </p:sp>
      <p:sp>
        <p:nvSpPr>
          <p:cNvPr id="2" name="矩形 1"/>
          <p:cNvSpPr/>
          <p:nvPr/>
        </p:nvSpPr>
        <p:spPr>
          <a:xfrm>
            <a:off x="1528891" y="1045175"/>
            <a:ext cx="6096000" cy="127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tar -xvf 打包过的文件.tar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-x 将打包过的文件解包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提示：-f 选项必须放在最后面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595438" y="2493256"/>
            <a:ext cx="6119813" cy="3416320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cvf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test.tar .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tar: ./test.tar: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文件是归档文件；未输出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test.tar 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test.tar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xvf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test.tar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./test.txt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test.tar  test.txt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压缩解压命令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压缩解压命令 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1000633" y="646153"/>
            <a:ext cx="3154309" cy="515803"/>
          </a:xfrm>
        </p:spPr>
        <p:txBody>
          <a:bodyPr/>
          <a:lstStyle/>
          <a:p>
            <a:r>
              <a:rPr lang="en-US" altLang="zh-CN" dirty="0" err="1"/>
              <a:t>gzip</a:t>
            </a:r>
            <a:r>
              <a:rPr lang="zh-CN" altLang="en-US" dirty="0"/>
              <a:t>命令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03972" y="1161956"/>
            <a:ext cx="80813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gzip一般跟tar一起使用，完成打包压缩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tar 只负责打包并为做压缩，使用-z 选项可以调用gzip压缩，完成打包压缩。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使用tar打包压缩的文件名，一般命名成 xxx.tar.gz 区别与其他文件。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压缩文件：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tar -zcvf py.tar.gz a.txt b.txt c.txt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解压缩文件：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tar -zxvf py.tar.gz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解压缩到指定路径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tar -zxvf 打包文件.tar.gz -C 目标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路径        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 指定解压到那里，解压的目录必须存在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压缩解压命令 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1084523" y="713079"/>
            <a:ext cx="3154309" cy="515803"/>
          </a:xfrm>
        </p:spPr>
        <p:txBody>
          <a:bodyPr/>
          <a:lstStyle/>
          <a:p>
            <a:r>
              <a:rPr lang="en-US" altLang="zh-CN" dirty="0" err="1"/>
              <a:t>gzip</a:t>
            </a:r>
            <a:r>
              <a:rPr lang="zh-CN" altLang="en-US" dirty="0"/>
              <a:t>命令 案例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547496" y="1228882"/>
            <a:ext cx="7434981" cy="1938992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  b.txt  c.txt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zcvf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test.tar.gz a.txt b.txt c.txt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  b.txt  c.txt  test.tar.gz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652936"/>
            <a:ext cx="10515600" cy="1325563"/>
          </a:xfrm>
        </p:spPr>
        <p:txBody>
          <a:bodyPr/>
          <a:lstStyle/>
          <a:p>
            <a:r>
              <a:rPr lang="zh-CN" altLang="en-US"/>
              <a:t>导入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压缩解压命令 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845552" y="552256"/>
            <a:ext cx="3154309" cy="515803"/>
          </a:xfrm>
        </p:spPr>
        <p:txBody>
          <a:bodyPr/>
          <a:lstStyle/>
          <a:p>
            <a:r>
              <a:rPr lang="en-US" altLang="zh-CN" dirty="0"/>
              <a:t>bzip2</a:t>
            </a:r>
            <a:r>
              <a:rPr lang="zh-CN" altLang="en-US" dirty="0"/>
              <a:t>命令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39954" y="25125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9894" y="965469"/>
            <a:ext cx="5049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bzip2使用方式跟gzip差不多，也是由tar去调用，使用-j选项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bzip2 压缩的文件命名采用 xxx.tar.bz2 </a:t>
            </a:r>
          </a:p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压缩文件：</a:t>
            </a:r>
          </a:p>
          <a:p>
            <a:pPr lvl="1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tar -jcvf py.tar.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bz2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a.txt b.txt c.txt 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595437" y="1973567"/>
            <a:ext cx="6119813" cy="1938992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pwd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  b.txt  c.txt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jcvf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test.tar.bz2 a.txt b.txt c.txt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c.txt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  b.txt  c.txt  test.tar.bz2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595438" y="4468298"/>
            <a:ext cx="6119813" cy="1766888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test.tar.bz2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-jxvf test.tar.bz2 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b.txt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c.txt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root@ubuntu:/home/luohuihua/test#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ls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a.txt  b.txt  c.txt  test.tar.bz2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0621" y="4009903"/>
            <a:ext cx="254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tar –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jxvf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test.tar.bz2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微软雅黑" panose="020B0503020204020204" pitchFamily="34" charset="-122"/>
              </a:rPr>
              <a:t>ubunt</a:t>
            </a:r>
            <a:r>
              <a:rPr lang="zh-CN" altLang="en-US" dirty="0">
                <a:sym typeface="微软雅黑" panose="020B0503020204020204" pitchFamily="34" charset="-122"/>
              </a:rPr>
              <a:t>软件管理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 err="1"/>
              <a:t>ubunt</a:t>
            </a:r>
            <a:r>
              <a:rPr lang="zh-CN" altLang="en-US" dirty="0"/>
              <a:t>软件管理 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85391" y="636146"/>
            <a:ext cx="3722718" cy="515803"/>
          </a:xfrm>
        </p:spPr>
        <p:txBody>
          <a:bodyPr/>
          <a:lstStyle/>
          <a:p>
            <a:r>
              <a:rPr lang="zh-CN" altLang="en-US" dirty="0"/>
              <a:t>软件安装</a:t>
            </a:r>
          </a:p>
        </p:txBody>
      </p:sp>
      <p:sp>
        <p:nvSpPr>
          <p:cNvPr id="3" name="矩形 2"/>
          <p:cNvSpPr/>
          <p:nvPr/>
        </p:nvSpPr>
        <p:spPr>
          <a:xfrm>
            <a:off x="1248517" y="1073445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sudo apt install 软件包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5391" y="1394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如： 安装</a:t>
            </a:r>
            <a:r>
              <a:rPr lang="en-US" altLang="zh-CN" dirty="0" err="1"/>
              <a:t>ssh</a:t>
            </a:r>
            <a:r>
              <a:rPr lang="zh-CN" altLang="en-US" dirty="0"/>
              <a:t>服务</a:t>
            </a: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337729" y="1890560"/>
            <a:ext cx="6119813" cy="276999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sudo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apt install </a:t>
            </a:r>
            <a:r>
              <a:rPr kumimoji="0" lang="en-US" altLang="zh-CN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1"/>
          <p:cNvSpPr>
            <a:spLocks noGrp="1"/>
          </p:cNvSpPr>
          <p:nvPr>
            <p:ph type="body" sz="half" idx="2"/>
          </p:nvPr>
        </p:nvSpPr>
        <p:spPr>
          <a:xfrm>
            <a:off x="985391" y="2428821"/>
            <a:ext cx="3722718" cy="515803"/>
          </a:xfrm>
        </p:spPr>
        <p:txBody>
          <a:bodyPr/>
          <a:lstStyle/>
          <a:p>
            <a:r>
              <a:rPr lang="zh-CN" altLang="en-US" dirty="0"/>
              <a:t>软件更新</a:t>
            </a:r>
          </a:p>
        </p:txBody>
      </p:sp>
      <p:sp>
        <p:nvSpPr>
          <p:cNvPr id="7" name="矩形 6"/>
          <p:cNvSpPr/>
          <p:nvPr/>
        </p:nvSpPr>
        <p:spPr>
          <a:xfrm>
            <a:off x="1220282" y="2947353"/>
            <a:ext cx="791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sudo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apt upgrade [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软件包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]   #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如果没有软件包将会更新所有已安装的软件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5391" y="338215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如：更新</a:t>
            </a:r>
            <a:r>
              <a:rPr lang="en-US" altLang="zh-CN" dirty="0" err="1"/>
              <a:t>ssh</a:t>
            </a:r>
            <a:r>
              <a:rPr lang="zh-CN" altLang="en-US" dirty="0"/>
              <a:t>服务</a:t>
            </a: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337729" y="3895199"/>
            <a:ext cx="6119813" cy="276999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sudo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apt </a:t>
            </a:r>
            <a:r>
              <a:rPr lang="en-US" altLang="zh-CN" sz="12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upgrade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占位符 1"/>
          <p:cNvSpPr>
            <a:spLocks noGrp="1"/>
          </p:cNvSpPr>
          <p:nvPr>
            <p:ph type="body" sz="half" idx="2"/>
          </p:nvPr>
        </p:nvSpPr>
        <p:spPr>
          <a:xfrm>
            <a:off x="985391" y="4445838"/>
            <a:ext cx="3722718" cy="515803"/>
          </a:xfrm>
        </p:spPr>
        <p:txBody>
          <a:bodyPr/>
          <a:lstStyle/>
          <a:p>
            <a:r>
              <a:rPr lang="zh-CN" altLang="en-US" dirty="0"/>
              <a:t>软件卸载</a:t>
            </a:r>
          </a:p>
        </p:txBody>
      </p:sp>
      <p:sp>
        <p:nvSpPr>
          <p:cNvPr id="8" name="矩形 7"/>
          <p:cNvSpPr/>
          <p:nvPr/>
        </p:nvSpPr>
        <p:spPr>
          <a:xfrm>
            <a:off x="1248517" y="486655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sudo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apt remove 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软件包</a:t>
            </a:r>
            <a:endParaRPr lang="zh-CN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85391" y="522933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如：卸载</a:t>
            </a:r>
            <a:r>
              <a:rPr lang="en-US" altLang="zh-CN" dirty="0" err="1"/>
              <a:t>ssh</a:t>
            </a:r>
            <a:r>
              <a:rPr lang="zh-CN" altLang="en-US" dirty="0"/>
              <a:t>服务</a:t>
            </a: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1314092" y="5727861"/>
            <a:ext cx="6119813" cy="276999"/>
          </a:xfrm>
          <a:prstGeom prst="rect">
            <a:avLst/>
          </a:prstGeom>
          <a:solidFill>
            <a:srgbClr val="F2F2F2"/>
          </a:solidFill>
          <a:ln w="9525">
            <a:solidFill>
              <a:srgbClr val="A5A5A5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root@ubuntu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:/home/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luohuihua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/test#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sudo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apt </a:t>
            </a:r>
            <a:r>
              <a:rPr lang="en-US" altLang="zh-CN" sz="12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remove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ssh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vim</a:t>
            </a:r>
            <a:r>
              <a:rPr lang="zh-CN" altLang="en-US" dirty="0">
                <a:sym typeface="微软雅黑" panose="020B0503020204020204" pitchFamily="34" charset="-122"/>
              </a:rPr>
              <a:t>编辑器（上）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编辑器（上）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869364" y="1721096"/>
            <a:ext cx="3722718" cy="515803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三种模式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1869364" y="2740112"/>
            <a:ext cx="2125362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命令模式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en-US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插入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模式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末行模式</a:t>
            </a:r>
          </a:p>
        </p:txBody>
      </p:sp>
      <p:sp>
        <p:nvSpPr>
          <p:cNvPr id="18" name="矩形 17"/>
          <p:cNvSpPr/>
          <p:nvPr/>
        </p:nvSpPr>
        <p:spPr>
          <a:xfrm>
            <a:off x="6688499" y="1721096"/>
            <a:ext cx="2492990" cy="3693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三种模式切换与关系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36" y="2310135"/>
            <a:ext cx="53371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编辑器（上）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58819" y="671437"/>
            <a:ext cx="3722718" cy="515803"/>
          </a:xfrm>
        </p:spPr>
        <p:txBody>
          <a:bodyPr/>
          <a:lstStyle/>
          <a:p>
            <a:r>
              <a:rPr lang="zh-CN" altLang="en-US" dirty="0"/>
              <a:t>命令模式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1329768" y="1187240"/>
            <a:ext cx="87980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使用vim打开文件的时候，就进到命令模式。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vim filename :打开或新建文件，并将光标置于第一行首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vim+n filename ：打开文件，并将光标置于第n行首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vim + filename ：打开文件，并将光标置于最后一行首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vim +/pattern filename：打开文件，并将光标置于第一个与pattern匹配的串处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vim -r filename ：在上次正用vi编辑时发生系统崩溃，恢复filename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vim filename....filename ：打开多个文件，依次进行编辑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命令模式下只能输入命令不能进行编辑，只有进入输入模式才能做文件编辑。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编辑器（上）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876593" y="682869"/>
            <a:ext cx="3722718" cy="515803"/>
          </a:xfrm>
        </p:spPr>
        <p:txBody>
          <a:bodyPr/>
          <a:lstStyle/>
          <a:p>
            <a:r>
              <a:rPr lang="zh-CN" altLang="en-US" dirty="0"/>
              <a:t>移动光标命令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270876" y="1198672"/>
            <a:ext cx="5935267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：光标左移一个字符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：光标右移一个字符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k或Ctrl+p：光标上移一行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j或Ctrl+n ：光标下移一行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w或W ：光标右移一个字至字首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b或B ：光标左移一个字至字首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0：（注意是数字零）光标移至当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前行首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$：光标移至当前行尾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Ctrl+f 向文件尾翻一屏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Ctrl＋b 向文件首翻一屏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home 移动至行首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end 移动至行末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G 跳转至文档最末尾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gg 跳转至文档首行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nG n是一个数字，表示跳转至第几行。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vim</a:t>
            </a:r>
            <a:r>
              <a:rPr lang="zh-CN" altLang="en-US" dirty="0">
                <a:sym typeface="微软雅黑" panose="020B0503020204020204" pitchFamily="34" charset="-122"/>
              </a:rPr>
              <a:t>编辑器（下）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编辑器（下）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14210" y="724687"/>
            <a:ext cx="3722718" cy="515803"/>
          </a:xfrm>
        </p:spPr>
        <p:txBody>
          <a:bodyPr/>
          <a:lstStyle/>
          <a:p>
            <a:r>
              <a:rPr lang="zh-CN" altLang="en-US" dirty="0"/>
              <a:t>删除复制命令</a:t>
            </a:r>
          </a:p>
        </p:txBody>
      </p:sp>
      <p:sp>
        <p:nvSpPr>
          <p:cNvPr id="2" name="矩形 1"/>
          <p:cNvSpPr/>
          <p:nvPr/>
        </p:nvSpPr>
        <p:spPr>
          <a:xfrm>
            <a:off x="1295986" y="1240490"/>
            <a:ext cx="1004192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dd 删除光标所在行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do 删除光标所在行光标前面的内容(数字0)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d$ 删除光标所在行光标末尾的内容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3 dd 删除光标所在行包含当前行后面3行内容（数字可以替换成自己想要删除的行数多少）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yy 复制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2 yy 复制光标所在行开始2行内容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p 粘贴，删除的内容也可以直接用p粘贴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u 撤销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ctrl r 反撤销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编辑器（下）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910554" y="1409439"/>
            <a:ext cx="3722718" cy="515803"/>
          </a:xfrm>
        </p:spPr>
        <p:txBody>
          <a:bodyPr/>
          <a:lstStyle/>
          <a:p>
            <a:r>
              <a:rPr lang="zh-CN" altLang="en-US" dirty="0"/>
              <a:t>进入输入模式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1910554" y="1993209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插入文本类命令：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i ：在光标前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I ：在当前行首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a：光标后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A：在当前行尾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o：在当前行之下新开一行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O：在当前行之上新开一行</a:t>
            </a:r>
          </a:p>
        </p:txBody>
      </p:sp>
      <p:grpSp>
        <p:nvGrpSpPr>
          <p:cNvPr id="7" name="4999ba99-b402-4590-a75b-dc3bc62a20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77729" y="1293341"/>
            <a:ext cx="3245170" cy="3876933"/>
            <a:chOff x="3827463" y="717550"/>
            <a:chExt cx="4533900" cy="5416551"/>
          </a:xfrm>
        </p:grpSpPr>
        <p:sp>
          <p:nvSpPr>
            <p:cNvPr id="8" name="i$ḷïḍê"/>
            <p:cNvSpPr/>
            <p:nvPr/>
          </p:nvSpPr>
          <p:spPr bwMode="auto">
            <a:xfrm>
              <a:off x="3827463" y="4479925"/>
              <a:ext cx="4533900" cy="254000"/>
            </a:xfrm>
            <a:prstGeom prst="ellipse">
              <a:avLst/>
            </a:prstGeom>
            <a:solidFill>
              <a:srgbClr val="136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ļíḓe"/>
            <p:cNvSpPr/>
            <p:nvPr/>
          </p:nvSpPr>
          <p:spPr bwMode="auto">
            <a:xfrm>
              <a:off x="7069138" y="2197100"/>
              <a:ext cx="847725" cy="2408238"/>
            </a:xfrm>
            <a:custGeom>
              <a:avLst/>
              <a:gdLst>
                <a:gd name="T0" fmla="*/ 534 w 534"/>
                <a:gd name="T1" fmla="*/ 463 h 1517"/>
                <a:gd name="T2" fmla="*/ 401 w 534"/>
                <a:gd name="T3" fmla="*/ 230 h 1517"/>
                <a:gd name="T4" fmla="*/ 268 w 534"/>
                <a:gd name="T5" fmla="*/ 0 h 1517"/>
                <a:gd name="T6" fmla="*/ 135 w 534"/>
                <a:gd name="T7" fmla="*/ 230 h 1517"/>
                <a:gd name="T8" fmla="*/ 0 w 534"/>
                <a:gd name="T9" fmla="*/ 463 h 1517"/>
                <a:gd name="T10" fmla="*/ 139 w 534"/>
                <a:gd name="T11" fmla="*/ 463 h 1517"/>
                <a:gd name="T12" fmla="*/ 139 w 534"/>
                <a:gd name="T13" fmla="*/ 1517 h 1517"/>
                <a:gd name="T14" fmla="*/ 397 w 534"/>
                <a:gd name="T15" fmla="*/ 1517 h 1517"/>
                <a:gd name="T16" fmla="*/ 397 w 534"/>
                <a:gd name="T17" fmla="*/ 463 h 1517"/>
                <a:gd name="T18" fmla="*/ 534 w 534"/>
                <a:gd name="T19" fmla="*/ 463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1517">
                  <a:moveTo>
                    <a:pt x="534" y="463"/>
                  </a:moveTo>
                  <a:lnTo>
                    <a:pt x="401" y="230"/>
                  </a:lnTo>
                  <a:lnTo>
                    <a:pt x="268" y="0"/>
                  </a:lnTo>
                  <a:lnTo>
                    <a:pt x="135" y="230"/>
                  </a:lnTo>
                  <a:lnTo>
                    <a:pt x="0" y="463"/>
                  </a:lnTo>
                  <a:lnTo>
                    <a:pt x="139" y="463"/>
                  </a:lnTo>
                  <a:lnTo>
                    <a:pt x="139" y="1517"/>
                  </a:lnTo>
                  <a:lnTo>
                    <a:pt x="397" y="1517"/>
                  </a:lnTo>
                  <a:lnTo>
                    <a:pt x="397" y="463"/>
                  </a:lnTo>
                  <a:lnTo>
                    <a:pt x="534" y="463"/>
                  </a:lnTo>
                  <a:close/>
                </a:path>
              </a:pathLst>
            </a:custGeom>
            <a:solidFill>
              <a:srgbClr val="313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ḷiḋe"/>
            <p:cNvSpPr/>
            <p:nvPr/>
          </p:nvSpPr>
          <p:spPr bwMode="auto">
            <a:xfrm>
              <a:off x="7069138" y="2197100"/>
              <a:ext cx="847725" cy="2408238"/>
            </a:xfrm>
            <a:custGeom>
              <a:avLst/>
              <a:gdLst>
                <a:gd name="T0" fmla="*/ 534 w 534"/>
                <a:gd name="T1" fmla="*/ 463 h 1517"/>
                <a:gd name="T2" fmla="*/ 401 w 534"/>
                <a:gd name="T3" fmla="*/ 230 h 1517"/>
                <a:gd name="T4" fmla="*/ 268 w 534"/>
                <a:gd name="T5" fmla="*/ 0 h 1517"/>
                <a:gd name="T6" fmla="*/ 135 w 534"/>
                <a:gd name="T7" fmla="*/ 230 h 1517"/>
                <a:gd name="T8" fmla="*/ 0 w 534"/>
                <a:gd name="T9" fmla="*/ 463 h 1517"/>
                <a:gd name="T10" fmla="*/ 139 w 534"/>
                <a:gd name="T11" fmla="*/ 463 h 1517"/>
                <a:gd name="T12" fmla="*/ 139 w 534"/>
                <a:gd name="T13" fmla="*/ 1517 h 1517"/>
                <a:gd name="T14" fmla="*/ 397 w 534"/>
                <a:gd name="T15" fmla="*/ 1517 h 1517"/>
                <a:gd name="T16" fmla="*/ 397 w 534"/>
                <a:gd name="T17" fmla="*/ 463 h 1517"/>
                <a:gd name="T18" fmla="*/ 534 w 534"/>
                <a:gd name="T19" fmla="*/ 463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1517">
                  <a:moveTo>
                    <a:pt x="534" y="463"/>
                  </a:moveTo>
                  <a:lnTo>
                    <a:pt x="401" y="230"/>
                  </a:lnTo>
                  <a:lnTo>
                    <a:pt x="268" y="0"/>
                  </a:lnTo>
                  <a:lnTo>
                    <a:pt x="135" y="230"/>
                  </a:lnTo>
                  <a:lnTo>
                    <a:pt x="0" y="463"/>
                  </a:lnTo>
                  <a:lnTo>
                    <a:pt x="139" y="463"/>
                  </a:lnTo>
                  <a:lnTo>
                    <a:pt x="139" y="1517"/>
                  </a:lnTo>
                  <a:lnTo>
                    <a:pt x="397" y="1517"/>
                  </a:lnTo>
                  <a:lnTo>
                    <a:pt x="397" y="463"/>
                  </a:lnTo>
                  <a:lnTo>
                    <a:pt x="534" y="4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ḻîḍe"/>
            <p:cNvSpPr/>
            <p:nvPr/>
          </p:nvSpPr>
          <p:spPr bwMode="auto">
            <a:xfrm>
              <a:off x="7531101" y="3095625"/>
              <a:ext cx="533400" cy="1509713"/>
            </a:xfrm>
            <a:custGeom>
              <a:avLst/>
              <a:gdLst>
                <a:gd name="T0" fmla="*/ 336 w 336"/>
                <a:gd name="T1" fmla="*/ 291 h 951"/>
                <a:gd name="T2" fmla="*/ 251 w 336"/>
                <a:gd name="T3" fmla="*/ 146 h 951"/>
                <a:gd name="T4" fmla="*/ 168 w 336"/>
                <a:gd name="T5" fmla="*/ 0 h 951"/>
                <a:gd name="T6" fmla="*/ 85 w 336"/>
                <a:gd name="T7" fmla="*/ 146 h 951"/>
                <a:gd name="T8" fmla="*/ 0 w 336"/>
                <a:gd name="T9" fmla="*/ 291 h 951"/>
                <a:gd name="T10" fmla="*/ 87 w 336"/>
                <a:gd name="T11" fmla="*/ 291 h 951"/>
                <a:gd name="T12" fmla="*/ 87 w 336"/>
                <a:gd name="T13" fmla="*/ 951 h 951"/>
                <a:gd name="T14" fmla="*/ 249 w 336"/>
                <a:gd name="T15" fmla="*/ 951 h 951"/>
                <a:gd name="T16" fmla="*/ 249 w 336"/>
                <a:gd name="T17" fmla="*/ 291 h 951"/>
                <a:gd name="T18" fmla="*/ 336 w 336"/>
                <a:gd name="T19" fmla="*/ 29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951">
                  <a:moveTo>
                    <a:pt x="336" y="291"/>
                  </a:moveTo>
                  <a:lnTo>
                    <a:pt x="251" y="146"/>
                  </a:lnTo>
                  <a:lnTo>
                    <a:pt x="168" y="0"/>
                  </a:lnTo>
                  <a:lnTo>
                    <a:pt x="85" y="146"/>
                  </a:lnTo>
                  <a:lnTo>
                    <a:pt x="0" y="291"/>
                  </a:lnTo>
                  <a:lnTo>
                    <a:pt x="87" y="291"/>
                  </a:lnTo>
                  <a:lnTo>
                    <a:pt x="87" y="951"/>
                  </a:lnTo>
                  <a:lnTo>
                    <a:pt x="249" y="951"/>
                  </a:lnTo>
                  <a:lnTo>
                    <a:pt x="249" y="291"/>
                  </a:lnTo>
                  <a:lnTo>
                    <a:pt x="33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1íḓe"/>
            <p:cNvSpPr/>
            <p:nvPr/>
          </p:nvSpPr>
          <p:spPr bwMode="auto">
            <a:xfrm>
              <a:off x="7531101" y="3095625"/>
              <a:ext cx="533400" cy="1509713"/>
            </a:xfrm>
            <a:custGeom>
              <a:avLst/>
              <a:gdLst>
                <a:gd name="T0" fmla="*/ 336 w 336"/>
                <a:gd name="T1" fmla="*/ 291 h 951"/>
                <a:gd name="T2" fmla="*/ 251 w 336"/>
                <a:gd name="T3" fmla="*/ 146 h 951"/>
                <a:gd name="T4" fmla="*/ 168 w 336"/>
                <a:gd name="T5" fmla="*/ 0 h 951"/>
                <a:gd name="T6" fmla="*/ 85 w 336"/>
                <a:gd name="T7" fmla="*/ 146 h 951"/>
                <a:gd name="T8" fmla="*/ 0 w 336"/>
                <a:gd name="T9" fmla="*/ 291 h 951"/>
                <a:gd name="T10" fmla="*/ 87 w 336"/>
                <a:gd name="T11" fmla="*/ 291 h 951"/>
                <a:gd name="T12" fmla="*/ 87 w 336"/>
                <a:gd name="T13" fmla="*/ 951 h 951"/>
                <a:gd name="T14" fmla="*/ 249 w 336"/>
                <a:gd name="T15" fmla="*/ 951 h 951"/>
                <a:gd name="T16" fmla="*/ 249 w 336"/>
                <a:gd name="T17" fmla="*/ 291 h 951"/>
                <a:gd name="T18" fmla="*/ 336 w 336"/>
                <a:gd name="T19" fmla="*/ 29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951">
                  <a:moveTo>
                    <a:pt x="336" y="291"/>
                  </a:moveTo>
                  <a:lnTo>
                    <a:pt x="251" y="146"/>
                  </a:lnTo>
                  <a:lnTo>
                    <a:pt x="168" y="0"/>
                  </a:lnTo>
                  <a:lnTo>
                    <a:pt x="85" y="146"/>
                  </a:lnTo>
                  <a:lnTo>
                    <a:pt x="0" y="291"/>
                  </a:lnTo>
                  <a:lnTo>
                    <a:pt x="87" y="291"/>
                  </a:lnTo>
                  <a:lnTo>
                    <a:pt x="87" y="951"/>
                  </a:lnTo>
                  <a:lnTo>
                    <a:pt x="249" y="951"/>
                  </a:lnTo>
                  <a:lnTo>
                    <a:pt x="249" y="291"/>
                  </a:lnTo>
                  <a:lnTo>
                    <a:pt x="336" y="2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ŝḻíḑê"/>
            <p:cNvSpPr/>
            <p:nvPr/>
          </p:nvSpPr>
          <p:spPr bwMode="auto">
            <a:xfrm>
              <a:off x="4124326" y="1073150"/>
              <a:ext cx="2873375" cy="3532188"/>
            </a:xfrm>
            <a:custGeom>
              <a:avLst/>
              <a:gdLst>
                <a:gd name="T0" fmla="*/ 872 w 872"/>
                <a:gd name="T1" fmla="*/ 1072 h 1072"/>
                <a:gd name="T2" fmla="*/ 207 w 872"/>
                <a:gd name="T3" fmla="*/ 1072 h 1072"/>
                <a:gd name="T4" fmla="*/ 0 w 872"/>
                <a:gd name="T5" fmla="*/ 866 h 1072"/>
                <a:gd name="T6" fmla="*/ 0 w 872"/>
                <a:gd name="T7" fmla="*/ 0 h 1072"/>
                <a:gd name="T8" fmla="*/ 872 w 872"/>
                <a:gd name="T9" fmla="*/ 0 h 1072"/>
                <a:gd name="T10" fmla="*/ 872 w 872"/>
                <a:gd name="T11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2" h="1072">
                  <a:moveTo>
                    <a:pt x="872" y="1072"/>
                  </a:moveTo>
                  <a:cubicBezTo>
                    <a:pt x="207" y="1072"/>
                    <a:pt x="207" y="1072"/>
                    <a:pt x="207" y="1072"/>
                  </a:cubicBezTo>
                  <a:cubicBezTo>
                    <a:pt x="93" y="1072"/>
                    <a:pt x="0" y="980"/>
                    <a:pt x="0" y="8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" y="0"/>
                    <a:pt x="872" y="0"/>
                    <a:pt x="872" y="0"/>
                  </a:cubicBezTo>
                  <a:cubicBezTo>
                    <a:pt x="872" y="1072"/>
                    <a:pt x="872" y="1072"/>
                    <a:pt x="872" y="1072"/>
                  </a:cubicBezTo>
                </a:path>
              </a:pathLst>
            </a:cu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ḷïdè"/>
            <p:cNvSpPr/>
            <p:nvPr/>
          </p:nvSpPr>
          <p:spPr bwMode="auto">
            <a:xfrm>
              <a:off x="4535488" y="3897313"/>
              <a:ext cx="1243013" cy="474663"/>
            </a:xfrm>
            <a:custGeom>
              <a:avLst/>
              <a:gdLst>
                <a:gd name="T0" fmla="*/ 377 w 377"/>
                <a:gd name="T1" fmla="*/ 144 h 144"/>
                <a:gd name="T2" fmla="*/ 1 w 377"/>
                <a:gd name="T3" fmla="*/ 144 h 144"/>
                <a:gd name="T4" fmla="*/ 0 w 377"/>
                <a:gd name="T5" fmla="*/ 144 h 144"/>
                <a:gd name="T6" fmla="*/ 0 w 377"/>
                <a:gd name="T7" fmla="*/ 77 h 144"/>
                <a:gd name="T8" fmla="*/ 77 w 377"/>
                <a:gd name="T9" fmla="*/ 0 h 144"/>
                <a:gd name="T10" fmla="*/ 377 w 377"/>
                <a:gd name="T11" fmla="*/ 0 h 144"/>
                <a:gd name="T12" fmla="*/ 377 w 377"/>
                <a:gd name="T13" fmla="*/ 1 h 144"/>
                <a:gd name="T14" fmla="*/ 377 w 377"/>
                <a:gd name="T15" fmla="*/ 144 h 144"/>
                <a:gd name="T16" fmla="*/ 377 w 377"/>
                <a:gd name="T1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144">
                  <a:moveTo>
                    <a:pt x="377" y="144"/>
                  </a:moveTo>
                  <a:cubicBezTo>
                    <a:pt x="1" y="144"/>
                    <a:pt x="1" y="144"/>
                    <a:pt x="1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77" y="0"/>
                    <a:pt x="377" y="0"/>
                    <a:pt x="377" y="1"/>
                  </a:cubicBezTo>
                  <a:cubicBezTo>
                    <a:pt x="377" y="144"/>
                    <a:pt x="377" y="144"/>
                    <a:pt x="377" y="144"/>
                  </a:cubicBezTo>
                  <a:cubicBezTo>
                    <a:pt x="377" y="144"/>
                    <a:pt x="377" y="144"/>
                    <a:pt x="377" y="144"/>
                  </a:cubicBezTo>
                </a:path>
              </a:pathLst>
            </a:custGeom>
            <a:solidFill>
              <a:srgbClr val="8A51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śļiḑé"/>
            <p:cNvSpPr/>
            <p:nvPr/>
          </p:nvSpPr>
          <p:spPr bwMode="auto">
            <a:xfrm>
              <a:off x="4773613" y="3897313"/>
              <a:ext cx="2598738" cy="708025"/>
            </a:xfrm>
            <a:custGeom>
              <a:avLst/>
              <a:gdLst>
                <a:gd name="T0" fmla="*/ 789 w 789"/>
                <a:gd name="T1" fmla="*/ 107 h 215"/>
                <a:gd name="T2" fmla="*/ 789 w 789"/>
                <a:gd name="T3" fmla="*/ 108 h 215"/>
                <a:gd name="T4" fmla="*/ 744 w 789"/>
                <a:gd name="T5" fmla="*/ 215 h 215"/>
                <a:gd name="T6" fmla="*/ 0 w 789"/>
                <a:gd name="T7" fmla="*/ 215 h 215"/>
                <a:gd name="T8" fmla="*/ 45 w 789"/>
                <a:gd name="T9" fmla="*/ 108 h 215"/>
                <a:gd name="T10" fmla="*/ 45 w 789"/>
                <a:gd name="T11" fmla="*/ 107 h 215"/>
                <a:gd name="T12" fmla="*/ 0 w 789"/>
                <a:gd name="T13" fmla="*/ 0 h 215"/>
                <a:gd name="T14" fmla="*/ 744 w 789"/>
                <a:gd name="T15" fmla="*/ 0 h 215"/>
                <a:gd name="T16" fmla="*/ 789 w 789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9" h="215">
                  <a:moveTo>
                    <a:pt x="789" y="107"/>
                  </a:moveTo>
                  <a:cubicBezTo>
                    <a:pt x="789" y="108"/>
                    <a:pt x="789" y="108"/>
                    <a:pt x="789" y="108"/>
                  </a:cubicBezTo>
                  <a:cubicBezTo>
                    <a:pt x="789" y="147"/>
                    <a:pt x="774" y="186"/>
                    <a:pt x="744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30" y="186"/>
                    <a:pt x="45" y="147"/>
                    <a:pt x="45" y="108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68"/>
                    <a:pt x="30" y="29"/>
                    <a:pt x="0" y="0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774" y="29"/>
                    <a:pt x="789" y="68"/>
                    <a:pt x="789" y="107"/>
                  </a:cubicBezTo>
                </a:path>
              </a:pathLst>
            </a:cu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ļiḋé"/>
            <p:cNvSpPr/>
            <p:nvPr/>
          </p:nvSpPr>
          <p:spPr bwMode="auto">
            <a:xfrm>
              <a:off x="4773613" y="4249738"/>
              <a:ext cx="2236788" cy="355600"/>
            </a:xfrm>
            <a:custGeom>
              <a:avLst/>
              <a:gdLst>
                <a:gd name="T0" fmla="*/ 190 w 679"/>
                <a:gd name="T1" fmla="*/ 0 h 108"/>
                <a:gd name="T2" fmla="*/ 45 w 679"/>
                <a:gd name="T3" fmla="*/ 0 h 108"/>
                <a:gd name="T4" fmla="*/ 45 w 679"/>
                <a:gd name="T5" fmla="*/ 1 h 108"/>
                <a:gd name="T6" fmla="*/ 45 w 679"/>
                <a:gd name="T7" fmla="*/ 1 h 108"/>
                <a:gd name="T8" fmla="*/ 0 w 679"/>
                <a:gd name="T9" fmla="*/ 108 h 108"/>
                <a:gd name="T10" fmla="*/ 190 w 679"/>
                <a:gd name="T11" fmla="*/ 108 h 108"/>
                <a:gd name="T12" fmla="*/ 190 w 679"/>
                <a:gd name="T13" fmla="*/ 0 h 108"/>
                <a:gd name="T14" fmla="*/ 515 w 679"/>
                <a:gd name="T15" fmla="*/ 0 h 108"/>
                <a:gd name="T16" fmla="*/ 324 w 679"/>
                <a:gd name="T17" fmla="*/ 0 h 108"/>
                <a:gd name="T18" fmla="*/ 324 w 679"/>
                <a:gd name="T19" fmla="*/ 108 h 108"/>
                <a:gd name="T20" fmla="*/ 515 w 679"/>
                <a:gd name="T21" fmla="*/ 108 h 108"/>
                <a:gd name="T22" fmla="*/ 515 w 679"/>
                <a:gd name="T23" fmla="*/ 50 h 108"/>
                <a:gd name="T24" fmla="*/ 679 w 679"/>
                <a:gd name="T25" fmla="*/ 50 h 108"/>
                <a:gd name="T26" fmla="*/ 679 w 679"/>
                <a:gd name="T27" fmla="*/ 50 h 108"/>
                <a:gd name="T28" fmla="*/ 515 w 679"/>
                <a:gd name="T29" fmla="*/ 50 h 108"/>
                <a:gd name="T30" fmla="*/ 515 w 679"/>
                <a:gd name="T3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9" h="108">
                  <a:moveTo>
                    <a:pt x="19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40"/>
                    <a:pt x="30" y="79"/>
                    <a:pt x="0" y="108"/>
                  </a:cubicBezTo>
                  <a:cubicBezTo>
                    <a:pt x="190" y="108"/>
                    <a:pt x="190" y="108"/>
                    <a:pt x="190" y="108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515" y="0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515" y="108"/>
                    <a:pt x="515" y="108"/>
                    <a:pt x="515" y="108"/>
                  </a:cubicBezTo>
                  <a:cubicBezTo>
                    <a:pt x="515" y="50"/>
                    <a:pt x="515" y="50"/>
                    <a:pt x="515" y="50"/>
                  </a:cubicBezTo>
                  <a:cubicBezTo>
                    <a:pt x="679" y="50"/>
                    <a:pt x="679" y="50"/>
                    <a:pt x="679" y="50"/>
                  </a:cubicBezTo>
                  <a:cubicBezTo>
                    <a:pt x="679" y="50"/>
                    <a:pt x="679" y="50"/>
                    <a:pt x="679" y="50"/>
                  </a:cubicBezTo>
                  <a:cubicBezTo>
                    <a:pt x="515" y="50"/>
                    <a:pt x="515" y="50"/>
                    <a:pt x="515" y="50"/>
                  </a:cubicBezTo>
                  <a:cubicBezTo>
                    <a:pt x="515" y="0"/>
                    <a:pt x="515" y="0"/>
                    <a:pt x="515" y="0"/>
                  </a:cubicBezTo>
                </a:path>
              </a:pathLst>
            </a:custGeom>
            <a:solidFill>
              <a:srgbClr val="CC7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ṩḷîḍè"/>
            <p:cNvSpPr/>
            <p:nvPr/>
          </p:nvSpPr>
          <p:spPr bwMode="auto">
            <a:xfrm>
              <a:off x="4498976" y="1379538"/>
              <a:ext cx="1062038" cy="150813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líḋê"/>
            <p:cNvSpPr/>
            <p:nvPr/>
          </p:nvSpPr>
          <p:spPr bwMode="auto">
            <a:xfrm>
              <a:off x="5708651" y="1379538"/>
              <a:ext cx="633413" cy="150813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šļïďé"/>
            <p:cNvSpPr/>
            <p:nvPr/>
          </p:nvSpPr>
          <p:spPr bwMode="auto">
            <a:xfrm>
              <a:off x="6430963" y="1379538"/>
              <a:ext cx="266700" cy="150813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ṥ1îďe"/>
            <p:cNvSpPr/>
            <p:nvPr/>
          </p:nvSpPr>
          <p:spPr bwMode="auto">
            <a:xfrm>
              <a:off x="4498976" y="1744663"/>
              <a:ext cx="309563" cy="152400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ṡľîḍè"/>
            <p:cNvSpPr/>
            <p:nvPr/>
          </p:nvSpPr>
          <p:spPr bwMode="auto">
            <a:xfrm>
              <a:off x="4957763" y="1744663"/>
              <a:ext cx="873125" cy="152400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ļíḍe"/>
            <p:cNvSpPr/>
            <p:nvPr/>
          </p:nvSpPr>
          <p:spPr bwMode="auto">
            <a:xfrm>
              <a:off x="5922963" y="1744663"/>
              <a:ext cx="774700" cy="152400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ṥlídê"/>
            <p:cNvSpPr/>
            <p:nvPr/>
          </p:nvSpPr>
          <p:spPr bwMode="auto">
            <a:xfrm>
              <a:off x="4498976" y="2114550"/>
              <a:ext cx="709613" cy="147638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1îdé"/>
            <p:cNvSpPr/>
            <p:nvPr/>
          </p:nvSpPr>
          <p:spPr bwMode="auto">
            <a:xfrm>
              <a:off x="5356226" y="2114550"/>
              <a:ext cx="631825" cy="147638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lïḓé"/>
            <p:cNvSpPr/>
            <p:nvPr/>
          </p:nvSpPr>
          <p:spPr bwMode="auto">
            <a:xfrm>
              <a:off x="6078538" y="2114550"/>
              <a:ext cx="619125" cy="147638"/>
            </a:xfrm>
            <a:prstGeom prst="rect">
              <a:avLst/>
            </a:prstGeom>
            <a:solidFill>
              <a:srgbClr val="DE8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ṡļíde"/>
            <p:cNvSpPr/>
            <p:nvPr/>
          </p:nvSpPr>
          <p:spPr bwMode="auto">
            <a:xfrm>
              <a:off x="6470651" y="4413250"/>
              <a:ext cx="1069975" cy="192088"/>
            </a:xfrm>
            <a:prstGeom prst="rect">
              <a:avLst/>
            </a:prstGeom>
            <a:solidFill>
              <a:srgbClr val="14A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$ļïḓe"/>
            <p:cNvSpPr/>
            <p:nvPr/>
          </p:nvSpPr>
          <p:spPr bwMode="auto">
            <a:xfrm>
              <a:off x="6470651" y="4413250"/>
              <a:ext cx="106997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ŝľîḓè"/>
            <p:cNvSpPr/>
            <p:nvPr/>
          </p:nvSpPr>
          <p:spPr bwMode="auto">
            <a:xfrm>
              <a:off x="6826251" y="4413250"/>
              <a:ext cx="358775" cy="192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şľiḑè"/>
            <p:cNvSpPr/>
            <p:nvPr/>
          </p:nvSpPr>
          <p:spPr bwMode="auto">
            <a:xfrm>
              <a:off x="6826251" y="4413250"/>
              <a:ext cx="35877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ṧlîḑè"/>
            <p:cNvSpPr/>
            <p:nvPr/>
          </p:nvSpPr>
          <p:spPr bwMode="auto">
            <a:xfrm>
              <a:off x="6848476" y="4413250"/>
              <a:ext cx="23813" cy="192088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ṣľïḓe"/>
            <p:cNvSpPr/>
            <p:nvPr/>
          </p:nvSpPr>
          <p:spPr bwMode="auto">
            <a:xfrm>
              <a:off x="6848476" y="4413250"/>
              <a:ext cx="23813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ṣļiḑê"/>
            <p:cNvSpPr/>
            <p:nvPr/>
          </p:nvSpPr>
          <p:spPr bwMode="auto">
            <a:xfrm>
              <a:off x="7135813" y="4413250"/>
              <a:ext cx="25400" cy="192088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$ļïḋè"/>
            <p:cNvSpPr/>
            <p:nvPr/>
          </p:nvSpPr>
          <p:spPr bwMode="auto">
            <a:xfrm>
              <a:off x="7135813" y="4413250"/>
              <a:ext cx="254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lïḑê"/>
            <p:cNvSpPr/>
            <p:nvPr/>
          </p:nvSpPr>
          <p:spPr bwMode="auto">
            <a:xfrm>
              <a:off x="6470651" y="4413250"/>
              <a:ext cx="355600" cy="76200"/>
            </a:xfrm>
            <a:prstGeom prst="rect">
              <a:avLst/>
            </a:prstGeom>
            <a:solidFill>
              <a:srgbClr val="179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ṣḷiḍe"/>
            <p:cNvSpPr/>
            <p:nvPr/>
          </p:nvSpPr>
          <p:spPr bwMode="auto">
            <a:xfrm>
              <a:off x="6470651" y="4413250"/>
              <a:ext cx="3556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ļiḓe"/>
            <p:cNvSpPr/>
            <p:nvPr/>
          </p:nvSpPr>
          <p:spPr bwMode="auto">
            <a:xfrm>
              <a:off x="6826251" y="4413250"/>
              <a:ext cx="227013" cy="76200"/>
            </a:xfrm>
            <a:custGeom>
              <a:avLst/>
              <a:gdLst>
                <a:gd name="T0" fmla="*/ 7 w 69"/>
                <a:gd name="T1" fmla="*/ 0 h 23"/>
                <a:gd name="T2" fmla="*/ 0 w 69"/>
                <a:gd name="T3" fmla="*/ 0 h 23"/>
                <a:gd name="T4" fmla="*/ 0 w 69"/>
                <a:gd name="T5" fmla="*/ 23 h 23"/>
                <a:gd name="T6" fmla="*/ 7 w 69"/>
                <a:gd name="T7" fmla="*/ 23 h 23"/>
                <a:gd name="T8" fmla="*/ 7 w 69"/>
                <a:gd name="T9" fmla="*/ 0 h 23"/>
                <a:gd name="T10" fmla="*/ 56 w 69"/>
                <a:gd name="T11" fmla="*/ 0 h 23"/>
                <a:gd name="T12" fmla="*/ 14 w 69"/>
                <a:gd name="T13" fmla="*/ 0 h 23"/>
                <a:gd name="T14" fmla="*/ 14 w 69"/>
                <a:gd name="T15" fmla="*/ 23 h 23"/>
                <a:gd name="T16" fmla="*/ 69 w 69"/>
                <a:gd name="T17" fmla="*/ 23 h 23"/>
                <a:gd name="T18" fmla="*/ 56 w 6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4" y="16"/>
                    <a:pt x="59" y="8"/>
                    <a:pt x="56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ṥ1íḋe"/>
            <p:cNvSpPr/>
            <p:nvPr/>
          </p:nvSpPr>
          <p:spPr bwMode="auto">
            <a:xfrm>
              <a:off x="6848476" y="4413250"/>
              <a:ext cx="23813" cy="76200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lîḓè"/>
            <p:cNvSpPr/>
            <p:nvPr/>
          </p:nvSpPr>
          <p:spPr bwMode="auto">
            <a:xfrm>
              <a:off x="6848476" y="4413250"/>
              <a:ext cx="23813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ļïḍè"/>
            <p:cNvSpPr/>
            <p:nvPr/>
          </p:nvSpPr>
          <p:spPr bwMode="auto">
            <a:xfrm>
              <a:off x="6470651" y="4219575"/>
              <a:ext cx="1069975" cy="193675"/>
            </a:xfrm>
            <a:prstGeom prst="rect">
              <a:avLst/>
            </a:prstGeom>
            <a:solidFill>
              <a:srgbClr val="14A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1îḓe"/>
            <p:cNvSpPr/>
            <p:nvPr/>
          </p:nvSpPr>
          <p:spPr bwMode="auto">
            <a:xfrm>
              <a:off x="6470651" y="4219575"/>
              <a:ext cx="10699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líḍé"/>
            <p:cNvSpPr/>
            <p:nvPr/>
          </p:nvSpPr>
          <p:spPr bwMode="auto">
            <a:xfrm>
              <a:off x="6826251" y="4219575"/>
              <a:ext cx="358775" cy="193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ļíḋê"/>
            <p:cNvSpPr/>
            <p:nvPr/>
          </p:nvSpPr>
          <p:spPr bwMode="auto">
            <a:xfrm>
              <a:off x="6826251" y="4219575"/>
              <a:ext cx="3587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š1ide"/>
            <p:cNvSpPr/>
            <p:nvPr/>
          </p:nvSpPr>
          <p:spPr bwMode="auto">
            <a:xfrm>
              <a:off x="6848476" y="4219575"/>
              <a:ext cx="23813" cy="193675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ṩḻîḍe"/>
            <p:cNvSpPr/>
            <p:nvPr/>
          </p:nvSpPr>
          <p:spPr bwMode="auto">
            <a:xfrm>
              <a:off x="6848476" y="4219575"/>
              <a:ext cx="238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ṧļidè"/>
            <p:cNvSpPr/>
            <p:nvPr/>
          </p:nvSpPr>
          <p:spPr bwMode="auto">
            <a:xfrm>
              <a:off x="7135813" y="4219575"/>
              <a:ext cx="25400" cy="193675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ḷïdê"/>
            <p:cNvSpPr/>
            <p:nvPr/>
          </p:nvSpPr>
          <p:spPr bwMode="auto">
            <a:xfrm>
              <a:off x="7135813" y="4219575"/>
              <a:ext cx="254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ḻïḍé"/>
            <p:cNvSpPr/>
            <p:nvPr/>
          </p:nvSpPr>
          <p:spPr bwMode="auto">
            <a:xfrm>
              <a:off x="6470651" y="4219575"/>
              <a:ext cx="355600" cy="79375"/>
            </a:xfrm>
            <a:prstGeom prst="rect">
              <a:avLst/>
            </a:prstGeom>
            <a:solidFill>
              <a:srgbClr val="179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ḻïḑé"/>
            <p:cNvSpPr/>
            <p:nvPr/>
          </p:nvSpPr>
          <p:spPr bwMode="auto">
            <a:xfrm>
              <a:off x="6470651" y="4219575"/>
              <a:ext cx="355600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$lïde"/>
            <p:cNvSpPr/>
            <p:nvPr/>
          </p:nvSpPr>
          <p:spPr bwMode="auto">
            <a:xfrm>
              <a:off x="6826251" y="4219575"/>
              <a:ext cx="168275" cy="79375"/>
            </a:xfrm>
            <a:custGeom>
              <a:avLst/>
              <a:gdLst>
                <a:gd name="T0" fmla="*/ 7 w 51"/>
                <a:gd name="T1" fmla="*/ 0 h 24"/>
                <a:gd name="T2" fmla="*/ 0 w 51"/>
                <a:gd name="T3" fmla="*/ 0 h 24"/>
                <a:gd name="T4" fmla="*/ 0 w 51"/>
                <a:gd name="T5" fmla="*/ 24 h 24"/>
                <a:gd name="T6" fmla="*/ 7 w 51"/>
                <a:gd name="T7" fmla="*/ 24 h 24"/>
                <a:gd name="T8" fmla="*/ 7 w 51"/>
                <a:gd name="T9" fmla="*/ 0 h 24"/>
                <a:gd name="T10" fmla="*/ 51 w 51"/>
                <a:gd name="T11" fmla="*/ 0 h 24"/>
                <a:gd name="T12" fmla="*/ 14 w 51"/>
                <a:gd name="T13" fmla="*/ 0 h 24"/>
                <a:gd name="T14" fmla="*/ 14 w 51"/>
                <a:gd name="T15" fmla="*/ 24 h 24"/>
                <a:gd name="T16" fmla="*/ 49 w 51"/>
                <a:gd name="T17" fmla="*/ 24 h 24"/>
                <a:gd name="T18" fmla="*/ 49 w 51"/>
                <a:gd name="T19" fmla="*/ 22 h 24"/>
                <a:gd name="T20" fmla="*/ 51 w 5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2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2"/>
                  </a:cubicBezTo>
                  <a:cubicBezTo>
                    <a:pt x="49" y="15"/>
                    <a:pt x="50" y="7"/>
                    <a:pt x="51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ŝḷiḓé"/>
            <p:cNvSpPr/>
            <p:nvPr/>
          </p:nvSpPr>
          <p:spPr bwMode="auto">
            <a:xfrm>
              <a:off x="6848476" y="4219575"/>
              <a:ext cx="23813" cy="79375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1iḋe"/>
            <p:cNvSpPr/>
            <p:nvPr/>
          </p:nvSpPr>
          <p:spPr bwMode="auto">
            <a:xfrm>
              <a:off x="6848476" y="4219575"/>
              <a:ext cx="23813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ṡḷidé"/>
            <p:cNvSpPr/>
            <p:nvPr/>
          </p:nvSpPr>
          <p:spPr bwMode="auto">
            <a:xfrm>
              <a:off x="6470651" y="4029075"/>
              <a:ext cx="1069975" cy="190500"/>
            </a:xfrm>
            <a:prstGeom prst="rect">
              <a:avLst/>
            </a:prstGeom>
            <a:solidFill>
              <a:srgbClr val="14A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1iḓe"/>
            <p:cNvSpPr/>
            <p:nvPr/>
          </p:nvSpPr>
          <p:spPr bwMode="auto">
            <a:xfrm>
              <a:off x="6470651" y="4029075"/>
              <a:ext cx="10699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1ïḓê"/>
            <p:cNvSpPr/>
            <p:nvPr/>
          </p:nvSpPr>
          <p:spPr bwMode="auto">
            <a:xfrm>
              <a:off x="6826251" y="4029075"/>
              <a:ext cx="358775" cy="19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ṡ1îḓè"/>
            <p:cNvSpPr/>
            <p:nvPr/>
          </p:nvSpPr>
          <p:spPr bwMode="auto">
            <a:xfrm>
              <a:off x="6826251" y="4029075"/>
              <a:ext cx="3587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šḷíďe"/>
            <p:cNvSpPr/>
            <p:nvPr/>
          </p:nvSpPr>
          <p:spPr bwMode="auto">
            <a:xfrm>
              <a:off x="6848476" y="4029075"/>
              <a:ext cx="23813" cy="190500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ṣ1ïḓè"/>
            <p:cNvSpPr/>
            <p:nvPr/>
          </p:nvSpPr>
          <p:spPr bwMode="auto">
            <a:xfrm>
              <a:off x="6848476" y="4029075"/>
              <a:ext cx="2381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ś1îḑè"/>
            <p:cNvSpPr/>
            <p:nvPr/>
          </p:nvSpPr>
          <p:spPr bwMode="auto">
            <a:xfrm>
              <a:off x="7135813" y="4029075"/>
              <a:ext cx="25400" cy="190500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ḻïďê"/>
            <p:cNvSpPr/>
            <p:nvPr/>
          </p:nvSpPr>
          <p:spPr bwMode="auto">
            <a:xfrm>
              <a:off x="7135813" y="4029075"/>
              <a:ext cx="254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şľíďê"/>
            <p:cNvSpPr/>
            <p:nvPr/>
          </p:nvSpPr>
          <p:spPr bwMode="auto">
            <a:xfrm>
              <a:off x="6470651" y="4029075"/>
              <a:ext cx="1069975" cy="74613"/>
            </a:xfrm>
            <a:custGeom>
              <a:avLst/>
              <a:gdLst>
                <a:gd name="T0" fmla="*/ 108 w 325"/>
                <a:gd name="T1" fmla="*/ 0 h 23"/>
                <a:gd name="T2" fmla="*/ 0 w 325"/>
                <a:gd name="T3" fmla="*/ 0 h 23"/>
                <a:gd name="T4" fmla="*/ 0 w 325"/>
                <a:gd name="T5" fmla="*/ 23 h 23"/>
                <a:gd name="T6" fmla="*/ 108 w 325"/>
                <a:gd name="T7" fmla="*/ 23 h 23"/>
                <a:gd name="T8" fmla="*/ 108 w 325"/>
                <a:gd name="T9" fmla="*/ 0 h 23"/>
                <a:gd name="T10" fmla="*/ 325 w 325"/>
                <a:gd name="T11" fmla="*/ 0 h 23"/>
                <a:gd name="T12" fmla="*/ 309 w 325"/>
                <a:gd name="T13" fmla="*/ 0 h 23"/>
                <a:gd name="T14" fmla="*/ 325 w 325"/>
                <a:gd name="T15" fmla="*/ 13 h 23"/>
                <a:gd name="T16" fmla="*/ 325 w 3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23">
                  <a:moveTo>
                    <a:pt x="1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0"/>
                    <a:pt x="108" y="0"/>
                    <a:pt x="108" y="0"/>
                  </a:cubicBezTo>
                  <a:moveTo>
                    <a:pt x="325" y="0"/>
                  </a:moveTo>
                  <a:cubicBezTo>
                    <a:pt x="309" y="0"/>
                    <a:pt x="309" y="0"/>
                    <a:pt x="309" y="0"/>
                  </a:cubicBezTo>
                  <a:cubicBezTo>
                    <a:pt x="315" y="4"/>
                    <a:pt x="320" y="8"/>
                    <a:pt x="325" y="13"/>
                  </a:cubicBezTo>
                  <a:cubicBezTo>
                    <a:pt x="325" y="0"/>
                    <a:pt x="325" y="0"/>
                    <a:pt x="325" y="0"/>
                  </a:cubicBezTo>
                </a:path>
              </a:pathLst>
            </a:custGeom>
            <a:solidFill>
              <a:srgbClr val="179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ļíďe"/>
            <p:cNvSpPr/>
            <p:nvPr/>
          </p:nvSpPr>
          <p:spPr bwMode="auto">
            <a:xfrm>
              <a:off x="6826251" y="4029075"/>
              <a:ext cx="300038" cy="74613"/>
            </a:xfrm>
            <a:custGeom>
              <a:avLst/>
              <a:gdLst>
                <a:gd name="T0" fmla="*/ 7 w 91"/>
                <a:gd name="T1" fmla="*/ 0 h 23"/>
                <a:gd name="T2" fmla="*/ 0 w 91"/>
                <a:gd name="T3" fmla="*/ 0 h 23"/>
                <a:gd name="T4" fmla="*/ 0 w 91"/>
                <a:gd name="T5" fmla="*/ 23 h 23"/>
                <a:gd name="T6" fmla="*/ 7 w 91"/>
                <a:gd name="T7" fmla="*/ 23 h 23"/>
                <a:gd name="T8" fmla="*/ 7 w 91"/>
                <a:gd name="T9" fmla="*/ 0 h 23"/>
                <a:gd name="T10" fmla="*/ 91 w 91"/>
                <a:gd name="T11" fmla="*/ 0 h 23"/>
                <a:gd name="T12" fmla="*/ 14 w 91"/>
                <a:gd name="T13" fmla="*/ 0 h 23"/>
                <a:gd name="T14" fmla="*/ 14 w 91"/>
                <a:gd name="T15" fmla="*/ 23 h 23"/>
                <a:gd name="T16" fmla="*/ 67 w 91"/>
                <a:gd name="T17" fmla="*/ 23 h 23"/>
                <a:gd name="T18" fmla="*/ 91 w 91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23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9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74" y="14"/>
                    <a:pt x="82" y="6"/>
                    <a:pt x="91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şḷïḑe"/>
            <p:cNvSpPr/>
            <p:nvPr/>
          </p:nvSpPr>
          <p:spPr bwMode="auto">
            <a:xfrm>
              <a:off x="6848476" y="4029075"/>
              <a:ext cx="23813" cy="74613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ś1ïdè"/>
            <p:cNvSpPr/>
            <p:nvPr/>
          </p:nvSpPr>
          <p:spPr bwMode="auto">
            <a:xfrm>
              <a:off x="6848476" y="4029075"/>
              <a:ext cx="23813" cy="7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ḷîḍê"/>
            <p:cNvSpPr/>
            <p:nvPr/>
          </p:nvSpPr>
          <p:spPr bwMode="auto">
            <a:xfrm>
              <a:off x="6470651" y="3833813"/>
              <a:ext cx="1069975" cy="195263"/>
            </a:xfrm>
            <a:prstGeom prst="rect">
              <a:avLst/>
            </a:prstGeom>
            <a:solidFill>
              <a:srgbClr val="14A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ṡḻiḓê"/>
            <p:cNvSpPr/>
            <p:nvPr/>
          </p:nvSpPr>
          <p:spPr bwMode="auto">
            <a:xfrm>
              <a:off x="6470651" y="3833813"/>
              <a:ext cx="1069975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śḷíďè"/>
            <p:cNvSpPr/>
            <p:nvPr/>
          </p:nvSpPr>
          <p:spPr bwMode="auto">
            <a:xfrm>
              <a:off x="6826251" y="3833813"/>
              <a:ext cx="358775" cy="195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ṥľïďé"/>
            <p:cNvSpPr/>
            <p:nvPr/>
          </p:nvSpPr>
          <p:spPr bwMode="auto">
            <a:xfrm>
              <a:off x="6826251" y="3833813"/>
              <a:ext cx="358775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lîďé"/>
            <p:cNvSpPr/>
            <p:nvPr/>
          </p:nvSpPr>
          <p:spPr bwMode="auto">
            <a:xfrm>
              <a:off x="6848476" y="3833813"/>
              <a:ext cx="23813" cy="195263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ŝḷïḑè"/>
            <p:cNvSpPr/>
            <p:nvPr/>
          </p:nvSpPr>
          <p:spPr bwMode="auto">
            <a:xfrm>
              <a:off x="6848476" y="3833813"/>
              <a:ext cx="2381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ṩḻïḓé"/>
            <p:cNvSpPr/>
            <p:nvPr/>
          </p:nvSpPr>
          <p:spPr bwMode="auto">
            <a:xfrm>
              <a:off x="7135813" y="3833813"/>
              <a:ext cx="25400" cy="195263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ŝ1ïďè"/>
            <p:cNvSpPr/>
            <p:nvPr/>
          </p:nvSpPr>
          <p:spPr bwMode="auto">
            <a:xfrm>
              <a:off x="7135813" y="3833813"/>
              <a:ext cx="254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ṣľîdé"/>
            <p:cNvSpPr/>
            <p:nvPr/>
          </p:nvSpPr>
          <p:spPr bwMode="auto">
            <a:xfrm>
              <a:off x="6470651" y="3833813"/>
              <a:ext cx="527050" cy="0"/>
            </a:xfrm>
            <a:custGeom>
              <a:avLst/>
              <a:gdLst>
                <a:gd name="T0" fmla="*/ 332 w 332"/>
                <a:gd name="T1" fmla="*/ 0 w 332"/>
                <a:gd name="T2" fmla="*/ 224 w 332"/>
                <a:gd name="T3" fmla="*/ 238 w 332"/>
                <a:gd name="T4" fmla="*/ 253 w 332"/>
                <a:gd name="T5" fmla="*/ 332 w 3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32">
                  <a:moveTo>
                    <a:pt x="332" y="0"/>
                  </a:moveTo>
                  <a:lnTo>
                    <a:pt x="0" y="0"/>
                  </a:lnTo>
                  <a:lnTo>
                    <a:pt x="224" y="0"/>
                  </a:lnTo>
                  <a:lnTo>
                    <a:pt x="238" y="0"/>
                  </a:lnTo>
                  <a:lnTo>
                    <a:pt x="253" y="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ṧḷiďè"/>
            <p:cNvSpPr/>
            <p:nvPr/>
          </p:nvSpPr>
          <p:spPr bwMode="auto">
            <a:xfrm>
              <a:off x="6470651" y="3833813"/>
              <a:ext cx="527050" cy="0"/>
            </a:xfrm>
            <a:custGeom>
              <a:avLst/>
              <a:gdLst>
                <a:gd name="T0" fmla="*/ 332 w 332"/>
                <a:gd name="T1" fmla="*/ 0 w 332"/>
                <a:gd name="T2" fmla="*/ 224 w 332"/>
                <a:gd name="T3" fmla="*/ 238 w 332"/>
                <a:gd name="T4" fmla="*/ 253 w 332"/>
                <a:gd name="T5" fmla="*/ 332 w 3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32">
                  <a:moveTo>
                    <a:pt x="332" y="0"/>
                  </a:moveTo>
                  <a:lnTo>
                    <a:pt x="0" y="0"/>
                  </a:lnTo>
                  <a:lnTo>
                    <a:pt x="224" y="0"/>
                  </a:lnTo>
                  <a:lnTo>
                    <a:pt x="238" y="0"/>
                  </a:lnTo>
                  <a:lnTo>
                    <a:pt x="253" y="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ṧľíḋe"/>
            <p:cNvSpPr/>
            <p:nvPr/>
          </p:nvSpPr>
          <p:spPr bwMode="auto">
            <a:xfrm>
              <a:off x="6470651" y="3833813"/>
              <a:ext cx="1069975" cy="79375"/>
            </a:xfrm>
            <a:custGeom>
              <a:avLst/>
              <a:gdLst>
                <a:gd name="T0" fmla="*/ 224 w 674"/>
                <a:gd name="T1" fmla="*/ 0 h 50"/>
                <a:gd name="T2" fmla="*/ 0 w 674"/>
                <a:gd name="T3" fmla="*/ 0 h 50"/>
                <a:gd name="T4" fmla="*/ 0 w 674"/>
                <a:gd name="T5" fmla="*/ 50 h 50"/>
                <a:gd name="T6" fmla="*/ 224 w 674"/>
                <a:gd name="T7" fmla="*/ 50 h 50"/>
                <a:gd name="T8" fmla="*/ 224 w 674"/>
                <a:gd name="T9" fmla="*/ 0 h 50"/>
                <a:gd name="T10" fmla="*/ 674 w 674"/>
                <a:gd name="T11" fmla="*/ 0 h 50"/>
                <a:gd name="T12" fmla="*/ 450 w 674"/>
                <a:gd name="T13" fmla="*/ 0 h 50"/>
                <a:gd name="T14" fmla="*/ 450 w 674"/>
                <a:gd name="T15" fmla="*/ 50 h 50"/>
                <a:gd name="T16" fmla="*/ 674 w 674"/>
                <a:gd name="T17" fmla="*/ 50 h 50"/>
                <a:gd name="T18" fmla="*/ 674 w 67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50">
                  <a:moveTo>
                    <a:pt x="22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224" y="50"/>
                  </a:lnTo>
                  <a:lnTo>
                    <a:pt x="224" y="0"/>
                  </a:lnTo>
                  <a:close/>
                  <a:moveTo>
                    <a:pt x="674" y="0"/>
                  </a:moveTo>
                  <a:lnTo>
                    <a:pt x="450" y="0"/>
                  </a:lnTo>
                  <a:lnTo>
                    <a:pt x="450" y="50"/>
                  </a:lnTo>
                  <a:lnTo>
                    <a:pt x="674" y="5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179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ḷíḋè"/>
            <p:cNvSpPr/>
            <p:nvPr/>
          </p:nvSpPr>
          <p:spPr bwMode="auto">
            <a:xfrm>
              <a:off x="6470651" y="3833813"/>
              <a:ext cx="1069975" cy="79375"/>
            </a:xfrm>
            <a:custGeom>
              <a:avLst/>
              <a:gdLst>
                <a:gd name="T0" fmla="*/ 224 w 674"/>
                <a:gd name="T1" fmla="*/ 0 h 50"/>
                <a:gd name="T2" fmla="*/ 0 w 674"/>
                <a:gd name="T3" fmla="*/ 0 h 50"/>
                <a:gd name="T4" fmla="*/ 0 w 674"/>
                <a:gd name="T5" fmla="*/ 50 h 50"/>
                <a:gd name="T6" fmla="*/ 224 w 674"/>
                <a:gd name="T7" fmla="*/ 50 h 50"/>
                <a:gd name="T8" fmla="*/ 224 w 674"/>
                <a:gd name="T9" fmla="*/ 0 h 50"/>
                <a:gd name="T10" fmla="*/ 674 w 674"/>
                <a:gd name="T11" fmla="*/ 0 h 50"/>
                <a:gd name="T12" fmla="*/ 450 w 674"/>
                <a:gd name="T13" fmla="*/ 0 h 50"/>
                <a:gd name="T14" fmla="*/ 450 w 674"/>
                <a:gd name="T15" fmla="*/ 50 h 50"/>
                <a:gd name="T16" fmla="*/ 674 w 674"/>
                <a:gd name="T17" fmla="*/ 50 h 50"/>
                <a:gd name="T18" fmla="*/ 674 w 67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50">
                  <a:moveTo>
                    <a:pt x="22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224" y="50"/>
                  </a:lnTo>
                  <a:lnTo>
                    <a:pt x="224" y="0"/>
                  </a:lnTo>
                  <a:moveTo>
                    <a:pt x="674" y="0"/>
                  </a:moveTo>
                  <a:lnTo>
                    <a:pt x="450" y="0"/>
                  </a:lnTo>
                  <a:lnTo>
                    <a:pt x="450" y="50"/>
                  </a:lnTo>
                  <a:lnTo>
                    <a:pt x="674" y="50"/>
                  </a:lnTo>
                  <a:lnTo>
                    <a:pt x="6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şḷïḑe"/>
            <p:cNvSpPr/>
            <p:nvPr/>
          </p:nvSpPr>
          <p:spPr bwMode="auto">
            <a:xfrm>
              <a:off x="6826251" y="3833813"/>
              <a:ext cx="358775" cy="79375"/>
            </a:xfrm>
            <a:custGeom>
              <a:avLst/>
              <a:gdLst>
                <a:gd name="T0" fmla="*/ 14 w 226"/>
                <a:gd name="T1" fmla="*/ 0 h 50"/>
                <a:gd name="T2" fmla="*/ 0 w 226"/>
                <a:gd name="T3" fmla="*/ 0 h 50"/>
                <a:gd name="T4" fmla="*/ 0 w 226"/>
                <a:gd name="T5" fmla="*/ 50 h 50"/>
                <a:gd name="T6" fmla="*/ 14 w 226"/>
                <a:gd name="T7" fmla="*/ 50 h 50"/>
                <a:gd name="T8" fmla="*/ 14 w 226"/>
                <a:gd name="T9" fmla="*/ 0 h 50"/>
                <a:gd name="T10" fmla="*/ 195 w 226"/>
                <a:gd name="T11" fmla="*/ 0 h 50"/>
                <a:gd name="T12" fmla="*/ 108 w 226"/>
                <a:gd name="T13" fmla="*/ 0 h 50"/>
                <a:gd name="T14" fmla="*/ 29 w 226"/>
                <a:gd name="T15" fmla="*/ 0 h 50"/>
                <a:gd name="T16" fmla="*/ 29 w 226"/>
                <a:gd name="T17" fmla="*/ 50 h 50"/>
                <a:gd name="T18" fmla="*/ 195 w 226"/>
                <a:gd name="T19" fmla="*/ 50 h 50"/>
                <a:gd name="T20" fmla="*/ 195 w 226"/>
                <a:gd name="T21" fmla="*/ 0 h 50"/>
                <a:gd name="T22" fmla="*/ 226 w 226"/>
                <a:gd name="T23" fmla="*/ 0 h 50"/>
                <a:gd name="T24" fmla="*/ 211 w 226"/>
                <a:gd name="T25" fmla="*/ 0 h 50"/>
                <a:gd name="T26" fmla="*/ 211 w 226"/>
                <a:gd name="T27" fmla="*/ 50 h 50"/>
                <a:gd name="T28" fmla="*/ 226 w 226"/>
                <a:gd name="T29" fmla="*/ 50 h 50"/>
                <a:gd name="T30" fmla="*/ 226 w 2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" h="50">
                  <a:moveTo>
                    <a:pt x="1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4" y="50"/>
                  </a:lnTo>
                  <a:lnTo>
                    <a:pt x="14" y="0"/>
                  </a:lnTo>
                  <a:close/>
                  <a:moveTo>
                    <a:pt x="195" y="0"/>
                  </a:moveTo>
                  <a:lnTo>
                    <a:pt x="108" y="0"/>
                  </a:lnTo>
                  <a:lnTo>
                    <a:pt x="29" y="0"/>
                  </a:lnTo>
                  <a:lnTo>
                    <a:pt x="29" y="50"/>
                  </a:lnTo>
                  <a:lnTo>
                    <a:pt x="195" y="50"/>
                  </a:lnTo>
                  <a:lnTo>
                    <a:pt x="195" y="0"/>
                  </a:lnTo>
                  <a:close/>
                  <a:moveTo>
                    <a:pt x="226" y="0"/>
                  </a:moveTo>
                  <a:lnTo>
                    <a:pt x="211" y="0"/>
                  </a:lnTo>
                  <a:lnTo>
                    <a:pt x="211" y="50"/>
                  </a:lnTo>
                  <a:lnTo>
                    <a:pt x="226" y="5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ṧlïḋè"/>
            <p:cNvSpPr/>
            <p:nvPr/>
          </p:nvSpPr>
          <p:spPr bwMode="auto">
            <a:xfrm>
              <a:off x="6826251" y="3833813"/>
              <a:ext cx="358775" cy="79375"/>
            </a:xfrm>
            <a:custGeom>
              <a:avLst/>
              <a:gdLst>
                <a:gd name="T0" fmla="*/ 14 w 226"/>
                <a:gd name="T1" fmla="*/ 0 h 50"/>
                <a:gd name="T2" fmla="*/ 0 w 226"/>
                <a:gd name="T3" fmla="*/ 0 h 50"/>
                <a:gd name="T4" fmla="*/ 0 w 226"/>
                <a:gd name="T5" fmla="*/ 50 h 50"/>
                <a:gd name="T6" fmla="*/ 14 w 226"/>
                <a:gd name="T7" fmla="*/ 50 h 50"/>
                <a:gd name="T8" fmla="*/ 14 w 226"/>
                <a:gd name="T9" fmla="*/ 0 h 50"/>
                <a:gd name="T10" fmla="*/ 195 w 226"/>
                <a:gd name="T11" fmla="*/ 0 h 50"/>
                <a:gd name="T12" fmla="*/ 108 w 226"/>
                <a:gd name="T13" fmla="*/ 0 h 50"/>
                <a:gd name="T14" fmla="*/ 29 w 226"/>
                <a:gd name="T15" fmla="*/ 0 h 50"/>
                <a:gd name="T16" fmla="*/ 29 w 226"/>
                <a:gd name="T17" fmla="*/ 50 h 50"/>
                <a:gd name="T18" fmla="*/ 195 w 226"/>
                <a:gd name="T19" fmla="*/ 50 h 50"/>
                <a:gd name="T20" fmla="*/ 195 w 226"/>
                <a:gd name="T21" fmla="*/ 0 h 50"/>
                <a:gd name="T22" fmla="*/ 226 w 226"/>
                <a:gd name="T23" fmla="*/ 0 h 50"/>
                <a:gd name="T24" fmla="*/ 211 w 226"/>
                <a:gd name="T25" fmla="*/ 0 h 50"/>
                <a:gd name="T26" fmla="*/ 211 w 226"/>
                <a:gd name="T27" fmla="*/ 50 h 50"/>
                <a:gd name="T28" fmla="*/ 226 w 226"/>
                <a:gd name="T29" fmla="*/ 50 h 50"/>
                <a:gd name="T30" fmla="*/ 226 w 2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" h="50">
                  <a:moveTo>
                    <a:pt x="1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4" y="50"/>
                  </a:lnTo>
                  <a:lnTo>
                    <a:pt x="14" y="0"/>
                  </a:lnTo>
                  <a:moveTo>
                    <a:pt x="195" y="0"/>
                  </a:moveTo>
                  <a:lnTo>
                    <a:pt x="108" y="0"/>
                  </a:lnTo>
                  <a:lnTo>
                    <a:pt x="29" y="0"/>
                  </a:lnTo>
                  <a:lnTo>
                    <a:pt x="29" y="50"/>
                  </a:lnTo>
                  <a:lnTo>
                    <a:pt x="195" y="50"/>
                  </a:lnTo>
                  <a:lnTo>
                    <a:pt x="195" y="0"/>
                  </a:lnTo>
                  <a:moveTo>
                    <a:pt x="226" y="0"/>
                  </a:moveTo>
                  <a:lnTo>
                    <a:pt x="211" y="0"/>
                  </a:lnTo>
                  <a:lnTo>
                    <a:pt x="211" y="50"/>
                  </a:lnTo>
                  <a:lnTo>
                    <a:pt x="226" y="50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şļíďê"/>
            <p:cNvSpPr/>
            <p:nvPr/>
          </p:nvSpPr>
          <p:spPr bwMode="auto">
            <a:xfrm>
              <a:off x="6848476" y="3833813"/>
              <a:ext cx="23813" cy="79375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šļîḋe"/>
            <p:cNvSpPr/>
            <p:nvPr/>
          </p:nvSpPr>
          <p:spPr bwMode="auto">
            <a:xfrm>
              <a:off x="6848476" y="3833813"/>
              <a:ext cx="23813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ľiḓê"/>
            <p:cNvSpPr/>
            <p:nvPr/>
          </p:nvSpPr>
          <p:spPr bwMode="auto">
            <a:xfrm>
              <a:off x="7135813" y="3833813"/>
              <a:ext cx="25400" cy="79375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ľïḋe"/>
            <p:cNvSpPr/>
            <p:nvPr/>
          </p:nvSpPr>
          <p:spPr bwMode="auto">
            <a:xfrm>
              <a:off x="7135813" y="3833813"/>
              <a:ext cx="25400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Slíḓe"/>
            <p:cNvSpPr/>
            <p:nvPr/>
          </p:nvSpPr>
          <p:spPr bwMode="auto">
            <a:xfrm>
              <a:off x="6470651" y="3643313"/>
              <a:ext cx="1069975" cy="190500"/>
            </a:xfrm>
            <a:prstGeom prst="rect">
              <a:avLst/>
            </a:prstGeom>
            <a:solidFill>
              <a:srgbClr val="14A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ļiḋè"/>
            <p:cNvSpPr/>
            <p:nvPr/>
          </p:nvSpPr>
          <p:spPr bwMode="auto">
            <a:xfrm>
              <a:off x="6470651" y="3643313"/>
              <a:ext cx="10699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šlïďè"/>
            <p:cNvSpPr/>
            <p:nvPr/>
          </p:nvSpPr>
          <p:spPr bwMode="auto">
            <a:xfrm>
              <a:off x="6826251" y="3643313"/>
              <a:ext cx="358775" cy="19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ṧļîḓê"/>
            <p:cNvSpPr/>
            <p:nvPr/>
          </p:nvSpPr>
          <p:spPr bwMode="auto">
            <a:xfrm>
              <a:off x="6826251" y="3643313"/>
              <a:ext cx="3587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ṡ1íḍè"/>
            <p:cNvSpPr/>
            <p:nvPr/>
          </p:nvSpPr>
          <p:spPr bwMode="auto">
            <a:xfrm>
              <a:off x="6848476" y="3643313"/>
              <a:ext cx="23813" cy="190500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$ḷíḍê"/>
            <p:cNvSpPr/>
            <p:nvPr/>
          </p:nvSpPr>
          <p:spPr bwMode="auto">
            <a:xfrm>
              <a:off x="6848476" y="3643313"/>
              <a:ext cx="2381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s1íḑê"/>
            <p:cNvSpPr/>
            <p:nvPr/>
          </p:nvSpPr>
          <p:spPr bwMode="auto">
            <a:xfrm>
              <a:off x="7135813" y="3643313"/>
              <a:ext cx="25400" cy="190500"/>
            </a:xfrm>
            <a:prstGeom prst="rect">
              <a:avLst/>
            </a:prstGeom>
            <a:solidFill>
              <a:srgbClr val="FBB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ļïḍê"/>
            <p:cNvSpPr/>
            <p:nvPr/>
          </p:nvSpPr>
          <p:spPr bwMode="auto">
            <a:xfrm>
              <a:off x="7135813" y="3643313"/>
              <a:ext cx="254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ŝ1idè"/>
            <p:cNvSpPr/>
            <p:nvPr/>
          </p:nvSpPr>
          <p:spPr bwMode="auto">
            <a:xfrm>
              <a:off x="6470651" y="3643313"/>
              <a:ext cx="527050" cy="0"/>
            </a:xfrm>
            <a:custGeom>
              <a:avLst/>
              <a:gdLst>
                <a:gd name="T0" fmla="*/ 332 w 332"/>
                <a:gd name="T1" fmla="*/ 0 w 332"/>
                <a:gd name="T2" fmla="*/ 224 w 332"/>
                <a:gd name="T3" fmla="*/ 238 w 332"/>
                <a:gd name="T4" fmla="*/ 253 w 332"/>
                <a:gd name="T5" fmla="*/ 332 w 3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32">
                  <a:moveTo>
                    <a:pt x="332" y="0"/>
                  </a:moveTo>
                  <a:lnTo>
                    <a:pt x="0" y="0"/>
                  </a:lnTo>
                  <a:lnTo>
                    <a:pt x="224" y="0"/>
                  </a:lnTo>
                  <a:lnTo>
                    <a:pt x="238" y="0"/>
                  </a:lnTo>
                  <a:lnTo>
                    <a:pt x="253" y="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líḑè"/>
            <p:cNvSpPr/>
            <p:nvPr/>
          </p:nvSpPr>
          <p:spPr bwMode="auto">
            <a:xfrm>
              <a:off x="6470651" y="3643313"/>
              <a:ext cx="527050" cy="0"/>
            </a:xfrm>
            <a:custGeom>
              <a:avLst/>
              <a:gdLst>
                <a:gd name="T0" fmla="*/ 332 w 332"/>
                <a:gd name="T1" fmla="*/ 0 w 332"/>
                <a:gd name="T2" fmla="*/ 224 w 332"/>
                <a:gd name="T3" fmla="*/ 238 w 332"/>
                <a:gd name="T4" fmla="*/ 253 w 332"/>
                <a:gd name="T5" fmla="*/ 332 w 3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32">
                  <a:moveTo>
                    <a:pt x="332" y="0"/>
                  </a:moveTo>
                  <a:lnTo>
                    <a:pt x="0" y="0"/>
                  </a:lnTo>
                  <a:lnTo>
                    <a:pt x="224" y="0"/>
                  </a:lnTo>
                  <a:lnTo>
                    <a:pt x="238" y="0"/>
                  </a:lnTo>
                  <a:lnTo>
                    <a:pt x="253" y="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ŝ1ide"/>
            <p:cNvSpPr/>
            <p:nvPr/>
          </p:nvSpPr>
          <p:spPr bwMode="auto">
            <a:xfrm>
              <a:off x="6470651" y="3643313"/>
              <a:ext cx="1069975" cy="79375"/>
            </a:xfrm>
            <a:custGeom>
              <a:avLst/>
              <a:gdLst>
                <a:gd name="T0" fmla="*/ 224 w 674"/>
                <a:gd name="T1" fmla="*/ 0 h 50"/>
                <a:gd name="T2" fmla="*/ 0 w 674"/>
                <a:gd name="T3" fmla="*/ 0 h 50"/>
                <a:gd name="T4" fmla="*/ 0 w 674"/>
                <a:gd name="T5" fmla="*/ 50 h 50"/>
                <a:gd name="T6" fmla="*/ 224 w 674"/>
                <a:gd name="T7" fmla="*/ 50 h 50"/>
                <a:gd name="T8" fmla="*/ 224 w 674"/>
                <a:gd name="T9" fmla="*/ 0 h 50"/>
                <a:gd name="T10" fmla="*/ 674 w 674"/>
                <a:gd name="T11" fmla="*/ 0 h 50"/>
                <a:gd name="T12" fmla="*/ 450 w 674"/>
                <a:gd name="T13" fmla="*/ 0 h 50"/>
                <a:gd name="T14" fmla="*/ 450 w 674"/>
                <a:gd name="T15" fmla="*/ 50 h 50"/>
                <a:gd name="T16" fmla="*/ 674 w 674"/>
                <a:gd name="T17" fmla="*/ 50 h 50"/>
                <a:gd name="T18" fmla="*/ 674 w 67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50">
                  <a:moveTo>
                    <a:pt x="22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224" y="50"/>
                  </a:lnTo>
                  <a:lnTo>
                    <a:pt x="224" y="0"/>
                  </a:lnTo>
                  <a:close/>
                  <a:moveTo>
                    <a:pt x="674" y="0"/>
                  </a:moveTo>
                  <a:lnTo>
                    <a:pt x="450" y="0"/>
                  </a:lnTo>
                  <a:lnTo>
                    <a:pt x="450" y="50"/>
                  </a:lnTo>
                  <a:lnTo>
                    <a:pt x="674" y="5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179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śľíḋé"/>
            <p:cNvSpPr/>
            <p:nvPr/>
          </p:nvSpPr>
          <p:spPr bwMode="auto">
            <a:xfrm>
              <a:off x="6470651" y="3643313"/>
              <a:ext cx="1069975" cy="79375"/>
            </a:xfrm>
            <a:custGeom>
              <a:avLst/>
              <a:gdLst>
                <a:gd name="T0" fmla="*/ 224 w 674"/>
                <a:gd name="T1" fmla="*/ 0 h 50"/>
                <a:gd name="T2" fmla="*/ 0 w 674"/>
                <a:gd name="T3" fmla="*/ 0 h 50"/>
                <a:gd name="T4" fmla="*/ 0 w 674"/>
                <a:gd name="T5" fmla="*/ 50 h 50"/>
                <a:gd name="T6" fmla="*/ 224 w 674"/>
                <a:gd name="T7" fmla="*/ 50 h 50"/>
                <a:gd name="T8" fmla="*/ 224 w 674"/>
                <a:gd name="T9" fmla="*/ 0 h 50"/>
                <a:gd name="T10" fmla="*/ 674 w 674"/>
                <a:gd name="T11" fmla="*/ 0 h 50"/>
                <a:gd name="T12" fmla="*/ 450 w 674"/>
                <a:gd name="T13" fmla="*/ 0 h 50"/>
                <a:gd name="T14" fmla="*/ 450 w 674"/>
                <a:gd name="T15" fmla="*/ 50 h 50"/>
                <a:gd name="T16" fmla="*/ 674 w 674"/>
                <a:gd name="T17" fmla="*/ 50 h 50"/>
                <a:gd name="T18" fmla="*/ 674 w 67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50">
                  <a:moveTo>
                    <a:pt x="22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224" y="50"/>
                  </a:lnTo>
                  <a:lnTo>
                    <a:pt x="224" y="0"/>
                  </a:lnTo>
                  <a:moveTo>
                    <a:pt x="674" y="0"/>
                  </a:moveTo>
                  <a:lnTo>
                    <a:pt x="450" y="0"/>
                  </a:lnTo>
                  <a:lnTo>
                    <a:pt x="450" y="50"/>
                  </a:lnTo>
                  <a:lnTo>
                    <a:pt x="674" y="50"/>
                  </a:lnTo>
                  <a:lnTo>
                    <a:pt x="6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ṡlïḋé"/>
            <p:cNvSpPr/>
            <p:nvPr/>
          </p:nvSpPr>
          <p:spPr bwMode="auto">
            <a:xfrm>
              <a:off x="6826251" y="3643313"/>
              <a:ext cx="358775" cy="79375"/>
            </a:xfrm>
            <a:custGeom>
              <a:avLst/>
              <a:gdLst>
                <a:gd name="T0" fmla="*/ 14 w 226"/>
                <a:gd name="T1" fmla="*/ 0 h 50"/>
                <a:gd name="T2" fmla="*/ 0 w 226"/>
                <a:gd name="T3" fmla="*/ 0 h 50"/>
                <a:gd name="T4" fmla="*/ 0 w 226"/>
                <a:gd name="T5" fmla="*/ 50 h 50"/>
                <a:gd name="T6" fmla="*/ 14 w 226"/>
                <a:gd name="T7" fmla="*/ 50 h 50"/>
                <a:gd name="T8" fmla="*/ 14 w 226"/>
                <a:gd name="T9" fmla="*/ 0 h 50"/>
                <a:gd name="T10" fmla="*/ 195 w 226"/>
                <a:gd name="T11" fmla="*/ 0 h 50"/>
                <a:gd name="T12" fmla="*/ 108 w 226"/>
                <a:gd name="T13" fmla="*/ 0 h 50"/>
                <a:gd name="T14" fmla="*/ 29 w 226"/>
                <a:gd name="T15" fmla="*/ 0 h 50"/>
                <a:gd name="T16" fmla="*/ 29 w 226"/>
                <a:gd name="T17" fmla="*/ 50 h 50"/>
                <a:gd name="T18" fmla="*/ 195 w 226"/>
                <a:gd name="T19" fmla="*/ 50 h 50"/>
                <a:gd name="T20" fmla="*/ 195 w 226"/>
                <a:gd name="T21" fmla="*/ 0 h 50"/>
                <a:gd name="T22" fmla="*/ 226 w 226"/>
                <a:gd name="T23" fmla="*/ 0 h 50"/>
                <a:gd name="T24" fmla="*/ 211 w 226"/>
                <a:gd name="T25" fmla="*/ 0 h 50"/>
                <a:gd name="T26" fmla="*/ 211 w 226"/>
                <a:gd name="T27" fmla="*/ 50 h 50"/>
                <a:gd name="T28" fmla="*/ 226 w 226"/>
                <a:gd name="T29" fmla="*/ 50 h 50"/>
                <a:gd name="T30" fmla="*/ 226 w 2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" h="50">
                  <a:moveTo>
                    <a:pt x="1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4" y="50"/>
                  </a:lnTo>
                  <a:lnTo>
                    <a:pt x="14" y="0"/>
                  </a:lnTo>
                  <a:close/>
                  <a:moveTo>
                    <a:pt x="195" y="0"/>
                  </a:moveTo>
                  <a:lnTo>
                    <a:pt x="108" y="0"/>
                  </a:lnTo>
                  <a:lnTo>
                    <a:pt x="29" y="0"/>
                  </a:lnTo>
                  <a:lnTo>
                    <a:pt x="29" y="50"/>
                  </a:lnTo>
                  <a:lnTo>
                    <a:pt x="195" y="50"/>
                  </a:lnTo>
                  <a:lnTo>
                    <a:pt x="195" y="0"/>
                  </a:lnTo>
                  <a:close/>
                  <a:moveTo>
                    <a:pt x="226" y="0"/>
                  </a:moveTo>
                  <a:lnTo>
                    <a:pt x="211" y="0"/>
                  </a:lnTo>
                  <a:lnTo>
                    <a:pt x="211" y="50"/>
                  </a:lnTo>
                  <a:lnTo>
                    <a:pt x="226" y="5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ṧ1iḑé"/>
            <p:cNvSpPr/>
            <p:nvPr/>
          </p:nvSpPr>
          <p:spPr bwMode="auto">
            <a:xfrm>
              <a:off x="6826251" y="3643313"/>
              <a:ext cx="358775" cy="79375"/>
            </a:xfrm>
            <a:custGeom>
              <a:avLst/>
              <a:gdLst>
                <a:gd name="T0" fmla="*/ 14 w 226"/>
                <a:gd name="T1" fmla="*/ 0 h 50"/>
                <a:gd name="T2" fmla="*/ 0 w 226"/>
                <a:gd name="T3" fmla="*/ 0 h 50"/>
                <a:gd name="T4" fmla="*/ 0 w 226"/>
                <a:gd name="T5" fmla="*/ 50 h 50"/>
                <a:gd name="T6" fmla="*/ 14 w 226"/>
                <a:gd name="T7" fmla="*/ 50 h 50"/>
                <a:gd name="T8" fmla="*/ 14 w 226"/>
                <a:gd name="T9" fmla="*/ 0 h 50"/>
                <a:gd name="T10" fmla="*/ 195 w 226"/>
                <a:gd name="T11" fmla="*/ 0 h 50"/>
                <a:gd name="T12" fmla="*/ 108 w 226"/>
                <a:gd name="T13" fmla="*/ 0 h 50"/>
                <a:gd name="T14" fmla="*/ 29 w 226"/>
                <a:gd name="T15" fmla="*/ 0 h 50"/>
                <a:gd name="T16" fmla="*/ 29 w 226"/>
                <a:gd name="T17" fmla="*/ 50 h 50"/>
                <a:gd name="T18" fmla="*/ 195 w 226"/>
                <a:gd name="T19" fmla="*/ 50 h 50"/>
                <a:gd name="T20" fmla="*/ 195 w 226"/>
                <a:gd name="T21" fmla="*/ 0 h 50"/>
                <a:gd name="T22" fmla="*/ 226 w 226"/>
                <a:gd name="T23" fmla="*/ 0 h 50"/>
                <a:gd name="T24" fmla="*/ 211 w 226"/>
                <a:gd name="T25" fmla="*/ 0 h 50"/>
                <a:gd name="T26" fmla="*/ 211 w 226"/>
                <a:gd name="T27" fmla="*/ 50 h 50"/>
                <a:gd name="T28" fmla="*/ 226 w 226"/>
                <a:gd name="T29" fmla="*/ 50 h 50"/>
                <a:gd name="T30" fmla="*/ 226 w 2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" h="50">
                  <a:moveTo>
                    <a:pt x="1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4" y="50"/>
                  </a:lnTo>
                  <a:lnTo>
                    <a:pt x="14" y="0"/>
                  </a:lnTo>
                  <a:moveTo>
                    <a:pt x="195" y="0"/>
                  </a:moveTo>
                  <a:lnTo>
                    <a:pt x="108" y="0"/>
                  </a:lnTo>
                  <a:lnTo>
                    <a:pt x="29" y="0"/>
                  </a:lnTo>
                  <a:lnTo>
                    <a:pt x="29" y="50"/>
                  </a:lnTo>
                  <a:lnTo>
                    <a:pt x="195" y="50"/>
                  </a:lnTo>
                  <a:lnTo>
                    <a:pt x="195" y="0"/>
                  </a:lnTo>
                  <a:moveTo>
                    <a:pt x="226" y="0"/>
                  </a:moveTo>
                  <a:lnTo>
                    <a:pt x="211" y="0"/>
                  </a:lnTo>
                  <a:lnTo>
                    <a:pt x="211" y="50"/>
                  </a:lnTo>
                  <a:lnTo>
                    <a:pt x="226" y="50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š1iḓè"/>
            <p:cNvSpPr/>
            <p:nvPr/>
          </p:nvSpPr>
          <p:spPr bwMode="auto">
            <a:xfrm>
              <a:off x="6848476" y="3643313"/>
              <a:ext cx="23813" cy="79375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$ľîḍê"/>
            <p:cNvSpPr/>
            <p:nvPr/>
          </p:nvSpPr>
          <p:spPr bwMode="auto">
            <a:xfrm>
              <a:off x="6848476" y="3643313"/>
              <a:ext cx="23813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ś1îḋe"/>
            <p:cNvSpPr/>
            <p:nvPr/>
          </p:nvSpPr>
          <p:spPr bwMode="auto">
            <a:xfrm>
              <a:off x="7135813" y="3643313"/>
              <a:ext cx="25400" cy="79375"/>
            </a:xfrm>
            <a:prstGeom prst="rect">
              <a:avLst/>
            </a:prstGeom>
            <a:solidFill>
              <a:srgbClr val="E6B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ṡľíḓé"/>
            <p:cNvSpPr/>
            <p:nvPr/>
          </p:nvSpPr>
          <p:spPr bwMode="auto">
            <a:xfrm>
              <a:off x="7135813" y="3643313"/>
              <a:ext cx="25400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ŝḻîḋê"/>
            <p:cNvSpPr/>
            <p:nvPr/>
          </p:nvSpPr>
          <p:spPr bwMode="auto">
            <a:xfrm>
              <a:off x="7435851" y="4552950"/>
              <a:ext cx="384175" cy="52388"/>
            </a:xfrm>
            <a:custGeom>
              <a:avLst/>
              <a:gdLst>
                <a:gd name="T0" fmla="*/ 117 w 117"/>
                <a:gd name="T1" fmla="*/ 8 h 16"/>
                <a:gd name="T2" fmla="*/ 111 w 117"/>
                <a:gd name="T3" fmla="*/ 16 h 16"/>
                <a:gd name="T4" fmla="*/ 6 w 117"/>
                <a:gd name="T5" fmla="*/ 16 h 16"/>
                <a:gd name="T6" fmla="*/ 2 w 117"/>
                <a:gd name="T7" fmla="*/ 14 h 16"/>
                <a:gd name="T8" fmla="*/ 0 w 117"/>
                <a:gd name="T9" fmla="*/ 8 h 16"/>
                <a:gd name="T10" fmla="*/ 6 w 117"/>
                <a:gd name="T11" fmla="*/ 0 h 16"/>
                <a:gd name="T12" fmla="*/ 111 w 117"/>
                <a:gd name="T13" fmla="*/ 0 h 16"/>
                <a:gd name="T14" fmla="*/ 115 w 117"/>
                <a:gd name="T15" fmla="*/ 3 h 16"/>
                <a:gd name="T16" fmla="*/ 117 w 1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">
                  <a:moveTo>
                    <a:pt x="117" y="8"/>
                  </a:moveTo>
                  <a:cubicBezTo>
                    <a:pt x="117" y="13"/>
                    <a:pt x="114" y="16"/>
                    <a:pt x="11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4"/>
                    <a:pt x="3" y="0"/>
                    <a:pt x="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4" y="1"/>
                    <a:pt x="115" y="3"/>
                  </a:cubicBezTo>
                  <a:cubicBezTo>
                    <a:pt x="116" y="4"/>
                    <a:pt x="117" y="6"/>
                    <a:pt x="117" y="8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şlíde"/>
            <p:cNvSpPr/>
            <p:nvPr/>
          </p:nvSpPr>
          <p:spPr bwMode="auto">
            <a:xfrm>
              <a:off x="7451726" y="4552950"/>
              <a:ext cx="368300" cy="25400"/>
            </a:xfrm>
            <a:custGeom>
              <a:avLst/>
              <a:gdLst>
                <a:gd name="T0" fmla="*/ 106 w 112"/>
                <a:gd name="T1" fmla="*/ 0 h 8"/>
                <a:gd name="T2" fmla="*/ 27 w 112"/>
                <a:gd name="T3" fmla="*/ 0 h 8"/>
                <a:gd name="T4" fmla="*/ 13 w 112"/>
                <a:gd name="T5" fmla="*/ 0 h 8"/>
                <a:gd name="T6" fmla="*/ 0 w 112"/>
                <a:gd name="T7" fmla="*/ 8 h 8"/>
                <a:gd name="T8" fmla="*/ 112 w 112"/>
                <a:gd name="T9" fmla="*/ 8 h 8"/>
                <a:gd name="T10" fmla="*/ 110 w 112"/>
                <a:gd name="T11" fmla="*/ 3 h 8"/>
                <a:gd name="T12" fmla="*/ 106 w 11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8">
                  <a:moveTo>
                    <a:pt x="10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3"/>
                    <a:pt x="4" y="6"/>
                    <a:pt x="0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6"/>
                    <a:pt x="111" y="4"/>
                    <a:pt x="110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solidFill>
              <a:srgbClr val="EA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ṩļïďe"/>
            <p:cNvSpPr/>
            <p:nvPr/>
          </p:nvSpPr>
          <p:spPr bwMode="auto">
            <a:xfrm>
              <a:off x="7435851" y="4503738"/>
              <a:ext cx="384175" cy="49213"/>
            </a:xfrm>
            <a:custGeom>
              <a:avLst/>
              <a:gdLst>
                <a:gd name="T0" fmla="*/ 117 w 117"/>
                <a:gd name="T1" fmla="*/ 7 h 15"/>
                <a:gd name="T2" fmla="*/ 111 w 117"/>
                <a:gd name="T3" fmla="*/ 15 h 15"/>
                <a:gd name="T4" fmla="*/ 6 w 117"/>
                <a:gd name="T5" fmla="*/ 15 h 15"/>
                <a:gd name="T6" fmla="*/ 2 w 117"/>
                <a:gd name="T7" fmla="*/ 13 h 15"/>
                <a:gd name="T8" fmla="*/ 0 w 117"/>
                <a:gd name="T9" fmla="*/ 7 h 15"/>
                <a:gd name="T10" fmla="*/ 6 w 117"/>
                <a:gd name="T11" fmla="*/ 0 h 15"/>
                <a:gd name="T12" fmla="*/ 111 w 117"/>
                <a:gd name="T13" fmla="*/ 0 h 15"/>
                <a:gd name="T14" fmla="*/ 115 w 117"/>
                <a:gd name="T15" fmla="*/ 2 h 15"/>
                <a:gd name="T16" fmla="*/ 117 w 117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5">
                  <a:moveTo>
                    <a:pt x="117" y="7"/>
                  </a:moveTo>
                  <a:cubicBezTo>
                    <a:pt x="117" y="12"/>
                    <a:pt x="114" y="15"/>
                    <a:pt x="111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3" y="15"/>
                    <a:pt x="2" y="13"/>
                  </a:cubicBezTo>
                  <a:cubicBezTo>
                    <a:pt x="1" y="12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4" y="0"/>
                    <a:pt x="115" y="2"/>
                  </a:cubicBezTo>
                  <a:cubicBezTo>
                    <a:pt x="116" y="3"/>
                    <a:pt x="117" y="5"/>
                    <a:pt x="117" y="7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ŝḻídê"/>
            <p:cNvSpPr/>
            <p:nvPr/>
          </p:nvSpPr>
          <p:spPr bwMode="auto">
            <a:xfrm>
              <a:off x="7527926" y="4503738"/>
              <a:ext cx="292100" cy="22225"/>
            </a:xfrm>
            <a:custGeom>
              <a:avLst/>
              <a:gdLst>
                <a:gd name="T0" fmla="*/ 83 w 89"/>
                <a:gd name="T1" fmla="*/ 0 h 7"/>
                <a:gd name="T2" fmla="*/ 7 w 89"/>
                <a:gd name="T3" fmla="*/ 0 h 7"/>
                <a:gd name="T4" fmla="*/ 0 w 89"/>
                <a:gd name="T5" fmla="*/ 7 h 7"/>
                <a:gd name="T6" fmla="*/ 89 w 89"/>
                <a:gd name="T7" fmla="*/ 7 h 7"/>
                <a:gd name="T8" fmla="*/ 87 w 89"/>
                <a:gd name="T9" fmla="*/ 2 h 7"/>
                <a:gd name="T10" fmla="*/ 83 w 8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2" y="5"/>
                    <a:pt x="0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5"/>
                    <a:pt x="88" y="3"/>
                    <a:pt x="87" y="2"/>
                  </a:cubicBezTo>
                  <a:cubicBezTo>
                    <a:pt x="86" y="0"/>
                    <a:pt x="85" y="0"/>
                    <a:pt x="83" y="0"/>
                  </a:cubicBezTo>
                </a:path>
              </a:pathLst>
            </a:custGeom>
            <a:solidFill>
              <a:srgbClr val="EA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ṣļïḑe"/>
            <p:cNvSpPr/>
            <p:nvPr/>
          </p:nvSpPr>
          <p:spPr bwMode="auto">
            <a:xfrm>
              <a:off x="7435851" y="4449763"/>
              <a:ext cx="384175" cy="53975"/>
            </a:xfrm>
            <a:custGeom>
              <a:avLst/>
              <a:gdLst>
                <a:gd name="T0" fmla="*/ 117 w 117"/>
                <a:gd name="T1" fmla="*/ 8 h 16"/>
                <a:gd name="T2" fmla="*/ 111 w 117"/>
                <a:gd name="T3" fmla="*/ 16 h 16"/>
                <a:gd name="T4" fmla="*/ 6 w 117"/>
                <a:gd name="T5" fmla="*/ 16 h 16"/>
                <a:gd name="T6" fmla="*/ 2 w 117"/>
                <a:gd name="T7" fmla="*/ 13 h 16"/>
                <a:gd name="T8" fmla="*/ 0 w 117"/>
                <a:gd name="T9" fmla="*/ 8 h 16"/>
                <a:gd name="T10" fmla="*/ 6 w 117"/>
                <a:gd name="T11" fmla="*/ 0 h 16"/>
                <a:gd name="T12" fmla="*/ 111 w 117"/>
                <a:gd name="T13" fmla="*/ 0 h 16"/>
                <a:gd name="T14" fmla="*/ 115 w 117"/>
                <a:gd name="T15" fmla="*/ 2 h 16"/>
                <a:gd name="T16" fmla="*/ 117 w 1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">
                  <a:moveTo>
                    <a:pt x="117" y="8"/>
                  </a:moveTo>
                  <a:cubicBezTo>
                    <a:pt x="117" y="12"/>
                    <a:pt x="114" y="16"/>
                    <a:pt x="11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3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4" y="1"/>
                    <a:pt x="115" y="2"/>
                  </a:cubicBezTo>
                  <a:cubicBezTo>
                    <a:pt x="116" y="3"/>
                    <a:pt x="117" y="5"/>
                    <a:pt x="117" y="8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1íďê"/>
            <p:cNvSpPr/>
            <p:nvPr/>
          </p:nvSpPr>
          <p:spPr bwMode="auto">
            <a:xfrm>
              <a:off x="7570788" y="4449763"/>
              <a:ext cx="249238" cy="26988"/>
            </a:xfrm>
            <a:custGeom>
              <a:avLst/>
              <a:gdLst>
                <a:gd name="T0" fmla="*/ 70 w 76"/>
                <a:gd name="T1" fmla="*/ 0 h 8"/>
                <a:gd name="T2" fmla="*/ 5 w 76"/>
                <a:gd name="T3" fmla="*/ 0 h 8"/>
                <a:gd name="T4" fmla="*/ 0 w 76"/>
                <a:gd name="T5" fmla="*/ 8 h 8"/>
                <a:gd name="T6" fmla="*/ 76 w 76"/>
                <a:gd name="T7" fmla="*/ 8 h 8"/>
                <a:gd name="T8" fmla="*/ 74 w 76"/>
                <a:gd name="T9" fmla="*/ 2 h 8"/>
                <a:gd name="T10" fmla="*/ 70 w 7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8">
                  <a:moveTo>
                    <a:pt x="7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5"/>
                    <a:pt x="75" y="3"/>
                    <a:pt x="74" y="2"/>
                  </a:cubicBezTo>
                  <a:cubicBezTo>
                    <a:pt x="73" y="1"/>
                    <a:pt x="72" y="0"/>
                    <a:pt x="70" y="0"/>
                  </a:cubicBezTo>
                </a:path>
              </a:pathLst>
            </a:custGeom>
            <a:solidFill>
              <a:srgbClr val="EA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ş1îḋè"/>
            <p:cNvSpPr/>
            <p:nvPr/>
          </p:nvSpPr>
          <p:spPr bwMode="auto">
            <a:xfrm>
              <a:off x="7435851" y="4397375"/>
              <a:ext cx="384175" cy="52388"/>
            </a:xfrm>
            <a:custGeom>
              <a:avLst/>
              <a:gdLst>
                <a:gd name="T0" fmla="*/ 117 w 117"/>
                <a:gd name="T1" fmla="*/ 8 h 16"/>
                <a:gd name="T2" fmla="*/ 111 w 117"/>
                <a:gd name="T3" fmla="*/ 16 h 16"/>
                <a:gd name="T4" fmla="*/ 6 w 117"/>
                <a:gd name="T5" fmla="*/ 16 h 16"/>
                <a:gd name="T6" fmla="*/ 2 w 117"/>
                <a:gd name="T7" fmla="*/ 13 h 16"/>
                <a:gd name="T8" fmla="*/ 0 w 117"/>
                <a:gd name="T9" fmla="*/ 8 h 16"/>
                <a:gd name="T10" fmla="*/ 6 w 117"/>
                <a:gd name="T11" fmla="*/ 0 h 16"/>
                <a:gd name="T12" fmla="*/ 111 w 117"/>
                <a:gd name="T13" fmla="*/ 0 h 16"/>
                <a:gd name="T14" fmla="*/ 115 w 117"/>
                <a:gd name="T15" fmla="*/ 2 h 16"/>
                <a:gd name="T16" fmla="*/ 117 w 1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">
                  <a:moveTo>
                    <a:pt x="117" y="8"/>
                  </a:moveTo>
                  <a:cubicBezTo>
                    <a:pt x="117" y="12"/>
                    <a:pt x="114" y="16"/>
                    <a:pt x="11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3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4" y="1"/>
                    <a:pt x="115" y="2"/>
                  </a:cubicBezTo>
                  <a:cubicBezTo>
                    <a:pt x="116" y="4"/>
                    <a:pt x="117" y="6"/>
                    <a:pt x="117" y="8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lïḓê"/>
            <p:cNvSpPr/>
            <p:nvPr/>
          </p:nvSpPr>
          <p:spPr bwMode="auto">
            <a:xfrm>
              <a:off x="7599363" y="4397375"/>
              <a:ext cx="220663" cy="26988"/>
            </a:xfrm>
            <a:custGeom>
              <a:avLst/>
              <a:gdLst>
                <a:gd name="T0" fmla="*/ 61 w 67"/>
                <a:gd name="T1" fmla="*/ 0 h 8"/>
                <a:gd name="T2" fmla="*/ 3 w 67"/>
                <a:gd name="T3" fmla="*/ 0 h 8"/>
                <a:gd name="T4" fmla="*/ 0 w 67"/>
                <a:gd name="T5" fmla="*/ 8 h 8"/>
                <a:gd name="T6" fmla="*/ 67 w 67"/>
                <a:gd name="T7" fmla="*/ 8 h 8"/>
                <a:gd name="T8" fmla="*/ 65 w 67"/>
                <a:gd name="T9" fmla="*/ 2 h 8"/>
                <a:gd name="T10" fmla="*/ 61 w 6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8">
                  <a:moveTo>
                    <a:pt x="6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5"/>
                    <a:pt x="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ubicBezTo>
                    <a:pt x="64" y="1"/>
                    <a:pt x="63" y="0"/>
                    <a:pt x="61" y="0"/>
                  </a:cubicBezTo>
                </a:path>
              </a:pathLst>
            </a:custGeom>
            <a:solidFill>
              <a:srgbClr val="EA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ṣľíḋe"/>
            <p:cNvSpPr/>
            <p:nvPr/>
          </p:nvSpPr>
          <p:spPr bwMode="auto">
            <a:xfrm>
              <a:off x="7435851" y="4344988"/>
              <a:ext cx="384175" cy="52388"/>
            </a:xfrm>
            <a:custGeom>
              <a:avLst/>
              <a:gdLst>
                <a:gd name="T0" fmla="*/ 117 w 117"/>
                <a:gd name="T1" fmla="*/ 8 h 16"/>
                <a:gd name="T2" fmla="*/ 111 w 117"/>
                <a:gd name="T3" fmla="*/ 16 h 16"/>
                <a:gd name="T4" fmla="*/ 6 w 117"/>
                <a:gd name="T5" fmla="*/ 16 h 16"/>
                <a:gd name="T6" fmla="*/ 2 w 117"/>
                <a:gd name="T7" fmla="*/ 13 h 16"/>
                <a:gd name="T8" fmla="*/ 0 w 117"/>
                <a:gd name="T9" fmla="*/ 8 h 16"/>
                <a:gd name="T10" fmla="*/ 6 w 117"/>
                <a:gd name="T11" fmla="*/ 0 h 16"/>
                <a:gd name="T12" fmla="*/ 111 w 117"/>
                <a:gd name="T13" fmla="*/ 0 h 16"/>
                <a:gd name="T14" fmla="*/ 115 w 117"/>
                <a:gd name="T15" fmla="*/ 2 h 16"/>
                <a:gd name="T16" fmla="*/ 117 w 1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">
                  <a:moveTo>
                    <a:pt x="117" y="8"/>
                  </a:moveTo>
                  <a:cubicBezTo>
                    <a:pt x="117" y="12"/>
                    <a:pt x="114" y="16"/>
                    <a:pt x="11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3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4" y="1"/>
                    <a:pt x="115" y="2"/>
                  </a:cubicBezTo>
                  <a:cubicBezTo>
                    <a:pt x="116" y="4"/>
                    <a:pt x="117" y="6"/>
                    <a:pt x="117" y="8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şļïďé"/>
            <p:cNvSpPr/>
            <p:nvPr/>
          </p:nvSpPr>
          <p:spPr bwMode="auto">
            <a:xfrm>
              <a:off x="7620001" y="4344988"/>
              <a:ext cx="200025" cy="26988"/>
            </a:xfrm>
            <a:custGeom>
              <a:avLst/>
              <a:gdLst>
                <a:gd name="T0" fmla="*/ 55 w 61"/>
                <a:gd name="T1" fmla="*/ 0 h 8"/>
                <a:gd name="T2" fmla="*/ 1 w 61"/>
                <a:gd name="T3" fmla="*/ 0 h 8"/>
                <a:gd name="T4" fmla="*/ 0 w 61"/>
                <a:gd name="T5" fmla="*/ 8 h 8"/>
                <a:gd name="T6" fmla="*/ 61 w 61"/>
                <a:gd name="T7" fmla="*/ 8 h 8"/>
                <a:gd name="T8" fmla="*/ 59 w 61"/>
                <a:gd name="T9" fmla="*/ 2 h 8"/>
                <a:gd name="T10" fmla="*/ 55 w 6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">
                  <a:moveTo>
                    <a:pt x="5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6"/>
                    <a:pt x="60" y="4"/>
                    <a:pt x="59" y="2"/>
                  </a:cubicBezTo>
                  <a:cubicBezTo>
                    <a:pt x="58" y="1"/>
                    <a:pt x="57" y="0"/>
                    <a:pt x="55" y="0"/>
                  </a:cubicBezTo>
                </a:path>
              </a:pathLst>
            </a:custGeom>
            <a:solidFill>
              <a:srgbClr val="EA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ṥľidè"/>
            <p:cNvSpPr/>
            <p:nvPr/>
          </p:nvSpPr>
          <p:spPr bwMode="auto">
            <a:xfrm>
              <a:off x="7435851" y="4292600"/>
              <a:ext cx="384175" cy="52388"/>
            </a:xfrm>
            <a:custGeom>
              <a:avLst/>
              <a:gdLst>
                <a:gd name="T0" fmla="*/ 117 w 117"/>
                <a:gd name="T1" fmla="*/ 8 h 16"/>
                <a:gd name="T2" fmla="*/ 111 w 117"/>
                <a:gd name="T3" fmla="*/ 16 h 16"/>
                <a:gd name="T4" fmla="*/ 6 w 117"/>
                <a:gd name="T5" fmla="*/ 16 h 16"/>
                <a:gd name="T6" fmla="*/ 2 w 117"/>
                <a:gd name="T7" fmla="*/ 14 h 16"/>
                <a:gd name="T8" fmla="*/ 0 w 117"/>
                <a:gd name="T9" fmla="*/ 8 h 16"/>
                <a:gd name="T10" fmla="*/ 6 w 117"/>
                <a:gd name="T11" fmla="*/ 0 h 16"/>
                <a:gd name="T12" fmla="*/ 111 w 117"/>
                <a:gd name="T13" fmla="*/ 0 h 16"/>
                <a:gd name="T14" fmla="*/ 115 w 117"/>
                <a:gd name="T15" fmla="*/ 2 h 16"/>
                <a:gd name="T16" fmla="*/ 117 w 1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6">
                  <a:moveTo>
                    <a:pt x="117" y="8"/>
                  </a:moveTo>
                  <a:cubicBezTo>
                    <a:pt x="117" y="12"/>
                    <a:pt x="114" y="16"/>
                    <a:pt x="11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4"/>
                    <a:pt x="3" y="0"/>
                    <a:pt x="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4" y="1"/>
                    <a:pt x="115" y="2"/>
                  </a:cubicBezTo>
                  <a:cubicBezTo>
                    <a:pt x="116" y="4"/>
                    <a:pt x="117" y="6"/>
                    <a:pt x="117" y="8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ṩļîḍê"/>
            <p:cNvSpPr/>
            <p:nvPr/>
          </p:nvSpPr>
          <p:spPr bwMode="auto">
            <a:xfrm>
              <a:off x="7626351" y="4292600"/>
              <a:ext cx="193675" cy="25400"/>
            </a:xfrm>
            <a:custGeom>
              <a:avLst/>
              <a:gdLst>
                <a:gd name="T0" fmla="*/ 53 w 59"/>
                <a:gd name="T1" fmla="*/ 0 h 8"/>
                <a:gd name="T2" fmla="*/ 1 w 59"/>
                <a:gd name="T3" fmla="*/ 0 h 8"/>
                <a:gd name="T4" fmla="*/ 1 w 59"/>
                <a:gd name="T5" fmla="*/ 0 h 8"/>
                <a:gd name="T6" fmla="*/ 0 w 59"/>
                <a:gd name="T7" fmla="*/ 8 h 8"/>
                <a:gd name="T8" fmla="*/ 59 w 59"/>
                <a:gd name="T9" fmla="*/ 8 h 8"/>
                <a:gd name="T10" fmla="*/ 57 w 59"/>
                <a:gd name="T11" fmla="*/ 2 h 8"/>
                <a:gd name="T12" fmla="*/ 53 w 5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8">
                  <a:moveTo>
                    <a:pt x="5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6"/>
                    <a:pt x="58" y="4"/>
                    <a:pt x="57" y="2"/>
                  </a:cubicBezTo>
                  <a:cubicBezTo>
                    <a:pt x="56" y="1"/>
                    <a:pt x="55" y="0"/>
                    <a:pt x="53" y="0"/>
                  </a:cubicBezTo>
                </a:path>
              </a:pathLst>
            </a:custGeom>
            <a:solidFill>
              <a:srgbClr val="EAB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ṣľîḑê"/>
            <p:cNvSpPr/>
            <p:nvPr/>
          </p:nvSpPr>
          <p:spPr bwMode="auto">
            <a:xfrm>
              <a:off x="6986588" y="3971925"/>
              <a:ext cx="642938" cy="642938"/>
            </a:xfrm>
            <a:prstGeom prst="ellipse">
              <a:avLst/>
            </a:prstGeom>
            <a:solidFill>
              <a:srgbClr val="F5B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ŝḻîḋê"/>
            <p:cNvSpPr/>
            <p:nvPr/>
          </p:nvSpPr>
          <p:spPr bwMode="auto">
            <a:xfrm>
              <a:off x="7046913" y="4032250"/>
              <a:ext cx="523875" cy="523875"/>
            </a:xfrm>
            <a:custGeom>
              <a:avLst/>
              <a:gdLst>
                <a:gd name="T0" fmla="*/ 159 w 159"/>
                <a:gd name="T1" fmla="*/ 79 h 159"/>
                <a:gd name="T2" fmla="*/ 86 w 159"/>
                <a:gd name="T3" fmla="*/ 159 h 159"/>
                <a:gd name="T4" fmla="*/ 79 w 159"/>
                <a:gd name="T5" fmla="*/ 159 h 159"/>
                <a:gd name="T6" fmla="*/ 0 w 159"/>
                <a:gd name="T7" fmla="*/ 79 h 159"/>
                <a:gd name="T8" fmla="*/ 79 w 159"/>
                <a:gd name="T9" fmla="*/ 0 h 159"/>
                <a:gd name="T10" fmla="*/ 86 w 159"/>
                <a:gd name="T11" fmla="*/ 0 h 159"/>
                <a:gd name="T12" fmla="*/ 159 w 159"/>
                <a:gd name="T13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59">
                  <a:moveTo>
                    <a:pt x="159" y="79"/>
                  </a:moveTo>
                  <a:cubicBezTo>
                    <a:pt x="159" y="121"/>
                    <a:pt x="127" y="155"/>
                    <a:pt x="86" y="159"/>
                  </a:cubicBezTo>
                  <a:cubicBezTo>
                    <a:pt x="83" y="159"/>
                    <a:pt x="81" y="159"/>
                    <a:pt x="79" y="159"/>
                  </a:cubicBezTo>
                  <a:cubicBezTo>
                    <a:pt x="35" y="159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81" y="0"/>
                    <a:pt x="83" y="0"/>
                    <a:pt x="86" y="0"/>
                  </a:cubicBezTo>
                  <a:cubicBezTo>
                    <a:pt x="127" y="3"/>
                    <a:pt x="159" y="38"/>
                    <a:pt x="159" y="79"/>
                  </a:cubicBezTo>
                </a:path>
              </a:pathLst>
            </a:custGeom>
            <a:solidFill>
              <a:srgbClr val="B069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Sļiḓê"/>
            <p:cNvSpPr/>
            <p:nvPr/>
          </p:nvSpPr>
          <p:spPr bwMode="auto">
            <a:xfrm>
              <a:off x="7086601" y="4032250"/>
              <a:ext cx="484188" cy="523875"/>
            </a:xfrm>
            <a:custGeom>
              <a:avLst/>
              <a:gdLst>
                <a:gd name="T0" fmla="*/ 147 w 147"/>
                <a:gd name="T1" fmla="*/ 79 h 159"/>
                <a:gd name="T2" fmla="*/ 74 w 147"/>
                <a:gd name="T3" fmla="*/ 159 h 159"/>
                <a:gd name="T4" fmla="*/ 0 w 147"/>
                <a:gd name="T5" fmla="*/ 79 h 159"/>
                <a:gd name="T6" fmla="*/ 74 w 147"/>
                <a:gd name="T7" fmla="*/ 0 h 159"/>
                <a:gd name="T8" fmla="*/ 147 w 147"/>
                <a:gd name="T9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9">
                  <a:moveTo>
                    <a:pt x="147" y="79"/>
                  </a:moveTo>
                  <a:cubicBezTo>
                    <a:pt x="147" y="121"/>
                    <a:pt x="115" y="155"/>
                    <a:pt x="74" y="159"/>
                  </a:cubicBezTo>
                  <a:cubicBezTo>
                    <a:pt x="33" y="155"/>
                    <a:pt x="0" y="121"/>
                    <a:pt x="0" y="79"/>
                  </a:cubicBezTo>
                  <a:cubicBezTo>
                    <a:pt x="0" y="38"/>
                    <a:pt x="33" y="3"/>
                    <a:pt x="74" y="0"/>
                  </a:cubicBezTo>
                  <a:cubicBezTo>
                    <a:pt x="115" y="3"/>
                    <a:pt x="147" y="38"/>
                    <a:pt x="147" y="79"/>
                  </a:cubicBezTo>
                </a:path>
              </a:pathLst>
            </a:custGeom>
            <a:solidFill>
              <a:srgbClr val="FFC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1íḍé"/>
            <p:cNvSpPr/>
            <p:nvPr/>
          </p:nvSpPr>
          <p:spPr bwMode="auto">
            <a:xfrm>
              <a:off x="7231063" y="4129088"/>
              <a:ext cx="1570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8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200" b="0" i="0" u="none" strike="noStrike" cap="none" normalizeH="0" baseline="0">
                  <a:ln>
                    <a:noFill/>
                  </a:ln>
                  <a:solidFill>
                    <a:srgbClr val="B0691B"/>
                  </a:solidFill>
                  <a:effectLst/>
                </a:rPr>
                <a:t>$</a:t>
              </a:r>
              <a:endParaRPr kumimoji="0" lang="zh-CN" altLang="zh-CN" sz="2200" b="0" i="0" u="none" strike="noStrike" cap="none" normalizeH="0" baseline="0">
                <a:ln>
                  <a:noFill/>
                </a:ln>
                <a:solidFill>
                  <a:srgbClr val="B0691B"/>
                </a:solidFill>
                <a:effectLst/>
              </a:endParaRPr>
            </a:p>
          </p:txBody>
        </p:sp>
        <p:sp>
          <p:nvSpPr>
            <p:cNvPr id="117" name="iŝlïďe"/>
            <p:cNvSpPr/>
            <p:nvPr/>
          </p:nvSpPr>
          <p:spPr bwMode="auto">
            <a:xfrm>
              <a:off x="7046913" y="4032250"/>
              <a:ext cx="423863" cy="273050"/>
            </a:xfrm>
            <a:custGeom>
              <a:avLst/>
              <a:gdLst>
                <a:gd name="T0" fmla="*/ 0 w 129"/>
                <a:gd name="T1" fmla="*/ 83 h 83"/>
                <a:gd name="T2" fmla="*/ 0 w 129"/>
                <a:gd name="T3" fmla="*/ 83 h 83"/>
                <a:gd name="T4" fmla="*/ 0 w 129"/>
                <a:gd name="T5" fmla="*/ 83 h 83"/>
                <a:gd name="T6" fmla="*/ 0 w 129"/>
                <a:gd name="T7" fmla="*/ 82 h 83"/>
                <a:gd name="T8" fmla="*/ 0 w 129"/>
                <a:gd name="T9" fmla="*/ 82 h 83"/>
                <a:gd name="T10" fmla="*/ 0 w 129"/>
                <a:gd name="T11" fmla="*/ 82 h 83"/>
                <a:gd name="T12" fmla="*/ 0 w 129"/>
                <a:gd name="T13" fmla="*/ 82 h 83"/>
                <a:gd name="T14" fmla="*/ 0 w 129"/>
                <a:gd name="T15" fmla="*/ 82 h 83"/>
                <a:gd name="T16" fmla="*/ 0 w 129"/>
                <a:gd name="T17" fmla="*/ 82 h 83"/>
                <a:gd name="T18" fmla="*/ 0 w 129"/>
                <a:gd name="T19" fmla="*/ 81 h 83"/>
                <a:gd name="T20" fmla="*/ 0 w 129"/>
                <a:gd name="T21" fmla="*/ 81 h 83"/>
                <a:gd name="T22" fmla="*/ 0 w 129"/>
                <a:gd name="T23" fmla="*/ 81 h 83"/>
                <a:gd name="T24" fmla="*/ 0 w 129"/>
                <a:gd name="T25" fmla="*/ 81 h 83"/>
                <a:gd name="T26" fmla="*/ 0 w 129"/>
                <a:gd name="T27" fmla="*/ 81 h 83"/>
                <a:gd name="T28" fmla="*/ 0 w 129"/>
                <a:gd name="T29" fmla="*/ 81 h 83"/>
                <a:gd name="T30" fmla="*/ 0 w 129"/>
                <a:gd name="T31" fmla="*/ 81 h 83"/>
                <a:gd name="T32" fmla="*/ 0 w 129"/>
                <a:gd name="T33" fmla="*/ 81 h 83"/>
                <a:gd name="T34" fmla="*/ 0 w 129"/>
                <a:gd name="T35" fmla="*/ 81 h 83"/>
                <a:gd name="T36" fmla="*/ 0 w 129"/>
                <a:gd name="T37" fmla="*/ 80 h 83"/>
                <a:gd name="T38" fmla="*/ 0 w 129"/>
                <a:gd name="T39" fmla="*/ 80 h 83"/>
                <a:gd name="T40" fmla="*/ 0 w 129"/>
                <a:gd name="T41" fmla="*/ 80 h 83"/>
                <a:gd name="T42" fmla="*/ 0 w 129"/>
                <a:gd name="T43" fmla="*/ 80 h 83"/>
                <a:gd name="T44" fmla="*/ 0 w 129"/>
                <a:gd name="T45" fmla="*/ 80 h 83"/>
                <a:gd name="T46" fmla="*/ 0 w 129"/>
                <a:gd name="T47" fmla="*/ 80 h 83"/>
                <a:gd name="T48" fmla="*/ 0 w 129"/>
                <a:gd name="T49" fmla="*/ 80 h 83"/>
                <a:gd name="T50" fmla="*/ 0 w 129"/>
                <a:gd name="T51" fmla="*/ 80 h 83"/>
                <a:gd name="T52" fmla="*/ 0 w 129"/>
                <a:gd name="T53" fmla="*/ 80 h 83"/>
                <a:gd name="T54" fmla="*/ 0 w 129"/>
                <a:gd name="T55" fmla="*/ 80 h 83"/>
                <a:gd name="T56" fmla="*/ 79 w 129"/>
                <a:gd name="T57" fmla="*/ 0 h 83"/>
                <a:gd name="T58" fmla="*/ 0 w 129"/>
                <a:gd name="T59" fmla="*/ 79 h 83"/>
                <a:gd name="T60" fmla="*/ 86 w 129"/>
                <a:gd name="T61" fmla="*/ 0 h 83"/>
                <a:gd name="T62" fmla="*/ 129 w 129"/>
                <a:gd name="T63" fmla="*/ 18 h 83"/>
                <a:gd name="T64" fmla="*/ 86 w 129"/>
                <a:gd name="T6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83">
                  <a:moveTo>
                    <a:pt x="0" y="8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moveTo>
                    <a:pt x="0" y="8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moveTo>
                    <a:pt x="0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moveTo>
                    <a:pt x="0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moveTo>
                    <a:pt x="0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moveTo>
                    <a:pt x="0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moveTo>
                    <a:pt x="0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moveTo>
                    <a:pt x="0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moveTo>
                    <a:pt x="0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moveTo>
                    <a:pt x="0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moveTo>
                    <a:pt x="0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moveTo>
                    <a:pt x="0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0" y="8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81" y="0"/>
                    <a:pt x="83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2" y="1"/>
                    <a:pt x="117" y="8"/>
                    <a:pt x="129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7" y="8"/>
                    <a:pt x="102" y="1"/>
                    <a:pt x="86" y="0"/>
                  </a:cubicBezTo>
                  <a:cubicBezTo>
                    <a:pt x="83" y="0"/>
                    <a:pt x="81" y="0"/>
                    <a:pt x="79" y="0"/>
                  </a:cubicBezTo>
                </a:path>
              </a:pathLst>
            </a:custGeom>
            <a:solidFill>
              <a:srgbClr val="F6B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Slîḋé"/>
            <p:cNvSpPr/>
            <p:nvPr/>
          </p:nvSpPr>
          <p:spPr bwMode="auto">
            <a:xfrm>
              <a:off x="7046913" y="4032250"/>
              <a:ext cx="282575" cy="477838"/>
            </a:xfrm>
            <a:custGeom>
              <a:avLst/>
              <a:gdLst>
                <a:gd name="T0" fmla="*/ 79 w 86"/>
                <a:gd name="T1" fmla="*/ 0 h 145"/>
                <a:gd name="T2" fmla="*/ 0 w 86"/>
                <a:gd name="T3" fmla="*/ 79 h 145"/>
                <a:gd name="T4" fmla="*/ 0 w 86"/>
                <a:gd name="T5" fmla="*/ 80 h 145"/>
                <a:gd name="T6" fmla="*/ 0 w 86"/>
                <a:gd name="T7" fmla="*/ 80 h 145"/>
                <a:gd name="T8" fmla="*/ 0 w 86"/>
                <a:gd name="T9" fmla="*/ 80 h 145"/>
                <a:gd name="T10" fmla="*/ 0 w 86"/>
                <a:gd name="T11" fmla="*/ 80 h 145"/>
                <a:gd name="T12" fmla="*/ 0 w 86"/>
                <a:gd name="T13" fmla="*/ 80 h 145"/>
                <a:gd name="T14" fmla="*/ 0 w 86"/>
                <a:gd name="T15" fmla="*/ 80 h 145"/>
                <a:gd name="T16" fmla="*/ 0 w 86"/>
                <a:gd name="T17" fmla="*/ 80 h 145"/>
                <a:gd name="T18" fmla="*/ 0 w 86"/>
                <a:gd name="T19" fmla="*/ 80 h 145"/>
                <a:gd name="T20" fmla="*/ 0 w 86"/>
                <a:gd name="T21" fmla="*/ 80 h 145"/>
                <a:gd name="T22" fmla="*/ 0 w 86"/>
                <a:gd name="T23" fmla="*/ 80 h 145"/>
                <a:gd name="T24" fmla="*/ 0 w 86"/>
                <a:gd name="T25" fmla="*/ 80 h 145"/>
                <a:gd name="T26" fmla="*/ 0 w 86"/>
                <a:gd name="T27" fmla="*/ 80 h 145"/>
                <a:gd name="T28" fmla="*/ 0 w 86"/>
                <a:gd name="T29" fmla="*/ 80 h 145"/>
                <a:gd name="T30" fmla="*/ 0 w 86"/>
                <a:gd name="T31" fmla="*/ 80 h 145"/>
                <a:gd name="T32" fmla="*/ 0 w 86"/>
                <a:gd name="T33" fmla="*/ 81 h 145"/>
                <a:gd name="T34" fmla="*/ 0 w 86"/>
                <a:gd name="T35" fmla="*/ 81 h 145"/>
                <a:gd name="T36" fmla="*/ 0 w 86"/>
                <a:gd name="T37" fmla="*/ 81 h 145"/>
                <a:gd name="T38" fmla="*/ 0 w 86"/>
                <a:gd name="T39" fmla="*/ 81 h 145"/>
                <a:gd name="T40" fmla="*/ 0 w 86"/>
                <a:gd name="T41" fmla="*/ 81 h 145"/>
                <a:gd name="T42" fmla="*/ 0 w 86"/>
                <a:gd name="T43" fmla="*/ 81 h 145"/>
                <a:gd name="T44" fmla="*/ 0 w 86"/>
                <a:gd name="T45" fmla="*/ 81 h 145"/>
                <a:gd name="T46" fmla="*/ 0 w 86"/>
                <a:gd name="T47" fmla="*/ 81 h 145"/>
                <a:gd name="T48" fmla="*/ 0 w 86"/>
                <a:gd name="T49" fmla="*/ 81 h 145"/>
                <a:gd name="T50" fmla="*/ 0 w 86"/>
                <a:gd name="T51" fmla="*/ 81 h 145"/>
                <a:gd name="T52" fmla="*/ 0 w 86"/>
                <a:gd name="T53" fmla="*/ 81 h 145"/>
                <a:gd name="T54" fmla="*/ 0 w 86"/>
                <a:gd name="T55" fmla="*/ 81 h 145"/>
                <a:gd name="T56" fmla="*/ 0 w 86"/>
                <a:gd name="T57" fmla="*/ 82 h 145"/>
                <a:gd name="T58" fmla="*/ 0 w 86"/>
                <a:gd name="T59" fmla="*/ 82 h 145"/>
                <a:gd name="T60" fmla="*/ 0 w 86"/>
                <a:gd name="T61" fmla="*/ 82 h 145"/>
                <a:gd name="T62" fmla="*/ 0 w 86"/>
                <a:gd name="T63" fmla="*/ 82 h 145"/>
                <a:gd name="T64" fmla="*/ 0 w 86"/>
                <a:gd name="T65" fmla="*/ 82 h 145"/>
                <a:gd name="T66" fmla="*/ 0 w 86"/>
                <a:gd name="T67" fmla="*/ 82 h 145"/>
                <a:gd name="T68" fmla="*/ 0 w 86"/>
                <a:gd name="T69" fmla="*/ 82 h 145"/>
                <a:gd name="T70" fmla="*/ 0 w 86"/>
                <a:gd name="T71" fmla="*/ 82 h 145"/>
                <a:gd name="T72" fmla="*/ 0 w 86"/>
                <a:gd name="T73" fmla="*/ 83 h 145"/>
                <a:gd name="T74" fmla="*/ 0 w 86"/>
                <a:gd name="T75" fmla="*/ 83 h 145"/>
                <a:gd name="T76" fmla="*/ 0 w 86"/>
                <a:gd name="T77" fmla="*/ 83 h 145"/>
                <a:gd name="T78" fmla="*/ 0 w 86"/>
                <a:gd name="T79" fmla="*/ 83 h 145"/>
                <a:gd name="T80" fmla="*/ 34 w 86"/>
                <a:gd name="T81" fmla="*/ 145 h 145"/>
                <a:gd name="T82" fmla="*/ 39 w 86"/>
                <a:gd name="T83" fmla="*/ 138 h 145"/>
                <a:gd name="T84" fmla="*/ 12 w 86"/>
                <a:gd name="T85" fmla="*/ 79 h 145"/>
                <a:gd name="T86" fmla="*/ 86 w 86"/>
                <a:gd name="T87" fmla="*/ 0 h 145"/>
                <a:gd name="T88" fmla="*/ 79 w 86"/>
                <a:gd name="T8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45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109"/>
                    <a:pt x="14" y="131"/>
                    <a:pt x="34" y="145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23" y="124"/>
                    <a:pt x="12" y="103"/>
                    <a:pt x="12" y="79"/>
                  </a:cubicBezTo>
                  <a:cubicBezTo>
                    <a:pt x="12" y="38"/>
                    <a:pt x="45" y="3"/>
                    <a:pt x="86" y="0"/>
                  </a:cubicBezTo>
                  <a:cubicBezTo>
                    <a:pt x="83" y="0"/>
                    <a:pt x="81" y="0"/>
                    <a:pt x="79" y="0"/>
                  </a:cubicBezTo>
                </a:path>
              </a:pathLst>
            </a:custGeom>
            <a:solidFill>
              <a:srgbClr val="B87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ľïḋe"/>
            <p:cNvSpPr/>
            <p:nvPr/>
          </p:nvSpPr>
          <p:spPr bwMode="auto">
            <a:xfrm>
              <a:off x="7086601" y="4032250"/>
              <a:ext cx="384175" cy="454025"/>
            </a:xfrm>
            <a:custGeom>
              <a:avLst/>
              <a:gdLst>
                <a:gd name="T0" fmla="*/ 74 w 117"/>
                <a:gd name="T1" fmla="*/ 0 h 138"/>
                <a:gd name="T2" fmla="*/ 74 w 117"/>
                <a:gd name="T3" fmla="*/ 0 h 138"/>
                <a:gd name="T4" fmla="*/ 0 w 117"/>
                <a:gd name="T5" fmla="*/ 79 h 138"/>
                <a:gd name="T6" fmla="*/ 27 w 117"/>
                <a:gd name="T7" fmla="*/ 138 h 138"/>
                <a:gd name="T8" fmla="*/ 50 w 117"/>
                <a:gd name="T9" fmla="*/ 108 h 138"/>
                <a:gd name="T10" fmla="*/ 50 w 117"/>
                <a:gd name="T11" fmla="*/ 44 h 138"/>
                <a:gd name="T12" fmla="*/ 81 w 117"/>
                <a:gd name="T13" fmla="*/ 44 h 138"/>
                <a:gd name="T14" fmla="*/ 81 w 117"/>
                <a:gd name="T15" fmla="*/ 67 h 138"/>
                <a:gd name="T16" fmla="*/ 117 w 117"/>
                <a:gd name="T17" fmla="*/ 18 h 138"/>
                <a:gd name="T18" fmla="*/ 74 w 117"/>
                <a:gd name="T1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38">
                  <a:moveTo>
                    <a:pt x="74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3"/>
                    <a:pt x="0" y="38"/>
                    <a:pt x="0" y="79"/>
                  </a:cubicBezTo>
                  <a:cubicBezTo>
                    <a:pt x="0" y="103"/>
                    <a:pt x="11" y="124"/>
                    <a:pt x="27" y="13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05" y="8"/>
                    <a:pt x="90" y="1"/>
                    <a:pt x="74" y="0"/>
                  </a:cubicBezTo>
                </a:path>
              </a:pathLst>
            </a:custGeom>
            <a:solidFill>
              <a:srgbClr val="FFC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ṥlîḋe"/>
            <p:cNvSpPr/>
            <p:nvPr/>
          </p:nvSpPr>
          <p:spPr bwMode="auto">
            <a:xfrm>
              <a:off x="7250113" y="4176713"/>
              <a:ext cx="103188" cy="211138"/>
            </a:xfrm>
            <a:prstGeom prst="rect">
              <a:avLst/>
            </a:prstGeom>
            <a:solidFill>
              <a:srgbClr val="FFC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ḷîdê"/>
            <p:cNvSpPr/>
            <p:nvPr/>
          </p:nvSpPr>
          <p:spPr bwMode="auto">
            <a:xfrm>
              <a:off x="7231063" y="4129088"/>
              <a:ext cx="1570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8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200" b="0" i="0" u="none" strike="noStrike" cap="none" normalizeH="0" baseline="0">
                  <a:ln>
                    <a:noFill/>
                  </a:ln>
                  <a:solidFill>
                    <a:srgbClr val="B87832"/>
                  </a:solidFill>
                  <a:effectLst/>
                </a:rPr>
                <a:t>$</a:t>
              </a:r>
              <a:endParaRPr kumimoji="0" lang="zh-CN" altLang="zh-CN" sz="2200" b="0" i="0" u="none" strike="noStrike" cap="none" normalizeH="0" baseline="0">
                <a:ln>
                  <a:noFill/>
                </a:ln>
                <a:solidFill>
                  <a:srgbClr val="B87832"/>
                </a:solidFill>
                <a:effectLst/>
              </a:endParaRPr>
            </a:p>
          </p:txBody>
        </p:sp>
        <p:sp>
          <p:nvSpPr>
            <p:cNvPr id="122" name="ïṣlîḑê"/>
            <p:cNvSpPr/>
            <p:nvPr/>
          </p:nvSpPr>
          <p:spPr bwMode="auto">
            <a:xfrm>
              <a:off x="7296151" y="4140200"/>
              <a:ext cx="274638" cy="415925"/>
            </a:xfrm>
            <a:custGeom>
              <a:avLst/>
              <a:gdLst>
                <a:gd name="T0" fmla="*/ 3 w 83"/>
                <a:gd name="T1" fmla="*/ 126 h 126"/>
                <a:gd name="T2" fmla="*/ 3 w 83"/>
                <a:gd name="T3" fmla="*/ 126 h 126"/>
                <a:gd name="T4" fmla="*/ 3 w 83"/>
                <a:gd name="T5" fmla="*/ 126 h 126"/>
                <a:gd name="T6" fmla="*/ 3 w 83"/>
                <a:gd name="T7" fmla="*/ 126 h 126"/>
                <a:gd name="T8" fmla="*/ 2 w 83"/>
                <a:gd name="T9" fmla="*/ 126 h 126"/>
                <a:gd name="T10" fmla="*/ 2 w 83"/>
                <a:gd name="T11" fmla="*/ 126 h 126"/>
                <a:gd name="T12" fmla="*/ 2 w 83"/>
                <a:gd name="T13" fmla="*/ 126 h 126"/>
                <a:gd name="T14" fmla="*/ 2 w 83"/>
                <a:gd name="T15" fmla="*/ 126 h 126"/>
                <a:gd name="T16" fmla="*/ 2 w 83"/>
                <a:gd name="T17" fmla="*/ 126 h 126"/>
                <a:gd name="T18" fmla="*/ 2 w 83"/>
                <a:gd name="T19" fmla="*/ 126 h 126"/>
                <a:gd name="T20" fmla="*/ 0 w 83"/>
                <a:gd name="T21" fmla="*/ 126 h 126"/>
                <a:gd name="T22" fmla="*/ 0 w 83"/>
                <a:gd name="T23" fmla="*/ 126 h 126"/>
                <a:gd name="T24" fmla="*/ 0 w 83"/>
                <a:gd name="T25" fmla="*/ 126 h 126"/>
                <a:gd name="T26" fmla="*/ 83 w 83"/>
                <a:gd name="T27" fmla="*/ 46 h 126"/>
                <a:gd name="T28" fmla="*/ 83 w 83"/>
                <a:gd name="T29" fmla="*/ 46 h 126"/>
                <a:gd name="T30" fmla="*/ 83 w 83"/>
                <a:gd name="T31" fmla="*/ 46 h 126"/>
                <a:gd name="T32" fmla="*/ 83 w 83"/>
                <a:gd name="T33" fmla="*/ 46 h 126"/>
                <a:gd name="T34" fmla="*/ 83 w 83"/>
                <a:gd name="T35" fmla="*/ 46 h 126"/>
                <a:gd name="T36" fmla="*/ 83 w 83"/>
                <a:gd name="T37" fmla="*/ 46 h 126"/>
                <a:gd name="T38" fmla="*/ 83 w 83"/>
                <a:gd name="T39" fmla="*/ 45 h 126"/>
                <a:gd name="T40" fmla="*/ 83 w 83"/>
                <a:gd name="T41" fmla="*/ 45 h 126"/>
                <a:gd name="T42" fmla="*/ 83 w 83"/>
                <a:gd name="T43" fmla="*/ 45 h 126"/>
                <a:gd name="T44" fmla="*/ 83 w 83"/>
                <a:gd name="T45" fmla="*/ 45 h 126"/>
                <a:gd name="T46" fmla="*/ 83 w 83"/>
                <a:gd name="T47" fmla="*/ 45 h 126"/>
                <a:gd name="T48" fmla="*/ 83 w 83"/>
                <a:gd name="T49" fmla="*/ 45 h 126"/>
                <a:gd name="T50" fmla="*/ 83 w 83"/>
                <a:gd name="T51" fmla="*/ 45 h 126"/>
                <a:gd name="T52" fmla="*/ 83 w 83"/>
                <a:gd name="T53" fmla="*/ 45 h 126"/>
                <a:gd name="T54" fmla="*/ 83 w 83"/>
                <a:gd name="T55" fmla="*/ 44 h 126"/>
                <a:gd name="T56" fmla="*/ 83 w 83"/>
                <a:gd name="T57" fmla="*/ 44 h 126"/>
                <a:gd name="T58" fmla="*/ 83 w 83"/>
                <a:gd name="T59" fmla="*/ 44 h 126"/>
                <a:gd name="T60" fmla="*/ 83 w 83"/>
                <a:gd name="T61" fmla="*/ 44 h 126"/>
                <a:gd name="T62" fmla="*/ 83 w 83"/>
                <a:gd name="T63" fmla="*/ 43 h 126"/>
                <a:gd name="T64" fmla="*/ 83 w 83"/>
                <a:gd name="T65" fmla="*/ 43 h 126"/>
                <a:gd name="T66" fmla="*/ 83 w 83"/>
                <a:gd name="T67" fmla="*/ 43 h 126"/>
                <a:gd name="T68" fmla="*/ 83 w 83"/>
                <a:gd name="T69" fmla="*/ 43 h 126"/>
                <a:gd name="T70" fmla="*/ 83 w 83"/>
                <a:gd name="T71" fmla="*/ 43 h 126"/>
                <a:gd name="T72" fmla="*/ 83 w 83"/>
                <a:gd name="T73" fmla="*/ 40 h 126"/>
                <a:gd name="T74" fmla="*/ 83 w 83"/>
                <a:gd name="T75" fmla="*/ 39 h 126"/>
                <a:gd name="T76" fmla="*/ 83 w 83"/>
                <a:gd name="T77" fmla="*/ 39 h 126"/>
                <a:gd name="T78" fmla="*/ 82 w 83"/>
                <a:gd name="T79" fmla="*/ 39 h 126"/>
                <a:gd name="T80" fmla="*/ 82 w 83"/>
                <a:gd name="T81" fmla="*/ 39 h 126"/>
                <a:gd name="T82" fmla="*/ 82 w 83"/>
                <a:gd name="T83" fmla="*/ 39 h 126"/>
                <a:gd name="T84" fmla="*/ 82 w 83"/>
                <a:gd name="T85" fmla="*/ 38 h 126"/>
                <a:gd name="T86" fmla="*/ 82 w 83"/>
                <a:gd name="T87" fmla="*/ 38 h 126"/>
                <a:gd name="T88" fmla="*/ 82 w 83"/>
                <a:gd name="T89" fmla="*/ 38 h 126"/>
                <a:gd name="T90" fmla="*/ 82 w 83"/>
                <a:gd name="T91" fmla="*/ 38 h 126"/>
                <a:gd name="T92" fmla="*/ 82 w 83"/>
                <a:gd name="T93" fmla="*/ 38 h 126"/>
                <a:gd name="T94" fmla="*/ 82 w 83"/>
                <a:gd name="T95" fmla="*/ 38 h 126"/>
                <a:gd name="T96" fmla="*/ 82 w 83"/>
                <a:gd name="T97" fmla="*/ 38 h 126"/>
                <a:gd name="T98" fmla="*/ 82 w 83"/>
                <a:gd name="T99" fmla="*/ 37 h 126"/>
                <a:gd name="T100" fmla="*/ 82 w 83"/>
                <a:gd name="T101" fmla="*/ 37 h 126"/>
                <a:gd name="T102" fmla="*/ 82 w 83"/>
                <a:gd name="T103" fmla="*/ 37 h 126"/>
                <a:gd name="T104" fmla="*/ 82 w 83"/>
                <a:gd name="T105" fmla="*/ 37 h 126"/>
                <a:gd name="T106" fmla="*/ 82 w 83"/>
                <a:gd name="T107" fmla="*/ 37 h 126"/>
                <a:gd name="T108" fmla="*/ 82 w 83"/>
                <a:gd name="T109" fmla="*/ 37 h 126"/>
                <a:gd name="T110" fmla="*/ 82 w 83"/>
                <a:gd name="T111" fmla="*/ 37 h 126"/>
                <a:gd name="T112" fmla="*/ 82 w 83"/>
                <a:gd name="T113" fmla="*/ 37 h 126"/>
                <a:gd name="T114" fmla="*/ 68 w 83"/>
                <a:gd name="T115" fmla="*/ 0 h 126"/>
                <a:gd name="T116" fmla="*/ 68 w 83"/>
                <a:gd name="T1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" h="126">
                  <a:moveTo>
                    <a:pt x="3" y="126"/>
                  </a:moveTo>
                  <a:cubicBezTo>
                    <a:pt x="3" y="126"/>
                    <a:pt x="3" y="126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moveTo>
                    <a:pt x="3" y="126"/>
                  </a:moveTo>
                  <a:cubicBezTo>
                    <a:pt x="3" y="126"/>
                    <a:pt x="3" y="126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moveTo>
                    <a:pt x="3" y="126"/>
                  </a:moveTo>
                  <a:cubicBezTo>
                    <a:pt x="3" y="126"/>
                    <a:pt x="3" y="126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moveTo>
                    <a:pt x="2" y="126"/>
                  </a:moveTo>
                  <a:cubicBezTo>
                    <a:pt x="2" y="126"/>
                    <a:pt x="3" y="126"/>
                    <a:pt x="3" y="126"/>
                  </a:cubicBezTo>
                  <a:cubicBezTo>
                    <a:pt x="3" y="126"/>
                    <a:pt x="2" y="126"/>
                    <a:pt x="2" y="126"/>
                  </a:cubicBezTo>
                  <a:moveTo>
                    <a:pt x="2" y="126"/>
                  </a:move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6"/>
                    <a:pt x="2" y="126"/>
                  </a:cubicBezTo>
                  <a:moveTo>
                    <a:pt x="2" y="126"/>
                  </a:move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6"/>
                    <a:pt x="2" y="126"/>
                  </a:cubicBezTo>
                  <a:moveTo>
                    <a:pt x="0" y="126"/>
                  </a:moveTo>
                  <a:cubicBezTo>
                    <a:pt x="1" y="126"/>
                    <a:pt x="1" y="126"/>
                    <a:pt x="2" y="126"/>
                  </a:cubicBezTo>
                  <a:cubicBezTo>
                    <a:pt x="1" y="126"/>
                    <a:pt x="1" y="126"/>
                    <a:pt x="0" y="126"/>
                  </a:cubicBezTo>
                  <a:moveTo>
                    <a:pt x="0" y="126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moveTo>
                    <a:pt x="0" y="126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moveTo>
                    <a:pt x="83" y="46"/>
                  </a:move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moveTo>
                    <a:pt x="83" y="46"/>
                  </a:move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moveTo>
                    <a:pt x="83" y="46"/>
                  </a:move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moveTo>
                    <a:pt x="83" y="46"/>
                  </a:move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moveTo>
                    <a:pt x="83" y="44"/>
                  </a:move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moveTo>
                    <a:pt x="83" y="44"/>
                  </a:move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moveTo>
                    <a:pt x="83" y="44"/>
                  </a:move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83" y="43"/>
                    <a:pt x="83" y="43"/>
                  </a:cubicBezTo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83" y="43"/>
                    <a:pt x="83" y="43"/>
                  </a:cubicBezTo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83" y="43"/>
                    <a:pt x="83" y="43"/>
                  </a:cubicBezTo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moveTo>
                    <a:pt x="82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8"/>
                    <a:pt x="82" y="38"/>
                  </a:cubicBezTo>
                  <a:moveTo>
                    <a:pt x="82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8"/>
                    <a:pt x="82" y="38"/>
                  </a:cubicBezTo>
                  <a:moveTo>
                    <a:pt x="82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8"/>
                    <a:pt x="82" y="38"/>
                  </a:cubicBezTo>
                  <a:moveTo>
                    <a:pt x="82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8"/>
                    <a:pt x="82" y="38"/>
                  </a:cubicBezTo>
                  <a:moveTo>
                    <a:pt x="82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8"/>
                    <a:pt x="82" y="38"/>
                  </a:cubicBezTo>
                  <a:moveTo>
                    <a:pt x="82" y="37"/>
                  </a:move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moveTo>
                    <a:pt x="82" y="37"/>
                  </a:move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moveTo>
                    <a:pt x="82" y="37"/>
                  </a:move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moveTo>
                    <a:pt x="82" y="37"/>
                  </a:move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moveTo>
                    <a:pt x="82" y="37"/>
                  </a:move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6" y="11"/>
                    <a:pt x="81" y="23"/>
                    <a:pt x="82" y="37"/>
                  </a:cubicBezTo>
                  <a:cubicBezTo>
                    <a:pt x="81" y="23"/>
                    <a:pt x="76" y="11"/>
                    <a:pt x="68" y="0"/>
                  </a:cubicBezTo>
                </a:path>
              </a:pathLst>
            </a:custGeom>
            <a:solidFill>
              <a:srgbClr val="F6B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şḻîḍe"/>
            <p:cNvSpPr/>
            <p:nvPr/>
          </p:nvSpPr>
          <p:spPr bwMode="auto">
            <a:xfrm>
              <a:off x="7273926" y="4546600"/>
              <a:ext cx="55563" cy="9525"/>
            </a:xfrm>
            <a:custGeom>
              <a:avLst/>
              <a:gdLst>
                <a:gd name="T0" fmla="*/ 2 w 17"/>
                <a:gd name="T1" fmla="*/ 0 h 3"/>
                <a:gd name="T2" fmla="*/ 0 w 17"/>
                <a:gd name="T3" fmla="*/ 2 h 3"/>
                <a:gd name="T4" fmla="*/ 7 w 17"/>
                <a:gd name="T5" fmla="*/ 3 h 3"/>
                <a:gd name="T6" fmla="*/ 7 w 17"/>
                <a:gd name="T7" fmla="*/ 3 h 3"/>
                <a:gd name="T8" fmla="*/ 7 w 17"/>
                <a:gd name="T9" fmla="*/ 3 h 3"/>
                <a:gd name="T10" fmla="*/ 7 w 17"/>
                <a:gd name="T11" fmla="*/ 3 h 3"/>
                <a:gd name="T12" fmla="*/ 7 w 17"/>
                <a:gd name="T13" fmla="*/ 3 h 3"/>
                <a:gd name="T14" fmla="*/ 9 w 17"/>
                <a:gd name="T15" fmla="*/ 3 h 3"/>
                <a:gd name="T16" fmla="*/ 9 w 17"/>
                <a:gd name="T17" fmla="*/ 3 h 3"/>
                <a:gd name="T18" fmla="*/ 9 w 17"/>
                <a:gd name="T19" fmla="*/ 3 h 3"/>
                <a:gd name="T20" fmla="*/ 9 w 17"/>
                <a:gd name="T21" fmla="*/ 3 h 3"/>
                <a:gd name="T22" fmla="*/ 9 w 17"/>
                <a:gd name="T23" fmla="*/ 3 h 3"/>
                <a:gd name="T24" fmla="*/ 9 w 17"/>
                <a:gd name="T25" fmla="*/ 3 h 3"/>
                <a:gd name="T26" fmla="*/ 10 w 17"/>
                <a:gd name="T27" fmla="*/ 3 h 3"/>
                <a:gd name="T28" fmla="*/ 10 w 17"/>
                <a:gd name="T29" fmla="*/ 3 h 3"/>
                <a:gd name="T30" fmla="*/ 10 w 17"/>
                <a:gd name="T31" fmla="*/ 3 h 3"/>
                <a:gd name="T32" fmla="*/ 10 w 17"/>
                <a:gd name="T33" fmla="*/ 3 h 3"/>
                <a:gd name="T34" fmla="*/ 10 w 17"/>
                <a:gd name="T35" fmla="*/ 3 h 3"/>
                <a:gd name="T36" fmla="*/ 10 w 17"/>
                <a:gd name="T37" fmla="*/ 3 h 3"/>
                <a:gd name="T38" fmla="*/ 10 w 17"/>
                <a:gd name="T39" fmla="*/ 3 h 3"/>
                <a:gd name="T40" fmla="*/ 10 w 17"/>
                <a:gd name="T41" fmla="*/ 3 h 3"/>
                <a:gd name="T42" fmla="*/ 17 w 17"/>
                <a:gd name="T43" fmla="*/ 3 h 3"/>
                <a:gd name="T44" fmla="*/ 2 w 17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3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2" y="3"/>
                    <a:pt x="14" y="3"/>
                    <a:pt x="17" y="3"/>
                  </a:cubicBezTo>
                  <a:cubicBezTo>
                    <a:pt x="11" y="2"/>
                    <a:pt x="6" y="1"/>
                    <a:pt x="2" y="0"/>
                  </a:cubicBezTo>
                </a:path>
              </a:pathLst>
            </a:custGeom>
            <a:solidFill>
              <a:srgbClr val="B87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sḷïḍè"/>
            <p:cNvSpPr/>
            <p:nvPr/>
          </p:nvSpPr>
          <p:spPr bwMode="auto">
            <a:xfrm>
              <a:off x="7280276" y="4140200"/>
              <a:ext cx="290513" cy="415925"/>
            </a:xfrm>
            <a:custGeom>
              <a:avLst/>
              <a:gdLst>
                <a:gd name="T0" fmla="*/ 0 w 88"/>
                <a:gd name="T1" fmla="*/ 123 h 126"/>
                <a:gd name="T2" fmla="*/ 15 w 88"/>
                <a:gd name="T3" fmla="*/ 126 h 126"/>
                <a:gd name="T4" fmla="*/ 88 w 88"/>
                <a:gd name="T5" fmla="*/ 46 h 126"/>
                <a:gd name="T6" fmla="*/ 88 w 88"/>
                <a:gd name="T7" fmla="*/ 46 h 126"/>
                <a:gd name="T8" fmla="*/ 88 w 88"/>
                <a:gd name="T9" fmla="*/ 46 h 126"/>
                <a:gd name="T10" fmla="*/ 88 w 88"/>
                <a:gd name="T11" fmla="*/ 46 h 126"/>
                <a:gd name="T12" fmla="*/ 88 w 88"/>
                <a:gd name="T13" fmla="*/ 46 h 126"/>
                <a:gd name="T14" fmla="*/ 88 w 88"/>
                <a:gd name="T15" fmla="*/ 45 h 126"/>
                <a:gd name="T16" fmla="*/ 88 w 88"/>
                <a:gd name="T17" fmla="*/ 45 h 126"/>
                <a:gd name="T18" fmla="*/ 88 w 88"/>
                <a:gd name="T19" fmla="*/ 45 h 126"/>
                <a:gd name="T20" fmla="*/ 88 w 88"/>
                <a:gd name="T21" fmla="*/ 45 h 126"/>
                <a:gd name="T22" fmla="*/ 88 w 88"/>
                <a:gd name="T23" fmla="*/ 45 h 126"/>
                <a:gd name="T24" fmla="*/ 88 w 88"/>
                <a:gd name="T25" fmla="*/ 44 h 126"/>
                <a:gd name="T26" fmla="*/ 88 w 88"/>
                <a:gd name="T27" fmla="*/ 44 h 126"/>
                <a:gd name="T28" fmla="*/ 88 w 88"/>
                <a:gd name="T29" fmla="*/ 44 h 126"/>
                <a:gd name="T30" fmla="*/ 88 w 88"/>
                <a:gd name="T31" fmla="*/ 43 h 126"/>
                <a:gd name="T32" fmla="*/ 88 w 88"/>
                <a:gd name="T33" fmla="*/ 43 h 126"/>
                <a:gd name="T34" fmla="*/ 88 w 88"/>
                <a:gd name="T35" fmla="*/ 43 h 126"/>
                <a:gd name="T36" fmla="*/ 88 w 88"/>
                <a:gd name="T37" fmla="*/ 40 h 126"/>
                <a:gd name="T38" fmla="*/ 88 w 88"/>
                <a:gd name="T39" fmla="*/ 39 h 126"/>
                <a:gd name="T40" fmla="*/ 87 w 88"/>
                <a:gd name="T41" fmla="*/ 39 h 126"/>
                <a:gd name="T42" fmla="*/ 87 w 88"/>
                <a:gd name="T43" fmla="*/ 39 h 126"/>
                <a:gd name="T44" fmla="*/ 87 w 88"/>
                <a:gd name="T45" fmla="*/ 38 h 126"/>
                <a:gd name="T46" fmla="*/ 87 w 88"/>
                <a:gd name="T47" fmla="*/ 38 h 126"/>
                <a:gd name="T48" fmla="*/ 87 w 88"/>
                <a:gd name="T49" fmla="*/ 38 h 126"/>
                <a:gd name="T50" fmla="*/ 87 w 88"/>
                <a:gd name="T51" fmla="*/ 38 h 126"/>
                <a:gd name="T52" fmla="*/ 87 w 88"/>
                <a:gd name="T53" fmla="*/ 38 h 126"/>
                <a:gd name="T54" fmla="*/ 87 w 88"/>
                <a:gd name="T55" fmla="*/ 37 h 126"/>
                <a:gd name="T56" fmla="*/ 87 w 88"/>
                <a:gd name="T57" fmla="*/ 37 h 126"/>
                <a:gd name="T58" fmla="*/ 87 w 88"/>
                <a:gd name="T59" fmla="*/ 37 h 126"/>
                <a:gd name="T60" fmla="*/ 87 w 88"/>
                <a:gd name="T61" fmla="*/ 37 h 126"/>
                <a:gd name="T62" fmla="*/ 87 w 88"/>
                <a:gd name="T63" fmla="*/ 37 h 126"/>
                <a:gd name="T64" fmla="*/ 73 w 88"/>
                <a:gd name="T6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26">
                  <a:moveTo>
                    <a:pt x="73" y="0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4" y="124"/>
                    <a:pt x="9" y="125"/>
                    <a:pt x="15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56" y="122"/>
                    <a:pt x="88" y="88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1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39"/>
                    <a:pt x="87" y="39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23"/>
                    <a:pt x="81" y="11"/>
                    <a:pt x="73" y="0"/>
                  </a:cubicBezTo>
                </a:path>
              </a:pathLst>
            </a:custGeom>
            <a:solidFill>
              <a:srgbClr val="FFC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ṣlïḓê"/>
            <p:cNvSpPr/>
            <p:nvPr/>
          </p:nvSpPr>
          <p:spPr bwMode="auto">
            <a:xfrm>
              <a:off x="4786313" y="1712913"/>
              <a:ext cx="1666875" cy="1666875"/>
            </a:xfrm>
            <a:custGeom>
              <a:avLst/>
              <a:gdLst>
                <a:gd name="T0" fmla="*/ 274 w 506"/>
                <a:gd name="T1" fmla="*/ 494 h 506"/>
                <a:gd name="T2" fmla="*/ 11 w 506"/>
                <a:gd name="T3" fmla="*/ 274 h 506"/>
                <a:gd name="T4" fmla="*/ 232 w 506"/>
                <a:gd name="T5" fmla="*/ 12 h 506"/>
                <a:gd name="T6" fmla="*/ 494 w 506"/>
                <a:gd name="T7" fmla="*/ 232 h 506"/>
                <a:gd name="T8" fmla="*/ 274 w 506"/>
                <a:gd name="T9" fmla="*/ 49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506">
                  <a:moveTo>
                    <a:pt x="274" y="494"/>
                  </a:moveTo>
                  <a:cubicBezTo>
                    <a:pt x="141" y="506"/>
                    <a:pt x="23" y="408"/>
                    <a:pt x="11" y="274"/>
                  </a:cubicBezTo>
                  <a:cubicBezTo>
                    <a:pt x="0" y="141"/>
                    <a:pt x="98" y="23"/>
                    <a:pt x="232" y="12"/>
                  </a:cubicBezTo>
                  <a:cubicBezTo>
                    <a:pt x="365" y="0"/>
                    <a:pt x="483" y="98"/>
                    <a:pt x="494" y="232"/>
                  </a:cubicBezTo>
                  <a:cubicBezTo>
                    <a:pt x="506" y="365"/>
                    <a:pt x="407" y="483"/>
                    <a:pt x="274" y="494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ṩľíďê"/>
            <p:cNvSpPr/>
            <p:nvPr/>
          </p:nvSpPr>
          <p:spPr bwMode="auto">
            <a:xfrm>
              <a:off x="4786313" y="1744663"/>
              <a:ext cx="882650" cy="1620838"/>
            </a:xfrm>
            <a:custGeom>
              <a:avLst/>
              <a:gdLst>
                <a:gd name="T0" fmla="*/ 40 w 268"/>
                <a:gd name="T1" fmla="*/ 264 h 492"/>
                <a:gd name="T2" fmla="*/ 260 w 268"/>
                <a:gd name="T3" fmla="*/ 2 h 492"/>
                <a:gd name="T4" fmla="*/ 268 w 268"/>
                <a:gd name="T5" fmla="*/ 1 h 492"/>
                <a:gd name="T6" fmla="*/ 232 w 268"/>
                <a:gd name="T7" fmla="*/ 2 h 492"/>
                <a:gd name="T8" fmla="*/ 11 w 268"/>
                <a:gd name="T9" fmla="*/ 264 h 492"/>
                <a:gd name="T10" fmla="*/ 266 w 268"/>
                <a:gd name="T11" fmla="*/ 485 h 492"/>
                <a:gd name="T12" fmla="*/ 40 w 268"/>
                <a:gd name="T13" fmla="*/ 26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492">
                  <a:moveTo>
                    <a:pt x="40" y="264"/>
                  </a:moveTo>
                  <a:cubicBezTo>
                    <a:pt x="28" y="131"/>
                    <a:pt x="127" y="13"/>
                    <a:pt x="260" y="2"/>
                  </a:cubicBezTo>
                  <a:cubicBezTo>
                    <a:pt x="263" y="1"/>
                    <a:pt x="265" y="1"/>
                    <a:pt x="268" y="1"/>
                  </a:cubicBezTo>
                  <a:cubicBezTo>
                    <a:pt x="256" y="0"/>
                    <a:pt x="244" y="1"/>
                    <a:pt x="232" y="2"/>
                  </a:cubicBezTo>
                  <a:cubicBezTo>
                    <a:pt x="98" y="13"/>
                    <a:pt x="0" y="131"/>
                    <a:pt x="11" y="264"/>
                  </a:cubicBezTo>
                  <a:cubicBezTo>
                    <a:pt x="23" y="395"/>
                    <a:pt x="136" y="492"/>
                    <a:pt x="266" y="485"/>
                  </a:cubicBezTo>
                  <a:cubicBezTo>
                    <a:pt x="149" y="478"/>
                    <a:pt x="50" y="385"/>
                    <a:pt x="40" y="264"/>
                  </a:cubicBezTo>
                  <a:close/>
                </a:path>
              </a:pathLst>
            </a:custGeom>
            <a:solidFill>
              <a:srgbClr val="B53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ŝḻíḑé"/>
            <p:cNvSpPr/>
            <p:nvPr/>
          </p:nvSpPr>
          <p:spPr bwMode="auto">
            <a:xfrm>
              <a:off x="4802188" y="4608513"/>
              <a:ext cx="798513" cy="1525588"/>
            </a:xfrm>
            <a:custGeom>
              <a:avLst/>
              <a:gdLst>
                <a:gd name="T0" fmla="*/ 185 w 503"/>
                <a:gd name="T1" fmla="*/ 0 h 961"/>
                <a:gd name="T2" fmla="*/ 0 w 503"/>
                <a:gd name="T3" fmla="*/ 961 h 961"/>
                <a:gd name="T4" fmla="*/ 388 w 503"/>
                <a:gd name="T5" fmla="*/ 961 h 961"/>
                <a:gd name="T6" fmla="*/ 503 w 503"/>
                <a:gd name="T7" fmla="*/ 280 h 961"/>
                <a:gd name="T8" fmla="*/ 185 w 503"/>
                <a:gd name="T9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961">
                  <a:moveTo>
                    <a:pt x="185" y="0"/>
                  </a:moveTo>
                  <a:lnTo>
                    <a:pt x="0" y="961"/>
                  </a:lnTo>
                  <a:lnTo>
                    <a:pt x="388" y="961"/>
                  </a:lnTo>
                  <a:lnTo>
                    <a:pt x="503" y="28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78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šḷîḋè"/>
            <p:cNvSpPr/>
            <p:nvPr/>
          </p:nvSpPr>
          <p:spPr bwMode="auto">
            <a:xfrm>
              <a:off x="5073651" y="4581525"/>
              <a:ext cx="885825" cy="633413"/>
            </a:xfrm>
            <a:custGeom>
              <a:avLst/>
              <a:gdLst>
                <a:gd name="T0" fmla="*/ 0 w 269"/>
                <a:gd name="T1" fmla="*/ 56 h 192"/>
                <a:gd name="T2" fmla="*/ 141 w 269"/>
                <a:gd name="T3" fmla="*/ 183 h 192"/>
                <a:gd name="T4" fmla="*/ 267 w 269"/>
                <a:gd name="T5" fmla="*/ 44 h 192"/>
                <a:gd name="T6" fmla="*/ 269 w 269"/>
                <a:gd name="T7" fmla="*/ 0 h 192"/>
                <a:gd name="T8" fmla="*/ 0 w 269"/>
                <a:gd name="T9" fmla="*/ 2 h 192"/>
                <a:gd name="T10" fmla="*/ 0 w 269"/>
                <a:gd name="T11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2">
                  <a:moveTo>
                    <a:pt x="0" y="56"/>
                  </a:moveTo>
                  <a:cubicBezTo>
                    <a:pt x="0" y="56"/>
                    <a:pt x="3" y="183"/>
                    <a:pt x="141" y="183"/>
                  </a:cubicBezTo>
                  <a:cubicBezTo>
                    <a:pt x="141" y="183"/>
                    <a:pt x="269" y="192"/>
                    <a:pt x="267" y="44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F78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ş1ïďe"/>
            <p:cNvSpPr/>
            <p:nvPr/>
          </p:nvSpPr>
          <p:spPr bwMode="auto">
            <a:xfrm>
              <a:off x="5399088" y="3505200"/>
              <a:ext cx="441325" cy="1897063"/>
            </a:xfrm>
            <a:custGeom>
              <a:avLst/>
              <a:gdLst>
                <a:gd name="T0" fmla="*/ 134 w 134"/>
                <a:gd name="T1" fmla="*/ 0 h 576"/>
                <a:gd name="T2" fmla="*/ 134 w 134"/>
                <a:gd name="T3" fmla="*/ 509 h 576"/>
                <a:gd name="T4" fmla="*/ 114 w 134"/>
                <a:gd name="T5" fmla="*/ 556 h 576"/>
                <a:gd name="T6" fmla="*/ 67 w 134"/>
                <a:gd name="T7" fmla="*/ 576 h 576"/>
                <a:gd name="T8" fmla="*/ 0 w 134"/>
                <a:gd name="T9" fmla="*/ 509 h 576"/>
                <a:gd name="T10" fmla="*/ 0 w 134"/>
                <a:gd name="T11" fmla="*/ 0 h 576"/>
                <a:gd name="T12" fmla="*/ 134 w 13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76">
                  <a:moveTo>
                    <a:pt x="134" y="0"/>
                  </a:moveTo>
                  <a:cubicBezTo>
                    <a:pt x="134" y="509"/>
                    <a:pt x="134" y="509"/>
                    <a:pt x="134" y="509"/>
                  </a:cubicBezTo>
                  <a:cubicBezTo>
                    <a:pt x="134" y="527"/>
                    <a:pt x="126" y="544"/>
                    <a:pt x="114" y="556"/>
                  </a:cubicBezTo>
                  <a:cubicBezTo>
                    <a:pt x="102" y="568"/>
                    <a:pt x="85" y="576"/>
                    <a:pt x="67" y="576"/>
                  </a:cubicBezTo>
                  <a:cubicBezTo>
                    <a:pt x="30" y="576"/>
                    <a:pt x="0" y="546"/>
                    <a:pt x="0" y="5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solidFill>
              <a:srgbClr val="4949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Sḷíďé"/>
            <p:cNvSpPr/>
            <p:nvPr/>
          </p:nvSpPr>
          <p:spPr bwMode="auto">
            <a:xfrm>
              <a:off x="5399088" y="3505200"/>
              <a:ext cx="441325" cy="227013"/>
            </a:xfrm>
            <a:custGeom>
              <a:avLst/>
              <a:gdLst>
                <a:gd name="T0" fmla="*/ 134 w 134"/>
                <a:gd name="T1" fmla="*/ 0 h 69"/>
                <a:gd name="T2" fmla="*/ 0 w 134"/>
                <a:gd name="T3" fmla="*/ 0 h 69"/>
                <a:gd name="T4" fmla="*/ 0 w 134"/>
                <a:gd name="T5" fmla="*/ 62 h 69"/>
                <a:gd name="T6" fmla="*/ 67 w 134"/>
                <a:gd name="T7" fmla="*/ 69 h 69"/>
                <a:gd name="T8" fmla="*/ 94 w 134"/>
                <a:gd name="T9" fmla="*/ 68 h 69"/>
                <a:gd name="T10" fmla="*/ 134 w 134"/>
                <a:gd name="T11" fmla="*/ 62 h 69"/>
                <a:gd name="T12" fmla="*/ 134 w 13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69">
                  <a:moveTo>
                    <a:pt x="1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67"/>
                    <a:pt x="44" y="69"/>
                    <a:pt x="67" y="69"/>
                  </a:cubicBezTo>
                  <a:cubicBezTo>
                    <a:pt x="76" y="69"/>
                    <a:pt x="85" y="69"/>
                    <a:pt x="94" y="68"/>
                  </a:cubicBezTo>
                  <a:cubicBezTo>
                    <a:pt x="108" y="67"/>
                    <a:pt x="121" y="65"/>
                    <a:pt x="134" y="62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solidFill>
              <a:srgbClr val="3D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sḻíḋe"/>
            <p:cNvSpPr/>
            <p:nvPr/>
          </p:nvSpPr>
          <p:spPr bwMode="auto">
            <a:xfrm>
              <a:off x="5073651" y="3821113"/>
              <a:ext cx="849313" cy="1265238"/>
            </a:xfrm>
            <a:custGeom>
              <a:avLst/>
              <a:gdLst>
                <a:gd name="T0" fmla="*/ 31 w 258"/>
                <a:gd name="T1" fmla="*/ 106 h 384"/>
                <a:gd name="T2" fmla="*/ 75 w 258"/>
                <a:gd name="T3" fmla="*/ 17 h 384"/>
                <a:gd name="T4" fmla="*/ 103 w 258"/>
                <a:gd name="T5" fmla="*/ 0 h 384"/>
                <a:gd name="T6" fmla="*/ 216 w 258"/>
                <a:gd name="T7" fmla="*/ 0 h 384"/>
                <a:gd name="T8" fmla="*/ 239 w 258"/>
                <a:gd name="T9" fmla="*/ 52 h 384"/>
                <a:gd name="T10" fmla="*/ 139 w 258"/>
                <a:gd name="T11" fmla="*/ 71 h 384"/>
                <a:gd name="T12" fmla="*/ 114 w 258"/>
                <a:gd name="T13" fmla="*/ 136 h 384"/>
                <a:gd name="T14" fmla="*/ 156 w 258"/>
                <a:gd name="T15" fmla="*/ 238 h 384"/>
                <a:gd name="T16" fmla="*/ 33 w 258"/>
                <a:gd name="T17" fmla="*/ 384 h 384"/>
                <a:gd name="T18" fmla="*/ 0 w 258"/>
                <a:gd name="T19" fmla="*/ 243 h 384"/>
                <a:gd name="T20" fmla="*/ 31 w 258"/>
                <a:gd name="T21" fmla="*/ 1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84">
                  <a:moveTo>
                    <a:pt x="31" y="106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80" y="6"/>
                    <a:pt x="91" y="0"/>
                    <a:pt x="10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58" y="33"/>
                    <a:pt x="239" y="52"/>
                  </a:cubicBezTo>
                  <a:cubicBezTo>
                    <a:pt x="226" y="66"/>
                    <a:pt x="180" y="71"/>
                    <a:pt x="139" y="71"/>
                  </a:cubicBezTo>
                  <a:cubicBezTo>
                    <a:pt x="114" y="136"/>
                    <a:pt x="114" y="136"/>
                    <a:pt x="114" y="136"/>
                  </a:cubicBezTo>
                  <a:cubicBezTo>
                    <a:pt x="114" y="136"/>
                    <a:pt x="169" y="170"/>
                    <a:pt x="156" y="238"/>
                  </a:cubicBezTo>
                  <a:cubicBezTo>
                    <a:pt x="136" y="345"/>
                    <a:pt x="33" y="384"/>
                    <a:pt x="33" y="38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96"/>
                    <a:pt x="11" y="149"/>
                    <a:pt x="31" y="106"/>
                  </a:cubicBezTo>
                  <a:close/>
                </a:path>
              </a:pathLst>
            </a:custGeom>
            <a:solidFill>
              <a:srgbClr val="F78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ś1iḋé"/>
            <p:cNvSpPr/>
            <p:nvPr/>
          </p:nvSpPr>
          <p:spPr bwMode="auto">
            <a:xfrm>
              <a:off x="5546726" y="4054475"/>
              <a:ext cx="428625" cy="195263"/>
            </a:xfrm>
            <a:custGeom>
              <a:avLst/>
              <a:gdLst>
                <a:gd name="T0" fmla="*/ 100 w 130"/>
                <a:gd name="T1" fmla="*/ 59 h 59"/>
                <a:gd name="T2" fmla="*/ 30 w 130"/>
                <a:gd name="T3" fmla="*/ 59 h 59"/>
                <a:gd name="T4" fmla="*/ 0 w 130"/>
                <a:gd name="T5" fmla="*/ 29 h 59"/>
                <a:gd name="T6" fmla="*/ 0 w 130"/>
                <a:gd name="T7" fmla="*/ 29 h 59"/>
                <a:gd name="T8" fmla="*/ 30 w 130"/>
                <a:gd name="T9" fmla="*/ 0 h 59"/>
                <a:gd name="T10" fmla="*/ 100 w 130"/>
                <a:gd name="T11" fmla="*/ 0 h 59"/>
                <a:gd name="T12" fmla="*/ 130 w 130"/>
                <a:gd name="T13" fmla="*/ 29 h 59"/>
                <a:gd name="T14" fmla="*/ 130 w 130"/>
                <a:gd name="T15" fmla="*/ 29 h 59"/>
                <a:gd name="T16" fmla="*/ 100 w 130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59">
                  <a:moveTo>
                    <a:pt x="10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7" y="0"/>
                    <a:pt x="130" y="13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46"/>
                    <a:pt x="117" y="59"/>
                    <a:pt x="100" y="59"/>
                  </a:cubicBezTo>
                  <a:close/>
                </a:path>
              </a:pathLst>
            </a:custGeom>
            <a:solidFill>
              <a:srgbClr val="FF9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ļiḑè"/>
            <p:cNvSpPr/>
            <p:nvPr/>
          </p:nvSpPr>
          <p:spPr bwMode="auto">
            <a:xfrm>
              <a:off x="5546726" y="4249738"/>
              <a:ext cx="534988" cy="196850"/>
            </a:xfrm>
            <a:custGeom>
              <a:avLst/>
              <a:gdLst>
                <a:gd name="T0" fmla="*/ 132 w 162"/>
                <a:gd name="T1" fmla="*/ 60 h 60"/>
                <a:gd name="T2" fmla="*/ 30 w 162"/>
                <a:gd name="T3" fmla="*/ 60 h 60"/>
                <a:gd name="T4" fmla="*/ 0 w 162"/>
                <a:gd name="T5" fmla="*/ 30 h 60"/>
                <a:gd name="T6" fmla="*/ 30 w 162"/>
                <a:gd name="T7" fmla="*/ 0 h 60"/>
                <a:gd name="T8" fmla="*/ 132 w 162"/>
                <a:gd name="T9" fmla="*/ 0 h 60"/>
                <a:gd name="T10" fmla="*/ 162 w 162"/>
                <a:gd name="T11" fmla="*/ 30 h 60"/>
                <a:gd name="T12" fmla="*/ 132 w 16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0">
                  <a:moveTo>
                    <a:pt x="13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8" y="0"/>
                    <a:pt x="162" y="13"/>
                    <a:pt x="162" y="30"/>
                  </a:cubicBezTo>
                  <a:cubicBezTo>
                    <a:pt x="162" y="46"/>
                    <a:pt x="148" y="60"/>
                    <a:pt x="132" y="60"/>
                  </a:cubicBezTo>
                  <a:close/>
                </a:path>
              </a:pathLst>
            </a:custGeom>
            <a:solidFill>
              <a:srgbClr val="FF9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Sľiḑé"/>
            <p:cNvSpPr/>
            <p:nvPr/>
          </p:nvSpPr>
          <p:spPr bwMode="auto">
            <a:xfrm>
              <a:off x="5546726" y="4446588"/>
              <a:ext cx="488950" cy="195263"/>
            </a:xfrm>
            <a:custGeom>
              <a:avLst/>
              <a:gdLst>
                <a:gd name="T0" fmla="*/ 118 w 148"/>
                <a:gd name="T1" fmla="*/ 59 h 59"/>
                <a:gd name="T2" fmla="*/ 30 w 148"/>
                <a:gd name="T3" fmla="*/ 59 h 59"/>
                <a:gd name="T4" fmla="*/ 0 w 148"/>
                <a:gd name="T5" fmla="*/ 29 h 59"/>
                <a:gd name="T6" fmla="*/ 30 w 148"/>
                <a:gd name="T7" fmla="*/ 0 h 59"/>
                <a:gd name="T8" fmla="*/ 118 w 148"/>
                <a:gd name="T9" fmla="*/ 0 h 59"/>
                <a:gd name="T10" fmla="*/ 148 w 148"/>
                <a:gd name="T11" fmla="*/ 29 h 59"/>
                <a:gd name="T12" fmla="*/ 118 w 148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59">
                  <a:moveTo>
                    <a:pt x="118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5" y="0"/>
                    <a:pt x="148" y="13"/>
                    <a:pt x="148" y="29"/>
                  </a:cubicBezTo>
                  <a:cubicBezTo>
                    <a:pt x="148" y="46"/>
                    <a:pt x="135" y="59"/>
                    <a:pt x="118" y="59"/>
                  </a:cubicBezTo>
                  <a:close/>
                </a:path>
              </a:pathLst>
            </a:custGeom>
            <a:solidFill>
              <a:srgbClr val="FF9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ṩļiďê"/>
            <p:cNvSpPr/>
            <p:nvPr/>
          </p:nvSpPr>
          <p:spPr bwMode="auto">
            <a:xfrm>
              <a:off x="5546726" y="4641850"/>
              <a:ext cx="428625" cy="193675"/>
            </a:xfrm>
            <a:custGeom>
              <a:avLst/>
              <a:gdLst>
                <a:gd name="T0" fmla="*/ 100 w 130"/>
                <a:gd name="T1" fmla="*/ 59 h 59"/>
                <a:gd name="T2" fmla="*/ 30 w 130"/>
                <a:gd name="T3" fmla="*/ 59 h 59"/>
                <a:gd name="T4" fmla="*/ 0 w 130"/>
                <a:gd name="T5" fmla="*/ 30 h 59"/>
                <a:gd name="T6" fmla="*/ 30 w 130"/>
                <a:gd name="T7" fmla="*/ 0 h 59"/>
                <a:gd name="T8" fmla="*/ 100 w 130"/>
                <a:gd name="T9" fmla="*/ 0 h 59"/>
                <a:gd name="T10" fmla="*/ 130 w 130"/>
                <a:gd name="T11" fmla="*/ 30 h 59"/>
                <a:gd name="T12" fmla="*/ 100 w 130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9">
                  <a:moveTo>
                    <a:pt x="10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7" y="0"/>
                    <a:pt x="130" y="13"/>
                    <a:pt x="130" y="30"/>
                  </a:cubicBezTo>
                  <a:cubicBezTo>
                    <a:pt x="130" y="46"/>
                    <a:pt x="117" y="59"/>
                    <a:pt x="100" y="59"/>
                  </a:cubicBezTo>
                  <a:close/>
                </a:path>
              </a:pathLst>
            </a:custGeom>
            <a:solidFill>
              <a:srgbClr val="FF9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$ḷíďè"/>
            <p:cNvSpPr/>
            <p:nvPr/>
          </p:nvSpPr>
          <p:spPr bwMode="auto">
            <a:xfrm>
              <a:off x="5583238" y="4078288"/>
              <a:ext cx="73025" cy="147638"/>
            </a:xfrm>
            <a:custGeom>
              <a:avLst/>
              <a:gdLst>
                <a:gd name="T0" fmla="*/ 0 w 22"/>
                <a:gd name="T1" fmla="*/ 22 h 45"/>
                <a:gd name="T2" fmla="*/ 22 w 22"/>
                <a:gd name="T3" fmla="*/ 45 h 45"/>
                <a:gd name="T4" fmla="*/ 22 w 22"/>
                <a:gd name="T5" fmla="*/ 0 h 45"/>
                <a:gd name="T6" fmla="*/ 0 w 22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5">
                  <a:moveTo>
                    <a:pt x="0" y="22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rgbClr val="F7A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şļîdê"/>
            <p:cNvSpPr/>
            <p:nvPr/>
          </p:nvSpPr>
          <p:spPr bwMode="auto">
            <a:xfrm>
              <a:off x="5583238" y="4271963"/>
              <a:ext cx="73025" cy="149225"/>
            </a:xfrm>
            <a:custGeom>
              <a:avLst/>
              <a:gdLst>
                <a:gd name="T0" fmla="*/ 0 w 22"/>
                <a:gd name="T1" fmla="*/ 23 h 45"/>
                <a:gd name="T2" fmla="*/ 22 w 22"/>
                <a:gd name="T3" fmla="*/ 45 h 45"/>
                <a:gd name="T4" fmla="*/ 22 w 22"/>
                <a:gd name="T5" fmla="*/ 0 h 45"/>
                <a:gd name="T6" fmla="*/ 0 w 22"/>
                <a:gd name="T7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F7A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$ḷíḑé"/>
            <p:cNvSpPr/>
            <p:nvPr/>
          </p:nvSpPr>
          <p:spPr bwMode="auto">
            <a:xfrm>
              <a:off x="5583238" y="4470400"/>
              <a:ext cx="73025" cy="147638"/>
            </a:xfrm>
            <a:custGeom>
              <a:avLst/>
              <a:gdLst>
                <a:gd name="T0" fmla="*/ 0 w 22"/>
                <a:gd name="T1" fmla="*/ 22 h 45"/>
                <a:gd name="T2" fmla="*/ 22 w 22"/>
                <a:gd name="T3" fmla="*/ 45 h 45"/>
                <a:gd name="T4" fmla="*/ 22 w 22"/>
                <a:gd name="T5" fmla="*/ 0 h 45"/>
                <a:gd name="T6" fmla="*/ 0 w 22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5">
                  <a:moveTo>
                    <a:pt x="0" y="22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rgbClr val="F7A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$ľíḑê"/>
            <p:cNvSpPr/>
            <p:nvPr/>
          </p:nvSpPr>
          <p:spPr bwMode="auto">
            <a:xfrm>
              <a:off x="5583238" y="4664075"/>
              <a:ext cx="73025" cy="149225"/>
            </a:xfrm>
            <a:custGeom>
              <a:avLst/>
              <a:gdLst>
                <a:gd name="T0" fmla="*/ 0 w 22"/>
                <a:gd name="T1" fmla="*/ 23 h 45"/>
                <a:gd name="T2" fmla="*/ 22 w 22"/>
                <a:gd name="T3" fmla="*/ 45 h 45"/>
                <a:gd name="T4" fmla="*/ 22 w 22"/>
                <a:gd name="T5" fmla="*/ 0 h 45"/>
                <a:gd name="T6" fmla="*/ 0 w 22"/>
                <a:gd name="T7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F7A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ṩļiḓê"/>
            <p:cNvSpPr/>
            <p:nvPr/>
          </p:nvSpPr>
          <p:spPr bwMode="auto">
            <a:xfrm>
              <a:off x="4552951" y="1477963"/>
              <a:ext cx="2133600" cy="2135188"/>
            </a:xfrm>
            <a:custGeom>
              <a:avLst/>
              <a:gdLst>
                <a:gd name="T0" fmla="*/ 633 w 648"/>
                <a:gd name="T1" fmla="*/ 297 h 648"/>
                <a:gd name="T2" fmla="*/ 297 w 648"/>
                <a:gd name="T3" fmla="*/ 15 h 648"/>
                <a:gd name="T4" fmla="*/ 15 w 648"/>
                <a:gd name="T5" fmla="*/ 351 h 648"/>
                <a:gd name="T6" fmla="*/ 351 w 648"/>
                <a:gd name="T7" fmla="*/ 633 h 648"/>
                <a:gd name="T8" fmla="*/ 633 w 648"/>
                <a:gd name="T9" fmla="*/ 297 h 648"/>
                <a:gd name="T10" fmla="*/ 345 w 648"/>
                <a:gd name="T11" fmla="*/ 565 h 648"/>
                <a:gd name="T12" fmla="*/ 82 w 648"/>
                <a:gd name="T13" fmla="*/ 345 h 648"/>
                <a:gd name="T14" fmla="*/ 303 w 648"/>
                <a:gd name="T15" fmla="*/ 83 h 648"/>
                <a:gd name="T16" fmla="*/ 565 w 648"/>
                <a:gd name="T17" fmla="*/ 303 h 648"/>
                <a:gd name="T18" fmla="*/ 345 w 648"/>
                <a:gd name="T19" fmla="*/ 56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8" h="648">
                  <a:moveTo>
                    <a:pt x="633" y="297"/>
                  </a:moveTo>
                  <a:cubicBezTo>
                    <a:pt x="618" y="126"/>
                    <a:pt x="467" y="0"/>
                    <a:pt x="297" y="15"/>
                  </a:cubicBezTo>
                  <a:cubicBezTo>
                    <a:pt x="126" y="30"/>
                    <a:pt x="0" y="181"/>
                    <a:pt x="15" y="351"/>
                  </a:cubicBezTo>
                  <a:cubicBezTo>
                    <a:pt x="30" y="522"/>
                    <a:pt x="181" y="648"/>
                    <a:pt x="351" y="633"/>
                  </a:cubicBezTo>
                  <a:cubicBezTo>
                    <a:pt x="522" y="618"/>
                    <a:pt x="648" y="467"/>
                    <a:pt x="633" y="297"/>
                  </a:cubicBezTo>
                  <a:close/>
                  <a:moveTo>
                    <a:pt x="345" y="565"/>
                  </a:moveTo>
                  <a:cubicBezTo>
                    <a:pt x="212" y="577"/>
                    <a:pt x="94" y="479"/>
                    <a:pt x="82" y="345"/>
                  </a:cubicBezTo>
                  <a:cubicBezTo>
                    <a:pt x="71" y="212"/>
                    <a:pt x="169" y="94"/>
                    <a:pt x="303" y="83"/>
                  </a:cubicBezTo>
                  <a:cubicBezTo>
                    <a:pt x="436" y="71"/>
                    <a:pt x="554" y="169"/>
                    <a:pt x="565" y="303"/>
                  </a:cubicBezTo>
                  <a:cubicBezTo>
                    <a:pt x="577" y="436"/>
                    <a:pt x="478" y="554"/>
                    <a:pt x="345" y="565"/>
                  </a:cubicBezTo>
                  <a:close/>
                </a:path>
              </a:pathLst>
            </a:custGeom>
            <a:solidFill>
              <a:srgbClr val="EB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ślídê"/>
            <p:cNvSpPr/>
            <p:nvPr/>
          </p:nvSpPr>
          <p:spPr bwMode="auto">
            <a:xfrm>
              <a:off x="5649913" y="3817938"/>
              <a:ext cx="190500" cy="128588"/>
            </a:xfrm>
            <a:custGeom>
              <a:avLst/>
              <a:gdLst>
                <a:gd name="T0" fmla="*/ 0 w 58"/>
                <a:gd name="T1" fmla="*/ 0 h 39"/>
                <a:gd name="T2" fmla="*/ 0 w 58"/>
                <a:gd name="T3" fmla="*/ 30 h 39"/>
                <a:gd name="T4" fmla="*/ 58 w 58"/>
                <a:gd name="T5" fmla="*/ 8 h 39"/>
                <a:gd name="T6" fmla="*/ 50 w 58"/>
                <a:gd name="T7" fmla="*/ 0 h 39"/>
                <a:gd name="T8" fmla="*/ 0 w 5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54" y="39"/>
                    <a:pt x="58" y="8"/>
                  </a:cubicBezTo>
                  <a:cubicBezTo>
                    <a:pt x="58" y="4"/>
                    <a:pt x="55" y="0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şľiḋé"/>
            <p:cNvSpPr/>
            <p:nvPr/>
          </p:nvSpPr>
          <p:spPr bwMode="auto">
            <a:xfrm>
              <a:off x="4737101" y="5481638"/>
              <a:ext cx="882650" cy="652463"/>
            </a:xfrm>
            <a:custGeom>
              <a:avLst/>
              <a:gdLst>
                <a:gd name="T0" fmla="*/ 66 w 556"/>
                <a:gd name="T1" fmla="*/ 0 h 411"/>
                <a:gd name="T2" fmla="*/ 556 w 556"/>
                <a:gd name="T3" fmla="*/ 0 h 411"/>
                <a:gd name="T4" fmla="*/ 502 w 556"/>
                <a:gd name="T5" fmla="*/ 411 h 411"/>
                <a:gd name="T6" fmla="*/ 0 w 556"/>
                <a:gd name="T7" fmla="*/ 411 h 411"/>
                <a:gd name="T8" fmla="*/ 66 w 556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411">
                  <a:moveTo>
                    <a:pt x="66" y="0"/>
                  </a:moveTo>
                  <a:lnTo>
                    <a:pt x="556" y="0"/>
                  </a:lnTo>
                  <a:lnTo>
                    <a:pt x="502" y="411"/>
                  </a:lnTo>
                  <a:lnTo>
                    <a:pt x="0" y="41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13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Sḻíďè"/>
            <p:cNvSpPr/>
            <p:nvPr/>
          </p:nvSpPr>
          <p:spPr bwMode="auto">
            <a:xfrm>
              <a:off x="5200651" y="1847850"/>
              <a:ext cx="989013" cy="1422400"/>
            </a:xfrm>
            <a:custGeom>
              <a:avLst/>
              <a:gdLst>
                <a:gd name="T0" fmla="*/ 300 w 300"/>
                <a:gd name="T1" fmla="*/ 76 h 432"/>
                <a:gd name="T2" fmla="*/ 128 w 300"/>
                <a:gd name="T3" fmla="*/ 432 h 432"/>
                <a:gd name="T4" fmla="*/ 0 w 300"/>
                <a:gd name="T5" fmla="*/ 392 h 432"/>
                <a:gd name="T6" fmla="*/ 188 w 300"/>
                <a:gd name="T7" fmla="*/ 0 h 432"/>
                <a:gd name="T8" fmla="*/ 300 w 300"/>
                <a:gd name="T9" fmla="*/ 7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32">
                  <a:moveTo>
                    <a:pt x="300" y="76"/>
                  </a:moveTo>
                  <a:cubicBezTo>
                    <a:pt x="128" y="432"/>
                    <a:pt x="128" y="432"/>
                    <a:pt x="128" y="432"/>
                  </a:cubicBezTo>
                  <a:cubicBezTo>
                    <a:pt x="81" y="432"/>
                    <a:pt x="36" y="418"/>
                    <a:pt x="0" y="39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33" y="13"/>
                    <a:pt x="272" y="40"/>
                    <a:pt x="300" y="7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ṩḷïḑé"/>
            <p:cNvSpPr/>
            <p:nvPr/>
          </p:nvSpPr>
          <p:spPr bwMode="auto">
            <a:xfrm>
              <a:off x="5745163" y="2193925"/>
              <a:ext cx="582613" cy="1066800"/>
            </a:xfrm>
            <a:custGeom>
              <a:avLst/>
              <a:gdLst>
                <a:gd name="T0" fmla="*/ 177 w 177"/>
                <a:gd name="T1" fmla="*/ 58 h 324"/>
                <a:gd name="T2" fmla="*/ 177 w 177"/>
                <a:gd name="T3" fmla="*/ 58 h 324"/>
                <a:gd name="T4" fmla="*/ 62 w 177"/>
                <a:gd name="T5" fmla="*/ 303 h 324"/>
                <a:gd name="T6" fmla="*/ 0 w 177"/>
                <a:gd name="T7" fmla="*/ 324 h 324"/>
                <a:gd name="T8" fmla="*/ 154 w 177"/>
                <a:gd name="T9" fmla="*/ 0 h 324"/>
                <a:gd name="T10" fmla="*/ 177 w 177"/>
                <a:gd name="T11" fmla="*/ 5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324">
                  <a:moveTo>
                    <a:pt x="177" y="58"/>
                  </a:moveTo>
                  <a:cubicBezTo>
                    <a:pt x="177" y="58"/>
                    <a:pt x="177" y="58"/>
                    <a:pt x="177" y="58"/>
                  </a:cubicBezTo>
                  <a:cubicBezTo>
                    <a:pt x="62" y="303"/>
                    <a:pt x="62" y="303"/>
                    <a:pt x="62" y="303"/>
                  </a:cubicBezTo>
                  <a:cubicBezTo>
                    <a:pt x="43" y="313"/>
                    <a:pt x="22" y="320"/>
                    <a:pt x="0" y="324"/>
                  </a:cubicBezTo>
                  <a:cubicBezTo>
                    <a:pt x="43" y="233"/>
                    <a:pt x="112" y="88"/>
                    <a:pt x="154" y="0"/>
                  </a:cubicBezTo>
                  <a:cubicBezTo>
                    <a:pt x="164" y="18"/>
                    <a:pt x="172" y="37"/>
                    <a:pt x="177" y="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ṧļïdè"/>
            <p:cNvSpPr/>
            <p:nvPr/>
          </p:nvSpPr>
          <p:spPr bwMode="auto">
            <a:xfrm>
              <a:off x="6657976" y="717550"/>
              <a:ext cx="1262063" cy="1050925"/>
            </a:xfrm>
            <a:custGeom>
              <a:avLst/>
              <a:gdLst>
                <a:gd name="T0" fmla="*/ 378 w 383"/>
                <a:gd name="T1" fmla="*/ 138 h 319"/>
                <a:gd name="T2" fmla="*/ 189 w 383"/>
                <a:gd name="T3" fmla="*/ 0 h 319"/>
                <a:gd name="T4" fmla="*/ 0 w 383"/>
                <a:gd name="T5" fmla="*/ 138 h 319"/>
                <a:gd name="T6" fmla="*/ 189 w 383"/>
                <a:gd name="T7" fmla="*/ 276 h 319"/>
                <a:gd name="T8" fmla="*/ 220 w 383"/>
                <a:gd name="T9" fmla="*/ 274 h 319"/>
                <a:gd name="T10" fmla="*/ 165 w 383"/>
                <a:gd name="T11" fmla="*/ 319 h 319"/>
                <a:gd name="T12" fmla="*/ 378 w 383"/>
                <a:gd name="T13" fmla="*/ 13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319">
                  <a:moveTo>
                    <a:pt x="378" y="138"/>
                  </a:moveTo>
                  <a:cubicBezTo>
                    <a:pt x="378" y="62"/>
                    <a:pt x="293" y="0"/>
                    <a:pt x="189" y="0"/>
                  </a:cubicBezTo>
                  <a:cubicBezTo>
                    <a:pt x="84" y="0"/>
                    <a:pt x="0" y="62"/>
                    <a:pt x="0" y="138"/>
                  </a:cubicBezTo>
                  <a:cubicBezTo>
                    <a:pt x="0" y="214"/>
                    <a:pt x="84" y="276"/>
                    <a:pt x="189" y="276"/>
                  </a:cubicBezTo>
                  <a:cubicBezTo>
                    <a:pt x="200" y="276"/>
                    <a:pt x="210" y="275"/>
                    <a:pt x="220" y="274"/>
                  </a:cubicBezTo>
                  <a:cubicBezTo>
                    <a:pt x="196" y="304"/>
                    <a:pt x="165" y="319"/>
                    <a:pt x="165" y="319"/>
                  </a:cubicBezTo>
                  <a:cubicBezTo>
                    <a:pt x="383" y="319"/>
                    <a:pt x="378" y="138"/>
                    <a:pt x="378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ṣlïḋê"/>
            <p:cNvSpPr/>
            <p:nvPr/>
          </p:nvSpPr>
          <p:spPr bwMode="auto">
            <a:xfrm>
              <a:off x="6900863" y="1103313"/>
              <a:ext cx="142875" cy="138113"/>
            </a:xfrm>
            <a:prstGeom prst="ellipse">
              <a:avLst/>
            </a:prstGeom>
            <a:solidFill>
              <a:srgbClr val="313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š1ïḍé"/>
            <p:cNvSpPr/>
            <p:nvPr/>
          </p:nvSpPr>
          <p:spPr bwMode="auto">
            <a:xfrm>
              <a:off x="7212013" y="1103313"/>
              <a:ext cx="138113" cy="138113"/>
            </a:xfrm>
            <a:prstGeom prst="ellipse">
              <a:avLst/>
            </a:prstGeom>
            <a:solidFill>
              <a:srgbClr val="313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ṣḻïḍé"/>
            <p:cNvSpPr/>
            <p:nvPr/>
          </p:nvSpPr>
          <p:spPr bwMode="auto">
            <a:xfrm>
              <a:off x="7518401" y="1103313"/>
              <a:ext cx="138113" cy="138113"/>
            </a:xfrm>
            <a:prstGeom prst="ellipse">
              <a:avLst/>
            </a:prstGeom>
            <a:solidFill>
              <a:srgbClr val="313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18" y="1008748"/>
            <a:ext cx="3784900" cy="120589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18" y="2454915"/>
            <a:ext cx="3784900" cy="207126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720" y="1004696"/>
            <a:ext cx="2430161" cy="3521483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803118" y="4766452"/>
            <a:ext cx="6585763" cy="120032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生活中到处都是检索的场景，我们购物要搜索商品、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windows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下经常查找文件，看书也要查找目录，可见查找的重要性，当然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Linux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下一样也是需要查找的，不过我们肯定是通过命令了，下面将会介绍有哪些查找命令及如何使用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编辑器（下）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1041204" y="790325"/>
            <a:ext cx="3722718" cy="515803"/>
          </a:xfrm>
        </p:spPr>
        <p:txBody>
          <a:bodyPr/>
          <a:lstStyle/>
          <a:p>
            <a:r>
              <a:rPr lang="zh-CN" altLang="en-US" dirty="0"/>
              <a:t>进入末行模式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4421649" y="1786308"/>
            <a:ext cx="556956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查找替换：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/string 在文本中查找string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 下一个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 上一个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:n1,n2s /word1/word2/g 将n1行到n2行中word1替换成word2, g表示全部替换，不加g则只替换匹配中的第一个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:1,$s /word1/word2/g 从第一行到最后一行寻找 word1 字符串，并将该字符串取代为 word2 (常用)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:1,$s /word1/word2/gc 从第一行到最后一行寻找 word1 字符串，并将该字符串取代为 word2 ！且在取代前显示提示字符给用户确认 是否需要替换(常用)</a:t>
            </a:r>
          </a:p>
        </p:txBody>
      </p:sp>
      <p:sp>
        <p:nvSpPr>
          <p:cNvPr id="5" name="矩形 4"/>
          <p:cNvSpPr/>
          <p:nvPr/>
        </p:nvSpPr>
        <p:spPr>
          <a:xfrm>
            <a:off x="1510987" y="1768897"/>
            <a:ext cx="31091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退出及保存：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:q 退出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:q! 退出并不保存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:w 保存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:wq 退出并保存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:x 退出并保存</a:t>
            </a:r>
          </a:p>
        </p:txBody>
      </p:sp>
      <p:sp>
        <p:nvSpPr>
          <p:cNvPr id="7" name="矩形 6"/>
          <p:cNvSpPr/>
          <p:nvPr/>
        </p:nvSpPr>
        <p:spPr>
          <a:xfrm>
            <a:off x="1510987" y="1205460"/>
            <a:ext cx="49167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在命令模式下，用户按":"键即可进入末行模式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051731" y="1883290"/>
            <a:ext cx="0" cy="345165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编辑器（下）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87922" y="707225"/>
            <a:ext cx="3722718" cy="331296"/>
          </a:xfrm>
        </p:spPr>
        <p:txBody>
          <a:bodyPr/>
          <a:lstStyle/>
          <a:p>
            <a:r>
              <a:rPr lang="zh-CN" altLang="en-US" dirty="0"/>
              <a:t>显示行号</a:t>
            </a:r>
          </a:p>
        </p:txBody>
      </p:sp>
      <p:sp>
        <p:nvSpPr>
          <p:cNvPr id="3" name="矩形 2"/>
          <p:cNvSpPr/>
          <p:nvPr/>
        </p:nvSpPr>
        <p:spPr>
          <a:xfrm>
            <a:off x="1167401" y="1215190"/>
            <a:ext cx="372271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set nu 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显示行号</a:t>
            </a:r>
          </a:p>
          <a:p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set </a:t>
            </a:r>
            <a:r>
              <a:rPr lang="en-US" altLang="zh-CN" kern="1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nonu</a:t>
            </a:r>
            <a:r>
              <a:rPr lang="en-US" altLang="zh-CN" kern="1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kern="1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取消显示行号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9" y="1155965"/>
            <a:ext cx="5294116" cy="496458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编辑器（下）</a:t>
            </a:r>
          </a:p>
        </p:txBody>
      </p:sp>
      <p:sp>
        <p:nvSpPr>
          <p:cNvPr id="12" name="文本占位符 1"/>
          <p:cNvSpPr>
            <a:spLocks noGrp="1"/>
          </p:cNvSpPr>
          <p:nvPr>
            <p:ph type="body" sz="half" idx="2"/>
          </p:nvPr>
        </p:nvSpPr>
        <p:spPr>
          <a:xfrm>
            <a:off x="943862" y="928038"/>
            <a:ext cx="3722718" cy="515803"/>
          </a:xfrm>
        </p:spPr>
        <p:txBody>
          <a:bodyPr/>
          <a:lstStyle/>
          <a:p>
            <a:r>
              <a:rPr lang="zh-CN" altLang="en-US" dirty="0"/>
              <a:t>可视模式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1300898" y="1443841"/>
            <a:ext cx="1047029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v: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按字符移动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选中文本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V: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按行移动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选中文本可视模式可以配合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d,y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,&gt;&gt;,&lt;&lt;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实现对文本块的删除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复制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左右移动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0" y="616422"/>
            <a:ext cx="5749489" cy="51580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文件查找与编辑器使用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6114106" y="1196391"/>
            <a:ext cx="5749489" cy="5221766"/>
          </a:xfrm>
        </p:spPr>
        <p:txBody>
          <a:bodyPr/>
          <a:lstStyle/>
          <a:p>
            <a:r>
              <a:rPr lang="zh-CN" altLang="en-US" dirty="0"/>
              <a:t>文件查找命令（上）  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(which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locate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命令、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whereis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/>
              <a:t>  </a:t>
            </a:r>
          </a:p>
          <a:p>
            <a:r>
              <a:rPr lang="zh-CN" altLang="en-US" dirty="0"/>
              <a:t>文件查找命令（下）  </a:t>
            </a:r>
            <a:endParaRPr lang="en-US" altLang="zh-CN" dirty="0"/>
          </a:p>
          <a:p>
            <a:pPr marL="457200" lvl="2"/>
            <a:r>
              <a:rPr lang="zh-CN" altLang="en-US" dirty="0"/>
              <a:t>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(find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/>
              <a:t>grep</a:t>
            </a:r>
            <a:r>
              <a:rPr lang="zh-CN" altLang="en-US" dirty="0"/>
              <a:t>、管道、重定向 </a:t>
            </a:r>
            <a:endParaRPr lang="en-US" altLang="zh-CN" dirty="0"/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grep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命令、管理符、输入重定向、输出重定向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</a:p>
          <a:p>
            <a:r>
              <a:rPr lang="zh-CN" altLang="en-US" dirty="0"/>
              <a:t>文件打包解包命令    </a:t>
            </a:r>
            <a:endParaRPr lang="en-US" altLang="zh-CN" dirty="0"/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(tar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dirty="0"/>
              <a:t>压缩解压命令  </a:t>
            </a:r>
            <a:endParaRPr lang="en-US" altLang="zh-CN" dirty="0"/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gzip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bzip2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/>
              <a:t>ubunt</a:t>
            </a:r>
            <a:r>
              <a:rPr lang="zh-CN" altLang="en-US" dirty="0"/>
              <a:t>软件管理   </a:t>
            </a:r>
            <a:endParaRPr lang="en-US" altLang="zh-CN" dirty="0"/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软件安装、软件卸载、软件更新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   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编辑器（上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  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(vim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三种模式、三种模式切换关系、命令模式、移动光标命令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 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编辑器（下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  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删除复制命令、进入输入模式、进入末行模式、显示行号、可视模式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grpSp>
        <p:nvGrpSpPr>
          <p:cNvPr id="7" name="e9d22316-cac0-4e89-ad27-7a5d160767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8031" y="1842532"/>
            <a:ext cx="3381396" cy="3083696"/>
            <a:chOff x="3589338" y="1117601"/>
            <a:chExt cx="5030788" cy="4587875"/>
          </a:xfrm>
        </p:grpSpPr>
        <p:sp>
          <p:nvSpPr>
            <p:cNvPr id="8" name="ïsľîdê"/>
            <p:cNvSpPr/>
            <p:nvPr/>
          </p:nvSpPr>
          <p:spPr bwMode="auto">
            <a:xfrm>
              <a:off x="5748338" y="3479801"/>
              <a:ext cx="1665288" cy="1614488"/>
            </a:xfrm>
            <a:custGeom>
              <a:avLst/>
              <a:gdLst>
                <a:gd name="T0" fmla="*/ 91 w 98"/>
                <a:gd name="T1" fmla="*/ 40 h 95"/>
                <a:gd name="T2" fmla="*/ 75 w 98"/>
                <a:gd name="T3" fmla="*/ 13 h 95"/>
                <a:gd name="T4" fmla="*/ 75 w 98"/>
                <a:gd name="T5" fmla="*/ 0 h 95"/>
                <a:gd name="T6" fmla="*/ 22 w 98"/>
                <a:gd name="T7" fmla="*/ 1 h 95"/>
                <a:gd name="T8" fmla="*/ 22 w 98"/>
                <a:gd name="T9" fmla="*/ 13 h 95"/>
                <a:gd name="T10" fmla="*/ 6 w 98"/>
                <a:gd name="T11" fmla="*/ 40 h 95"/>
                <a:gd name="T12" fmla="*/ 25 w 98"/>
                <a:gd name="T13" fmla="*/ 65 h 95"/>
                <a:gd name="T14" fmla="*/ 30 w 98"/>
                <a:gd name="T15" fmla="*/ 77 h 95"/>
                <a:gd name="T16" fmla="*/ 48 w 98"/>
                <a:gd name="T17" fmla="*/ 95 h 95"/>
                <a:gd name="T18" fmla="*/ 63 w 98"/>
                <a:gd name="T19" fmla="*/ 77 h 95"/>
                <a:gd name="T20" fmla="*/ 67 w 98"/>
                <a:gd name="T21" fmla="*/ 69 h 95"/>
                <a:gd name="T22" fmla="*/ 91 w 98"/>
                <a:gd name="T23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95">
                  <a:moveTo>
                    <a:pt x="91" y="40"/>
                  </a:moveTo>
                  <a:cubicBezTo>
                    <a:pt x="80" y="33"/>
                    <a:pt x="75" y="14"/>
                    <a:pt x="75" y="1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17" y="33"/>
                    <a:pt x="6" y="40"/>
                  </a:cubicBezTo>
                  <a:cubicBezTo>
                    <a:pt x="0" y="43"/>
                    <a:pt x="12" y="55"/>
                    <a:pt x="25" y="65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82" y="58"/>
                    <a:pt x="98" y="44"/>
                    <a:pt x="91" y="40"/>
                  </a:cubicBezTo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ṥḷîḓè"/>
            <p:cNvSpPr/>
            <p:nvPr/>
          </p:nvSpPr>
          <p:spPr bwMode="auto">
            <a:xfrm>
              <a:off x="5680075" y="2409826"/>
              <a:ext cx="220663" cy="798513"/>
            </a:xfrm>
            <a:custGeom>
              <a:avLst/>
              <a:gdLst>
                <a:gd name="T0" fmla="*/ 13 w 13"/>
                <a:gd name="T1" fmla="*/ 40 h 47"/>
                <a:gd name="T2" fmla="*/ 3 w 13"/>
                <a:gd name="T3" fmla="*/ 31 h 47"/>
                <a:gd name="T4" fmla="*/ 6 w 13"/>
                <a:gd name="T5" fmla="*/ 1 h 47"/>
                <a:gd name="T6" fmla="*/ 11 w 13"/>
                <a:gd name="T7" fmla="*/ 3 h 47"/>
                <a:gd name="T8" fmla="*/ 13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0"/>
                    <a:pt x="7" y="47"/>
                    <a:pt x="3" y="31"/>
                  </a:cubicBezTo>
                  <a:cubicBezTo>
                    <a:pt x="0" y="13"/>
                    <a:pt x="0" y="3"/>
                    <a:pt x="6" y="1"/>
                  </a:cubicBezTo>
                  <a:cubicBezTo>
                    <a:pt x="10" y="0"/>
                    <a:pt x="11" y="3"/>
                    <a:pt x="11" y="3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îde"/>
            <p:cNvSpPr/>
            <p:nvPr/>
          </p:nvSpPr>
          <p:spPr bwMode="auto">
            <a:xfrm>
              <a:off x="6138863" y="3497263"/>
              <a:ext cx="884238" cy="661988"/>
            </a:xfrm>
            <a:custGeom>
              <a:avLst/>
              <a:gdLst>
                <a:gd name="T0" fmla="*/ 0 w 52"/>
                <a:gd name="T1" fmla="*/ 1 h 39"/>
                <a:gd name="T2" fmla="*/ 0 w 52"/>
                <a:gd name="T3" fmla="*/ 14 h 39"/>
                <a:gd name="T4" fmla="*/ 5 w 52"/>
                <a:gd name="T5" fmla="*/ 26 h 39"/>
                <a:gd name="T6" fmla="*/ 16 w 52"/>
                <a:gd name="T7" fmla="*/ 34 h 39"/>
                <a:gd name="T8" fmla="*/ 35 w 52"/>
                <a:gd name="T9" fmla="*/ 35 h 39"/>
                <a:gd name="T10" fmla="*/ 46 w 52"/>
                <a:gd name="T11" fmla="*/ 26 h 39"/>
                <a:gd name="T12" fmla="*/ 52 w 52"/>
                <a:gd name="T13" fmla="*/ 14 h 39"/>
                <a:gd name="T14" fmla="*/ 52 w 52"/>
                <a:gd name="T15" fmla="*/ 0 h 39"/>
                <a:gd name="T16" fmla="*/ 0 w 52"/>
                <a:gd name="T1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9">
                  <a:moveTo>
                    <a:pt x="0" y="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2" y="23"/>
                    <a:pt x="5" y="2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2" y="39"/>
                    <a:pt x="30" y="39"/>
                    <a:pt x="35" y="3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0" y="23"/>
                    <a:pt x="52" y="18"/>
                    <a:pt x="52" y="14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ḻiďé"/>
            <p:cNvSpPr/>
            <p:nvPr/>
          </p:nvSpPr>
          <p:spPr bwMode="auto">
            <a:xfrm>
              <a:off x="6138863" y="3497263"/>
              <a:ext cx="884238" cy="390525"/>
            </a:xfrm>
            <a:custGeom>
              <a:avLst/>
              <a:gdLst>
                <a:gd name="T0" fmla="*/ 0 w 52"/>
                <a:gd name="T1" fmla="*/ 10 h 23"/>
                <a:gd name="T2" fmla="*/ 25 w 52"/>
                <a:gd name="T3" fmla="*/ 23 h 23"/>
                <a:gd name="T4" fmla="*/ 52 w 52"/>
                <a:gd name="T5" fmla="*/ 9 h 23"/>
                <a:gd name="T6" fmla="*/ 52 w 52"/>
                <a:gd name="T7" fmla="*/ 0 h 23"/>
                <a:gd name="T8" fmla="*/ 0 w 52"/>
                <a:gd name="T9" fmla="*/ 1 h 23"/>
                <a:gd name="T10" fmla="*/ 0 w 52"/>
                <a:gd name="T1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">
                  <a:moveTo>
                    <a:pt x="0" y="10"/>
                  </a:moveTo>
                  <a:cubicBezTo>
                    <a:pt x="7" y="18"/>
                    <a:pt x="15" y="23"/>
                    <a:pt x="25" y="23"/>
                  </a:cubicBezTo>
                  <a:cubicBezTo>
                    <a:pt x="36" y="23"/>
                    <a:pt x="45" y="18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C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liḍe"/>
            <p:cNvSpPr/>
            <p:nvPr/>
          </p:nvSpPr>
          <p:spPr bwMode="auto">
            <a:xfrm>
              <a:off x="5849938" y="1560513"/>
              <a:ext cx="1444625" cy="2208213"/>
            </a:xfrm>
            <a:custGeom>
              <a:avLst/>
              <a:gdLst>
                <a:gd name="T0" fmla="*/ 42 w 85"/>
                <a:gd name="T1" fmla="*/ 130 h 130"/>
                <a:gd name="T2" fmla="*/ 85 w 85"/>
                <a:gd name="T3" fmla="*/ 64 h 130"/>
                <a:gd name="T4" fmla="*/ 42 w 85"/>
                <a:gd name="T5" fmla="*/ 0 h 130"/>
                <a:gd name="T6" fmla="*/ 0 w 85"/>
                <a:gd name="T7" fmla="*/ 64 h 130"/>
                <a:gd name="T8" fmla="*/ 42 w 85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0">
                  <a:moveTo>
                    <a:pt x="42" y="130"/>
                  </a:moveTo>
                  <a:cubicBezTo>
                    <a:pt x="66" y="130"/>
                    <a:pt x="85" y="105"/>
                    <a:pt x="85" y="64"/>
                  </a:cubicBezTo>
                  <a:cubicBezTo>
                    <a:pt x="85" y="12"/>
                    <a:pt x="69" y="0"/>
                    <a:pt x="42" y="0"/>
                  </a:cubicBezTo>
                  <a:cubicBezTo>
                    <a:pt x="15" y="0"/>
                    <a:pt x="0" y="12"/>
                    <a:pt x="0" y="64"/>
                  </a:cubicBezTo>
                  <a:cubicBezTo>
                    <a:pt x="0" y="105"/>
                    <a:pt x="18" y="130"/>
                    <a:pt x="42" y="130"/>
                  </a:cubicBezTo>
                  <a:close/>
                </a:path>
              </a:pathLst>
            </a:custGeom>
            <a:solidFill>
              <a:srgbClr val="FED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ļídê"/>
            <p:cNvSpPr/>
            <p:nvPr/>
          </p:nvSpPr>
          <p:spPr bwMode="auto">
            <a:xfrm>
              <a:off x="7243763" y="2409826"/>
              <a:ext cx="220663" cy="798513"/>
            </a:xfrm>
            <a:custGeom>
              <a:avLst/>
              <a:gdLst>
                <a:gd name="T0" fmla="*/ 0 w 13"/>
                <a:gd name="T1" fmla="*/ 40 h 47"/>
                <a:gd name="T2" fmla="*/ 10 w 13"/>
                <a:gd name="T3" fmla="*/ 31 h 47"/>
                <a:gd name="T4" fmla="*/ 7 w 13"/>
                <a:gd name="T5" fmla="*/ 1 h 47"/>
                <a:gd name="T6" fmla="*/ 2 w 13"/>
                <a:gd name="T7" fmla="*/ 3 h 47"/>
                <a:gd name="T8" fmla="*/ 0 w 1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7">
                  <a:moveTo>
                    <a:pt x="0" y="40"/>
                  </a:moveTo>
                  <a:cubicBezTo>
                    <a:pt x="0" y="40"/>
                    <a:pt x="6" y="47"/>
                    <a:pt x="10" y="31"/>
                  </a:cubicBezTo>
                  <a:cubicBezTo>
                    <a:pt x="13" y="13"/>
                    <a:pt x="13" y="3"/>
                    <a:pt x="7" y="1"/>
                  </a:cubicBezTo>
                  <a:cubicBezTo>
                    <a:pt x="3" y="0"/>
                    <a:pt x="2" y="3"/>
                    <a:pt x="2" y="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D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$ľîḍé"/>
            <p:cNvSpPr/>
            <p:nvPr/>
          </p:nvSpPr>
          <p:spPr bwMode="auto">
            <a:xfrm>
              <a:off x="6580188" y="1560513"/>
              <a:ext cx="714375" cy="2208213"/>
            </a:xfrm>
            <a:custGeom>
              <a:avLst/>
              <a:gdLst>
                <a:gd name="T0" fmla="*/ 0 w 42"/>
                <a:gd name="T1" fmla="*/ 0 h 130"/>
                <a:gd name="T2" fmla="*/ 0 w 42"/>
                <a:gd name="T3" fmla="*/ 130 h 130"/>
                <a:gd name="T4" fmla="*/ 42 w 42"/>
                <a:gd name="T5" fmla="*/ 64 h 130"/>
                <a:gd name="T6" fmla="*/ 0 w 42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30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3" y="130"/>
                    <a:pt x="42" y="105"/>
                    <a:pt x="42" y="64"/>
                  </a:cubicBezTo>
                  <a:cubicBezTo>
                    <a:pt x="42" y="12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FE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ļiḍè"/>
            <p:cNvSpPr/>
            <p:nvPr/>
          </p:nvSpPr>
          <p:spPr bwMode="auto">
            <a:xfrm>
              <a:off x="5764213" y="1492251"/>
              <a:ext cx="1631950" cy="1392238"/>
            </a:xfrm>
            <a:custGeom>
              <a:avLst/>
              <a:gdLst>
                <a:gd name="T0" fmla="*/ 96 w 96"/>
                <a:gd name="T1" fmla="*/ 33 h 82"/>
                <a:gd name="T2" fmla="*/ 96 w 96"/>
                <a:gd name="T3" fmla="*/ 47 h 82"/>
                <a:gd name="T4" fmla="*/ 95 w 96"/>
                <a:gd name="T5" fmla="*/ 49 h 82"/>
                <a:gd name="T6" fmla="*/ 94 w 96"/>
                <a:gd name="T7" fmla="*/ 55 h 82"/>
                <a:gd name="T8" fmla="*/ 89 w 96"/>
                <a:gd name="T9" fmla="*/ 81 h 82"/>
                <a:gd name="T10" fmla="*/ 89 w 96"/>
                <a:gd name="T11" fmla="*/ 81 h 82"/>
                <a:gd name="T12" fmla="*/ 89 w 96"/>
                <a:gd name="T13" fmla="*/ 81 h 82"/>
                <a:gd name="T14" fmla="*/ 89 w 96"/>
                <a:gd name="T15" fmla="*/ 82 h 82"/>
                <a:gd name="T16" fmla="*/ 88 w 96"/>
                <a:gd name="T17" fmla="*/ 76 h 82"/>
                <a:gd name="T18" fmla="*/ 88 w 96"/>
                <a:gd name="T19" fmla="*/ 76 h 82"/>
                <a:gd name="T20" fmla="*/ 88 w 96"/>
                <a:gd name="T21" fmla="*/ 76 h 82"/>
                <a:gd name="T22" fmla="*/ 86 w 96"/>
                <a:gd name="T23" fmla="*/ 58 h 82"/>
                <a:gd name="T24" fmla="*/ 85 w 96"/>
                <a:gd name="T25" fmla="*/ 49 h 82"/>
                <a:gd name="T26" fmla="*/ 65 w 96"/>
                <a:gd name="T27" fmla="*/ 25 h 82"/>
                <a:gd name="T28" fmla="*/ 48 w 96"/>
                <a:gd name="T29" fmla="*/ 29 h 82"/>
                <a:gd name="T30" fmla="*/ 48 w 96"/>
                <a:gd name="T31" fmla="*/ 29 h 82"/>
                <a:gd name="T32" fmla="*/ 30 w 96"/>
                <a:gd name="T33" fmla="*/ 25 h 82"/>
                <a:gd name="T34" fmla="*/ 10 w 96"/>
                <a:gd name="T35" fmla="*/ 49 h 82"/>
                <a:gd name="T36" fmla="*/ 9 w 96"/>
                <a:gd name="T37" fmla="*/ 58 h 82"/>
                <a:gd name="T38" fmla="*/ 7 w 96"/>
                <a:gd name="T39" fmla="*/ 78 h 82"/>
                <a:gd name="T40" fmla="*/ 7 w 96"/>
                <a:gd name="T41" fmla="*/ 78 h 82"/>
                <a:gd name="T42" fmla="*/ 7 w 96"/>
                <a:gd name="T43" fmla="*/ 78 h 82"/>
                <a:gd name="T44" fmla="*/ 7 w 96"/>
                <a:gd name="T45" fmla="*/ 82 h 82"/>
                <a:gd name="T46" fmla="*/ 5 w 96"/>
                <a:gd name="T47" fmla="*/ 73 h 82"/>
                <a:gd name="T48" fmla="*/ 5 w 96"/>
                <a:gd name="T49" fmla="*/ 73 h 82"/>
                <a:gd name="T50" fmla="*/ 2 w 96"/>
                <a:gd name="T51" fmla="*/ 55 h 82"/>
                <a:gd name="T52" fmla="*/ 0 w 96"/>
                <a:gd name="T53" fmla="*/ 49 h 82"/>
                <a:gd name="T54" fmla="*/ 0 w 96"/>
                <a:gd name="T55" fmla="*/ 48 h 82"/>
                <a:gd name="T56" fmla="*/ 0 w 96"/>
                <a:gd name="T57" fmla="*/ 33 h 82"/>
                <a:gd name="T58" fmla="*/ 1 w 96"/>
                <a:gd name="T59" fmla="*/ 30 h 82"/>
                <a:gd name="T60" fmla="*/ 12 w 96"/>
                <a:gd name="T61" fmla="*/ 11 h 82"/>
                <a:gd name="T62" fmla="*/ 31 w 96"/>
                <a:gd name="T63" fmla="*/ 3 h 82"/>
                <a:gd name="T64" fmla="*/ 65 w 96"/>
                <a:gd name="T65" fmla="*/ 3 h 82"/>
                <a:gd name="T66" fmla="*/ 84 w 96"/>
                <a:gd name="T67" fmla="*/ 11 h 82"/>
                <a:gd name="T68" fmla="*/ 95 w 96"/>
                <a:gd name="T69" fmla="*/ 30 h 82"/>
                <a:gd name="T70" fmla="*/ 96 w 96"/>
                <a:gd name="T71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82">
                  <a:moveTo>
                    <a:pt x="96" y="33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8" y="80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1"/>
                    <a:pt x="87" y="64"/>
                    <a:pt x="86" y="58"/>
                  </a:cubicBezTo>
                  <a:cubicBezTo>
                    <a:pt x="86" y="55"/>
                    <a:pt x="86" y="52"/>
                    <a:pt x="85" y="49"/>
                  </a:cubicBezTo>
                  <a:cubicBezTo>
                    <a:pt x="82" y="27"/>
                    <a:pt x="74" y="25"/>
                    <a:pt x="65" y="25"/>
                  </a:cubicBezTo>
                  <a:cubicBezTo>
                    <a:pt x="60" y="25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35" y="25"/>
                    <a:pt x="30" y="25"/>
                  </a:cubicBezTo>
                  <a:cubicBezTo>
                    <a:pt x="21" y="25"/>
                    <a:pt x="13" y="27"/>
                    <a:pt x="10" y="49"/>
                  </a:cubicBezTo>
                  <a:cubicBezTo>
                    <a:pt x="10" y="52"/>
                    <a:pt x="9" y="55"/>
                    <a:pt x="9" y="58"/>
                  </a:cubicBezTo>
                  <a:cubicBezTo>
                    <a:pt x="9" y="65"/>
                    <a:pt x="8" y="73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81"/>
                    <a:pt x="7" y="82"/>
                    <a:pt x="7" y="8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3" y="23"/>
                    <a:pt x="7" y="14"/>
                    <a:pt x="12" y="11"/>
                  </a:cubicBezTo>
                  <a:cubicBezTo>
                    <a:pt x="18" y="8"/>
                    <a:pt x="25" y="5"/>
                    <a:pt x="31" y="3"/>
                  </a:cubicBezTo>
                  <a:cubicBezTo>
                    <a:pt x="42" y="0"/>
                    <a:pt x="53" y="0"/>
                    <a:pt x="65" y="3"/>
                  </a:cubicBezTo>
                  <a:cubicBezTo>
                    <a:pt x="71" y="5"/>
                    <a:pt x="77" y="7"/>
                    <a:pt x="84" y="11"/>
                  </a:cubicBezTo>
                  <a:cubicBezTo>
                    <a:pt x="89" y="14"/>
                    <a:pt x="92" y="23"/>
                    <a:pt x="95" y="30"/>
                  </a:cubicBezTo>
                  <a:cubicBezTo>
                    <a:pt x="95" y="31"/>
                    <a:pt x="95" y="32"/>
                    <a:pt x="96" y="33"/>
                  </a:cubicBezTo>
                  <a:close/>
                </a:path>
              </a:pathLst>
            </a:custGeom>
            <a:solidFill>
              <a:srgbClr val="58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ḻidê"/>
            <p:cNvSpPr/>
            <p:nvPr/>
          </p:nvSpPr>
          <p:spPr bwMode="auto">
            <a:xfrm>
              <a:off x="5118100" y="3819526"/>
              <a:ext cx="2906713" cy="1274763"/>
            </a:xfrm>
            <a:custGeom>
              <a:avLst/>
              <a:gdLst>
                <a:gd name="T0" fmla="*/ 171 w 171"/>
                <a:gd name="T1" fmla="*/ 75 h 75"/>
                <a:gd name="T2" fmla="*/ 160 w 171"/>
                <a:gd name="T3" fmla="*/ 33 h 75"/>
                <a:gd name="T4" fmla="*/ 153 w 171"/>
                <a:gd name="T5" fmla="*/ 24 h 75"/>
                <a:gd name="T6" fmla="*/ 114 w 171"/>
                <a:gd name="T7" fmla="*/ 0 h 75"/>
                <a:gd name="T8" fmla="*/ 85 w 171"/>
                <a:gd name="T9" fmla="*/ 33 h 75"/>
                <a:gd name="T10" fmla="*/ 56 w 171"/>
                <a:gd name="T11" fmla="*/ 0 h 75"/>
                <a:gd name="T12" fmla="*/ 17 w 171"/>
                <a:gd name="T13" fmla="*/ 24 h 75"/>
                <a:gd name="T14" fmla="*/ 11 w 171"/>
                <a:gd name="T15" fmla="*/ 33 h 75"/>
                <a:gd name="T16" fmla="*/ 0 w 171"/>
                <a:gd name="T17" fmla="*/ 75 h 75"/>
                <a:gd name="T18" fmla="*/ 85 w 171"/>
                <a:gd name="T19" fmla="*/ 75 h 75"/>
                <a:gd name="T20" fmla="*/ 85 w 171"/>
                <a:gd name="T21" fmla="*/ 75 h 75"/>
                <a:gd name="T22" fmla="*/ 171 w 171"/>
                <a:gd name="T2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75">
                  <a:moveTo>
                    <a:pt x="171" y="75"/>
                  </a:moveTo>
                  <a:cubicBezTo>
                    <a:pt x="160" y="33"/>
                    <a:pt x="160" y="33"/>
                    <a:pt x="160" y="33"/>
                  </a:cubicBezTo>
                  <a:cubicBezTo>
                    <a:pt x="159" y="29"/>
                    <a:pt x="156" y="26"/>
                    <a:pt x="153" y="24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4" y="26"/>
                    <a:pt x="12" y="29"/>
                    <a:pt x="11" y="3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171" y="75"/>
                    <a:pt x="171" y="75"/>
                    <a:pt x="171" y="7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šlïḍe"/>
            <p:cNvSpPr/>
            <p:nvPr/>
          </p:nvSpPr>
          <p:spPr bwMode="auto">
            <a:xfrm>
              <a:off x="6002338" y="2579688"/>
              <a:ext cx="509588" cy="288925"/>
            </a:xfrm>
            <a:custGeom>
              <a:avLst/>
              <a:gdLst>
                <a:gd name="T0" fmla="*/ 30 w 30"/>
                <a:gd name="T1" fmla="*/ 6 h 17"/>
                <a:gd name="T2" fmla="*/ 29 w 30"/>
                <a:gd name="T3" fmla="*/ 3 h 17"/>
                <a:gd name="T4" fmla="*/ 23 w 30"/>
                <a:gd name="T5" fmla="*/ 0 h 17"/>
                <a:gd name="T6" fmla="*/ 7 w 30"/>
                <a:gd name="T7" fmla="*/ 0 h 17"/>
                <a:gd name="T8" fmla="*/ 0 w 30"/>
                <a:gd name="T9" fmla="*/ 8 h 17"/>
                <a:gd name="T10" fmla="*/ 0 w 30"/>
                <a:gd name="T11" fmla="*/ 10 h 17"/>
                <a:gd name="T12" fmla="*/ 7 w 30"/>
                <a:gd name="T13" fmla="*/ 17 h 17"/>
                <a:gd name="T14" fmla="*/ 23 w 30"/>
                <a:gd name="T15" fmla="*/ 17 h 17"/>
                <a:gd name="T16" fmla="*/ 30 w 30"/>
                <a:gd name="T17" fmla="*/ 10 h 17"/>
                <a:gd name="T18" fmla="*/ 30 w 30"/>
                <a:gd name="T19" fmla="*/ 8 h 17"/>
                <a:gd name="T20" fmla="*/ 30 w 30"/>
                <a:gd name="T21" fmla="*/ 6 h 17"/>
                <a:gd name="T22" fmla="*/ 27 w 30"/>
                <a:gd name="T23" fmla="*/ 10 h 17"/>
                <a:gd name="T24" fmla="*/ 23 w 30"/>
                <a:gd name="T25" fmla="*/ 14 h 17"/>
                <a:gd name="T26" fmla="*/ 7 w 30"/>
                <a:gd name="T27" fmla="*/ 14 h 17"/>
                <a:gd name="T28" fmla="*/ 3 w 30"/>
                <a:gd name="T29" fmla="*/ 10 h 17"/>
                <a:gd name="T30" fmla="*/ 3 w 30"/>
                <a:gd name="T31" fmla="*/ 8 h 17"/>
                <a:gd name="T32" fmla="*/ 7 w 30"/>
                <a:gd name="T33" fmla="*/ 3 h 17"/>
                <a:gd name="T34" fmla="*/ 23 w 30"/>
                <a:gd name="T35" fmla="*/ 3 h 17"/>
                <a:gd name="T36" fmla="*/ 27 w 30"/>
                <a:gd name="T37" fmla="*/ 8 h 17"/>
                <a:gd name="T38" fmla="*/ 27 w 30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17">
                  <a:moveTo>
                    <a:pt x="30" y="6"/>
                  </a:moveTo>
                  <a:cubicBezTo>
                    <a:pt x="30" y="5"/>
                    <a:pt x="29" y="4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3" y="17"/>
                    <a:pt x="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lose/>
                  <a:moveTo>
                    <a:pt x="27" y="10"/>
                  </a:moveTo>
                  <a:cubicBezTo>
                    <a:pt x="27" y="12"/>
                    <a:pt x="25" y="14"/>
                    <a:pt x="2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3"/>
                    <a:pt x="27" y="5"/>
                    <a:pt x="27" y="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1îḑè"/>
            <p:cNvSpPr/>
            <p:nvPr/>
          </p:nvSpPr>
          <p:spPr bwMode="auto">
            <a:xfrm>
              <a:off x="6630988" y="2579688"/>
              <a:ext cx="527050" cy="288925"/>
            </a:xfrm>
            <a:custGeom>
              <a:avLst/>
              <a:gdLst>
                <a:gd name="T0" fmla="*/ 23 w 31"/>
                <a:gd name="T1" fmla="*/ 0 h 17"/>
                <a:gd name="T2" fmla="*/ 8 w 31"/>
                <a:gd name="T3" fmla="*/ 0 h 17"/>
                <a:gd name="T4" fmla="*/ 2 w 31"/>
                <a:gd name="T5" fmla="*/ 3 h 17"/>
                <a:gd name="T6" fmla="*/ 1 w 31"/>
                <a:gd name="T7" fmla="*/ 6 h 17"/>
                <a:gd name="T8" fmla="*/ 0 w 31"/>
                <a:gd name="T9" fmla="*/ 8 h 17"/>
                <a:gd name="T10" fmla="*/ 0 w 31"/>
                <a:gd name="T11" fmla="*/ 10 h 17"/>
                <a:gd name="T12" fmla="*/ 8 w 31"/>
                <a:gd name="T13" fmla="*/ 17 h 17"/>
                <a:gd name="T14" fmla="*/ 23 w 31"/>
                <a:gd name="T15" fmla="*/ 17 h 17"/>
                <a:gd name="T16" fmla="*/ 31 w 31"/>
                <a:gd name="T17" fmla="*/ 10 h 17"/>
                <a:gd name="T18" fmla="*/ 31 w 31"/>
                <a:gd name="T19" fmla="*/ 8 h 17"/>
                <a:gd name="T20" fmla="*/ 23 w 31"/>
                <a:gd name="T21" fmla="*/ 0 h 17"/>
                <a:gd name="T22" fmla="*/ 28 w 31"/>
                <a:gd name="T23" fmla="*/ 10 h 17"/>
                <a:gd name="T24" fmla="*/ 23 w 31"/>
                <a:gd name="T25" fmla="*/ 14 h 17"/>
                <a:gd name="T26" fmla="*/ 8 w 31"/>
                <a:gd name="T27" fmla="*/ 14 h 17"/>
                <a:gd name="T28" fmla="*/ 3 w 31"/>
                <a:gd name="T29" fmla="*/ 10 h 17"/>
                <a:gd name="T30" fmla="*/ 3 w 31"/>
                <a:gd name="T31" fmla="*/ 8 h 17"/>
                <a:gd name="T32" fmla="*/ 8 w 31"/>
                <a:gd name="T33" fmla="*/ 3 h 17"/>
                <a:gd name="T34" fmla="*/ 23 w 31"/>
                <a:gd name="T35" fmla="*/ 3 h 17"/>
                <a:gd name="T36" fmla="*/ 28 w 31"/>
                <a:gd name="T37" fmla="*/ 8 h 17"/>
                <a:gd name="T38" fmla="*/ 28 w 31"/>
                <a:gd name="T3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17">
                  <a:moveTo>
                    <a:pt x="2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7"/>
                    <a:pt x="31" y="14"/>
                    <a:pt x="31" y="1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3"/>
                    <a:pt x="28" y="0"/>
                    <a:pt x="23" y="0"/>
                  </a:cubicBezTo>
                  <a:close/>
                  <a:moveTo>
                    <a:pt x="28" y="10"/>
                  </a:moveTo>
                  <a:cubicBezTo>
                    <a:pt x="28" y="12"/>
                    <a:pt x="26" y="14"/>
                    <a:pt x="23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4"/>
                    <a:pt x="3" y="12"/>
                    <a:pt x="3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6" y="3"/>
                    <a:pt x="8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6" y="3"/>
                    <a:pt x="28" y="5"/>
                    <a:pt x="28" y="8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ḓê"/>
            <p:cNvSpPr/>
            <p:nvPr/>
          </p:nvSpPr>
          <p:spPr bwMode="auto">
            <a:xfrm>
              <a:off x="6496050" y="2630488"/>
              <a:ext cx="169863" cy="50800"/>
            </a:xfrm>
            <a:prstGeom prst="rect">
              <a:avLst/>
            </a:pr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ḷíḑê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śļiḓè"/>
            <p:cNvSpPr/>
            <p:nvPr/>
          </p:nvSpPr>
          <p:spPr bwMode="auto">
            <a:xfrm>
              <a:off x="5170488" y="4940301"/>
              <a:ext cx="1919288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lïďe"/>
            <p:cNvSpPr/>
            <p:nvPr/>
          </p:nvSpPr>
          <p:spPr bwMode="auto">
            <a:xfrm>
              <a:off x="4864100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7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ḻiďè"/>
            <p:cNvSpPr/>
            <p:nvPr/>
          </p:nvSpPr>
          <p:spPr bwMode="auto">
            <a:xfrm>
              <a:off x="4676775" y="5264151"/>
              <a:ext cx="374650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ľiḍê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ľiḋè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$líḓe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lïdé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ïḍé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ṥḷíďé"/>
            <p:cNvSpPr/>
            <p:nvPr/>
          </p:nvSpPr>
          <p:spPr bwMode="auto">
            <a:xfrm>
              <a:off x="4167188" y="5127626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ïḓè"/>
            <p:cNvSpPr/>
            <p:nvPr/>
          </p:nvSpPr>
          <p:spPr bwMode="auto">
            <a:xfrm>
              <a:off x="4167188" y="4805363"/>
              <a:ext cx="1716088" cy="50800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śḷïďê"/>
            <p:cNvSpPr/>
            <p:nvPr/>
          </p:nvSpPr>
          <p:spPr bwMode="auto">
            <a:xfrm>
              <a:off x="4251325" y="4141788"/>
              <a:ext cx="1479550" cy="663575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ślïḑè"/>
            <p:cNvSpPr/>
            <p:nvPr/>
          </p:nvSpPr>
          <p:spPr bwMode="auto">
            <a:xfrm>
              <a:off x="5611813" y="4141788"/>
              <a:ext cx="255588" cy="66357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ḻïdé"/>
            <p:cNvSpPr/>
            <p:nvPr/>
          </p:nvSpPr>
          <p:spPr bwMode="auto">
            <a:xfrm>
              <a:off x="4251325" y="4176713"/>
              <a:ext cx="1479550" cy="593725"/>
            </a:xfrm>
            <a:prstGeom prst="rect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ḷîdé"/>
            <p:cNvSpPr/>
            <p:nvPr/>
          </p:nvSpPr>
          <p:spPr bwMode="auto">
            <a:xfrm>
              <a:off x="5662613" y="4176713"/>
              <a:ext cx="152400" cy="593725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lïďê"/>
            <p:cNvSpPr/>
            <p:nvPr/>
          </p:nvSpPr>
          <p:spPr bwMode="auto">
            <a:xfrm>
              <a:off x="4251325" y="4192588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1 h 2"/>
                <a:gd name="T6" fmla="*/ 44 w 89"/>
                <a:gd name="T7" fmla="*/ 0 h 2"/>
                <a:gd name="T8" fmla="*/ 61 w 89"/>
                <a:gd name="T9" fmla="*/ 1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1"/>
                  </a:cubicBezTo>
                  <a:cubicBezTo>
                    <a:pt x="33" y="1"/>
                    <a:pt x="39" y="1"/>
                    <a:pt x="44" y="0"/>
                  </a:cubicBezTo>
                  <a:cubicBezTo>
                    <a:pt x="50" y="1"/>
                    <a:pt x="56" y="1"/>
                    <a:pt x="61" y="1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ḻïďê"/>
            <p:cNvSpPr/>
            <p:nvPr/>
          </p:nvSpPr>
          <p:spPr bwMode="auto">
            <a:xfrm>
              <a:off x="4251325" y="4260851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sḻïde"/>
            <p:cNvSpPr/>
            <p:nvPr/>
          </p:nvSpPr>
          <p:spPr bwMode="auto">
            <a:xfrm>
              <a:off x="4251325" y="4329113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$ḻídè"/>
            <p:cNvSpPr/>
            <p:nvPr/>
          </p:nvSpPr>
          <p:spPr bwMode="auto">
            <a:xfrm>
              <a:off x="4251325" y="4397376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1 h 2"/>
                <a:gd name="T18" fmla="*/ 44 w 89"/>
                <a:gd name="T19" fmla="*/ 2 h 2"/>
                <a:gd name="T20" fmla="*/ 28 w 89"/>
                <a:gd name="T21" fmla="*/ 1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ṡḷíḓè"/>
            <p:cNvSpPr/>
            <p:nvPr/>
          </p:nvSpPr>
          <p:spPr bwMode="auto">
            <a:xfrm>
              <a:off x="4251325" y="4465638"/>
              <a:ext cx="1512888" cy="15875"/>
            </a:xfrm>
            <a:custGeom>
              <a:avLst/>
              <a:gdLst>
                <a:gd name="T0" fmla="*/ 0 w 89"/>
                <a:gd name="T1" fmla="*/ 0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0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0"/>
                  </a:moveTo>
                  <a:cubicBezTo>
                    <a:pt x="0" y="0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0"/>
                    <a:pt x="89" y="0"/>
                  </a:cubicBezTo>
                  <a:cubicBezTo>
                    <a:pt x="89" y="0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ḍè"/>
            <p:cNvSpPr/>
            <p:nvPr/>
          </p:nvSpPr>
          <p:spPr bwMode="auto">
            <a:xfrm>
              <a:off x="4251325" y="4516438"/>
              <a:ext cx="1512888" cy="33338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1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1 h 2"/>
                <a:gd name="T12" fmla="*/ 89 w 89"/>
                <a:gd name="T13" fmla="*/ 1 h 2"/>
                <a:gd name="T14" fmla="*/ 75 w 89"/>
                <a:gd name="T15" fmla="*/ 2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2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1"/>
                  </a:cubicBezTo>
                  <a:cubicBezTo>
                    <a:pt x="18" y="1"/>
                    <a:pt x="23" y="1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1"/>
                    <a:pt x="71" y="1"/>
                    <a:pt x="75" y="1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2"/>
                    <a:pt x="75" y="2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2"/>
                  </a:cubicBezTo>
                  <a:cubicBezTo>
                    <a:pt x="5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líḑê"/>
            <p:cNvSpPr/>
            <p:nvPr/>
          </p:nvSpPr>
          <p:spPr bwMode="auto">
            <a:xfrm>
              <a:off x="4251325" y="4583113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1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1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2"/>
                    <a:pt x="66" y="2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2"/>
                    <a:pt x="18" y="2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ḋe"/>
            <p:cNvSpPr/>
            <p:nvPr/>
          </p:nvSpPr>
          <p:spPr bwMode="auto">
            <a:xfrm>
              <a:off x="4251325" y="4651376"/>
              <a:ext cx="1512888" cy="34925"/>
            </a:xfrm>
            <a:custGeom>
              <a:avLst/>
              <a:gdLst>
                <a:gd name="T0" fmla="*/ 0 w 89"/>
                <a:gd name="T1" fmla="*/ 1 h 2"/>
                <a:gd name="T2" fmla="*/ 14 w 89"/>
                <a:gd name="T3" fmla="*/ 0 h 2"/>
                <a:gd name="T4" fmla="*/ 28 w 89"/>
                <a:gd name="T5" fmla="*/ 0 h 2"/>
                <a:gd name="T6" fmla="*/ 44 w 89"/>
                <a:gd name="T7" fmla="*/ 0 h 2"/>
                <a:gd name="T8" fmla="*/ 61 w 89"/>
                <a:gd name="T9" fmla="*/ 0 h 2"/>
                <a:gd name="T10" fmla="*/ 75 w 89"/>
                <a:gd name="T11" fmla="*/ 0 h 2"/>
                <a:gd name="T12" fmla="*/ 89 w 89"/>
                <a:gd name="T13" fmla="*/ 1 h 2"/>
                <a:gd name="T14" fmla="*/ 75 w 89"/>
                <a:gd name="T15" fmla="*/ 1 h 2"/>
                <a:gd name="T16" fmla="*/ 61 w 89"/>
                <a:gd name="T17" fmla="*/ 2 h 2"/>
                <a:gd name="T18" fmla="*/ 44 w 89"/>
                <a:gd name="T19" fmla="*/ 2 h 2"/>
                <a:gd name="T20" fmla="*/ 28 w 89"/>
                <a:gd name="T21" fmla="*/ 2 h 2"/>
                <a:gd name="T22" fmla="*/ 14 w 89"/>
                <a:gd name="T23" fmla="*/ 1 h 2"/>
                <a:gd name="T24" fmla="*/ 0 w 89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2"/>
                  </a:cubicBezTo>
                  <a:cubicBezTo>
                    <a:pt x="56" y="2"/>
                    <a:pt x="50" y="2"/>
                    <a:pt x="44" y="2"/>
                  </a:cubicBezTo>
                  <a:cubicBezTo>
                    <a:pt x="39" y="2"/>
                    <a:pt x="33" y="2"/>
                    <a:pt x="28" y="2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śľîḍê"/>
            <p:cNvSpPr/>
            <p:nvPr/>
          </p:nvSpPr>
          <p:spPr bwMode="auto">
            <a:xfrm>
              <a:off x="4251325" y="4719638"/>
              <a:ext cx="1512888" cy="17463"/>
            </a:xfrm>
            <a:custGeom>
              <a:avLst/>
              <a:gdLst>
                <a:gd name="T0" fmla="*/ 0 w 89"/>
                <a:gd name="T1" fmla="*/ 1 h 1"/>
                <a:gd name="T2" fmla="*/ 14 w 89"/>
                <a:gd name="T3" fmla="*/ 0 h 1"/>
                <a:gd name="T4" fmla="*/ 28 w 89"/>
                <a:gd name="T5" fmla="*/ 0 h 1"/>
                <a:gd name="T6" fmla="*/ 44 w 89"/>
                <a:gd name="T7" fmla="*/ 0 h 1"/>
                <a:gd name="T8" fmla="*/ 61 w 89"/>
                <a:gd name="T9" fmla="*/ 0 h 1"/>
                <a:gd name="T10" fmla="*/ 75 w 89"/>
                <a:gd name="T11" fmla="*/ 0 h 1"/>
                <a:gd name="T12" fmla="*/ 89 w 89"/>
                <a:gd name="T13" fmla="*/ 1 h 1"/>
                <a:gd name="T14" fmla="*/ 75 w 89"/>
                <a:gd name="T15" fmla="*/ 1 h 1"/>
                <a:gd name="T16" fmla="*/ 61 w 89"/>
                <a:gd name="T17" fmla="*/ 1 h 1"/>
                <a:gd name="T18" fmla="*/ 44 w 89"/>
                <a:gd name="T19" fmla="*/ 1 h 1"/>
                <a:gd name="T20" fmla="*/ 28 w 89"/>
                <a:gd name="T21" fmla="*/ 1 h 1"/>
                <a:gd name="T22" fmla="*/ 14 w 89"/>
                <a:gd name="T23" fmla="*/ 1 h 1"/>
                <a:gd name="T24" fmla="*/ 0 w 89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">
                  <a:moveTo>
                    <a:pt x="0" y="1"/>
                  </a:moveTo>
                  <a:cubicBezTo>
                    <a:pt x="0" y="1"/>
                    <a:pt x="5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33" y="0"/>
                    <a:pt x="39" y="0"/>
                    <a:pt x="44" y="0"/>
                  </a:cubicBezTo>
                  <a:cubicBezTo>
                    <a:pt x="50" y="0"/>
                    <a:pt x="56" y="0"/>
                    <a:pt x="61" y="0"/>
                  </a:cubicBezTo>
                  <a:cubicBezTo>
                    <a:pt x="66" y="0"/>
                    <a:pt x="71" y="0"/>
                    <a:pt x="75" y="0"/>
                  </a:cubicBezTo>
                  <a:cubicBezTo>
                    <a:pt x="84" y="0"/>
                    <a:pt x="89" y="1"/>
                    <a:pt x="89" y="1"/>
                  </a:cubicBezTo>
                  <a:cubicBezTo>
                    <a:pt x="89" y="1"/>
                    <a:pt x="84" y="1"/>
                    <a:pt x="75" y="1"/>
                  </a:cubicBezTo>
                  <a:cubicBezTo>
                    <a:pt x="71" y="1"/>
                    <a:pt x="66" y="1"/>
                    <a:pt x="61" y="1"/>
                  </a:cubicBezTo>
                  <a:cubicBezTo>
                    <a:pt x="56" y="1"/>
                    <a:pt x="50" y="1"/>
                    <a:pt x="44" y="1"/>
                  </a:cubicBezTo>
                  <a:cubicBezTo>
                    <a:pt x="39" y="1"/>
                    <a:pt x="33" y="1"/>
                    <a:pt x="28" y="1"/>
                  </a:cubicBezTo>
                  <a:cubicBezTo>
                    <a:pt x="23" y="1"/>
                    <a:pt x="18" y="1"/>
                    <a:pt x="14" y="1"/>
                  </a:cubicBezTo>
                  <a:cubicBezTo>
                    <a:pt x="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0D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ľïdé"/>
            <p:cNvSpPr/>
            <p:nvPr/>
          </p:nvSpPr>
          <p:spPr bwMode="auto">
            <a:xfrm>
              <a:off x="4795838" y="3819526"/>
              <a:ext cx="866775" cy="271463"/>
            </a:xfrm>
            <a:custGeom>
              <a:avLst/>
              <a:gdLst>
                <a:gd name="T0" fmla="*/ 51 w 51"/>
                <a:gd name="T1" fmla="*/ 16 h 16"/>
                <a:gd name="T2" fmla="*/ 0 w 51"/>
                <a:gd name="T3" fmla="*/ 16 h 16"/>
                <a:gd name="T4" fmla="*/ 0 w 51"/>
                <a:gd name="T5" fmla="*/ 0 h 16"/>
                <a:gd name="T6" fmla="*/ 51 w 51"/>
                <a:gd name="T7" fmla="*/ 0 h 16"/>
                <a:gd name="T8" fmla="*/ 51 w 5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6">
                  <a:moveTo>
                    <a:pt x="5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0"/>
                    <a:pt x="49" y="16"/>
                    <a:pt x="5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ṧ1íḋê"/>
            <p:cNvSpPr/>
            <p:nvPr/>
          </p:nvSpPr>
          <p:spPr bwMode="auto">
            <a:xfrm>
              <a:off x="4659313" y="3819526"/>
              <a:ext cx="273050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ḍê"/>
            <p:cNvSpPr/>
            <p:nvPr/>
          </p:nvSpPr>
          <p:spPr bwMode="auto">
            <a:xfrm>
              <a:off x="3878263" y="3768726"/>
              <a:ext cx="390525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ļidê"/>
            <p:cNvSpPr/>
            <p:nvPr/>
          </p:nvSpPr>
          <p:spPr bwMode="auto">
            <a:xfrm>
              <a:off x="4065588" y="3768726"/>
              <a:ext cx="1597025" cy="373063"/>
            </a:xfrm>
            <a:custGeom>
              <a:avLst/>
              <a:gdLst>
                <a:gd name="T0" fmla="*/ 94 w 94"/>
                <a:gd name="T1" fmla="*/ 0 h 22"/>
                <a:gd name="T2" fmla="*/ 0 w 94"/>
                <a:gd name="T3" fmla="*/ 0 h 22"/>
                <a:gd name="T4" fmla="*/ 0 w 94"/>
                <a:gd name="T5" fmla="*/ 22 h 22"/>
                <a:gd name="T6" fmla="*/ 94 w 94"/>
                <a:gd name="T7" fmla="*/ 22 h 22"/>
                <a:gd name="T8" fmla="*/ 94 w 94"/>
                <a:gd name="T9" fmla="*/ 19 h 22"/>
                <a:gd name="T10" fmla="*/ 43 w 94"/>
                <a:gd name="T11" fmla="*/ 19 h 22"/>
                <a:gd name="T12" fmla="*/ 35 w 94"/>
                <a:gd name="T13" fmla="*/ 11 h 22"/>
                <a:gd name="T14" fmla="*/ 43 w 94"/>
                <a:gd name="T15" fmla="*/ 3 h 22"/>
                <a:gd name="T16" fmla="*/ 94 w 94"/>
                <a:gd name="T17" fmla="*/ 3 h 22"/>
                <a:gd name="T18" fmla="*/ 94 w 9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2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9" y="19"/>
                    <a:pt x="35" y="15"/>
                    <a:pt x="35" y="11"/>
                  </a:cubicBezTo>
                  <a:cubicBezTo>
                    <a:pt x="35" y="6"/>
                    <a:pt x="39" y="3"/>
                    <a:pt x="43" y="3"/>
                  </a:cubicBezTo>
                  <a:cubicBezTo>
                    <a:pt x="94" y="3"/>
                    <a:pt x="94" y="3"/>
                    <a:pt x="94" y="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1îḓè"/>
            <p:cNvSpPr/>
            <p:nvPr/>
          </p:nvSpPr>
          <p:spPr bwMode="auto">
            <a:xfrm>
              <a:off x="4014788" y="4805363"/>
              <a:ext cx="304800" cy="373063"/>
            </a:xfrm>
            <a:prstGeom prst="ellipse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ḷíḍè"/>
            <p:cNvSpPr/>
            <p:nvPr/>
          </p:nvSpPr>
          <p:spPr bwMode="auto">
            <a:xfrm>
              <a:off x="4167188" y="4856163"/>
              <a:ext cx="1716088" cy="271463"/>
            </a:xfrm>
            <a:custGeom>
              <a:avLst/>
              <a:gdLst>
                <a:gd name="T0" fmla="*/ 101 w 101"/>
                <a:gd name="T1" fmla="*/ 16 h 16"/>
                <a:gd name="T2" fmla="*/ 0 w 101"/>
                <a:gd name="T3" fmla="*/ 16 h 16"/>
                <a:gd name="T4" fmla="*/ 0 w 101"/>
                <a:gd name="T5" fmla="*/ 0 h 16"/>
                <a:gd name="T6" fmla="*/ 101 w 101"/>
                <a:gd name="T7" fmla="*/ 0 h 16"/>
                <a:gd name="T8" fmla="*/ 101 w 1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">
                  <a:moveTo>
                    <a:pt x="101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8" y="16"/>
                    <a:pt x="101" y="16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ṥḻîḍê"/>
            <p:cNvSpPr/>
            <p:nvPr/>
          </p:nvSpPr>
          <p:spPr bwMode="auto">
            <a:xfrm>
              <a:off x="4065588" y="4856163"/>
              <a:ext cx="185738" cy="271463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1îḍé"/>
            <p:cNvSpPr/>
            <p:nvPr/>
          </p:nvSpPr>
          <p:spPr bwMode="auto">
            <a:xfrm>
              <a:off x="4405313" y="3717926"/>
              <a:ext cx="1325563" cy="50800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ḻíḓè"/>
            <p:cNvSpPr/>
            <p:nvPr/>
          </p:nvSpPr>
          <p:spPr bwMode="auto">
            <a:xfrm>
              <a:off x="4405313" y="3479801"/>
              <a:ext cx="1325563" cy="33338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1îdè"/>
            <p:cNvSpPr/>
            <p:nvPr/>
          </p:nvSpPr>
          <p:spPr bwMode="auto">
            <a:xfrm>
              <a:off x="5611813" y="3479801"/>
              <a:ext cx="238125" cy="288925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1îḍè"/>
            <p:cNvSpPr/>
            <p:nvPr/>
          </p:nvSpPr>
          <p:spPr bwMode="auto">
            <a:xfrm>
              <a:off x="4405313" y="3513138"/>
              <a:ext cx="1325563" cy="204788"/>
            </a:xfrm>
            <a:custGeom>
              <a:avLst/>
              <a:gdLst>
                <a:gd name="T0" fmla="*/ 0 w 78"/>
                <a:gd name="T1" fmla="*/ 12 h 12"/>
                <a:gd name="T2" fmla="*/ 78 w 78"/>
                <a:gd name="T3" fmla="*/ 12 h 12"/>
                <a:gd name="T4" fmla="*/ 78 w 78"/>
                <a:gd name="T5" fmla="*/ 0 h 12"/>
                <a:gd name="T6" fmla="*/ 0 w 78"/>
                <a:gd name="T7" fmla="*/ 0 h 12"/>
                <a:gd name="T8" fmla="*/ 0 w 7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12"/>
                    <a:pt x="0" y="12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1iḑê"/>
            <p:cNvSpPr/>
            <p:nvPr/>
          </p:nvSpPr>
          <p:spPr bwMode="auto">
            <a:xfrm>
              <a:off x="5662613" y="3513138"/>
              <a:ext cx="136525" cy="204788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ļîḍe"/>
            <p:cNvSpPr/>
            <p:nvPr/>
          </p:nvSpPr>
          <p:spPr bwMode="auto">
            <a:xfrm>
              <a:off x="3589338" y="5178426"/>
              <a:ext cx="544513" cy="527050"/>
            </a:xfrm>
            <a:prstGeom prst="ellipse">
              <a:avLst/>
            </a:pr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líḍé"/>
            <p:cNvSpPr/>
            <p:nvPr/>
          </p:nvSpPr>
          <p:spPr bwMode="auto">
            <a:xfrm>
              <a:off x="3860800" y="5178426"/>
              <a:ext cx="2192338" cy="527050"/>
            </a:xfrm>
            <a:custGeom>
              <a:avLst/>
              <a:gdLst>
                <a:gd name="T0" fmla="*/ 129 w 129"/>
                <a:gd name="T1" fmla="*/ 0 h 31"/>
                <a:gd name="T2" fmla="*/ 0 w 129"/>
                <a:gd name="T3" fmla="*/ 0 h 31"/>
                <a:gd name="T4" fmla="*/ 0 w 129"/>
                <a:gd name="T5" fmla="*/ 31 h 31"/>
                <a:gd name="T6" fmla="*/ 129 w 129"/>
                <a:gd name="T7" fmla="*/ 31 h 31"/>
                <a:gd name="T8" fmla="*/ 129 w 129"/>
                <a:gd name="T9" fmla="*/ 26 h 31"/>
                <a:gd name="T10" fmla="*/ 59 w 129"/>
                <a:gd name="T11" fmla="*/ 26 h 31"/>
                <a:gd name="T12" fmla="*/ 48 w 129"/>
                <a:gd name="T13" fmla="*/ 15 h 31"/>
                <a:gd name="T14" fmla="*/ 59 w 129"/>
                <a:gd name="T15" fmla="*/ 5 h 31"/>
                <a:gd name="T16" fmla="*/ 129 w 129"/>
                <a:gd name="T17" fmla="*/ 5 h 31"/>
                <a:gd name="T18" fmla="*/ 129 w 1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3" y="26"/>
                    <a:pt x="48" y="21"/>
                    <a:pt x="48" y="15"/>
                  </a:cubicBezTo>
                  <a:cubicBezTo>
                    <a:pt x="48" y="9"/>
                    <a:pt x="53" y="5"/>
                    <a:pt x="59" y="5"/>
                  </a:cubicBezTo>
                  <a:cubicBezTo>
                    <a:pt x="129" y="5"/>
                    <a:pt x="129" y="5"/>
                    <a:pt x="129" y="5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ṣlíďê"/>
            <p:cNvSpPr/>
            <p:nvPr/>
          </p:nvSpPr>
          <p:spPr bwMode="auto">
            <a:xfrm>
              <a:off x="5764213" y="1543051"/>
              <a:ext cx="1631950" cy="7810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ṡľîḋê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solidFill>
              <a:srgbClr val="F0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ļîḑe"/>
            <p:cNvSpPr/>
            <p:nvPr/>
          </p:nvSpPr>
          <p:spPr bwMode="auto">
            <a:xfrm>
              <a:off x="6359525" y="4719638"/>
              <a:ext cx="21415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ļiḍè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ṣlïďe"/>
            <p:cNvSpPr/>
            <p:nvPr/>
          </p:nvSpPr>
          <p:spPr bwMode="auto">
            <a:xfrm>
              <a:off x="6699250" y="4686301"/>
              <a:ext cx="11906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şḻíḋê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ŝľiďe"/>
            <p:cNvSpPr/>
            <p:nvPr/>
          </p:nvSpPr>
          <p:spPr bwMode="auto">
            <a:xfrm>
              <a:off x="7175500" y="4838701"/>
              <a:ext cx="11731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ṡḻîďè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solidFill>
              <a:srgbClr val="FAC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iďe"/>
            <p:cNvSpPr/>
            <p:nvPr/>
          </p:nvSpPr>
          <p:spPr bwMode="auto">
            <a:xfrm>
              <a:off x="8501063" y="4957763"/>
              <a:ext cx="1588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1îḓ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close/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4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ľíḋè"/>
            <p:cNvSpPr/>
            <p:nvPr/>
          </p:nvSpPr>
          <p:spPr bwMode="auto">
            <a:xfrm>
              <a:off x="6359525" y="4957763"/>
              <a:ext cx="2141538" cy="220663"/>
            </a:xfrm>
            <a:custGeom>
              <a:avLst/>
              <a:gdLst>
                <a:gd name="T0" fmla="*/ 214 w 1349"/>
                <a:gd name="T1" fmla="*/ 0 h 139"/>
                <a:gd name="T2" fmla="*/ 0 w 1349"/>
                <a:gd name="T3" fmla="*/ 0 h 139"/>
                <a:gd name="T4" fmla="*/ 0 w 1349"/>
                <a:gd name="T5" fmla="*/ 139 h 139"/>
                <a:gd name="T6" fmla="*/ 214 w 1349"/>
                <a:gd name="T7" fmla="*/ 139 h 139"/>
                <a:gd name="T8" fmla="*/ 214 w 1349"/>
                <a:gd name="T9" fmla="*/ 0 h 139"/>
                <a:gd name="T10" fmla="*/ 1349 w 1349"/>
                <a:gd name="T11" fmla="*/ 0 h 139"/>
                <a:gd name="T12" fmla="*/ 1253 w 1349"/>
                <a:gd name="T13" fmla="*/ 0 h 139"/>
                <a:gd name="T14" fmla="*/ 1253 w 1349"/>
                <a:gd name="T15" fmla="*/ 64 h 139"/>
                <a:gd name="T16" fmla="*/ 514 w 1349"/>
                <a:gd name="T17" fmla="*/ 64 h 139"/>
                <a:gd name="T18" fmla="*/ 514 w 1349"/>
                <a:gd name="T19" fmla="*/ 0 h 139"/>
                <a:gd name="T20" fmla="*/ 289 w 1349"/>
                <a:gd name="T21" fmla="*/ 0 h 139"/>
                <a:gd name="T22" fmla="*/ 289 w 1349"/>
                <a:gd name="T23" fmla="*/ 139 h 139"/>
                <a:gd name="T24" fmla="*/ 1349 w 1349"/>
                <a:gd name="T25" fmla="*/ 139 h 139"/>
                <a:gd name="T26" fmla="*/ 1349 w 1349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9" h="139">
                  <a:moveTo>
                    <a:pt x="214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14" y="139"/>
                  </a:lnTo>
                  <a:lnTo>
                    <a:pt x="214" y="0"/>
                  </a:lnTo>
                  <a:moveTo>
                    <a:pt x="1349" y="0"/>
                  </a:moveTo>
                  <a:lnTo>
                    <a:pt x="1253" y="0"/>
                  </a:lnTo>
                  <a:lnTo>
                    <a:pt x="1253" y="64"/>
                  </a:lnTo>
                  <a:lnTo>
                    <a:pt x="514" y="64"/>
                  </a:lnTo>
                  <a:lnTo>
                    <a:pt x="514" y="0"/>
                  </a:lnTo>
                  <a:lnTo>
                    <a:pt x="289" y="0"/>
                  </a:lnTo>
                  <a:lnTo>
                    <a:pt x="289" y="139"/>
                  </a:lnTo>
                  <a:lnTo>
                    <a:pt x="1349" y="139"/>
                  </a:lnTo>
                  <a:lnTo>
                    <a:pt x="13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ṡḻîḍê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líḓe"/>
            <p:cNvSpPr/>
            <p:nvPr/>
          </p:nvSpPr>
          <p:spPr bwMode="auto">
            <a:xfrm>
              <a:off x="6699250" y="4957763"/>
              <a:ext cx="1190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Sḷ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ïḍê"/>
            <p:cNvSpPr/>
            <p:nvPr/>
          </p:nvSpPr>
          <p:spPr bwMode="auto">
            <a:xfrm>
              <a:off x="7175500" y="4957763"/>
              <a:ext cx="11731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ṩḻiḍ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solidFill>
              <a:srgbClr val="006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ş1îḑé"/>
            <p:cNvSpPr/>
            <p:nvPr/>
          </p:nvSpPr>
          <p:spPr bwMode="auto">
            <a:xfrm>
              <a:off x="6597650" y="4346576"/>
              <a:ext cx="1700213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ļîḍ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solidFill>
              <a:srgbClr val="008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ḷidé"/>
            <p:cNvSpPr/>
            <p:nvPr/>
          </p:nvSpPr>
          <p:spPr bwMode="auto">
            <a:xfrm>
              <a:off x="7583488" y="4413251"/>
              <a:ext cx="71437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ḻî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00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ḻiďe"/>
            <p:cNvSpPr/>
            <p:nvPr/>
          </p:nvSpPr>
          <p:spPr bwMode="auto">
            <a:xfrm>
              <a:off x="6597650" y="4346576"/>
              <a:ext cx="1700213" cy="169863"/>
            </a:xfrm>
            <a:custGeom>
              <a:avLst/>
              <a:gdLst>
                <a:gd name="T0" fmla="*/ 1071 w 1071"/>
                <a:gd name="T1" fmla="*/ 0 h 107"/>
                <a:gd name="T2" fmla="*/ 771 w 1071"/>
                <a:gd name="T3" fmla="*/ 0 h 107"/>
                <a:gd name="T4" fmla="*/ 0 w 1071"/>
                <a:gd name="T5" fmla="*/ 0 h 107"/>
                <a:gd name="T6" fmla="*/ 0 w 1071"/>
                <a:gd name="T7" fmla="*/ 107 h 107"/>
                <a:gd name="T8" fmla="*/ 621 w 1071"/>
                <a:gd name="T9" fmla="*/ 107 h 107"/>
                <a:gd name="T10" fmla="*/ 621 w 1071"/>
                <a:gd name="T11" fmla="*/ 42 h 107"/>
                <a:gd name="T12" fmla="*/ 1071 w 1071"/>
                <a:gd name="T13" fmla="*/ 42 h 107"/>
                <a:gd name="T14" fmla="*/ 1071 w 1071"/>
                <a:gd name="T1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1" h="107">
                  <a:moveTo>
                    <a:pt x="1071" y="0"/>
                  </a:moveTo>
                  <a:lnTo>
                    <a:pt x="77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621" y="107"/>
                  </a:lnTo>
                  <a:lnTo>
                    <a:pt x="621" y="42"/>
                  </a:lnTo>
                  <a:lnTo>
                    <a:pt x="1071" y="42"/>
                  </a:lnTo>
                  <a:lnTo>
                    <a:pt x="10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ṩḻïḑ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solidFill>
              <a:srgbClr val="009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şľiḍé"/>
            <p:cNvSpPr/>
            <p:nvPr/>
          </p:nvSpPr>
          <p:spPr bwMode="auto">
            <a:xfrm>
              <a:off x="7583488" y="4413251"/>
              <a:ext cx="714375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ļîďé"/>
            <p:cNvSpPr/>
            <p:nvPr/>
          </p:nvSpPr>
          <p:spPr bwMode="auto">
            <a:xfrm>
              <a:off x="7431088" y="5264151"/>
              <a:ext cx="1189038" cy="355600"/>
            </a:xfrm>
            <a:custGeom>
              <a:avLst/>
              <a:gdLst>
                <a:gd name="T0" fmla="*/ 70 w 70"/>
                <a:gd name="T1" fmla="*/ 21 h 21"/>
                <a:gd name="T2" fmla="*/ 0 w 70"/>
                <a:gd name="T3" fmla="*/ 21 h 21"/>
                <a:gd name="T4" fmla="*/ 0 w 70"/>
                <a:gd name="T5" fmla="*/ 0 h 21"/>
                <a:gd name="T6" fmla="*/ 70 w 70"/>
                <a:gd name="T7" fmla="*/ 0 h 21"/>
                <a:gd name="T8" fmla="*/ 70 w 7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">
                  <a:moveTo>
                    <a:pt x="7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6" y="21"/>
                    <a:pt x="70" y="21"/>
                  </a:cubicBezTo>
                  <a:close/>
                </a:path>
              </a:pathLst>
            </a:cu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ŝlíḑé"/>
            <p:cNvSpPr/>
            <p:nvPr/>
          </p:nvSpPr>
          <p:spPr bwMode="auto">
            <a:xfrm>
              <a:off x="7243763" y="5264151"/>
              <a:ext cx="373063" cy="355600"/>
            </a:xfrm>
            <a:prstGeom prst="ellipse">
              <a:avLst/>
            </a:prstGeom>
            <a:solidFill>
              <a:srgbClr val="FF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1ïḋè"/>
            <p:cNvSpPr/>
            <p:nvPr/>
          </p:nvSpPr>
          <p:spPr bwMode="auto">
            <a:xfrm>
              <a:off x="6172200" y="5178426"/>
              <a:ext cx="527050" cy="527050"/>
            </a:xfrm>
            <a:prstGeom prst="ellipse">
              <a:avLst/>
            </a:pr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ḻîḑê"/>
            <p:cNvSpPr/>
            <p:nvPr/>
          </p:nvSpPr>
          <p:spPr bwMode="auto">
            <a:xfrm>
              <a:off x="6445250" y="5178426"/>
              <a:ext cx="2174875" cy="527050"/>
            </a:xfrm>
            <a:custGeom>
              <a:avLst/>
              <a:gdLst>
                <a:gd name="T0" fmla="*/ 128 w 128"/>
                <a:gd name="T1" fmla="*/ 0 h 31"/>
                <a:gd name="T2" fmla="*/ 0 w 128"/>
                <a:gd name="T3" fmla="*/ 0 h 31"/>
                <a:gd name="T4" fmla="*/ 0 w 128"/>
                <a:gd name="T5" fmla="*/ 31 h 31"/>
                <a:gd name="T6" fmla="*/ 128 w 128"/>
                <a:gd name="T7" fmla="*/ 31 h 31"/>
                <a:gd name="T8" fmla="*/ 128 w 128"/>
                <a:gd name="T9" fmla="*/ 26 h 31"/>
                <a:gd name="T10" fmla="*/ 58 w 128"/>
                <a:gd name="T11" fmla="*/ 26 h 31"/>
                <a:gd name="T12" fmla="*/ 47 w 128"/>
                <a:gd name="T13" fmla="*/ 16 h 31"/>
                <a:gd name="T14" fmla="*/ 58 w 128"/>
                <a:gd name="T15" fmla="*/ 5 h 31"/>
                <a:gd name="T16" fmla="*/ 128 w 128"/>
                <a:gd name="T17" fmla="*/ 5 h 31"/>
                <a:gd name="T18" fmla="*/ 128 w 1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1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6"/>
                    <a:pt x="47" y="22"/>
                    <a:pt x="47" y="16"/>
                  </a:cubicBezTo>
                  <a:cubicBezTo>
                    <a:pt x="47" y="10"/>
                    <a:pt x="52" y="5"/>
                    <a:pt x="58" y="5"/>
                  </a:cubicBezTo>
                  <a:cubicBezTo>
                    <a:pt x="128" y="5"/>
                    <a:pt x="128" y="5"/>
                    <a:pt x="128" y="5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415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1ïďe"/>
            <p:cNvSpPr/>
            <p:nvPr/>
          </p:nvSpPr>
          <p:spPr bwMode="auto">
            <a:xfrm>
              <a:off x="7243763" y="3598863"/>
              <a:ext cx="849313" cy="747713"/>
            </a:xfrm>
            <a:custGeom>
              <a:avLst/>
              <a:gdLst>
                <a:gd name="T0" fmla="*/ 22 w 50"/>
                <a:gd name="T1" fmla="*/ 4 h 44"/>
                <a:gd name="T2" fmla="*/ 2 w 50"/>
                <a:gd name="T3" fmla="*/ 9 h 44"/>
                <a:gd name="T4" fmla="*/ 2 w 50"/>
                <a:gd name="T5" fmla="*/ 25 h 44"/>
                <a:gd name="T6" fmla="*/ 26 w 50"/>
                <a:gd name="T7" fmla="*/ 44 h 44"/>
                <a:gd name="T8" fmla="*/ 50 w 50"/>
                <a:gd name="T9" fmla="*/ 18 h 44"/>
                <a:gd name="T10" fmla="*/ 39 w 50"/>
                <a:gd name="T11" fmla="*/ 3 h 44"/>
                <a:gd name="T12" fmla="*/ 29 w 50"/>
                <a:gd name="T13" fmla="*/ 3 h 44"/>
                <a:gd name="T14" fmla="*/ 22 w 50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4">
                  <a:moveTo>
                    <a:pt x="22" y="4"/>
                  </a:moveTo>
                  <a:cubicBezTo>
                    <a:pt x="15" y="3"/>
                    <a:pt x="6" y="0"/>
                    <a:pt x="2" y="9"/>
                  </a:cubicBezTo>
                  <a:cubicBezTo>
                    <a:pt x="0" y="14"/>
                    <a:pt x="0" y="20"/>
                    <a:pt x="2" y="25"/>
                  </a:cubicBezTo>
                  <a:cubicBezTo>
                    <a:pt x="5" y="40"/>
                    <a:pt x="15" y="44"/>
                    <a:pt x="26" y="44"/>
                  </a:cubicBezTo>
                  <a:cubicBezTo>
                    <a:pt x="41" y="44"/>
                    <a:pt x="50" y="32"/>
                    <a:pt x="50" y="18"/>
                  </a:cubicBezTo>
                  <a:cubicBezTo>
                    <a:pt x="50" y="10"/>
                    <a:pt x="46" y="4"/>
                    <a:pt x="39" y="3"/>
                  </a:cubicBezTo>
                  <a:cubicBezTo>
                    <a:pt x="35" y="2"/>
                    <a:pt x="32" y="3"/>
                    <a:pt x="29" y="3"/>
                  </a:cubicBezTo>
                  <a:cubicBezTo>
                    <a:pt x="27" y="3"/>
                    <a:pt x="25" y="4"/>
                    <a:pt x="22" y="4"/>
                  </a:cubicBezTo>
                </a:path>
              </a:pathLst>
            </a:custGeom>
            <a:solidFill>
              <a:srgbClr val="FF4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ľíḋê"/>
            <p:cNvSpPr/>
            <p:nvPr/>
          </p:nvSpPr>
          <p:spPr bwMode="auto">
            <a:xfrm>
              <a:off x="7446963" y="3667126"/>
              <a:ext cx="357188" cy="84138"/>
            </a:xfrm>
            <a:custGeom>
              <a:avLst/>
              <a:gdLst>
                <a:gd name="T0" fmla="*/ 2 w 21"/>
                <a:gd name="T1" fmla="*/ 0 h 5"/>
                <a:gd name="T2" fmla="*/ 0 w 21"/>
                <a:gd name="T3" fmla="*/ 1 h 5"/>
                <a:gd name="T4" fmla="*/ 12 w 21"/>
                <a:gd name="T5" fmla="*/ 5 h 5"/>
                <a:gd name="T6" fmla="*/ 20 w 21"/>
                <a:gd name="T7" fmla="*/ 1 h 5"/>
                <a:gd name="T8" fmla="*/ 18 w 21"/>
                <a:gd name="T9" fmla="*/ 0 h 5"/>
                <a:gd name="T10" fmla="*/ 15 w 21"/>
                <a:gd name="T11" fmla="*/ 1 h 5"/>
                <a:gd name="T12" fmla="*/ 12 w 21"/>
                <a:gd name="T13" fmla="*/ 1 h 5"/>
                <a:gd name="T14" fmla="*/ 12 w 21"/>
                <a:gd name="T15" fmla="*/ 1 h 5"/>
                <a:gd name="T16" fmla="*/ 7 w 21"/>
                <a:gd name="T17" fmla="*/ 1 h 5"/>
                <a:gd name="T18" fmla="*/ 2 w 2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5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5" y="5"/>
                    <a:pt x="12" y="5"/>
                  </a:cubicBezTo>
                  <a:cubicBezTo>
                    <a:pt x="18" y="5"/>
                    <a:pt x="21" y="2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4" y="1"/>
                    <a:pt x="14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ṧ1íďè"/>
            <p:cNvSpPr/>
            <p:nvPr/>
          </p:nvSpPr>
          <p:spPr bwMode="auto">
            <a:xfrm>
              <a:off x="7616825" y="3513138"/>
              <a:ext cx="50800" cy="220663"/>
            </a:xfrm>
            <a:custGeom>
              <a:avLst/>
              <a:gdLst>
                <a:gd name="T0" fmla="*/ 2 w 3"/>
                <a:gd name="T1" fmla="*/ 3 h 13"/>
                <a:gd name="T2" fmla="*/ 1 w 3"/>
                <a:gd name="T3" fmla="*/ 8 h 13"/>
                <a:gd name="T4" fmla="*/ 2 w 3"/>
                <a:gd name="T5" fmla="*/ 13 h 13"/>
                <a:gd name="T6" fmla="*/ 0 w 3"/>
                <a:gd name="T7" fmla="*/ 13 h 13"/>
                <a:gd name="T8" fmla="*/ 0 w 3"/>
                <a:gd name="T9" fmla="*/ 1 h 13"/>
                <a:gd name="T10" fmla="*/ 2 w 3"/>
                <a:gd name="T11" fmla="*/ 0 h 13"/>
                <a:gd name="T12" fmla="*/ 2 w 3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3">
                  <a:moveTo>
                    <a:pt x="2" y="3"/>
                  </a:moveTo>
                  <a:cubicBezTo>
                    <a:pt x="2" y="5"/>
                    <a:pt x="2" y="6"/>
                    <a:pt x="1" y="8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ḷídé"/>
            <p:cNvSpPr/>
            <p:nvPr/>
          </p:nvSpPr>
          <p:spPr bwMode="auto">
            <a:xfrm>
              <a:off x="7804150" y="3667126"/>
              <a:ext cx="204788" cy="134938"/>
            </a:xfrm>
            <a:custGeom>
              <a:avLst/>
              <a:gdLst>
                <a:gd name="T0" fmla="*/ 5 w 12"/>
                <a:gd name="T1" fmla="*/ 0 h 8"/>
                <a:gd name="T2" fmla="*/ 4 w 12"/>
                <a:gd name="T3" fmla="*/ 1 h 8"/>
                <a:gd name="T4" fmla="*/ 1 w 12"/>
                <a:gd name="T5" fmla="*/ 5 h 8"/>
                <a:gd name="T6" fmla="*/ 9 w 12"/>
                <a:gd name="T7" fmla="*/ 8 h 8"/>
                <a:gd name="T8" fmla="*/ 10 w 12"/>
                <a:gd name="T9" fmla="*/ 8 h 8"/>
                <a:gd name="T10" fmla="*/ 12 w 12"/>
                <a:gd name="T11" fmla="*/ 7 h 8"/>
                <a:gd name="T12" fmla="*/ 11 w 12"/>
                <a:gd name="T13" fmla="*/ 4 h 8"/>
                <a:gd name="T14" fmla="*/ 5 w 1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3" y="3"/>
                    <a:pt x="0" y="3"/>
                    <a:pt x="1" y="5"/>
                  </a:cubicBezTo>
                  <a:cubicBezTo>
                    <a:pt x="2" y="6"/>
                    <a:pt x="7" y="7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8"/>
                    <a:pt x="12" y="8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2"/>
                    <a:pt x="7" y="0"/>
                    <a:pt x="5" y="0"/>
                  </a:cubicBezTo>
                </a:path>
              </a:pathLst>
            </a:custGeom>
            <a:solidFill>
              <a:srgbClr val="F4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$ḷïḑe"/>
            <p:cNvSpPr/>
            <p:nvPr/>
          </p:nvSpPr>
          <p:spPr bwMode="auto">
            <a:xfrm>
              <a:off x="7821613" y="4159251"/>
              <a:ext cx="203200" cy="169863"/>
            </a:xfrm>
            <a:custGeom>
              <a:avLst/>
              <a:gdLst>
                <a:gd name="T0" fmla="*/ 12 w 12"/>
                <a:gd name="T1" fmla="*/ 0 h 10"/>
                <a:gd name="T2" fmla="*/ 12 w 12"/>
                <a:gd name="T3" fmla="*/ 0 h 10"/>
                <a:gd name="T4" fmla="*/ 0 w 12"/>
                <a:gd name="T5" fmla="*/ 10 h 10"/>
                <a:gd name="T6" fmla="*/ 0 w 12"/>
                <a:gd name="T7" fmla="*/ 10 h 10"/>
                <a:gd name="T8" fmla="*/ 12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5"/>
                    <a:pt x="5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8"/>
                    <a:pt x="9" y="5"/>
                    <a:pt x="12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ľîďê"/>
            <p:cNvSpPr/>
            <p:nvPr/>
          </p:nvSpPr>
          <p:spPr bwMode="auto">
            <a:xfrm>
              <a:off x="7685088" y="4329113"/>
              <a:ext cx="136525" cy="17463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ḷidè"/>
            <p:cNvSpPr/>
            <p:nvPr/>
          </p:nvSpPr>
          <p:spPr bwMode="auto">
            <a:xfrm>
              <a:off x="7243763" y="3667126"/>
              <a:ext cx="781050" cy="679450"/>
            </a:xfrm>
            <a:custGeom>
              <a:avLst/>
              <a:gdLst>
                <a:gd name="T0" fmla="*/ 7 w 46"/>
                <a:gd name="T1" fmla="*/ 0 h 40"/>
                <a:gd name="T2" fmla="*/ 2 w 46"/>
                <a:gd name="T3" fmla="*/ 5 h 40"/>
                <a:gd name="T4" fmla="*/ 2 w 46"/>
                <a:gd name="T5" fmla="*/ 21 h 40"/>
                <a:gd name="T6" fmla="*/ 26 w 46"/>
                <a:gd name="T7" fmla="*/ 40 h 40"/>
                <a:gd name="T8" fmla="*/ 34 w 46"/>
                <a:gd name="T9" fmla="*/ 39 h 40"/>
                <a:gd name="T10" fmla="*/ 46 w 46"/>
                <a:gd name="T11" fmla="*/ 29 h 40"/>
                <a:gd name="T12" fmla="*/ 31 w 46"/>
                <a:gd name="T13" fmla="*/ 33 h 40"/>
                <a:gd name="T14" fmla="*/ 15 w 46"/>
                <a:gd name="T15" fmla="*/ 27 h 40"/>
                <a:gd name="T16" fmla="*/ 6 w 46"/>
                <a:gd name="T17" fmla="*/ 12 h 40"/>
                <a:gd name="T18" fmla="*/ 6 w 46"/>
                <a:gd name="T19" fmla="*/ 3 h 40"/>
                <a:gd name="T20" fmla="*/ 7 w 4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0">
                  <a:moveTo>
                    <a:pt x="7" y="0"/>
                  </a:moveTo>
                  <a:cubicBezTo>
                    <a:pt x="5" y="1"/>
                    <a:pt x="3" y="3"/>
                    <a:pt x="2" y="5"/>
                  </a:cubicBezTo>
                  <a:cubicBezTo>
                    <a:pt x="0" y="10"/>
                    <a:pt x="0" y="16"/>
                    <a:pt x="2" y="21"/>
                  </a:cubicBezTo>
                  <a:cubicBezTo>
                    <a:pt x="5" y="36"/>
                    <a:pt x="15" y="40"/>
                    <a:pt x="26" y="40"/>
                  </a:cubicBezTo>
                  <a:cubicBezTo>
                    <a:pt x="29" y="40"/>
                    <a:pt x="31" y="39"/>
                    <a:pt x="34" y="39"/>
                  </a:cubicBezTo>
                  <a:cubicBezTo>
                    <a:pt x="39" y="37"/>
                    <a:pt x="43" y="34"/>
                    <a:pt x="46" y="29"/>
                  </a:cubicBezTo>
                  <a:cubicBezTo>
                    <a:pt x="41" y="31"/>
                    <a:pt x="36" y="33"/>
                    <a:pt x="31" y="33"/>
                  </a:cubicBezTo>
                  <a:cubicBezTo>
                    <a:pt x="25" y="33"/>
                    <a:pt x="19" y="31"/>
                    <a:pt x="15" y="27"/>
                  </a:cubicBezTo>
                  <a:cubicBezTo>
                    <a:pt x="11" y="24"/>
                    <a:pt x="7" y="18"/>
                    <a:pt x="6" y="12"/>
                  </a:cubicBezTo>
                  <a:cubicBezTo>
                    <a:pt x="6" y="9"/>
                    <a:pt x="6" y="6"/>
                    <a:pt x="6" y="3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DA3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ṡḷíḋè"/>
            <p:cNvSpPr/>
            <p:nvPr/>
          </p:nvSpPr>
          <p:spPr bwMode="auto">
            <a:xfrm>
              <a:off x="5424488" y="1508126"/>
              <a:ext cx="50800" cy="527050"/>
            </a:xfrm>
            <a:prstGeom prst="rect">
              <a:avLst/>
            </a:prstGeom>
            <a:solidFill>
              <a:srgbClr val="1E3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ṡľîḓê"/>
            <p:cNvSpPr/>
            <p:nvPr/>
          </p:nvSpPr>
          <p:spPr bwMode="auto">
            <a:xfrm>
              <a:off x="5373688" y="2017713"/>
              <a:ext cx="152400" cy="153988"/>
            </a:xfrm>
            <a:prstGeom prst="ellipse">
              <a:avLst/>
            </a:pr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ḻîḍê"/>
            <p:cNvSpPr/>
            <p:nvPr/>
          </p:nvSpPr>
          <p:spPr bwMode="auto">
            <a:xfrm>
              <a:off x="5305425" y="1117601"/>
              <a:ext cx="2532063" cy="782638"/>
            </a:xfrm>
            <a:custGeom>
              <a:avLst/>
              <a:gdLst>
                <a:gd name="T0" fmla="*/ 803 w 1595"/>
                <a:gd name="T1" fmla="*/ 493 h 493"/>
                <a:gd name="T2" fmla="*/ 1595 w 1595"/>
                <a:gd name="T3" fmla="*/ 246 h 493"/>
                <a:gd name="T4" fmla="*/ 803 w 1595"/>
                <a:gd name="T5" fmla="*/ 0 h 493"/>
                <a:gd name="T6" fmla="*/ 0 w 1595"/>
                <a:gd name="T7" fmla="*/ 246 h 493"/>
                <a:gd name="T8" fmla="*/ 803 w 1595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5" h="493">
                  <a:moveTo>
                    <a:pt x="803" y="493"/>
                  </a:moveTo>
                  <a:lnTo>
                    <a:pt x="1595" y="246"/>
                  </a:lnTo>
                  <a:lnTo>
                    <a:pt x="803" y="0"/>
                  </a:lnTo>
                  <a:lnTo>
                    <a:pt x="0" y="246"/>
                  </a:lnTo>
                  <a:lnTo>
                    <a:pt x="803" y="493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015511" y="1608930"/>
            <a:ext cx="5124828" cy="444588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zh-CN" altLang="en-US" dirty="0"/>
              <a:t>文件查找命令（上） 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文件查找命令（下）</a:t>
            </a:r>
          </a:p>
          <a:p>
            <a:pPr lvl="0">
              <a:spcBef>
                <a:spcPts val="0"/>
              </a:spcBef>
            </a:pPr>
            <a:r>
              <a:rPr lang="en-US" altLang="zh-CN" dirty="0" err="1"/>
              <a:t>grep</a:t>
            </a:r>
            <a:r>
              <a:rPr lang="zh-CN" altLang="en-US" dirty="0"/>
              <a:t>、管道、重定向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文件打包解包命令 </a:t>
            </a:r>
          </a:p>
          <a:p>
            <a:pPr lvl="0">
              <a:spcBef>
                <a:spcPts val="0"/>
              </a:spcBef>
            </a:pPr>
            <a:r>
              <a:rPr lang="zh-CN" altLang="en-US" dirty="0"/>
              <a:t>压缩解压命令</a:t>
            </a:r>
          </a:p>
          <a:p>
            <a:pPr lvl="0">
              <a:spcBef>
                <a:spcPts val="0"/>
              </a:spcBef>
            </a:pPr>
            <a:r>
              <a:rPr lang="en-US" altLang="zh-CN" dirty="0" err="1"/>
              <a:t>ubunt</a:t>
            </a:r>
            <a:r>
              <a:rPr lang="zh-CN" altLang="en-US" dirty="0"/>
              <a:t>软件管理</a:t>
            </a:r>
          </a:p>
          <a:p>
            <a:pPr lvl="0">
              <a:spcBef>
                <a:spcPts val="0"/>
              </a:spcBef>
            </a:pPr>
            <a:r>
              <a:rPr lang="en-US" altLang="zh-CN" dirty="0"/>
              <a:t>vim</a:t>
            </a:r>
            <a:r>
              <a:rPr lang="zh-CN" altLang="en-US" dirty="0"/>
              <a:t>编辑器（上）</a:t>
            </a:r>
          </a:p>
          <a:p>
            <a:pPr lvl="0">
              <a:spcBef>
                <a:spcPts val="0"/>
              </a:spcBef>
            </a:pPr>
            <a:r>
              <a:rPr lang="en-US" altLang="zh-CN" dirty="0"/>
              <a:t>vim</a:t>
            </a:r>
            <a:r>
              <a:rPr lang="zh-CN" altLang="en-US" dirty="0"/>
              <a:t>编辑器（下）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</a:rPr>
              <a:t>重点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sz="1400" dirty="0">
                <a:solidFill>
                  <a:srgbClr val="D4273E"/>
                </a:solidFill>
              </a:rPr>
              <a:t>文件查找命令</a:t>
            </a:r>
          </a:p>
          <a:p>
            <a:pPr lvl="0"/>
            <a:r>
              <a:rPr lang="en-US" altLang="zh-CN" sz="1400" dirty="0" err="1">
                <a:solidFill>
                  <a:srgbClr val="D4273E"/>
                </a:solidFill>
              </a:rPr>
              <a:t>ubunt</a:t>
            </a:r>
            <a:r>
              <a:rPr lang="zh-CN" altLang="en-US" sz="1400" dirty="0">
                <a:solidFill>
                  <a:srgbClr val="D4273E"/>
                </a:solidFill>
              </a:rPr>
              <a:t>软件安装</a:t>
            </a:r>
          </a:p>
          <a:p>
            <a:pPr lvl="0"/>
            <a:r>
              <a:rPr lang="en-US" altLang="zh-CN" sz="1400" dirty="0">
                <a:solidFill>
                  <a:srgbClr val="D4273E"/>
                </a:solidFill>
              </a:rPr>
              <a:t>vim</a:t>
            </a:r>
            <a:r>
              <a:rPr lang="zh-CN" altLang="en-US" sz="1400" dirty="0">
                <a:solidFill>
                  <a:srgbClr val="D4273E"/>
                </a:solidFill>
              </a:rPr>
              <a:t>编辑器使用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029997" y="2012506"/>
            <a:ext cx="4132006" cy="32513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文件查找与编辑器使用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sz="1400" dirty="0">
                <a:solidFill>
                  <a:srgbClr val="D4273E"/>
                </a:solidFill>
              </a:rPr>
              <a:t>vim</a:t>
            </a:r>
            <a:r>
              <a:rPr lang="zh-CN" altLang="en-US" sz="1400" dirty="0">
                <a:solidFill>
                  <a:srgbClr val="D4273E"/>
                </a:solidFill>
              </a:rPr>
              <a:t>编辑器使用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121823" y="2012506"/>
            <a:ext cx="3948354" cy="32513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文件查找与编辑器使用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文件查找命令（上）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a882dab-64aa-4807-b775-2836961b1c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999ba99-b402-4590-a75b-dc3bc62a20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9d22316-cac0-4e89-ad27-7a5d16076787"/>
</p:tagLst>
</file>

<file path=ppt/theme/theme1.xml><?xml version="1.0" encoding="utf-8"?>
<a:theme xmlns:a="http://schemas.openxmlformats.org/drawingml/2006/main" name="开始页​​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6283</Words>
  <Application>Microsoft Office PowerPoint</Application>
  <PresentationFormat>宽屏</PresentationFormat>
  <Paragraphs>641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-apple-system</vt:lpstr>
      <vt:lpstr>等线</vt:lpstr>
      <vt:lpstr>苹方 中等</vt:lpstr>
      <vt:lpstr>宋体</vt:lpstr>
      <vt:lpstr>微软雅黑</vt:lpstr>
      <vt:lpstr>新宋体</vt:lpstr>
      <vt:lpstr>Arial</vt:lpstr>
      <vt:lpstr>Calibri</vt:lpstr>
      <vt:lpstr>Cambria</vt:lpstr>
      <vt:lpstr>Impact</vt:lpstr>
      <vt:lpstr>Trebuchet MS</vt:lpstr>
      <vt:lpstr>Wingdings</vt:lpstr>
      <vt:lpstr>开始页​​</vt:lpstr>
      <vt:lpstr>PowerPoint 演示文稿</vt:lpstr>
      <vt:lpstr>复习</vt:lpstr>
      <vt:lpstr>PowerPoint 演示文稿</vt:lpstr>
      <vt:lpstr>导入</vt:lpstr>
      <vt:lpstr>PowerPoint 演示文稿</vt:lpstr>
      <vt:lpstr>PowerPoint 演示文稿</vt:lpstr>
      <vt:lpstr>重点</vt:lpstr>
      <vt:lpstr>PowerPoint 演示文稿</vt:lpstr>
      <vt:lpstr>文件查找命令（上）</vt:lpstr>
      <vt:lpstr>PowerPoint 演示文稿</vt:lpstr>
      <vt:lpstr>PowerPoint 演示文稿</vt:lpstr>
      <vt:lpstr>PowerPoint 演示文稿</vt:lpstr>
      <vt:lpstr>文件查找命令（下）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grep、管道、重定向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文件打包解包命令 </vt:lpstr>
      <vt:lpstr>PowerPoint 演示文稿</vt:lpstr>
      <vt:lpstr>PowerPoint 演示文稿</vt:lpstr>
      <vt:lpstr>压缩解压命令</vt:lpstr>
      <vt:lpstr>PowerPoint 演示文稿</vt:lpstr>
      <vt:lpstr>PowerPoint 演示文稿</vt:lpstr>
      <vt:lpstr>PowerPoint 演示文稿</vt:lpstr>
      <vt:lpstr>ubunt软件管理 </vt:lpstr>
      <vt:lpstr>PowerPoint 演示文稿</vt:lpstr>
      <vt:lpstr>vim编辑器（上）</vt:lpstr>
      <vt:lpstr>PowerPoint 演示文稿</vt:lpstr>
      <vt:lpstr>PowerPoint 演示文稿</vt:lpstr>
      <vt:lpstr>PowerPoint 演示文稿</vt:lpstr>
      <vt:lpstr>vim编辑器（下）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Administrator</cp:lastModifiedBy>
  <cp:revision>1010</cp:revision>
  <dcterms:created xsi:type="dcterms:W3CDTF">2018-05-08T08:41:00Z</dcterms:created>
  <dcterms:modified xsi:type="dcterms:W3CDTF">2020-06-10T02:12:52Z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